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8" r:id="rId3"/>
    <p:sldId id="289" r:id="rId4"/>
    <p:sldId id="29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998B8-DBA0-493C-CE3C-37E584406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106B91-8D06-CC33-6EC8-87F52A392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F6DCC-E733-95C4-550C-E7CA1ECF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33B8-226C-41B6-98AE-1059E9608DE0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DF732-C511-7184-A6BB-8020CCD7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327E4-F72A-2C9E-A092-CA058892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4D93-3FDE-4757-BCB0-030675592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28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72475-C4BE-25F1-70B9-700425D1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5D0782-1601-25EF-E689-0122D64B8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81FD4-6782-EEEA-6C55-C486523E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33B8-226C-41B6-98AE-1059E9608DE0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8B6D40-F06A-3F68-965B-549BCC7C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9EF49-F049-7EA8-A255-8C481393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4D93-3FDE-4757-BCB0-030675592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23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ADE7F8-FE3A-3E57-7470-C7EABB3FA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0BE530-5FF5-F558-1644-F868F04C0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87ED91-2D64-652B-9144-1997F095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33B8-226C-41B6-98AE-1059E9608DE0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62C7B0-DCED-B05E-26FF-BB090B50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7697B5-0F96-6A51-0EA3-CD20056F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4D93-3FDE-4757-BCB0-030675592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81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88563-468F-CB70-9C0C-08319022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5A434C-53C1-0C9D-356F-6819B72EF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50965-B88F-47F7-2E20-914093A46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33B8-226C-41B6-98AE-1059E9608DE0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E9F946-E887-2AAF-E376-5CF6A6E0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AA8077-E862-D9E5-F433-2DB86638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4D93-3FDE-4757-BCB0-030675592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39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B7DDD-A4B1-8FF8-4459-60D018451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BA9853-7659-071A-FD0D-C37877D2F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371EEB-B0A4-513D-56DD-2AF7E946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33B8-226C-41B6-98AE-1059E9608DE0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74320-5EA7-29D0-9D50-6E29F232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97968F-E6F7-9F9E-9CBE-5F735444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4D93-3FDE-4757-BCB0-030675592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31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A72B-0B2A-E707-68D0-29FAEFD1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C07A3-8FB3-2E49-F8C9-CA58A66F1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3D88B8-47BE-54F9-4C1B-E209FD065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C391AE-91E5-4C3B-44DD-81BF12459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33B8-226C-41B6-98AE-1059E9608DE0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A87FEF-E46C-8D16-086F-0404F661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3DB999-0E7F-4465-0908-9DF5B418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4D93-3FDE-4757-BCB0-030675592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29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86813-918B-17EB-4E38-3AD814AB2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5A5F57-8007-05D5-5F01-AC66F20F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6EB895-78EF-46E9-852A-AA54F6F17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2D0997-5373-3C20-A4A4-977CACF97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B98D58-A8B4-28C1-D442-75D2E5EC0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72F406-7D9F-D25D-584F-4E2F06FB5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33B8-226C-41B6-98AE-1059E9608DE0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ED72E8-F9ED-C09D-AC59-55A88002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8D7C73-E4EF-1647-04C4-05F3D21C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4D93-3FDE-4757-BCB0-030675592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84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DC909-9E62-A3BE-34B9-15D4E322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96E79F-2F81-F465-1497-A751D0E6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33B8-226C-41B6-98AE-1059E9608DE0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3A0916-4B94-48D2-D96C-825FB6B8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A017FD-E444-8DBD-2523-DE7CB645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4D93-3FDE-4757-BCB0-030675592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39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AF5B2E-1181-1293-050C-DE909079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33B8-226C-41B6-98AE-1059E9608DE0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6F4D7B-828C-71AB-5175-8FA7F4FE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2CA304-E040-A006-9724-BFEFA124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4D93-3FDE-4757-BCB0-030675592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7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6A9F0-F3CB-ACD9-F83E-53B91D2D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EAC22-8E6E-3855-10A4-6E9AD02FA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E05C5E-78B2-FA76-0C51-FEBCDF32C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7E1129-5302-08A1-FD61-12986A38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33B8-226C-41B6-98AE-1059E9608DE0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9EA934-073F-E354-B964-D9C86434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82606D-3129-2EFC-9EE2-25E6466F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4D93-3FDE-4757-BCB0-030675592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98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A4FB8-4E04-5F06-DCA9-4A095AF18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E3908D-4AF6-BFB7-0769-B0379266B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3527DB-C2D8-9CE0-EEC0-61C709D95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2DCDB4-6E6E-9278-39CA-532EBE328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33B8-226C-41B6-98AE-1059E9608DE0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D644CB-6443-DE52-420D-FA31454E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1370A8-6B31-DABE-1871-6381C0F7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4D93-3FDE-4757-BCB0-030675592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69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BBD384-ACD1-0074-CFC8-052C6224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5FA44B-6B71-2634-0465-CB40E5224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5A396A-F64C-6801-58AF-9901A0662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233B8-226C-41B6-98AE-1059E9608DE0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E8497-ED0C-95FE-AF36-BA0D9DDC2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36829-EF11-2918-C95B-A819AAD54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04D93-3FDE-4757-BCB0-030675592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96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5FEA60A-F207-4572-FB04-943F75506343}"/>
              </a:ext>
            </a:extLst>
          </p:cNvPr>
          <p:cNvCxnSpPr>
            <a:cxnSpLocks/>
          </p:cNvCxnSpPr>
          <p:nvPr/>
        </p:nvCxnSpPr>
        <p:spPr>
          <a:xfrm>
            <a:off x="7760793" y="2497616"/>
            <a:ext cx="2209800" cy="2667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6D97463-ED64-E2BB-6C58-48C9619CA18C}"/>
              </a:ext>
            </a:extLst>
          </p:cNvPr>
          <p:cNvCxnSpPr>
            <a:cxnSpLocks/>
          </p:cNvCxnSpPr>
          <p:nvPr/>
        </p:nvCxnSpPr>
        <p:spPr>
          <a:xfrm flipH="1">
            <a:off x="8878990" y="1761155"/>
            <a:ext cx="1981200" cy="2095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2CEF319-6247-091B-C777-BCDF802CFC55}"/>
              </a:ext>
            </a:extLst>
          </p:cNvPr>
          <p:cNvCxnSpPr>
            <a:cxnSpLocks/>
          </p:cNvCxnSpPr>
          <p:nvPr/>
        </p:nvCxnSpPr>
        <p:spPr>
          <a:xfrm flipV="1">
            <a:off x="9227643" y="5057460"/>
            <a:ext cx="1485900" cy="21431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C1FC846-FA58-A83B-EE5B-6EC4007335A0}"/>
              </a:ext>
            </a:extLst>
          </p:cNvPr>
          <p:cNvCxnSpPr>
            <a:cxnSpLocks/>
          </p:cNvCxnSpPr>
          <p:nvPr/>
        </p:nvCxnSpPr>
        <p:spPr>
          <a:xfrm flipV="1">
            <a:off x="9970593" y="4531204"/>
            <a:ext cx="0" cy="124301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6DA317A-318A-F0A7-947E-4CF66404EEB4}"/>
              </a:ext>
            </a:extLst>
          </p:cNvPr>
          <p:cNvCxnSpPr>
            <a:cxnSpLocks/>
          </p:cNvCxnSpPr>
          <p:nvPr/>
        </p:nvCxnSpPr>
        <p:spPr>
          <a:xfrm flipV="1">
            <a:off x="7017842" y="2390460"/>
            <a:ext cx="1485900" cy="21431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02399D8-6799-B3CC-090F-F81DD34E687F}"/>
              </a:ext>
            </a:extLst>
          </p:cNvPr>
          <p:cNvCxnSpPr>
            <a:cxnSpLocks/>
          </p:cNvCxnSpPr>
          <p:nvPr/>
        </p:nvCxnSpPr>
        <p:spPr>
          <a:xfrm flipV="1">
            <a:off x="7760792" y="1864204"/>
            <a:ext cx="0" cy="124301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27FFF91-C4F4-59F7-E0CF-D02BD7CA3B0F}"/>
              </a:ext>
            </a:extLst>
          </p:cNvPr>
          <p:cNvCxnSpPr>
            <a:cxnSpLocks/>
          </p:cNvCxnSpPr>
          <p:nvPr/>
        </p:nvCxnSpPr>
        <p:spPr>
          <a:xfrm flipV="1">
            <a:off x="7046992" y="3440014"/>
            <a:ext cx="4560492" cy="67750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164E2C7-27F2-1471-9A0E-6B16148ED64B}"/>
              </a:ext>
            </a:extLst>
          </p:cNvPr>
          <p:cNvCxnSpPr>
            <a:cxnSpLocks/>
          </p:cNvCxnSpPr>
          <p:nvPr/>
        </p:nvCxnSpPr>
        <p:spPr>
          <a:xfrm flipV="1">
            <a:off x="7379793" y="2916716"/>
            <a:ext cx="4038600" cy="146619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D04D242-5A7F-801A-EDDE-302CE57B0C77}"/>
              </a:ext>
            </a:extLst>
          </p:cNvPr>
          <p:cNvCxnSpPr>
            <a:cxnSpLocks/>
          </p:cNvCxnSpPr>
          <p:nvPr/>
        </p:nvCxnSpPr>
        <p:spPr>
          <a:xfrm flipV="1">
            <a:off x="8878990" y="1354616"/>
            <a:ext cx="0" cy="370284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弧形 36">
            <a:extLst>
              <a:ext uri="{FF2B5EF4-FFF2-40B4-BE49-F238E27FC236}">
                <a16:creationId xmlns:a16="http://schemas.microsoft.com/office/drawing/2014/main" id="{6FF98785-9A31-BF1A-FEA3-309AC6A3BDEB}"/>
              </a:ext>
            </a:extLst>
          </p:cNvPr>
          <p:cNvSpPr/>
          <p:nvPr/>
        </p:nvSpPr>
        <p:spPr>
          <a:xfrm>
            <a:off x="7229594" y="2262333"/>
            <a:ext cx="914400" cy="490359"/>
          </a:xfrm>
          <a:prstGeom prst="arc">
            <a:avLst>
              <a:gd name="adj1" fmla="val 14638781"/>
              <a:gd name="adj2" fmla="val 8073706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647CD6A-3EB6-3153-274E-9B1577CCEC04}"/>
              </a:ext>
            </a:extLst>
          </p:cNvPr>
          <p:cNvCxnSpPr>
            <a:cxnSpLocks/>
          </p:cNvCxnSpPr>
          <p:nvPr/>
        </p:nvCxnSpPr>
        <p:spPr>
          <a:xfrm flipV="1">
            <a:off x="10396342" y="2149649"/>
            <a:ext cx="663395" cy="12218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42E23E2-0E06-F859-9300-90EEFE4C077B}"/>
              </a:ext>
            </a:extLst>
          </p:cNvPr>
          <p:cNvCxnSpPr>
            <a:cxnSpLocks/>
          </p:cNvCxnSpPr>
          <p:nvPr/>
        </p:nvCxnSpPr>
        <p:spPr>
          <a:xfrm flipH="1" flipV="1">
            <a:off x="10345899" y="1665515"/>
            <a:ext cx="8645" cy="60631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5932668-3145-14E2-AA3B-BFC4581D4160}"/>
              </a:ext>
            </a:extLst>
          </p:cNvPr>
          <p:cNvCxnSpPr>
            <a:cxnSpLocks/>
          </p:cNvCxnSpPr>
          <p:nvPr/>
        </p:nvCxnSpPr>
        <p:spPr>
          <a:xfrm>
            <a:off x="10369375" y="2276704"/>
            <a:ext cx="1506218" cy="1759360"/>
          </a:xfrm>
          <a:prstGeom prst="line">
            <a:avLst/>
          </a:prstGeom>
          <a:ln w="158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A442EAC-50D6-6222-C89F-B4F48B15D37B}"/>
              </a:ext>
            </a:extLst>
          </p:cNvPr>
          <p:cNvCxnSpPr>
            <a:cxnSpLocks/>
          </p:cNvCxnSpPr>
          <p:nvPr/>
        </p:nvCxnSpPr>
        <p:spPr>
          <a:xfrm flipH="1">
            <a:off x="9610114" y="3176487"/>
            <a:ext cx="1512370" cy="151980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098B96D-5772-927F-7705-851CF5605A5F}"/>
              </a:ext>
            </a:extLst>
          </p:cNvPr>
          <p:cNvCxnSpPr>
            <a:cxnSpLocks/>
          </p:cNvCxnSpPr>
          <p:nvPr/>
        </p:nvCxnSpPr>
        <p:spPr>
          <a:xfrm>
            <a:off x="8426839" y="3938272"/>
            <a:ext cx="1086554" cy="129452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弧形 56">
            <a:extLst>
              <a:ext uri="{FF2B5EF4-FFF2-40B4-BE49-F238E27FC236}">
                <a16:creationId xmlns:a16="http://schemas.microsoft.com/office/drawing/2014/main" id="{E9550F22-52B3-2226-D3ED-21109AABE226}"/>
              </a:ext>
            </a:extLst>
          </p:cNvPr>
          <p:cNvSpPr/>
          <p:nvPr/>
        </p:nvSpPr>
        <p:spPr>
          <a:xfrm>
            <a:off x="8369483" y="2609855"/>
            <a:ext cx="1240630" cy="1015035"/>
          </a:xfrm>
          <a:prstGeom prst="arc">
            <a:avLst>
              <a:gd name="adj1" fmla="val 15544398"/>
              <a:gd name="adj2" fmla="val 21365218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F2AB3B8-E007-CACA-67E1-3FDAC2548A9E}"/>
              </a:ext>
            </a:extLst>
          </p:cNvPr>
          <p:cNvCxnSpPr>
            <a:cxnSpLocks/>
          </p:cNvCxnSpPr>
          <p:nvPr/>
        </p:nvCxnSpPr>
        <p:spPr>
          <a:xfrm>
            <a:off x="10369375" y="2271830"/>
            <a:ext cx="0" cy="5767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弧形 60">
            <a:extLst>
              <a:ext uri="{FF2B5EF4-FFF2-40B4-BE49-F238E27FC236}">
                <a16:creationId xmlns:a16="http://schemas.microsoft.com/office/drawing/2014/main" id="{F81119F1-90F8-EB11-FD34-12FA8E005ED3}"/>
              </a:ext>
            </a:extLst>
          </p:cNvPr>
          <p:cNvSpPr/>
          <p:nvPr/>
        </p:nvSpPr>
        <p:spPr>
          <a:xfrm rot="1416118">
            <a:off x="10641054" y="2987308"/>
            <a:ext cx="828675" cy="871472"/>
          </a:xfrm>
          <a:prstGeom prst="arc">
            <a:avLst>
              <a:gd name="adj1" fmla="val 16153212"/>
              <a:gd name="adj2" fmla="val 20550427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69F0609-E8C3-D06B-D368-78C030D8DF12}"/>
              </a:ext>
            </a:extLst>
          </p:cNvPr>
          <p:cNvSpPr txBox="1"/>
          <p:nvPr/>
        </p:nvSpPr>
        <p:spPr>
          <a:xfrm>
            <a:off x="11150277" y="299369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ym typeface="Symbol" panose="05050102010706020507" pitchFamily="18" charset="2"/>
              </a:rPr>
              <a:t>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BD2F147-0B47-DEDE-D29E-BF9887C2D5C9}"/>
              </a:ext>
            </a:extLst>
          </p:cNvPr>
          <p:cNvSpPr txBox="1"/>
          <p:nvPr/>
        </p:nvSpPr>
        <p:spPr>
          <a:xfrm>
            <a:off x="9091299" y="26775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Symbol" panose="05050102010706020507" pitchFamily="18" charset="2"/>
              </a:rPr>
              <a:t>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B5C221FD-5B22-6B21-6B35-48A97935FF59}"/>
                  </a:ext>
                </a:extLst>
              </p:cNvPr>
              <p:cNvSpPr txBox="1"/>
              <p:nvPr/>
            </p:nvSpPr>
            <p:spPr>
              <a:xfrm>
                <a:off x="8970116" y="117306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B5C221FD-5B22-6B21-6B35-48A97935F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0116" y="1173069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4B4F3A7A-47BF-ACE1-4815-9C23F3534F4B}"/>
                  </a:ext>
                </a:extLst>
              </p:cNvPr>
              <p:cNvSpPr txBox="1"/>
              <p:nvPr/>
            </p:nvSpPr>
            <p:spPr>
              <a:xfrm>
                <a:off x="11550271" y="3347484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4B4F3A7A-47BF-ACE1-4815-9C23F3534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0271" y="3347484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63CCA18-906C-10B1-89A1-419802A564D3}"/>
                  </a:ext>
                </a:extLst>
              </p:cNvPr>
              <p:cNvSpPr txBox="1"/>
              <p:nvPr/>
            </p:nvSpPr>
            <p:spPr>
              <a:xfrm>
                <a:off x="10703058" y="4826817"/>
                <a:ext cx="4633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63CCA18-906C-10B1-89A1-419802A56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3058" y="4826817"/>
                <a:ext cx="46339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D63087B2-DC82-6706-8E46-B543F9D43FC3}"/>
                  </a:ext>
                </a:extLst>
              </p:cNvPr>
              <p:cNvSpPr txBox="1"/>
              <p:nvPr/>
            </p:nvSpPr>
            <p:spPr>
              <a:xfrm>
                <a:off x="8458399" y="2131146"/>
                <a:ext cx="4633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D63087B2-DC82-6706-8E46-B543F9D43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399" y="2131146"/>
                <a:ext cx="4633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096EC502-1E27-DD64-4F4D-97DC37475954}"/>
                  </a:ext>
                </a:extLst>
              </p:cNvPr>
              <p:cNvSpPr txBox="1"/>
              <p:nvPr/>
            </p:nvSpPr>
            <p:spPr>
              <a:xfrm>
                <a:off x="8941644" y="3764519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096EC502-1E27-DD64-4F4D-97DC37475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644" y="3764519"/>
                <a:ext cx="39869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61B51FA6-A6EA-482C-3C6A-6AD75E77D825}"/>
                  </a:ext>
                </a:extLst>
              </p:cNvPr>
              <p:cNvSpPr txBox="1"/>
              <p:nvPr/>
            </p:nvSpPr>
            <p:spPr>
              <a:xfrm>
                <a:off x="11036419" y="1917142"/>
                <a:ext cx="4633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61B51FA6-A6EA-482C-3C6A-6AD75E77D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6419" y="1917142"/>
                <a:ext cx="4633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44DBB0D-B499-33E3-0223-41A86115884E}"/>
                  </a:ext>
                </a:extLst>
              </p:cNvPr>
              <p:cNvSpPr txBox="1"/>
              <p:nvPr/>
            </p:nvSpPr>
            <p:spPr>
              <a:xfrm>
                <a:off x="10134600" y="1219200"/>
                <a:ext cx="4633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44DBB0D-B499-33E3-0223-41A861158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600" y="1219200"/>
                <a:ext cx="4633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3ECA22C-C44A-2FEF-A2E1-24B3C05D68DA}"/>
                  </a:ext>
                </a:extLst>
              </p:cNvPr>
              <p:cNvSpPr txBox="1"/>
              <p:nvPr/>
            </p:nvSpPr>
            <p:spPr>
              <a:xfrm>
                <a:off x="10354544" y="3868820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3ECA22C-C44A-2FEF-A2E1-24B3C05D6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544" y="3868820"/>
                <a:ext cx="36574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89347DA5-7036-FF54-52AA-DB43543FDC65}"/>
                  </a:ext>
                </a:extLst>
              </p:cNvPr>
              <p:cNvSpPr txBox="1"/>
              <p:nvPr/>
            </p:nvSpPr>
            <p:spPr>
              <a:xfrm>
                <a:off x="8340607" y="4254060"/>
                <a:ext cx="596042" cy="523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box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89347DA5-7036-FF54-52AA-DB43543FD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607" y="4254060"/>
                <a:ext cx="596042" cy="5230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AD15ABA0-256C-0C82-599A-FF164B7FF480}"/>
                  </a:ext>
                </a:extLst>
              </p:cNvPr>
              <p:cNvSpPr txBox="1"/>
              <p:nvPr/>
            </p:nvSpPr>
            <p:spPr>
              <a:xfrm>
                <a:off x="9217574" y="5202070"/>
                <a:ext cx="4633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AD15ABA0-256C-0C82-599A-FF164B7FF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574" y="5202070"/>
                <a:ext cx="46339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CB78F78-FFC8-A34C-3450-B434841A72F4}"/>
                  </a:ext>
                </a:extLst>
              </p:cNvPr>
              <p:cNvSpPr txBox="1"/>
              <p:nvPr/>
            </p:nvSpPr>
            <p:spPr>
              <a:xfrm>
                <a:off x="6956238" y="2637767"/>
                <a:ext cx="4633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CB78F78-FFC8-A34C-3450-B434841A7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38" y="2637767"/>
                <a:ext cx="46339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C6017E21-5FEC-50DC-7992-EEADB841554A}"/>
                  </a:ext>
                </a:extLst>
              </p:cNvPr>
              <p:cNvSpPr txBox="1"/>
              <p:nvPr/>
            </p:nvSpPr>
            <p:spPr>
              <a:xfrm>
                <a:off x="7525107" y="1448607"/>
                <a:ext cx="4633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C6017E21-5FEC-50DC-7992-EEADB8415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107" y="1448607"/>
                <a:ext cx="46339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7378DA55-5316-42C9-9652-9BC36EC28A19}"/>
                  </a:ext>
                </a:extLst>
              </p:cNvPr>
              <p:cNvSpPr txBox="1"/>
              <p:nvPr/>
            </p:nvSpPr>
            <p:spPr>
              <a:xfrm>
                <a:off x="9986043" y="4350239"/>
                <a:ext cx="4633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7378DA55-5316-42C9-9652-9BC36EC28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6043" y="4350239"/>
                <a:ext cx="46339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>
            <a:extLst>
              <a:ext uri="{FF2B5EF4-FFF2-40B4-BE49-F238E27FC236}">
                <a16:creationId xmlns:a16="http://schemas.microsoft.com/office/drawing/2014/main" id="{757C5133-5F60-2735-CB32-68378C9D04B5}"/>
              </a:ext>
            </a:extLst>
          </p:cNvPr>
          <p:cNvSpPr/>
          <p:nvPr/>
        </p:nvSpPr>
        <p:spPr>
          <a:xfrm>
            <a:off x="7282674" y="1998508"/>
            <a:ext cx="941407" cy="965275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7A89EDD-BB21-C1A0-C683-4C65D1C80E89}"/>
              </a:ext>
            </a:extLst>
          </p:cNvPr>
          <p:cNvSpPr/>
          <p:nvPr/>
        </p:nvSpPr>
        <p:spPr>
          <a:xfrm>
            <a:off x="9496260" y="4655485"/>
            <a:ext cx="941407" cy="965275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4CECE785-4130-35BB-2B62-59E97808CC8A}"/>
              </a:ext>
            </a:extLst>
          </p:cNvPr>
          <p:cNvSpPr/>
          <p:nvPr/>
        </p:nvSpPr>
        <p:spPr>
          <a:xfrm>
            <a:off x="9421754" y="4892942"/>
            <a:ext cx="914400" cy="490359"/>
          </a:xfrm>
          <a:prstGeom prst="arc">
            <a:avLst>
              <a:gd name="adj1" fmla="val 14638781"/>
              <a:gd name="adj2" fmla="val 8073706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5D032E0-A720-06F3-89BE-C645853A4723}"/>
              </a:ext>
            </a:extLst>
          </p:cNvPr>
          <p:cNvCxnSpPr>
            <a:cxnSpLocks/>
          </p:cNvCxnSpPr>
          <p:nvPr/>
        </p:nvCxnSpPr>
        <p:spPr>
          <a:xfrm flipH="1">
            <a:off x="9155808" y="5623646"/>
            <a:ext cx="811155" cy="1123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A7EF8E0-C680-13E7-75AF-ABBC62A1C04A}"/>
              </a:ext>
            </a:extLst>
          </p:cNvPr>
          <p:cNvCxnSpPr>
            <a:cxnSpLocks/>
          </p:cNvCxnSpPr>
          <p:nvPr/>
        </p:nvCxnSpPr>
        <p:spPr>
          <a:xfrm flipV="1">
            <a:off x="7774663" y="2840093"/>
            <a:ext cx="761076" cy="12623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EF2F32E-BAFC-BF9C-3C3A-4CF3561C0CA8}"/>
                  </a:ext>
                </a:extLst>
              </p:cNvPr>
              <p:cNvSpPr txBox="1"/>
              <p:nvPr/>
            </p:nvSpPr>
            <p:spPr>
              <a:xfrm>
                <a:off x="8650646" y="5523958"/>
                <a:ext cx="456688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EF2F32E-BAFC-BF9C-3C3A-4CF3561C0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646" y="5523958"/>
                <a:ext cx="456688" cy="391582"/>
              </a:xfrm>
              <a:prstGeom prst="rect">
                <a:avLst/>
              </a:prstGeom>
              <a:blipFill>
                <a:blip r:embed="rId15"/>
                <a:stretch>
                  <a:fillRect r="-2667"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2039282-224A-19E7-0B6D-939E3EF74BEC}"/>
                  </a:ext>
                </a:extLst>
              </p:cNvPr>
              <p:cNvSpPr txBox="1"/>
              <p:nvPr/>
            </p:nvSpPr>
            <p:spPr>
              <a:xfrm>
                <a:off x="8452797" y="2581934"/>
                <a:ext cx="456688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𝑓𝑙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2039282-224A-19E7-0B6D-939E3EF74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797" y="2581934"/>
                <a:ext cx="456688" cy="391582"/>
              </a:xfrm>
              <a:prstGeom prst="rect">
                <a:avLst/>
              </a:prstGeom>
              <a:blipFill>
                <a:blip r:embed="rId1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D611123-476B-60BB-C62A-F210906D2E94}"/>
                  </a:ext>
                </a:extLst>
              </p:cNvPr>
              <p:cNvSpPr txBox="1"/>
              <p:nvPr/>
            </p:nvSpPr>
            <p:spPr>
              <a:xfrm>
                <a:off x="10050553" y="2836706"/>
                <a:ext cx="4566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D611123-476B-60BB-C62A-F210906D2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0553" y="2836706"/>
                <a:ext cx="456688" cy="369332"/>
              </a:xfrm>
              <a:prstGeom prst="rect">
                <a:avLst/>
              </a:prstGeom>
              <a:blipFill>
                <a:blip r:embed="rId17"/>
                <a:stretch>
                  <a:fillRect r="-37333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FD1061A-B847-9F12-B65F-CDEDE2E01BD3}"/>
                  </a:ext>
                </a:extLst>
              </p:cNvPr>
              <p:cNvSpPr txBox="1"/>
              <p:nvPr/>
            </p:nvSpPr>
            <p:spPr>
              <a:xfrm>
                <a:off x="591318" y="1162937"/>
                <a:ext cx="5791907" cy="5066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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</m:t>
                          </m:r>
                        </m:sub>
                      </m:sSub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̈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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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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  <a:p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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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zh-CN" b="0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  <a:p>
                <a:endParaRPr lang="en-US" altLang="zh-CN" b="0" dirty="0"/>
              </a:p>
              <a:p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FD1061A-B847-9F12-B65F-CDEDE2E01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18" y="1162937"/>
                <a:ext cx="5791907" cy="50663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37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汇总连接 1">
            <a:extLst>
              <a:ext uri="{FF2B5EF4-FFF2-40B4-BE49-F238E27FC236}">
                <a16:creationId xmlns:a16="http://schemas.microsoft.com/office/drawing/2014/main" id="{383FACFD-81D2-5157-7726-368412145726}"/>
              </a:ext>
            </a:extLst>
          </p:cNvPr>
          <p:cNvSpPr/>
          <p:nvPr/>
        </p:nvSpPr>
        <p:spPr>
          <a:xfrm>
            <a:off x="1981200" y="2990088"/>
            <a:ext cx="381000" cy="381000"/>
          </a:xfrm>
          <a:prstGeom prst="flowChartSummingJunction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2555BCEF-1225-8F22-3A46-BD355397EC2B}"/>
              </a:ext>
            </a:extLst>
          </p:cNvPr>
          <p:cNvSpPr/>
          <p:nvPr/>
        </p:nvSpPr>
        <p:spPr>
          <a:xfrm>
            <a:off x="3276600" y="2932176"/>
            <a:ext cx="1066800" cy="496824"/>
          </a:xfrm>
          <a:prstGeom prst="flowChartProcess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A85B07B-9D5A-13BE-7A90-37EFCF175E90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>
            <a:off x="2362200" y="3180588"/>
            <a:ext cx="9144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汇总连接 10">
            <a:extLst>
              <a:ext uri="{FF2B5EF4-FFF2-40B4-BE49-F238E27FC236}">
                <a16:creationId xmlns:a16="http://schemas.microsoft.com/office/drawing/2014/main" id="{89A46D18-F710-988B-B89C-6A426FF9D68B}"/>
              </a:ext>
            </a:extLst>
          </p:cNvPr>
          <p:cNvSpPr/>
          <p:nvPr/>
        </p:nvSpPr>
        <p:spPr>
          <a:xfrm>
            <a:off x="5067300" y="2990088"/>
            <a:ext cx="381000" cy="381000"/>
          </a:xfrm>
          <a:prstGeom prst="flowChartSummingJunction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5FD3A1EC-72B4-1C7B-BB4A-8B3376ABD713}"/>
              </a:ext>
            </a:extLst>
          </p:cNvPr>
          <p:cNvSpPr/>
          <p:nvPr/>
        </p:nvSpPr>
        <p:spPr>
          <a:xfrm>
            <a:off x="6172200" y="2932176"/>
            <a:ext cx="1066800" cy="496824"/>
          </a:xfrm>
          <a:prstGeom prst="flowChartProcess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5FFD3100-E657-8103-2793-51EF32E8B350}"/>
              </a:ext>
            </a:extLst>
          </p:cNvPr>
          <p:cNvSpPr/>
          <p:nvPr/>
        </p:nvSpPr>
        <p:spPr>
          <a:xfrm>
            <a:off x="7899195" y="2932176"/>
            <a:ext cx="1066800" cy="496824"/>
          </a:xfrm>
          <a:prstGeom prst="flowChartProcess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52F4D68-4270-DABA-53CB-E909CB34D7C6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4343400" y="3174953"/>
            <a:ext cx="723900" cy="563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FBEEF7D-D8AA-6D35-72E5-FE001E53788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448300" y="3174953"/>
            <a:ext cx="723900" cy="563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92AADF5-EE65-97E5-3679-FD22EE9D4A78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7239000" y="3180588"/>
            <a:ext cx="66019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6D35014-2897-2C51-292D-D7CE3F82DEA9}"/>
              </a:ext>
            </a:extLst>
          </p:cNvPr>
          <p:cNvCxnSpPr>
            <a:cxnSpLocks/>
          </p:cNvCxnSpPr>
          <p:nvPr/>
        </p:nvCxnSpPr>
        <p:spPr>
          <a:xfrm>
            <a:off x="10591800" y="3174953"/>
            <a:ext cx="1524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0302102-98D0-E920-5530-1DD5EC6B44C7}"/>
              </a:ext>
            </a:extLst>
          </p:cNvPr>
          <p:cNvCxnSpPr>
            <a:cxnSpLocks/>
          </p:cNvCxnSpPr>
          <p:nvPr/>
        </p:nvCxnSpPr>
        <p:spPr>
          <a:xfrm>
            <a:off x="1066800" y="3174953"/>
            <a:ext cx="9144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F201FDD3-D6BC-8BDA-9441-315C4D1CAEEC}"/>
              </a:ext>
            </a:extLst>
          </p:cNvPr>
          <p:cNvCxnSpPr>
            <a:cxnSpLocks/>
          </p:cNvCxnSpPr>
          <p:nvPr/>
        </p:nvCxnSpPr>
        <p:spPr>
          <a:xfrm>
            <a:off x="9525000" y="3174953"/>
            <a:ext cx="0" cy="9398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C2804C8-C98D-AA49-C888-04E168BD53FF}"/>
              </a:ext>
            </a:extLst>
          </p:cNvPr>
          <p:cNvCxnSpPr>
            <a:cxnSpLocks/>
            <a:endCxn id="54" idx="3"/>
          </p:cNvCxnSpPr>
          <p:nvPr/>
        </p:nvCxnSpPr>
        <p:spPr>
          <a:xfrm flipH="1">
            <a:off x="8839200" y="4114800"/>
            <a:ext cx="685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1871046B-6174-5542-0C4C-0B9219C6FDC0}"/>
              </a:ext>
            </a:extLst>
          </p:cNvPr>
          <p:cNvSpPr/>
          <p:nvPr/>
        </p:nvSpPr>
        <p:spPr>
          <a:xfrm>
            <a:off x="7772400" y="3866388"/>
            <a:ext cx="1066800" cy="496824"/>
          </a:xfrm>
          <a:prstGeom prst="flowChartProcess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A7A670B-6FB1-69B8-90E6-140222AE8746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5257800" y="4114800"/>
            <a:ext cx="2514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B094C92-175D-D76C-ACFB-641542C33B54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5257800" y="3371088"/>
            <a:ext cx="0" cy="74371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614F610C-E2C7-0333-FB84-0BA3BD537512}"/>
              </a:ext>
            </a:extLst>
          </p:cNvPr>
          <p:cNvCxnSpPr>
            <a:cxnSpLocks/>
          </p:cNvCxnSpPr>
          <p:nvPr/>
        </p:nvCxnSpPr>
        <p:spPr>
          <a:xfrm>
            <a:off x="9912394" y="3174953"/>
            <a:ext cx="0" cy="17018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1F778EA6-25EA-A23B-D460-5150CC3DD974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6755218" y="4858512"/>
            <a:ext cx="3155642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流程图: 过程 73">
            <a:extLst>
              <a:ext uri="{FF2B5EF4-FFF2-40B4-BE49-F238E27FC236}">
                <a16:creationId xmlns:a16="http://schemas.microsoft.com/office/drawing/2014/main" id="{C9FD7569-80AF-E2F9-41FB-C2A25E5025E8}"/>
              </a:ext>
            </a:extLst>
          </p:cNvPr>
          <p:cNvSpPr/>
          <p:nvPr/>
        </p:nvSpPr>
        <p:spPr>
          <a:xfrm>
            <a:off x="5688418" y="4610101"/>
            <a:ext cx="1066800" cy="496824"/>
          </a:xfrm>
          <a:prstGeom prst="flowChartProcess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055F22C6-2155-9381-1A1F-F2572097698D}"/>
              </a:ext>
            </a:extLst>
          </p:cNvPr>
          <p:cNvCxnSpPr>
            <a:cxnSpLocks/>
            <a:stCxn id="74" idx="1"/>
          </p:cNvCxnSpPr>
          <p:nvPr/>
        </p:nvCxnSpPr>
        <p:spPr>
          <a:xfrm flipH="1" flipV="1">
            <a:off x="2171700" y="4858512"/>
            <a:ext cx="3516718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D37D6152-A739-4FDD-D5C1-51059E3A934A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2171700" y="3371088"/>
            <a:ext cx="0" cy="148742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FA5D87CE-F4CB-6718-73A7-8D87BF148337}"/>
              </a:ext>
            </a:extLst>
          </p:cNvPr>
          <p:cNvSpPr txBox="1"/>
          <p:nvPr/>
        </p:nvSpPr>
        <p:spPr>
          <a:xfrm>
            <a:off x="5682499" y="4682990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测量腿长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51E8915-DD74-2F62-96D6-94211170DBE0}"/>
              </a:ext>
            </a:extLst>
          </p:cNvPr>
          <p:cNvSpPr txBox="1"/>
          <p:nvPr/>
        </p:nvSpPr>
        <p:spPr>
          <a:xfrm>
            <a:off x="3311" y="30017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目标腿长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DDAB6D13-178F-B91C-C378-FA7A0A40BA34}"/>
              </a:ext>
            </a:extLst>
          </p:cNvPr>
          <p:cNvSpPr txBox="1"/>
          <p:nvPr/>
        </p:nvSpPr>
        <p:spPr>
          <a:xfrm>
            <a:off x="1616155" y="255720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腿长误差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179CEE9F-61C9-0996-1ADF-E6D572A77545}"/>
              </a:ext>
            </a:extLst>
          </p:cNvPr>
          <p:cNvSpPr txBox="1"/>
          <p:nvPr/>
        </p:nvSpPr>
        <p:spPr>
          <a:xfrm>
            <a:off x="10758575" y="299008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输出一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3EA7B5F-DFCA-8640-F5D2-803185E4C133}"/>
              </a:ext>
            </a:extLst>
          </p:cNvPr>
          <p:cNvSpPr txBox="1"/>
          <p:nvPr/>
        </p:nvSpPr>
        <p:spPr>
          <a:xfrm>
            <a:off x="6258940" y="300175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速度环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20AD26E-CA06-DCBF-FBA4-D8870FE9F32E}"/>
              </a:ext>
            </a:extLst>
          </p:cNvPr>
          <p:cNvSpPr txBox="1"/>
          <p:nvPr/>
        </p:nvSpPr>
        <p:spPr>
          <a:xfrm>
            <a:off x="8017213" y="300175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电流值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021892A5-E8D6-FD84-A57B-7CF4F363F623}"/>
              </a:ext>
            </a:extLst>
          </p:cNvPr>
          <p:cNvSpPr txBox="1"/>
          <p:nvPr/>
        </p:nvSpPr>
        <p:spPr>
          <a:xfrm>
            <a:off x="3401199" y="3022942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位置环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B7D8924-DE48-0837-1E99-396E671BEE71}"/>
              </a:ext>
            </a:extLst>
          </p:cNvPr>
          <p:cNvSpPr txBox="1"/>
          <p:nvPr/>
        </p:nvSpPr>
        <p:spPr>
          <a:xfrm>
            <a:off x="4714892" y="258451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速度误差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E4DA60E0-D873-FF2B-794B-C82B79335679}"/>
              </a:ext>
            </a:extLst>
          </p:cNvPr>
          <p:cNvSpPr txBox="1"/>
          <p:nvPr/>
        </p:nvSpPr>
        <p:spPr>
          <a:xfrm>
            <a:off x="7772399" y="393265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电机转速</a:t>
            </a:r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1AC2B3AE-85E7-E7B2-8E4C-FC29CE713BE2}"/>
              </a:ext>
            </a:extLst>
          </p:cNvPr>
          <p:cNvCxnSpPr>
            <a:cxnSpLocks/>
          </p:cNvCxnSpPr>
          <p:nvPr/>
        </p:nvCxnSpPr>
        <p:spPr>
          <a:xfrm flipH="1">
            <a:off x="8971662" y="3174953"/>
            <a:ext cx="162013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32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汇总连接 1">
            <a:extLst>
              <a:ext uri="{FF2B5EF4-FFF2-40B4-BE49-F238E27FC236}">
                <a16:creationId xmlns:a16="http://schemas.microsoft.com/office/drawing/2014/main" id="{E66F1738-4ACD-DF2D-4B13-396233514D49}"/>
              </a:ext>
            </a:extLst>
          </p:cNvPr>
          <p:cNvSpPr/>
          <p:nvPr/>
        </p:nvSpPr>
        <p:spPr>
          <a:xfrm>
            <a:off x="2362200" y="2933700"/>
            <a:ext cx="381000" cy="381000"/>
          </a:xfrm>
          <a:prstGeom prst="flowChartSummingJunction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6413A6CE-5F07-5946-6124-A9CCC8C95019}"/>
              </a:ext>
            </a:extLst>
          </p:cNvPr>
          <p:cNvSpPr/>
          <p:nvPr/>
        </p:nvSpPr>
        <p:spPr>
          <a:xfrm>
            <a:off x="3657600" y="2875788"/>
            <a:ext cx="1066800" cy="496824"/>
          </a:xfrm>
          <a:prstGeom prst="flowChartProcess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646A850-1E16-9FEB-42E9-023A08466BCB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>
            <a:off x="2743200" y="3124200"/>
            <a:ext cx="9144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汇总连接 4">
            <a:extLst>
              <a:ext uri="{FF2B5EF4-FFF2-40B4-BE49-F238E27FC236}">
                <a16:creationId xmlns:a16="http://schemas.microsoft.com/office/drawing/2014/main" id="{FD25B5D1-7089-0305-4B56-FE1E37286537}"/>
              </a:ext>
            </a:extLst>
          </p:cNvPr>
          <p:cNvSpPr/>
          <p:nvPr/>
        </p:nvSpPr>
        <p:spPr>
          <a:xfrm>
            <a:off x="5448300" y="2933700"/>
            <a:ext cx="381000" cy="381000"/>
          </a:xfrm>
          <a:prstGeom prst="flowChartSummingJunction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49610EDA-6F03-CAEC-507F-5E72B7746B5E}"/>
              </a:ext>
            </a:extLst>
          </p:cNvPr>
          <p:cNvSpPr/>
          <p:nvPr/>
        </p:nvSpPr>
        <p:spPr>
          <a:xfrm>
            <a:off x="6553200" y="2875788"/>
            <a:ext cx="1066800" cy="496824"/>
          </a:xfrm>
          <a:prstGeom prst="flowChartProcess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2FC5D3D8-03E6-CF10-3AB8-531E4308AAA5}"/>
              </a:ext>
            </a:extLst>
          </p:cNvPr>
          <p:cNvSpPr/>
          <p:nvPr/>
        </p:nvSpPr>
        <p:spPr>
          <a:xfrm>
            <a:off x="8280195" y="2875788"/>
            <a:ext cx="1066800" cy="496824"/>
          </a:xfrm>
          <a:prstGeom prst="flowChartProcess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205DAE9-7128-61E4-D95A-F772E7B8F383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4724400" y="3118565"/>
            <a:ext cx="723900" cy="563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34C0003-5A3E-ABAF-C093-331E0612C12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829300" y="3118565"/>
            <a:ext cx="723900" cy="563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056982C-5499-EB15-CC39-1880483CBB6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620000" y="3124200"/>
            <a:ext cx="66019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B04F68D-2B22-D2E0-8861-7F8C3E47E84F}"/>
              </a:ext>
            </a:extLst>
          </p:cNvPr>
          <p:cNvCxnSpPr>
            <a:cxnSpLocks/>
          </p:cNvCxnSpPr>
          <p:nvPr/>
        </p:nvCxnSpPr>
        <p:spPr>
          <a:xfrm>
            <a:off x="10972800" y="3118565"/>
            <a:ext cx="1524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64D9404-0970-F672-3857-F733A74E6BB0}"/>
              </a:ext>
            </a:extLst>
          </p:cNvPr>
          <p:cNvCxnSpPr>
            <a:cxnSpLocks/>
          </p:cNvCxnSpPr>
          <p:nvPr/>
        </p:nvCxnSpPr>
        <p:spPr>
          <a:xfrm>
            <a:off x="1447800" y="3118565"/>
            <a:ext cx="9144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EDFB590-E92E-19AA-CB4E-0E9EC7BB66C6}"/>
              </a:ext>
            </a:extLst>
          </p:cNvPr>
          <p:cNvCxnSpPr>
            <a:cxnSpLocks/>
          </p:cNvCxnSpPr>
          <p:nvPr/>
        </p:nvCxnSpPr>
        <p:spPr>
          <a:xfrm>
            <a:off x="9906000" y="3118565"/>
            <a:ext cx="0" cy="9398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7BF32DE-1BC4-9225-EC51-ABF29E523B5F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9220200" y="4058412"/>
            <a:ext cx="685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364B3B00-4384-D5A7-B045-90E4DE3ECC79}"/>
              </a:ext>
            </a:extLst>
          </p:cNvPr>
          <p:cNvSpPr/>
          <p:nvPr/>
        </p:nvSpPr>
        <p:spPr>
          <a:xfrm>
            <a:off x="7086600" y="3810000"/>
            <a:ext cx="2133600" cy="496824"/>
          </a:xfrm>
          <a:prstGeom prst="flowChartProcess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C7B4695-44E3-C692-044D-7EA7329214B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5638800" y="4058412"/>
            <a:ext cx="1447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706826-1601-DE51-420D-462CC0BCAD56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5638800" y="3314700"/>
            <a:ext cx="0" cy="74371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4743218-34C9-4993-E5BA-11C3BF0A56C9}"/>
              </a:ext>
            </a:extLst>
          </p:cNvPr>
          <p:cNvCxnSpPr>
            <a:cxnSpLocks/>
          </p:cNvCxnSpPr>
          <p:nvPr/>
        </p:nvCxnSpPr>
        <p:spPr>
          <a:xfrm>
            <a:off x="10293394" y="3118565"/>
            <a:ext cx="0" cy="17018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62B75FB-B33E-F9BE-6895-AA90CE795707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7382980" y="4802124"/>
            <a:ext cx="2908880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B8803EA0-BE8C-0FFC-3E8C-C7012B4C9349}"/>
              </a:ext>
            </a:extLst>
          </p:cNvPr>
          <p:cNvSpPr/>
          <p:nvPr/>
        </p:nvSpPr>
        <p:spPr>
          <a:xfrm>
            <a:off x="6069417" y="4553713"/>
            <a:ext cx="1313563" cy="496824"/>
          </a:xfrm>
          <a:prstGeom prst="flowChartProcess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8B9EA9-0490-1330-5F61-CBD6947432F5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2552700" y="4802124"/>
            <a:ext cx="3516717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376F34E-F9F9-C84F-E1B2-C8CE6BFF10D0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2552700" y="3314700"/>
            <a:ext cx="0" cy="148742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E8CB1A0-57C7-1720-34C6-21F2CB0555A6}"/>
              </a:ext>
            </a:extLst>
          </p:cNvPr>
          <p:cNvSpPr txBox="1"/>
          <p:nvPr/>
        </p:nvSpPr>
        <p:spPr>
          <a:xfrm>
            <a:off x="6069417" y="4635746"/>
            <a:ext cx="170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测量横滚角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74D1492-DB94-39BD-0A56-F1F111AB55CF}"/>
              </a:ext>
            </a:extLst>
          </p:cNvPr>
          <p:cNvSpPr txBox="1"/>
          <p:nvPr/>
        </p:nvSpPr>
        <p:spPr>
          <a:xfrm>
            <a:off x="1997155" y="2500821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横滚角误差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9D1AD4D-6B12-D82B-3C21-E36F529A0F27}"/>
              </a:ext>
            </a:extLst>
          </p:cNvPr>
          <p:cNvSpPr txBox="1"/>
          <p:nvPr/>
        </p:nvSpPr>
        <p:spPr>
          <a:xfrm>
            <a:off x="6547533" y="294536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角速度环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B0361BF-A39F-B97E-9849-B083C00C9C8B}"/>
              </a:ext>
            </a:extLst>
          </p:cNvPr>
          <p:cNvSpPr txBox="1"/>
          <p:nvPr/>
        </p:nvSpPr>
        <p:spPr>
          <a:xfrm>
            <a:off x="8398213" y="294536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电流值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42CD806-DC24-71E2-22F6-2EF707BFBF7B}"/>
              </a:ext>
            </a:extLst>
          </p:cNvPr>
          <p:cNvSpPr txBox="1"/>
          <p:nvPr/>
        </p:nvSpPr>
        <p:spPr>
          <a:xfrm>
            <a:off x="3782199" y="296655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角度环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5FD3BF1-0EEE-AE60-B843-030572749213}"/>
              </a:ext>
            </a:extLst>
          </p:cNvPr>
          <p:cNvSpPr txBox="1"/>
          <p:nvPr/>
        </p:nvSpPr>
        <p:spPr>
          <a:xfrm>
            <a:off x="4735819" y="2542355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横滚角速度误差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3E6CCFF-1CA4-43B5-ED3D-2C4CD8B18223}"/>
              </a:ext>
            </a:extLst>
          </p:cNvPr>
          <p:cNvSpPr txBox="1"/>
          <p:nvPr/>
        </p:nvSpPr>
        <p:spPr>
          <a:xfrm>
            <a:off x="7077577" y="387627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IMU</a:t>
            </a:r>
            <a:r>
              <a:rPr lang="zh-CN" altLang="en-US" b="1" dirty="0"/>
              <a:t>测得横滚角速度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B57330D-A9DD-C7B2-67E1-F5D76A60F19A}"/>
              </a:ext>
            </a:extLst>
          </p:cNvPr>
          <p:cNvCxnSpPr>
            <a:cxnSpLocks/>
          </p:cNvCxnSpPr>
          <p:nvPr/>
        </p:nvCxnSpPr>
        <p:spPr>
          <a:xfrm flipH="1">
            <a:off x="9352662" y="3118565"/>
            <a:ext cx="162013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546EC98-DAD5-09F8-ED7B-E6249AB27A5B}"/>
              </a:ext>
            </a:extLst>
          </p:cNvPr>
          <p:cNvSpPr txBox="1"/>
          <p:nvPr/>
        </p:nvSpPr>
        <p:spPr>
          <a:xfrm>
            <a:off x="11139575" y="29337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输出二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5E0E0F6-593D-6646-83B2-39697F9C2D93}"/>
              </a:ext>
            </a:extLst>
          </p:cNvPr>
          <p:cNvSpPr txBox="1"/>
          <p:nvPr/>
        </p:nvSpPr>
        <p:spPr>
          <a:xfrm>
            <a:off x="170452" y="2917752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目标横滚角</a:t>
            </a:r>
          </a:p>
        </p:txBody>
      </p:sp>
    </p:spTree>
    <p:extLst>
      <p:ext uri="{BB962C8B-B14F-4D97-AF65-F5344CB8AC3E}">
        <p14:creationId xmlns:p14="http://schemas.microsoft.com/office/powerpoint/2010/main" val="183007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97A8533-FB8D-E36F-F20C-3C931E2B47DD}"/>
              </a:ext>
            </a:extLst>
          </p:cNvPr>
          <p:cNvCxnSpPr>
            <a:cxnSpLocks/>
          </p:cNvCxnSpPr>
          <p:nvPr/>
        </p:nvCxnSpPr>
        <p:spPr>
          <a:xfrm flipV="1">
            <a:off x="762000" y="228600"/>
            <a:ext cx="914400" cy="76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82E295D-7B04-488B-84E6-8B3C85DC27A9}"/>
              </a:ext>
            </a:extLst>
          </p:cNvPr>
          <p:cNvCxnSpPr>
            <a:cxnSpLocks/>
          </p:cNvCxnSpPr>
          <p:nvPr/>
        </p:nvCxnSpPr>
        <p:spPr>
          <a:xfrm>
            <a:off x="768137" y="990600"/>
            <a:ext cx="984463" cy="533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EF47DF2-8434-CDD7-25E9-96B44C136E71}"/>
              </a:ext>
            </a:extLst>
          </p:cNvPr>
          <p:cNvCxnSpPr>
            <a:cxnSpLocks/>
          </p:cNvCxnSpPr>
          <p:nvPr/>
        </p:nvCxnSpPr>
        <p:spPr>
          <a:xfrm>
            <a:off x="1676400" y="228600"/>
            <a:ext cx="609600" cy="6566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960CC7C-EBE2-3B1C-201C-0CB4DAD714F3}"/>
              </a:ext>
            </a:extLst>
          </p:cNvPr>
          <p:cNvCxnSpPr>
            <a:cxnSpLocks/>
          </p:cNvCxnSpPr>
          <p:nvPr/>
        </p:nvCxnSpPr>
        <p:spPr>
          <a:xfrm flipV="1">
            <a:off x="768137" y="865305"/>
            <a:ext cx="1517863" cy="187789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74EEEBA-FA21-F457-260E-87558288525D}"/>
              </a:ext>
            </a:extLst>
          </p:cNvPr>
          <p:cNvCxnSpPr>
            <a:cxnSpLocks/>
          </p:cNvCxnSpPr>
          <p:nvPr/>
        </p:nvCxnSpPr>
        <p:spPr>
          <a:xfrm>
            <a:off x="762000" y="985837"/>
            <a:ext cx="0" cy="1757363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E81B12C8-C67D-49E7-C590-6B35FE6027D7}"/>
              </a:ext>
            </a:extLst>
          </p:cNvPr>
          <p:cNvSpPr txBox="1"/>
          <p:nvPr/>
        </p:nvSpPr>
        <p:spPr>
          <a:xfrm>
            <a:off x="494331" y="161961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c</a:t>
            </a:r>
            <a:endParaRPr lang="zh-CN" altLang="en-US" i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AAB5B15-DA7D-C76B-8D9F-3FCAA1B1EB02}"/>
              </a:ext>
            </a:extLst>
          </p:cNvPr>
          <p:cNvSpPr txBox="1"/>
          <p:nvPr/>
        </p:nvSpPr>
        <p:spPr>
          <a:xfrm>
            <a:off x="1282741" y="195005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a</a:t>
            </a:r>
            <a:endParaRPr lang="zh-CN" altLang="en-US" i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B91FB6F-C6B1-47B8-57D4-74A8A259A35B}"/>
              </a:ext>
            </a:extLst>
          </p:cNvPr>
          <p:cNvSpPr txBox="1"/>
          <p:nvPr/>
        </p:nvSpPr>
        <p:spPr>
          <a:xfrm>
            <a:off x="1260368" y="10081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b</a:t>
            </a:r>
            <a:endParaRPr lang="zh-CN" altLang="en-US" i="1" dirty="0"/>
          </a:p>
        </p:txBody>
      </p:sp>
      <p:sp>
        <p:nvSpPr>
          <p:cNvPr id="36" name="弧形 35">
            <a:extLst>
              <a:ext uri="{FF2B5EF4-FFF2-40B4-BE49-F238E27FC236}">
                <a16:creationId xmlns:a16="http://schemas.microsoft.com/office/drawing/2014/main" id="{B0A2CC42-7F2E-35AC-1903-D2C3A906A454}"/>
              </a:ext>
            </a:extLst>
          </p:cNvPr>
          <p:cNvSpPr/>
          <p:nvPr/>
        </p:nvSpPr>
        <p:spPr>
          <a:xfrm rot="7594048">
            <a:off x="687612" y="940961"/>
            <a:ext cx="281599" cy="361282"/>
          </a:xfrm>
          <a:prstGeom prst="arc">
            <a:avLst>
              <a:gd name="adj1" fmla="val 13704327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i="1"/>
          </a:p>
        </p:txBody>
      </p:sp>
      <p:sp>
        <p:nvSpPr>
          <p:cNvPr id="37" name="弧形 36">
            <a:extLst>
              <a:ext uri="{FF2B5EF4-FFF2-40B4-BE49-F238E27FC236}">
                <a16:creationId xmlns:a16="http://schemas.microsoft.com/office/drawing/2014/main" id="{A6EFED0F-EFA0-0B42-C9E6-AB0AB8AFFFA2}"/>
              </a:ext>
            </a:extLst>
          </p:cNvPr>
          <p:cNvSpPr/>
          <p:nvPr/>
        </p:nvSpPr>
        <p:spPr>
          <a:xfrm rot="12760861">
            <a:off x="1466886" y="1314209"/>
            <a:ext cx="281599" cy="361282"/>
          </a:xfrm>
          <a:prstGeom prst="arc">
            <a:avLst>
              <a:gd name="adj1" fmla="val 13704327"/>
              <a:gd name="adj2" fmla="val 57513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i="1"/>
          </a:p>
        </p:txBody>
      </p:sp>
      <p:sp>
        <p:nvSpPr>
          <p:cNvPr id="38" name="弧形 37">
            <a:extLst>
              <a:ext uri="{FF2B5EF4-FFF2-40B4-BE49-F238E27FC236}">
                <a16:creationId xmlns:a16="http://schemas.microsoft.com/office/drawing/2014/main" id="{58D64192-6215-2D96-3C82-1BE1C6E62370}"/>
              </a:ext>
            </a:extLst>
          </p:cNvPr>
          <p:cNvSpPr/>
          <p:nvPr/>
        </p:nvSpPr>
        <p:spPr>
          <a:xfrm rot="21146828">
            <a:off x="731023" y="2307655"/>
            <a:ext cx="281599" cy="311183"/>
          </a:xfrm>
          <a:prstGeom prst="arc">
            <a:avLst>
              <a:gd name="adj1" fmla="val 13704327"/>
              <a:gd name="adj2" fmla="val 57513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i="1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B5DE986-83E2-8C19-E09A-27458D5080C4}"/>
              </a:ext>
            </a:extLst>
          </p:cNvPr>
          <p:cNvSpPr txBox="1"/>
          <p:nvPr/>
        </p:nvSpPr>
        <p:spPr>
          <a:xfrm>
            <a:off x="760016" y="1225730"/>
            <a:ext cx="508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0" i="1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∠</a:t>
            </a:r>
            <a:r>
              <a:rPr lang="en-US" altLang="zh-CN" sz="1200" b="0" i="1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lang="zh-CN" altLang="en-US" sz="1200" b="0" i="1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60F12F4-5AA6-11C1-A9F1-A1AB154BF36B}"/>
              </a:ext>
            </a:extLst>
          </p:cNvPr>
          <p:cNvSpPr txBox="1"/>
          <p:nvPr/>
        </p:nvSpPr>
        <p:spPr>
          <a:xfrm>
            <a:off x="1077556" y="1507686"/>
            <a:ext cx="508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0" i="1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∠</a:t>
            </a:r>
            <a:r>
              <a:rPr lang="en-US" altLang="zh-CN" sz="1200" i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endParaRPr lang="zh-CN" altLang="en-US" sz="1200" b="0" i="1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3DE23B5-4330-B1AA-33C2-7960D75C9D52}"/>
              </a:ext>
            </a:extLst>
          </p:cNvPr>
          <p:cNvSpPr txBox="1"/>
          <p:nvPr/>
        </p:nvSpPr>
        <p:spPr>
          <a:xfrm>
            <a:off x="751895" y="2025591"/>
            <a:ext cx="508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0" i="1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∠</a:t>
            </a:r>
            <a:r>
              <a:rPr lang="en-US" altLang="zh-CN" sz="1200" b="0" i="1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endParaRPr lang="zh-CN" altLang="en-US" sz="1200" b="0" i="1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D4C6850-AA0E-C417-A4F8-B1EF6E3EEC60}"/>
                  </a:ext>
                </a:extLst>
              </p:cNvPr>
              <p:cNvSpPr txBox="1"/>
              <p:nvPr/>
            </p:nvSpPr>
            <p:spPr>
              <a:xfrm>
                <a:off x="4495800" y="2362200"/>
                <a:ext cx="449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D4C6850-AA0E-C417-A4F8-B1EF6E3EE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362200"/>
                <a:ext cx="4498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967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宽屏</PresentationFormat>
  <Paragraphs>57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 Light</vt:lpstr>
      <vt:lpstr>Arial</vt:lpstr>
      <vt:lpstr>Cambria Math</vt:lpstr>
      <vt:lpstr>Symbol</vt:lpstr>
      <vt:lpstr>等线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Junwei Gao</dc:creator>
  <cp:lastModifiedBy>Junwei Gao</cp:lastModifiedBy>
  <cp:revision>1</cp:revision>
  <dcterms:created xsi:type="dcterms:W3CDTF">2024-12-12T12:59:49Z</dcterms:created>
  <dcterms:modified xsi:type="dcterms:W3CDTF">2024-12-12T13:00:07Z</dcterms:modified>
</cp:coreProperties>
</file>