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30d4a422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30d4a422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30d4a42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30d4a42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30d4a422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30d4a422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30d4a422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30d4a422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30d4a422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30d4a422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30d4a422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30d4a422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30d4a422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30d4a422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Autonomous Underwater Vehicle Status Update (9/25/2023)</a:t>
            </a:r>
            <a:endParaRPr sz="3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Buhrig, Nick Eoff, Tom Herlihy, Matt Laverty, Justin Day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Outlook on Semester Goals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376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Waterproofing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Raspberry Pi Coding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Buoyancy</a:t>
            </a:r>
            <a:r>
              <a:rPr lang="en" sz="1600">
                <a:solidFill>
                  <a:schemeClr val="lt1"/>
                </a:solidFill>
              </a:rPr>
              <a:t>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Remote </a:t>
            </a:r>
            <a:r>
              <a:rPr lang="en" sz="1600">
                <a:solidFill>
                  <a:schemeClr val="lt1"/>
                </a:solidFill>
              </a:rPr>
              <a:t>transmission</a:t>
            </a:r>
            <a:r>
              <a:rPr lang="en" sz="1600">
                <a:solidFill>
                  <a:schemeClr val="lt1"/>
                </a:solidFill>
              </a:rPr>
              <a:t>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100" y="2493824"/>
            <a:ext cx="5415225" cy="24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5299375" y="2493825"/>
            <a:ext cx="599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Waterproofing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In our first round of testing it was found that the O-ring on the top part of the AUV was leaking water.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Install thicker O-ring.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Apply lubricant to </a:t>
            </a:r>
            <a:r>
              <a:rPr lang="en" sz="1400">
                <a:solidFill>
                  <a:schemeClr val="dk1"/>
                </a:solidFill>
              </a:rPr>
              <a:t>improve water resistance.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21374" l="0" r="0" t="29478"/>
          <a:stretch/>
        </p:blipFill>
        <p:spPr>
          <a:xfrm>
            <a:off x="5020700" y="2201375"/>
            <a:ext cx="3558201" cy="240375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15"/>
          <p:cNvSpPr txBox="1"/>
          <p:nvPr/>
        </p:nvSpPr>
        <p:spPr>
          <a:xfrm>
            <a:off x="240000" y="3203138"/>
            <a:ext cx="52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953000" y="2802950"/>
            <a:ext cx="36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</a:t>
            </a:r>
            <a:r>
              <a:rPr lang="en"/>
              <a:t> Pi Coding 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287" y="1594450"/>
            <a:ext cx="2423378" cy="32311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850" y="815125"/>
            <a:ext cx="2315326" cy="3470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3075" y="815131"/>
            <a:ext cx="2315326" cy="3470183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Buoyancy</a:t>
            </a:r>
            <a:r>
              <a:rPr lang="en"/>
              <a:t> 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602" y="2327500"/>
            <a:ext cx="4600537" cy="2272024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" name="Google Shape;99;p17"/>
          <p:cNvSpPr txBox="1"/>
          <p:nvPr/>
        </p:nvSpPr>
        <p:spPr>
          <a:xfrm>
            <a:off x="4427600" y="1017725"/>
            <a:ext cx="45849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weight to the inside of the UAV to equalize the weight and the buoyancy force.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Transmission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41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a buoy device that allows us to transmit control information to the AUV.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200" y="1969925"/>
            <a:ext cx="4435533" cy="259894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18"/>
          <p:cNvSpPr txBox="1"/>
          <p:nvPr/>
        </p:nvSpPr>
        <p:spPr>
          <a:xfrm>
            <a:off x="875225" y="1522575"/>
            <a:ext cx="3189300" cy="28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4526150" y="389325"/>
            <a:ext cx="4435500" cy="1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team will construct a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buoy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housing a transmitter that can be connected to a surface control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system.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buoy will be tethered to the AUV.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Update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378450" y="500925"/>
            <a:ext cx="46989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were able to find a more affordable Raspberry Pi saving around $100.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999" r="0" t="1341"/>
          <a:stretch/>
        </p:blipFill>
        <p:spPr>
          <a:xfrm>
            <a:off x="4378450" y="1533550"/>
            <a:ext cx="4698849" cy="34839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 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81" y="1221713"/>
            <a:ext cx="8432100" cy="2700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