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49817C-BFF6-4F34-83FF-2E17867F962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/>
              <a:t> </a:t>
            </a:r>
            <a:r>
              <a:rPr lang="en-US" dirty="0" err="1" smtClean="0"/>
              <a:t>Tập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r>
              <a:rPr lang="en-US" dirty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r>
              <a:rPr lang="en-US" dirty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AutoCompleteExtender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/>
          <a:lstStyle/>
          <a:p>
            <a:r>
              <a:rPr lang="en-US" dirty="0" smtClean="0"/>
              <a:t>With a Page Method</a:t>
            </a:r>
          </a:p>
          <a:p>
            <a:r>
              <a:rPr lang="en-US" dirty="0"/>
              <a:t>With a Web Services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With Text and Value Pairs</a:t>
            </a:r>
            <a:endParaRPr lang="en-US" dirty="0"/>
          </a:p>
        </p:txBody>
      </p:sp>
      <p:pic>
        <p:nvPicPr>
          <p:cNvPr id="15" name="Content Placeholder 1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94" y="1930936"/>
            <a:ext cx="3475038" cy="756373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94" y="2781488"/>
            <a:ext cx="3475038" cy="161925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95" y="4494917"/>
            <a:ext cx="3475038" cy="1323975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3" y="2134405"/>
            <a:ext cx="3475037" cy="12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DragPanel</a:t>
            </a:r>
            <a:r>
              <a:rPr lang="en-US" dirty="0" smtClean="0"/>
              <a:t> Control</a:t>
            </a:r>
            <a:endParaRPr lang="en-US" dirty="0"/>
          </a:p>
        </p:txBody>
      </p:sp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17" y="1414372"/>
            <a:ext cx="3619364" cy="402011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39" y="1414372"/>
            <a:ext cx="390652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1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Filtered </a:t>
            </a:r>
            <a:r>
              <a:rPr lang="en-US" dirty="0" err="1" smtClean="0"/>
              <a:t>TextBox</a:t>
            </a:r>
            <a:r>
              <a:rPr lang="en-US" dirty="0" smtClean="0"/>
              <a:t>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03" y="999786"/>
            <a:ext cx="480127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Animation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21" y="1442951"/>
            <a:ext cx="3315163" cy="39629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04" y="2005837"/>
            <a:ext cx="3195320" cy="28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9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MaskedEdit</a:t>
            </a:r>
            <a:r>
              <a:rPr lang="en-US" dirty="0" smtClean="0"/>
              <a:t>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46" y="2681184"/>
            <a:ext cx="310558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9865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</TotalTime>
  <Words>37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Bài Tập Lớn Môn Lập Trình Web</vt:lpstr>
      <vt:lpstr>The AutoCompleteExtender</vt:lpstr>
      <vt:lpstr>Using DragPanel Control</vt:lpstr>
      <vt:lpstr>Using Filtered TextBox Control</vt:lpstr>
      <vt:lpstr>The Animation Control</vt:lpstr>
      <vt:lpstr>The MaskedEdit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Huy</cp:lastModifiedBy>
  <cp:revision>3</cp:revision>
  <dcterms:created xsi:type="dcterms:W3CDTF">2017-11-24T04:16:18Z</dcterms:created>
  <dcterms:modified xsi:type="dcterms:W3CDTF">2017-11-24T04:28:30Z</dcterms:modified>
</cp:coreProperties>
</file>