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6" r:id="rId4"/>
    <p:sldId id="260" r:id="rId5"/>
    <p:sldId id="261" r:id="rId6"/>
    <p:sldId id="274" r:id="rId7"/>
    <p:sldId id="262" r:id="rId8"/>
    <p:sldId id="264" r:id="rId9"/>
    <p:sldId id="268" r:id="rId10"/>
    <p:sldId id="259" r:id="rId11"/>
    <p:sldId id="265" r:id="rId12"/>
    <p:sldId id="257" r:id="rId13"/>
    <p:sldId id="266" r:id="rId14"/>
    <p:sldId id="258" r:id="rId15"/>
    <p:sldId id="267" r:id="rId16"/>
    <p:sldId id="273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4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1A02-6A52-454B-AD81-50A1D58650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8B4A-5CD0-4348-8833-5ED5DA4EB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77" y="2425959"/>
            <a:ext cx="586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표지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11883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77" y="2425959"/>
            <a:ext cx="586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2</a:t>
            </a:r>
            <a:r>
              <a:rPr lang="en-US" altLang="ko-KR" sz="4800" smtClean="0"/>
              <a:t>. </a:t>
            </a:r>
            <a:r>
              <a:rPr lang="ko-KR" altLang="en-US" sz="4800" smtClean="0"/>
              <a:t>시스템 구성도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412551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77" y="2425959"/>
            <a:ext cx="730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/>
              <a:t>3. API / </a:t>
            </a:r>
            <a:r>
              <a:rPr lang="ko-KR" altLang="en-US" sz="4800" smtClean="0"/>
              <a:t>인터페이스 정보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52372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2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77" y="2425959"/>
            <a:ext cx="7221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4</a:t>
            </a:r>
            <a:r>
              <a:rPr lang="en-US" altLang="ko-KR" sz="4800" smtClean="0"/>
              <a:t>. </a:t>
            </a:r>
            <a:r>
              <a:rPr lang="ko-KR" altLang="en-US" sz="4800" smtClean="0"/>
              <a:t>테이블 레이아웃 정보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229477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1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66359" y="593764"/>
            <a:ext cx="665018" cy="5723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31377" y="593765"/>
            <a:ext cx="3918857" cy="5723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09506" y="2766951"/>
            <a:ext cx="3479471" cy="631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77" y="590666"/>
            <a:ext cx="3918857" cy="12262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1377" y="1769217"/>
            <a:ext cx="2137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 프로필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963886" y="2064323"/>
            <a:ext cx="665018" cy="5937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63886" y="3190285"/>
            <a:ext cx="665018" cy="5937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963886" y="4278463"/>
            <a:ext cx="665018" cy="59376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형 설명선 14"/>
          <p:cNvSpPr/>
          <p:nvPr/>
        </p:nvSpPr>
        <p:spPr>
          <a:xfrm>
            <a:off x="4117197" y="1767646"/>
            <a:ext cx="363343" cy="296677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28904" y="2135244"/>
            <a:ext cx="21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한정우 과장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열심히 삽시다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5128" y="2861443"/>
            <a:ext cx="2137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생일인 직원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8904" y="3239028"/>
            <a:ext cx="21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최병설 대리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건강하게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~!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809505" y="4949771"/>
            <a:ext cx="3479471" cy="631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809504" y="5797834"/>
            <a:ext cx="3479471" cy="631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51070" y="3898960"/>
            <a:ext cx="3479471" cy="631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6013" y="3987140"/>
            <a:ext cx="2137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 부서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963885" y="5030969"/>
            <a:ext cx="665018" cy="59376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28903" y="4340012"/>
            <a:ext cx="21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윤태수 부장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바쁘다 바빠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8902" y="5117079"/>
            <a:ext cx="2137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이태윤 차장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파이팅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98447" y="996006"/>
            <a:ext cx="193753" cy="16525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현 28"/>
          <p:cNvSpPr/>
          <p:nvPr/>
        </p:nvSpPr>
        <p:spPr>
          <a:xfrm rot="7036946">
            <a:off x="4164376" y="1192396"/>
            <a:ext cx="291049" cy="301435"/>
          </a:xfrm>
          <a:prstGeom prst="chord">
            <a:avLst>
              <a:gd name="adj1" fmla="val 2110596"/>
              <a:gd name="adj2" fmla="val 1620000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52685" y="3226022"/>
            <a:ext cx="201881" cy="122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63418" y="3223907"/>
            <a:ext cx="201881" cy="122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08989" y="2986010"/>
            <a:ext cx="201881" cy="122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4309904" y="3041390"/>
            <a:ext cx="0" cy="24388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234769" y="3278710"/>
            <a:ext cx="22958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447311" y="3316334"/>
            <a:ext cx="246412" cy="20715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932899" y="3251764"/>
            <a:ext cx="1397641" cy="33964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01338" y="3331367"/>
            <a:ext cx="261257" cy="19264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310931" y="3294532"/>
            <a:ext cx="91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축하 메세지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86175" y="924395"/>
            <a:ext cx="783771" cy="433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45968" y="879633"/>
            <a:ext cx="1128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대화상대</a:t>
            </a:r>
            <a:endParaRPr lang="ko-KR" altLang="en-US" sz="1600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90210" y="3645672"/>
            <a:ext cx="439387" cy="5762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현 38"/>
          <p:cNvSpPr/>
          <p:nvPr/>
        </p:nvSpPr>
        <p:spPr>
          <a:xfrm>
            <a:off x="4316419" y="4006082"/>
            <a:ext cx="114353" cy="105542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막힌 원호 35"/>
          <p:cNvSpPr/>
          <p:nvPr/>
        </p:nvSpPr>
        <p:spPr>
          <a:xfrm rot="14984803">
            <a:off x="4152586" y="3813045"/>
            <a:ext cx="314632" cy="24585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현 40"/>
          <p:cNvSpPr/>
          <p:nvPr/>
        </p:nvSpPr>
        <p:spPr>
          <a:xfrm>
            <a:off x="4259243" y="3740101"/>
            <a:ext cx="114353" cy="105542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15848" y="3874057"/>
            <a:ext cx="85631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14356" y="4006082"/>
            <a:ext cx="85631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11208" y="3738331"/>
            <a:ext cx="85631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52225" y="2354398"/>
            <a:ext cx="515361" cy="3619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19014146">
            <a:off x="4172408" y="2224256"/>
            <a:ext cx="274992" cy="26028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endCxn id="46" idx="2"/>
          </p:cNvCxnSpPr>
          <p:nvPr/>
        </p:nvCxnSpPr>
        <p:spPr>
          <a:xfrm flipV="1">
            <a:off x="4094807" y="2543368"/>
            <a:ext cx="203617" cy="1693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6" idx="2"/>
          </p:cNvCxnSpPr>
          <p:nvPr/>
        </p:nvCxnSpPr>
        <p:spPr>
          <a:xfrm>
            <a:off x="4298424" y="2543368"/>
            <a:ext cx="184056" cy="17294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244586" y="4551478"/>
            <a:ext cx="105507" cy="86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422715" y="4551275"/>
            <a:ext cx="105507" cy="86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56490" y="4551275"/>
            <a:ext cx="105507" cy="863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5973" y="221334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 수정가능 페이지</a:t>
            </a:r>
            <a:endParaRPr lang="ko-KR" altLang="en-US"/>
          </a:p>
        </p:txBody>
      </p:sp>
      <p:sp>
        <p:nvSpPr>
          <p:cNvPr id="50" name="타원형 설명선 49"/>
          <p:cNvSpPr/>
          <p:nvPr/>
        </p:nvSpPr>
        <p:spPr>
          <a:xfrm>
            <a:off x="393578" y="2163565"/>
            <a:ext cx="2267339" cy="989045"/>
          </a:xfrm>
          <a:prstGeom prst="wedgeEllipseCallout">
            <a:avLst>
              <a:gd name="adj1" fmla="val -40613"/>
              <a:gd name="adj2" fmla="val 52548"/>
            </a:avLst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54410" y="2443398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xxMessanger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93796" y="3164274"/>
            <a:ext cx="86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시작하기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7795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2" y="804906"/>
            <a:ext cx="4235696" cy="5275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73" y="221334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 수정 </a:t>
            </a:r>
            <a:r>
              <a:rPr lang="ko-KR" altLang="en-US" smtClean="0">
                <a:solidFill>
                  <a:srgbClr val="FF0000"/>
                </a:solidFill>
              </a:rPr>
              <a:t>불가</a:t>
            </a:r>
            <a:r>
              <a:rPr lang="ko-KR" altLang="en-US" smtClean="0"/>
              <a:t>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7629" y="1008639"/>
            <a:ext cx="586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기획의도 및 소개</a:t>
            </a:r>
            <a:endParaRPr lang="ko-KR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3446541" y="2551726"/>
            <a:ext cx="45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3C_</a:t>
            </a:r>
            <a:r>
              <a:rPr lang="ko-KR" altLang="en-US" b="1" smtClean="0">
                <a:latin typeface="+mn-ea"/>
              </a:rPr>
              <a:t>커뮤니케이션</a:t>
            </a:r>
            <a:r>
              <a:rPr lang="en-US" altLang="ko-KR" b="1" smtClean="0">
                <a:latin typeface="+mn-ea"/>
              </a:rPr>
              <a:t>,</a:t>
            </a:r>
            <a:r>
              <a:rPr lang="ko-KR" altLang="en-US" b="1" smtClean="0">
                <a:latin typeface="+mn-ea"/>
              </a:rPr>
              <a:t>쿠퍼레이션</a:t>
            </a:r>
            <a:r>
              <a:rPr lang="en-US" altLang="ko-KR" b="1" smtClean="0">
                <a:latin typeface="+mn-ea"/>
              </a:rPr>
              <a:t>,</a:t>
            </a:r>
            <a:r>
              <a:rPr lang="ko-KR" altLang="en-US" b="1" smtClean="0">
                <a:latin typeface="+mn-ea"/>
              </a:rPr>
              <a:t>컴플리션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9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77" y="2425959"/>
            <a:ext cx="586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/>
              <a:t>1. UserInterface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20984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4" y="946645"/>
            <a:ext cx="9924661" cy="53947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343" y="1524000"/>
            <a:ext cx="87142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462087"/>
            <a:ext cx="82105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5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4" y="946645"/>
            <a:ext cx="9924661" cy="5394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97" y="2848707"/>
            <a:ext cx="2544721" cy="31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77" y="2425959"/>
            <a:ext cx="586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/>
              <a:t>1-1 </a:t>
            </a:r>
            <a:r>
              <a:rPr lang="ko-KR" altLang="en-US" sz="4800" smtClean="0"/>
              <a:t>주요기능 정리</a:t>
            </a:r>
            <a:endParaRPr lang="ko-KR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3455685" y="3256956"/>
            <a:ext cx="5868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SSO </a:t>
            </a:r>
            <a:r>
              <a:rPr lang="ko-KR" altLang="en-US" sz="1400" smtClean="0"/>
              <a:t>로그인</a:t>
            </a:r>
            <a:r>
              <a:rPr lang="en-US" altLang="ko-KR" sz="1400" smtClean="0"/>
              <a:t>(</a:t>
            </a:r>
            <a:r>
              <a:rPr lang="ko-KR" altLang="en-US" sz="1400" smtClean="0"/>
              <a:t>샘플 페이지</a:t>
            </a:r>
            <a:r>
              <a:rPr lang="en-US" altLang="ko-KR" sz="1400" smtClean="0"/>
              <a:t>-&gt;</a:t>
            </a:r>
            <a:r>
              <a:rPr lang="ko-KR" altLang="en-US" sz="1400" smtClean="0"/>
              <a:t>웹클라이언트 메신저 로그인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r>
              <a:rPr lang="en-US" altLang="ko-KR" sz="1400" smtClean="0"/>
              <a:t>/ </a:t>
            </a:r>
            <a:r>
              <a:rPr lang="ko-KR" altLang="en-US" sz="1400" smtClean="0"/>
              <a:t>소셜 로그인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대화하기</a:t>
            </a:r>
            <a:endParaRPr lang="en-US" altLang="ko-KR" sz="1400" smtClean="0"/>
          </a:p>
          <a:p>
            <a:r>
              <a:rPr lang="ko-KR" altLang="en-US" sz="1400" smtClean="0"/>
              <a:t>쪽지</a:t>
            </a:r>
            <a:endParaRPr lang="en-US" altLang="ko-KR" sz="1400" smtClean="0"/>
          </a:p>
          <a:p>
            <a:r>
              <a:rPr lang="ko-KR" altLang="en-US" sz="1400" smtClean="0"/>
              <a:t>조직도</a:t>
            </a:r>
            <a:endParaRPr lang="en-US" altLang="ko-KR" sz="1400" smtClean="0"/>
          </a:p>
          <a:p>
            <a:r>
              <a:rPr lang="ko-KR" altLang="en-US" sz="1400" smtClean="0"/>
              <a:t>개인주소록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인사정보연동</a:t>
            </a:r>
            <a:r>
              <a:rPr lang="en-US" altLang="ko-KR" sz="1400" smtClean="0"/>
              <a:t>(ftp </a:t>
            </a:r>
            <a:r>
              <a:rPr lang="ko-KR" altLang="en-US" sz="1400" smtClean="0"/>
              <a:t>암호화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복호화</a:t>
            </a:r>
            <a:r>
              <a:rPr lang="en-US" altLang="ko-KR" sz="1400" smtClean="0"/>
              <a:t>)</a:t>
            </a:r>
          </a:p>
          <a:p>
            <a:r>
              <a:rPr lang="ko-KR" altLang="en-US" sz="1400" smtClean="0"/>
              <a:t>첨부파일 </a:t>
            </a:r>
            <a:r>
              <a:rPr lang="ko-KR" altLang="en-US" sz="1400" smtClean="0"/>
              <a:t>보내기</a:t>
            </a:r>
            <a:endParaRPr lang="en-US" altLang="ko-KR" sz="1400" smtClean="0"/>
          </a:p>
          <a:p>
            <a:r>
              <a:rPr lang="en-US" altLang="ko-KR" sz="1400" smtClean="0"/>
              <a:t>chatView(</a:t>
            </a:r>
            <a:r>
              <a:rPr lang="ko-KR" altLang="en-US" sz="1400" smtClean="0"/>
              <a:t>채팅 데이터 통계</a:t>
            </a:r>
            <a:r>
              <a:rPr lang="en-US" altLang="ko-KR" sz="1400" smtClean="0"/>
              <a:t> </a:t>
            </a:r>
            <a:r>
              <a:rPr lang="ko-KR" altLang="en-US" sz="1400" smtClean="0"/>
              <a:t>모니터링</a:t>
            </a:r>
            <a:r>
              <a:rPr lang="en-US" altLang="ko-KR" sz="1400" smtClean="0"/>
              <a:t>)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많이 사용한 단어 등 통계 추출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- </a:t>
            </a:r>
            <a:r>
              <a:rPr lang="ko-KR" altLang="en-US" sz="1400" smtClean="0"/>
              <a:t>관심 집중되는 업무</a:t>
            </a:r>
            <a:r>
              <a:rPr lang="en-US" altLang="ko-KR" sz="1400" smtClean="0"/>
              <a:t>(</a:t>
            </a:r>
            <a:r>
              <a:rPr lang="ko-KR" altLang="en-US" sz="1400" smtClean="0"/>
              <a:t>단어를 </a:t>
            </a:r>
            <a:r>
              <a:rPr lang="en-US" altLang="ko-KR" sz="1400" smtClean="0"/>
              <a:t>RSS)</a:t>
            </a:r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27056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119</Words>
  <Application>Microsoft Office PowerPoint</Application>
  <PresentationFormat>와이드스크린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uclick11</dc:creator>
  <cp:lastModifiedBy>uclick11</cp:lastModifiedBy>
  <cp:revision>20</cp:revision>
  <dcterms:created xsi:type="dcterms:W3CDTF">2019-04-02T06:55:38Z</dcterms:created>
  <dcterms:modified xsi:type="dcterms:W3CDTF">2019-04-08T07:34:41Z</dcterms:modified>
</cp:coreProperties>
</file>