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88" r:id="rId2"/>
  </p:sldIdLst>
  <p:sldSz cx="43891200" cy="32918400"/>
  <p:notesSz cx="6858000" cy="9144000"/>
  <p:defaultTextStyle>
    <a:defPPr>
      <a:defRPr lang="en-US"/>
    </a:defPPr>
    <a:lvl1pPr algn="l" defTabSz="4387850" rtl="0" fontAlgn="base">
      <a:spcBef>
        <a:spcPct val="0"/>
      </a:spcBef>
      <a:spcAft>
        <a:spcPct val="0"/>
      </a:spcAft>
      <a:defRPr sz="85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5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500" kern="1200">
        <a:solidFill>
          <a:schemeClr val="tx1"/>
        </a:solidFill>
        <a:latin typeface="Arial" charset="0"/>
        <a:ea typeface="+mn-ea"/>
        <a:cs typeface="Arial" charset="0"/>
      </a:defRPr>
    </a:lvl3pPr>
    <a:lvl4pPr marL="6581775" indent="-5210175" algn="l" defTabSz="4387850" rtl="0" fontAlgn="base">
      <a:spcBef>
        <a:spcPct val="0"/>
      </a:spcBef>
      <a:spcAft>
        <a:spcPct val="0"/>
      </a:spcAft>
      <a:defRPr sz="8500" kern="1200">
        <a:solidFill>
          <a:schemeClr val="tx1"/>
        </a:solidFill>
        <a:latin typeface="Arial" charset="0"/>
        <a:ea typeface="+mn-ea"/>
        <a:cs typeface="Arial" charset="0"/>
      </a:defRPr>
    </a:lvl4pPr>
    <a:lvl5pPr marL="8775700" indent="-6946900" algn="l" defTabSz="4387850" rtl="0" fontAlgn="base">
      <a:spcBef>
        <a:spcPct val="0"/>
      </a:spcBef>
      <a:spcAft>
        <a:spcPct val="0"/>
      </a:spcAft>
      <a:defRPr sz="8500" kern="1200">
        <a:solidFill>
          <a:schemeClr val="tx1"/>
        </a:solidFill>
        <a:latin typeface="Arial" charset="0"/>
        <a:ea typeface="+mn-ea"/>
        <a:cs typeface="Arial" charset="0"/>
      </a:defRPr>
    </a:lvl5pPr>
    <a:lvl6pPr marL="2286000" algn="l" defTabSz="914400" rtl="0" eaLnBrk="1" latinLnBrk="0" hangingPunct="1">
      <a:defRPr sz="8500" kern="1200">
        <a:solidFill>
          <a:schemeClr val="tx1"/>
        </a:solidFill>
        <a:latin typeface="Arial" charset="0"/>
        <a:ea typeface="+mn-ea"/>
        <a:cs typeface="Arial" charset="0"/>
      </a:defRPr>
    </a:lvl6pPr>
    <a:lvl7pPr marL="2743200" algn="l" defTabSz="914400" rtl="0" eaLnBrk="1" latinLnBrk="0" hangingPunct="1">
      <a:defRPr sz="8500" kern="1200">
        <a:solidFill>
          <a:schemeClr val="tx1"/>
        </a:solidFill>
        <a:latin typeface="Arial" charset="0"/>
        <a:ea typeface="+mn-ea"/>
        <a:cs typeface="Arial" charset="0"/>
      </a:defRPr>
    </a:lvl7pPr>
    <a:lvl8pPr marL="3200400" algn="l" defTabSz="914400" rtl="0" eaLnBrk="1" latinLnBrk="0" hangingPunct="1">
      <a:defRPr sz="8500" kern="1200">
        <a:solidFill>
          <a:schemeClr val="tx1"/>
        </a:solidFill>
        <a:latin typeface="Arial" charset="0"/>
        <a:ea typeface="+mn-ea"/>
        <a:cs typeface="Arial" charset="0"/>
      </a:defRPr>
    </a:lvl8pPr>
    <a:lvl9pPr marL="3657600" algn="l" defTabSz="914400" rtl="0" eaLnBrk="1" latinLnBrk="0" hangingPunct="1">
      <a:defRPr sz="85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Untitled Section" id="{EC78BEAD-0E58-44FF-8FA3-7BA6AB349A88}">
          <p14:sldIdLst>
            <p14:sldId id="288"/>
          </p14:sldIdLst>
        </p14:section>
      </p14:sectionLst>
    </p:ex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759"/>
    <a:srgbClr val="FF8A09"/>
    <a:srgbClr val="00B050"/>
    <a:srgbClr val="4DE77D"/>
    <a:srgbClr val="DEECEF"/>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9" autoAdjust="0"/>
    <p:restoredTop sz="94828" autoAdjust="0"/>
  </p:normalViewPr>
  <p:slideViewPr>
    <p:cSldViewPr snapToGrid="0" snapToObjects="1">
      <p:cViewPr>
        <p:scale>
          <a:sx n="33" d="100"/>
          <a:sy n="33" d="100"/>
        </p:scale>
        <p:origin x="-404" y="-40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0" d="100"/>
          <a:sy n="100" d="100"/>
        </p:scale>
        <p:origin x="-360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8373"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8373" fontAlgn="auto">
              <a:spcBef>
                <a:spcPts val="0"/>
              </a:spcBef>
              <a:spcAft>
                <a:spcPts val="0"/>
              </a:spcAft>
              <a:defRPr sz="1200">
                <a:latin typeface="+mn-lt"/>
                <a:cs typeface="+mn-cs"/>
              </a:defRPr>
            </a:lvl1pPr>
          </a:lstStyle>
          <a:p>
            <a:pPr>
              <a:defRPr/>
            </a:pPr>
            <a:fld id="{237A9616-3EB4-49AE-9EC6-CD5DE3EED5E0}" type="datetimeFigureOut">
              <a:rPr lang="en-US"/>
              <a:pPr>
                <a:defRPr/>
              </a:pPr>
              <a:t>12/1/2024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8373"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8373" fontAlgn="auto">
              <a:spcBef>
                <a:spcPts val="0"/>
              </a:spcBef>
              <a:spcAft>
                <a:spcPts val="0"/>
              </a:spcAft>
              <a:defRPr sz="1200">
                <a:latin typeface="+mn-lt"/>
                <a:cs typeface="+mn-cs"/>
              </a:defRPr>
            </a:lvl1pPr>
          </a:lstStyle>
          <a:p>
            <a:pPr>
              <a:defRPr/>
            </a:pPr>
            <a:fld id="{C0E51747-CC05-4925-9F99-DDA7B1C5C147}" type="slidenum">
              <a:rPr lang="en-US"/>
              <a:pPr>
                <a:defRPr/>
              </a:pPr>
              <a:t>‹#›</a:t>
            </a:fld>
            <a:endParaRPr lang="en-US" dirty="0"/>
          </a:p>
        </p:txBody>
      </p:sp>
    </p:spTree>
    <p:extLst>
      <p:ext uri="{BB962C8B-B14F-4D97-AF65-F5344CB8AC3E}">
        <p14:creationId xmlns:p14="http://schemas.microsoft.com/office/powerpoint/2010/main" val="3287895293"/>
      </p:ext>
    </p:extLst>
  </p:cSld>
  <p:clrMap bg1="lt1" tx1="dk1" bg2="lt2" tx2="dk2" accent1="accent1" accent2="accent2" accent3="accent3" accent4="accent4" accent5="accent5" accent6="accent6" hlink="hlink" folHlink="folHlink"/>
  <p:notesStyle>
    <a:lvl1pPr algn="l" defTabSz="4387850" rtl="0" eaLnBrk="0" fontAlgn="base" hangingPunct="0">
      <a:spcBef>
        <a:spcPct val="30000"/>
      </a:spcBef>
      <a:spcAft>
        <a:spcPct val="0"/>
      </a:spcAft>
      <a:defRPr sz="5700" kern="1200">
        <a:solidFill>
          <a:schemeClr val="tx1"/>
        </a:solidFill>
        <a:latin typeface="+mn-lt"/>
        <a:ea typeface="+mn-ea"/>
        <a:cs typeface="+mn-cs"/>
      </a:defRPr>
    </a:lvl1pPr>
    <a:lvl2pPr marL="2193925" algn="l" defTabSz="4387850" rtl="0" eaLnBrk="0" fontAlgn="base" hangingPunct="0">
      <a:spcBef>
        <a:spcPct val="30000"/>
      </a:spcBef>
      <a:spcAft>
        <a:spcPct val="0"/>
      </a:spcAft>
      <a:defRPr sz="5700" kern="1200">
        <a:solidFill>
          <a:schemeClr val="tx1"/>
        </a:solidFill>
        <a:latin typeface="+mn-lt"/>
        <a:ea typeface="+mn-ea"/>
        <a:cs typeface="+mn-cs"/>
      </a:defRPr>
    </a:lvl2pPr>
    <a:lvl3pPr marL="4387850" algn="l" defTabSz="4387850" rtl="0" eaLnBrk="0" fontAlgn="base" hangingPunct="0">
      <a:spcBef>
        <a:spcPct val="30000"/>
      </a:spcBef>
      <a:spcAft>
        <a:spcPct val="0"/>
      </a:spcAft>
      <a:defRPr sz="5700" kern="1200">
        <a:solidFill>
          <a:schemeClr val="tx1"/>
        </a:solidFill>
        <a:latin typeface="+mn-lt"/>
        <a:ea typeface="+mn-ea"/>
        <a:cs typeface="+mn-cs"/>
      </a:defRPr>
    </a:lvl3pPr>
    <a:lvl4pPr marL="6581775" algn="l" defTabSz="4387850" rtl="0" eaLnBrk="0" fontAlgn="base" hangingPunct="0">
      <a:spcBef>
        <a:spcPct val="30000"/>
      </a:spcBef>
      <a:spcAft>
        <a:spcPct val="0"/>
      </a:spcAft>
      <a:defRPr sz="5700" kern="1200">
        <a:solidFill>
          <a:schemeClr val="tx1"/>
        </a:solidFill>
        <a:latin typeface="+mn-lt"/>
        <a:ea typeface="+mn-ea"/>
        <a:cs typeface="+mn-cs"/>
      </a:defRPr>
    </a:lvl4pPr>
    <a:lvl5pPr marL="8775700" algn="l" defTabSz="4387850" rtl="0" eaLnBrk="0" fontAlgn="base" hangingPunct="0">
      <a:spcBef>
        <a:spcPct val="30000"/>
      </a:spcBef>
      <a:spcAft>
        <a:spcPct val="0"/>
      </a:spcAft>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0E51747-CC05-4925-9F99-DDA7B1C5C147}" type="slidenum">
              <a:rPr lang="en-US" smtClean="0"/>
              <a:pPr>
                <a:defRPr/>
              </a:pPr>
              <a:t>1</a:t>
            </a:fld>
            <a:endParaRPr lang="en-US" dirty="0"/>
          </a:p>
        </p:txBody>
      </p:sp>
    </p:spTree>
    <p:extLst>
      <p:ext uri="{BB962C8B-B14F-4D97-AF65-F5344CB8AC3E}">
        <p14:creationId xmlns:p14="http://schemas.microsoft.com/office/powerpoint/2010/main" val="2239550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p:nvPr>
        </p:nvSpPr>
        <p:spPr>
          <a:xfrm>
            <a:off x="5932593" y="457202"/>
            <a:ext cx="32009976" cy="1447800"/>
          </a:xfrm>
          <a:prstGeom prst="rect">
            <a:avLst/>
          </a:prstGeom>
        </p:spPr>
        <p:txBody>
          <a:bodyPr lIns="91426" tIns="45711" rIns="91426" bIns="45711" anchor="ctr" anchorCtr="0"/>
          <a:lstStyle>
            <a:lvl1pPr>
              <a:defRPr b="1"/>
            </a:lvl1pPr>
          </a:lstStyle>
          <a:p>
            <a:r>
              <a:rPr lang="en-US"/>
              <a:t>Click to edit Master title style</a:t>
            </a:r>
            <a:endParaRPr lang="en-US" dirty="0"/>
          </a:p>
        </p:txBody>
      </p:sp>
      <p:sp>
        <p:nvSpPr>
          <p:cNvPr id="4" name="Text Placeholder 3"/>
          <p:cNvSpPr>
            <a:spLocks noGrp="1"/>
          </p:cNvSpPr>
          <p:nvPr>
            <p:ph type="body" sz="quarter" idx="10"/>
          </p:nvPr>
        </p:nvSpPr>
        <p:spPr>
          <a:xfrm>
            <a:off x="904188" y="6004406"/>
            <a:ext cx="10056813" cy="846307"/>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a:t>Click to edit Master text styles</a:t>
            </a:r>
          </a:p>
        </p:txBody>
      </p:sp>
      <p:sp>
        <p:nvSpPr>
          <p:cNvPr id="6" name="Text Placeholder 5"/>
          <p:cNvSpPr>
            <a:spLocks noGrp="1"/>
          </p:cNvSpPr>
          <p:nvPr>
            <p:ph type="body" sz="quarter" idx="11"/>
          </p:nvPr>
        </p:nvSpPr>
        <p:spPr>
          <a:xfrm>
            <a:off x="922341" y="5295417"/>
            <a:ext cx="10048875" cy="738635"/>
          </a:xfrm>
          <a:prstGeom prst="rect">
            <a:avLst/>
          </a:prstGeom>
          <a:solidFill>
            <a:schemeClr val="accent3">
              <a:lumMod val="50000"/>
            </a:schemeClr>
          </a:solidFill>
        </p:spPr>
        <p:txBody>
          <a:bodyPr lIns="91426" tIns="91426" rIns="91426" bIns="91426" anchor="ctr" anchorCtr="0">
            <a:spAutoFit/>
          </a:bodyPr>
          <a:lstStyle>
            <a:lvl1pPr algn="ctr">
              <a:buNone/>
              <a:defRPr sz="3600" b="1" baseline="0">
                <a:solidFill>
                  <a:schemeClr val="bg1"/>
                </a:solidFill>
              </a:defRPr>
            </a:lvl1pPr>
          </a:lstStyle>
          <a:p>
            <a:pPr lvl="0"/>
            <a:r>
              <a:rPr lang="en-US"/>
              <a:t>Click to edit Master text styles</a:t>
            </a:r>
          </a:p>
        </p:txBody>
      </p:sp>
      <p:sp>
        <p:nvSpPr>
          <p:cNvPr id="22" name="Text Placeholder 5"/>
          <p:cNvSpPr>
            <a:spLocks noGrp="1"/>
          </p:cNvSpPr>
          <p:nvPr>
            <p:ph type="body" sz="quarter" idx="22"/>
          </p:nvPr>
        </p:nvSpPr>
        <p:spPr>
          <a:xfrm>
            <a:off x="11587166" y="5265758"/>
            <a:ext cx="20720047" cy="738635"/>
          </a:xfrm>
          <a:prstGeom prst="rect">
            <a:avLst/>
          </a:prstGeom>
          <a:solidFill>
            <a:schemeClr val="accent3">
              <a:lumMod val="50000"/>
            </a:schemeClr>
          </a:solidFill>
        </p:spPr>
        <p:txBody>
          <a:bodyPr wrap="square" lIns="91426" tIns="91426" rIns="91426" bIns="91426" anchor="ctr" anchorCtr="0">
            <a:spAutoFit/>
          </a:bodyPr>
          <a:lstStyle>
            <a:lvl1pPr algn="ctr">
              <a:buNone/>
              <a:defRPr sz="3600" b="1" baseline="0">
                <a:solidFill>
                  <a:schemeClr val="bg1"/>
                </a:solidFill>
              </a:defRPr>
            </a:lvl1pPr>
          </a:lstStyle>
          <a:p>
            <a:pPr lvl="0"/>
            <a:r>
              <a:rPr lang="en-US"/>
              <a:t>Click to edit Master text styles</a:t>
            </a:r>
          </a:p>
        </p:txBody>
      </p:sp>
      <p:sp>
        <p:nvSpPr>
          <p:cNvPr id="23" name="Text Placeholder 3"/>
          <p:cNvSpPr>
            <a:spLocks noGrp="1"/>
          </p:cNvSpPr>
          <p:nvPr>
            <p:ph type="body" sz="quarter" idx="23"/>
          </p:nvPr>
        </p:nvSpPr>
        <p:spPr>
          <a:xfrm>
            <a:off x="11587167" y="6004406"/>
            <a:ext cx="20720047" cy="846307"/>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a:t>Click to edit Master text styles</a:t>
            </a:r>
          </a:p>
        </p:txBody>
      </p:sp>
      <p:sp>
        <p:nvSpPr>
          <p:cNvPr id="25" name="Text Placeholder 5"/>
          <p:cNvSpPr>
            <a:spLocks noGrp="1"/>
          </p:cNvSpPr>
          <p:nvPr>
            <p:ph type="body" sz="quarter" idx="25"/>
          </p:nvPr>
        </p:nvSpPr>
        <p:spPr>
          <a:xfrm>
            <a:off x="32924749" y="5295417"/>
            <a:ext cx="10047019" cy="738635"/>
          </a:xfrm>
          <a:prstGeom prst="rect">
            <a:avLst/>
          </a:prstGeom>
          <a:solidFill>
            <a:schemeClr val="accent3">
              <a:lumMod val="50000"/>
            </a:schemeClr>
          </a:solidFill>
        </p:spPr>
        <p:txBody>
          <a:bodyPr wrap="square" lIns="91426" tIns="91426" rIns="91426" bIns="91426" anchor="ctr" anchorCtr="0">
            <a:spAutoFit/>
          </a:bodyPr>
          <a:lstStyle>
            <a:lvl1pPr algn="ctr">
              <a:buNone/>
              <a:defRPr sz="3600" b="1" baseline="0">
                <a:solidFill>
                  <a:schemeClr val="bg1"/>
                </a:solidFill>
              </a:defRPr>
            </a:lvl1pPr>
          </a:lstStyle>
          <a:p>
            <a:pPr lvl="0"/>
            <a:r>
              <a:rPr lang="en-US"/>
              <a:t>Click to edit Master text styles</a:t>
            </a:r>
          </a:p>
        </p:txBody>
      </p:sp>
      <p:sp>
        <p:nvSpPr>
          <p:cNvPr id="26" name="Text Placeholder 3"/>
          <p:cNvSpPr>
            <a:spLocks noGrp="1"/>
          </p:cNvSpPr>
          <p:nvPr>
            <p:ph type="body" sz="quarter" idx="26"/>
          </p:nvPr>
        </p:nvSpPr>
        <p:spPr>
          <a:xfrm>
            <a:off x="32924749" y="6004406"/>
            <a:ext cx="10047019" cy="846307"/>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a:t>Click to edit Master text styles</a:t>
            </a:r>
          </a:p>
        </p:txBody>
      </p:sp>
      <p:sp>
        <p:nvSpPr>
          <p:cNvPr id="27" name="Text Placeholder 5"/>
          <p:cNvSpPr>
            <a:spLocks noGrp="1"/>
          </p:cNvSpPr>
          <p:nvPr>
            <p:ph type="body" sz="quarter" idx="27"/>
          </p:nvPr>
        </p:nvSpPr>
        <p:spPr>
          <a:xfrm>
            <a:off x="32919059" y="14302416"/>
            <a:ext cx="10047019" cy="738635"/>
          </a:xfrm>
          <a:prstGeom prst="rect">
            <a:avLst/>
          </a:prstGeom>
          <a:solidFill>
            <a:schemeClr val="accent3">
              <a:lumMod val="50000"/>
            </a:schemeClr>
          </a:solidFill>
        </p:spPr>
        <p:txBody>
          <a:bodyPr wrap="square" lIns="91426" tIns="91426" rIns="91426" bIns="91426" anchor="ctr" anchorCtr="0">
            <a:spAutoFit/>
          </a:bodyPr>
          <a:lstStyle>
            <a:lvl1pPr algn="ctr">
              <a:buNone/>
              <a:defRPr sz="3600" b="1" baseline="0">
                <a:solidFill>
                  <a:schemeClr val="bg1"/>
                </a:solidFill>
              </a:defRPr>
            </a:lvl1pPr>
          </a:lstStyle>
          <a:p>
            <a:pPr lvl="0"/>
            <a:r>
              <a:rPr lang="en-US"/>
              <a:t>Click to edit Master text styles</a:t>
            </a:r>
          </a:p>
        </p:txBody>
      </p:sp>
      <p:sp>
        <p:nvSpPr>
          <p:cNvPr id="28" name="Text Placeholder 3"/>
          <p:cNvSpPr>
            <a:spLocks noGrp="1"/>
          </p:cNvSpPr>
          <p:nvPr>
            <p:ph type="body" sz="quarter" idx="28"/>
          </p:nvPr>
        </p:nvSpPr>
        <p:spPr>
          <a:xfrm>
            <a:off x="32997777" y="15011403"/>
            <a:ext cx="10052051" cy="846307"/>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a:t>Click to edit Master text styles</a:t>
            </a:r>
          </a:p>
        </p:txBody>
      </p:sp>
      <p:sp>
        <p:nvSpPr>
          <p:cNvPr id="29" name="Text Placeholder 5"/>
          <p:cNvSpPr>
            <a:spLocks noGrp="1"/>
          </p:cNvSpPr>
          <p:nvPr>
            <p:ph type="body" sz="quarter" idx="29"/>
          </p:nvPr>
        </p:nvSpPr>
        <p:spPr>
          <a:xfrm>
            <a:off x="32997777" y="23421516"/>
            <a:ext cx="10047019" cy="738635"/>
          </a:xfrm>
          <a:prstGeom prst="rect">
            <a:avLst/>
          </a:prstGeom>
          <a:solidFill>
            <a:schemeClr val="accent3">
              <a:lumMod val="50000"/>
            </a:schemeClr>
          </a:solidFill>
        </p:spPr>
        <p:txBody>
          <a:bodyPr wrap="square" lIns="91426" tIns="91426" rIns="91426" bIns="91426" anchor="ctr" anchorCtr="0">
            <a:spAutoFit/>
          </a:bodyPr>
          <a:lstStyle>
            <a:lvl1pPr algn="ctr">
              <a:buNone/>
              <a:defRPr sz="3600" b="1" baseline="0">
                <a:solidFill>
                  <a:schemeClr val="bg1"/>
                </a:solidFill>
              </a:defRPr>
            </a:lvl1pPr>
          </a:lstStyle>
          <a:p>
            <a:pPr lvl="0"/>
            <a:r>
              <a:rPr lang="en-US"/>
              <a:t>Click to edit Master text styles</a:t>
            </a:r>
          </a:p>
        </p:txBody>
      </p:sp>
      <p:sp>
        <p:nvSpPr>
          <p:cNvPr id="30" name="Text Placeholder 3"/>
          <p:cNvSpPr>
            <a:spLocks noGrp="1"/>
          </p:cNvSpPr>
          <p:nvPr>
            <p:ph type="body" sz="quarter" idx="30"/>
          </p:nvPr>
        </p:nvSpPr>
        <p:spPr>
          <a:xfrm>
            <a:off x="32992745" y="24189828"/>
            <a:ext cx="10052051" cy="846307"/>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a:t>Click to edit Master text styles</a:t>
            </a:r>
          </a:p>
        </p:txBody>
      </p:sp>
      <p:sp>
        <p:nvSpPr>
          <p:cNvPr id="77" name="Text Placeholder 76"/>
          <p:cNvSpPr>
            <a:spLocks noGrp="1"/>
          </p:cNvSpPr>
          <p:nvPr>
            <p:ph type="body" sz="quarter" idx="150"/>
          </p:nvPr>
        </p:nvSpPr>
        <p:spPr>
          <a:xfrm>
            <a:off x="5932593" y="3185162"/>
            <a:ext cx="31998968" cy="1280160"/>
          </a:xfrm>
          <a:prstGeom prst="rect">
            <a:avLst/>
          </a:prstGeom>
        </p:spPr>
        <p:txBody>
          <a:bodyPr lIns="91428" tIns="45714" rIns="91428" bIns="45714"/>
          <a:lstStyle>
            <a:lvl1pPr algn="ctr">
              <a:buFontTx/>
              <a:buNone/>
              <a:defRPr sz="5500">
                <a:solidFill>
                  <a:schemeClr val="bg1"/>
                </a:solidFill>
              </a:defRPr>
            </a:lvl1pPr>
            <a:lvl2pPr>
              <a:buFontTx/>
              <a:buNone/>
              <a:defRPr sz="7100"/>
            </a:lvl2pPr>
            <a:lvl3pPr>
              <a:buFontTx/>
              <a:buNone/>
              <a:defRPr sz="7100"/>
            </a:lvl3pPr>
            <a:lvl4pPr>
              <a:buFontTx/>
              <a:buNone/>
              <a:defRPr sz="7100"/>
            </a:lvl4pPr>
            <a:lvl5pPr>
              <a:buFontTx/>
              <a:buNone/>
              <a:defRPr sz="7100"/>
            </a:lvl5pPr>
          </a:lstStyle>
          <a:p>
            <a:pPr lvl="0"/>
            <a:r>
              <a:rPr lang="en-US"/>
              <a:t>Click to edit Master text styles</a:t>
            </a:r>
          </a:p>
        </p:txBody>
      </p:sp>
      <p:sp>
        <p:nvSpPr>
          <p:cNvPr id="78" name="Text Placeholder 76"/>
          <p:cNvSpPr>
            <a:spLocks noGrp="1"/>
          </p:cNvSpPr>
          <p:nvPr>
            <p:ph type="body" sz="quarter" idx="151"/>
          </p:nvPr>
        </p:nvSpPr>
        <p:spPr>
          <a:xfrm>
            <a:off x="5932593" y="1905002"/>
            <a:ext cx="31998968" cy="1280160"/>
          </a:xfrm>
          <a:prstGeom prst="rect">
            <a:avLst/>
          </a:prstGeom>
        </p:spPr>
        <p:txBody>
          <a:bodyPr lIns="91428" tIns="45714" rIns="91428" bIns="45714"/>
          <a:lstStyle>
            <a:lvl1pPr algn="ctr">
              <a:buFontTx/>
              <a:buNone/>
              <a:defRPr sz="7100">
                <a:solidFill>
                  <a:schemeClr val="bg1"/>
                </a:solidFill>
              </a:defRPr>
            </a:lvl1pPr>
            <a:lvl2pPr>
              <a:buFontTx/>
              <a:buNone/>
              <a:defRPr sz="7100"/>
            </a:lvl2pPr>
            <a:lvl3pPr>
              <a:buFontTx/>
              <a:buNone/>
              <a:defRPr sz="7100"/>
            </a:lvl3pPr>
            <a:lvl4pPr>
              <a:buFontTx/>
              <a:buNone/>
              <a:defRPr sz="7100"/>
            </a:lvl4pPr>
            <a:lvl5pPr>
              <a:buFontTx/>
              <a:buNone/>
              <a:defRPr sz="7100"/>
            </a:lvl5pPr>
          </a:lstStyle>
          <a:p>
            <a:pPr lvl="0"/>
            <a:r>
              <a:rPr lang="en-US"/>
              <a:t>Click to edit Master text styles</a:t>
            </a:r>
          </a:p>
        </p:txBody>
      </p:sp>
      <p:pic>
        <p:nvPicPr>
          <p:cNvPr id="60" name="Picture 61" descr="isis_logo_white.png">
            <a:extLst>
              <a:ext uri="{FF2B5EF4-FFF2-40B4-BE49-F238E27FC236}">
                <a16:creationId xmlns:a16="http://schemas.microsoft.com/office/drawing/2014/main" id="{6CBE4367-26E3-1246-AF0C-B234C3F33BC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87475" y="742950"/>
            <a:ext cx="4286250" cy="339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 name="Picture 73" descr="vu06ar.tif">
            <a:extLst>
              <a:ext uri="{FF2B5EF4-FFF2-40B4-BE49-F238E27FC236}">
                <a16:creationId xmlns:a16="http://schemas.microsoft.com/office/drawing/2014/main" id="{487F7444-F876-EC49-84EA-D4A25DB3F4BA}"/>
              </a:ext>
            </a:extLst>
          </p:cNvPr>
          <p:cNvPicPr>
            <a:picLocks noChangeAspect="1"/>
          </p:cNvPicPr>
          <p:nvPr userDrawn="1"/>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9116000" y="-46038"/>
            <a:ext cx="4332288" cy="49688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366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3">
              <a:lumMod val="50000"/>
            </a:schemeClr>
          </a:solidFill>
          <a:ln w="9525">
            <a:solidFill>
              <a:schemeClr val="tx1"/>
            </a:solidFill>
            <a:miter lim="800000"/>
            <a:headEnd/>
            <a:tailEnd/>
          </a:ln>
          <a:effectLst/>
        </p:spPr>
        <p:txBody>
          <a:bodyPr wrap="none" lIns="91426" tIns="45711" rIns="91426" bIns="45711" anchor="ctr"/>
          <a:lstStyle/>
          <a:p>
            <a:pPr defTabSz="4388373"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43891200" cy="152400"/>
          </a:xfrm>
          <a:prstGeom prst="rect">
            <a:avLst/>
          </a:prstGeom>
          <a:solidFill>
            <a:schemeClr val="accent3">
              <a:lumMod val="75000"/>
            </a:schemeClr>
          </a:solidFill>
          <a:ln w="152400">
            <a:noFill/>
            <a:miter lim="800000"/>
            <a:headEnd/>
            <a:tailEnd/>
          </a:ln>
          <a:effectLst/>
        </p:spPr>
        <p:txBody>
          <a:bodyPr wrap="none" lIns="91426" tIns="45711" rIns="91426" bIns="45711" anchor="ctr"/>
          <a:lstStyle/>
          <a:p>
            <a:pPr defTabSz="4388373" fontAlgn="auto">
              <a:spcBef>
                <a:spcPts val="0"/>
              </a:spcBef>
              <a:spcAft>
                <a:spcPts val="0"/>
              </a:spcAft>
              <a:defRPr/>
            </a:pPr>
            <a:endParaRPr lang="en-US" dirty="0">
              <a:latin typeface="+mn-lt"/>
              <a:cs typeface="+mn-cs"/>
            </a:endParaRPr>
          </a:p>
        </p:txBody>
      </p:sp>
      <p:sp>
        <p:nvSpPr>
          <p:cNvPr id="1028"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p:spPr>
        <p:txBody>
          <a:bodyPr wrap="none" lIns="91426" tIns="45711" rIns="91426" bIns="45711" anchor="ctr"/>
          <a:lstStyle/>
          <a:p>
            <a:endParaRPr lang="en-US" altLang="en-US">
              <a:latin typeface="Calibri" pitchFamily="34" charset="0"/>
            </a:endParaRPr>
          </a:p>
        </p:txBody>
      </p:sp>
      <p:sp>
        <p:nvSpPr>
          <p:cNvPr id="1029" name="Rectangle 33"/>
          <p:cNvSpPr>
            <a:spLocks noChangeArrowheads="1"/>
          </p:cNvSpPr>
          <p:nvPr/>
        </p:nvSpPr>
        <p:spPr bwMode="auto">
          <a:xfrm>
            <a:off x="11582400" y="5257800"/>
            <a:ext cx="20726400" cy="26746200"/>
          </a:xfrm>
          <a:prstGeom prst="rect">
            <a:avLst/>
          </a:prstGeom>
          <a:solidFill>
            <a:schemeClr val="bg1"/>
          </a:solidFill>
          <a:ln w="9525">
            <a:solidFill>
              <a:schemeClr val="tx2"/>
            </a:solidFill>
            <a:miter lim="800000"/>
            <a:headEnd/>
            <a:tailEnd/>
          </a:ln>
        </p:spPr>
        <p:txBody>
          <a:bodyPr wrap="none" lIns="91426" tIns="45711" rIns="91426" bIns="45711" anchor="ctr"/>
          <a:lstStyle/>
          <a:p>
            <a:endParaRPr lang="en-US" altLang="en-US">
              <a:latin typeface="Calibri" pitchFamily="34" charset="0"/>
            </a:endParaRPr>
          </a:p>
        </p:txBody>
      </p:sp>
      <p:sp>
        <p:nvSpPr>
          <p:cNvPr id="1030" name="Rectangle 33"/>
          <p:cNvSpPr>
            <a:spLocks noChangeArrowheads="1"/>
          </p:cNvSpPr>
          <p:nvPr/>
        </p:nvSpPr>
        <p:spPr bwMode="auto">
          <a:xfrm>
            <a:off x="922338" y="5257800"/>
            <a:ext cx="10058400" cy="26746200"/>
          </a:xfrm>
          <a:prstGeom prst="rect">
            <a:avLst/>
          </a:prstGeom>
          <a:solidFill>
            <a:schemeClr val="bg1"/>
          </a:solidFill>
          <a:ln w="9525">
            <a:solidFill>
              <a:schemeClr val="tx2"/>
            </a:solidFill>
            <a:miter lim="800000"/>
            <a:headEnd/>
            <a:tailEnd/>
          </a:ln>
        </p:spPr>
        <p:txBody>
          <a:bodyPr wrap="none" lIns="91426" tIns="45711" rIns="91426" bIns="45711" anchor="ctr"/>
          <a:lstStyle/>
          <a:p>
            <a:endParaRPr lang="en-US"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387850" rtl="0" eaLnBrk="0" fontAlgn="base" hangingPunct="0">
        <a:spcBef>
          <a:spcPct val="0"/>
        </a:spcBef>
        <a:spcAft>
          <a:spcPct val="0"/>
        </a:spcAft>
        <a:defRPr sz="8800" kern="1200">
          <a:solidFill>
            <a:schemeClr val="bg1"/>
          </a:solidFill>
          <a:latin typeface="Trebuchet MS" pitchFamily="34" charset="0"/>
          <a:ea typeface="+mj-ea"/>
          <a:cs typeface="+mj-cs"/>
        </a:defRPr>
      </a:lvl1pPr>
      <a:lvl2pPr algn="ctr" defTabSz="4387850" rtl="0" eaLnBrk="0" fontAlgn="base" hangingPunct="0">
        <a:spcBef>
          <a:spcPct val="0"/>
        </a:spcBef>
        <a:spcAft>
          <a:spcPct val="0"/>
        </a:spcAft>
        <a:defRPr sz="8800">
          <a:solidFill>
            <a:schemeClr val="bg1"/>
          </a:solidFill>
          <a:latin typeface="Trebuchet MS" pitchFamily="34" charset="0"/>
        </a:defRPr>
      </a:lvl2pPr>
      <a:lvl3pPr algn="ctr" defTabSz="4387850" rtl="0" eaLnBrk="0" fontAlgn="base" hangingPunct="0">
        <a:spcBef>
          <a:spcPct val="0"/>
        </a:spcBef>
        <a:spcAft>
          <a:spcPct val="0"/>
        </a:spcAft>
        <a:defRPr sz="8800">
          <a:solidFill>
            <a:schemeClr val="bg1"/>
          </a:solidFill>
          <a:latin typeface="Trebuchet MS" pitchFamily="34" charset="0"/>
        </a:defRPr>
      </a:lvl3pPr>
      <a:lvl4pPr algn="ctr" defTabSz="4387850" rtl="0" eaLnBrk="0" fontAlgn="base" hangingPunct="0">
        <a:spcBef>
          <a:spcPct val="0"/>
        </a:spcBef>
        <a:spcAft>
          <a:spcPct val="0"/>
        </a:spcAft>
        <a:defRPr sz="8800">
          <a:solidFill>
            <a:schemeClr val="bg1"/>
          </a:solidFill>
          <a:latin typeface="Trebuchet MS" pitchFamily="34" charset="0"/>
        </a:defRPr>
      </a:lvl4pPr>
      <a:lvl5pPr algn="ctr" defTabSz="4387850" rtl="0" eaLnBrk="0" fontAlgn="base" hangingPunct="0">
        <a:spcBef>
          <a:spcPct val="0"/>
        </a:spcBef>
        <a:spcAft>
          <a:spcPct val="0"/>
        </a:spcAft>
        <a:defRPr sz="8800">
          <a:solidFill>
            <a:schemeClr val="bg1"/>
          </a:solidFill>
          <a:latin typeface="Trebuchet MS" pitchFamily="34" charset="0"/>
        </a:defRPr>
      </a:lvl5pPr>
      <a:lvl6pPr marL="457200" algn="ctr" defTabSz="4387850" rtl="0" fontAlgn="base">
        <a:spcBef>
          <a:spcPct val="0"/>
        </a:spcBef>
        <a:spcAft>
          <a:spcPct val="0"/>
        </a:spcAft>
        <a:defRPr sz="8800">
          <a:solidFill>
            <a:schemeClr val="bg1"/>
          </a:solidFill>
          <a:latin typeface="Trebuchet MS" pitchFamily="34" charset="0"/>
        </a:defRPr>
      </a:lvl6pPr>
      <a:lvl7pPr marL="914400" algn="ctr" defTabSz="4387850" rtl="0" fontAlgn="base">
        <a:spcBef>
          <a:spcPct val="0"/>
        </a:spcBef>
        <a:spcAft>
          <a:spcPct val="0"/>
        </a:spcAft>
        <a:defRPr sz="8800">
          <a:solidFill>
            <a:schemeClr val="bg1"/>
          </a:solidFill>
          <a:latin typeface="Trebuchet MS" pitchFamily="34" charset="0"/>
        </a:defRPr>
      </a:lvl7pPr>
      <a:lvl8pPr marL="1371600" algn="ctr" defTabSz="4387850" rtl="0" fontAlgn="base">
        <a:spcBef>
          <a:spcPct val="0"/>
        </a:spcBef>
        <a:spcAft>
          <a:spcPct val="0"/>
        </a:spcAft>
        <a:defRPr sz="8800">
          <a:solidFill>
            <a:schemeClr val="bg1"/>
          </a:solidFill>
          <a:latin typeface="Trebuchet MS" pitchFamily="34" charset="0"/>
        </a:defRPr>
      </a:lvl8pPr>
      <a:lvl9pPr marL="1828800" algn="ctr" defTabSz="4387850" rtl="0" fontAlgn="base">
        <a:spcBef>
          <a:spcPct val="0"/>
        </a:spcBef>
        <a:spcAft>
          <a:spcPct val="0"/>
        </a:spcAft>
        <a:defRPr sz="8800">
          <a:solidFill>
            <a:schemeClr val="bg1"/>
          </a:solidFill>
          <a:latin typeface="Trebuchet MS"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0013"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4813" indent="-1096963" algn="l" defTabSz="438785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8738"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4pPr>
      <a:lvl5pPr marL="9872663"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computer&#10;&#10;Description automatically generated">
            <a:extLst>
              <a:ext uri="{FF2B5EF4-FFF2-40B4-BE49-F238E27FC236}">
                <a16:creationId xmlns:a16="http://schemas.microsoft.com/office/drawing/2014/main" id="{15208265-FDA6-6A74-CBC4-88613C669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0095" y="18064211"/>
            <a:ext cx="16487306" cy="13344924"/>
          </a:xfrm>
          <a:prstGeom prst="rect">
            <a:avLst/>
          </a:prstGeom>
        </p:spPr>
      </p:pic>
      <p:sp>
        <p:nvSpPr>
          <p:cNvPr id="10" name="Rectangle: Rounded Corners 9">
            <a:extLst>
              <a:ext uri="{FF2B5EF4-FFF2-40B4-BE49-F238E27FC236}">
                <a16:creationId xmlns:a16="http://schemas.microsoft.com/office/drawing/2014/main" id="{937D0EE5-AE0E-DF57-EE29-FBEF7B127A31}"/>
              </a:ext>
            </a:extLst>
          </p:cNvPr>
          <p:cNvSpPr/>
          <p:nvPr/>
        </p:nvSpPr>
        <p:spPr>
          <a:xfrm>
            <a:off x="1055126" y="18008867"/>
            <a:ext cx="9809025" cy="3763477"/>
          </a:xfrm>
          <a:prstGeom prst="roundRect">
            <a:avLst/>
          </a:prstGeom>
          <a:noFill/>
          <a:ln w="57150">
            <a:solidFill>
              <a:srgbClr val="3B47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A4223-66C5-607F-0194-26CBE4E3FE9D}"/>
              </a:ext>
            </a:extLst>
          </p:cNvPr>
          <p:cNvSpPr>
            <a:spLocks noGrp="1"/>
          </p:cNvSpPr>
          <p:nvPr>
            <p:ph type="title"/>
          </p:nvPr>
        </p:nvSpPr>
        <p:spPr>
          <a:xfrm>
            <a:off x="5932593" y="457202"/>
            <a:ext cx="32009976" cy="1447800"/>
          </a:xfrm>
        </p:spPr>
        <p:txBody>
          <a:bodyPr/>
          <a:lstStyle/>
          <a:p>
            <a:r>
              <a:rPr lang="en-US" dirty="0" err="1"/>
              <a:t>EasyOH</a:t>
            </a:r>
            <a:r>
              <a:rPr lang="en-US" dirty="0"/>
              <a:t>: Cloud-based Office Hour Management</a:t>
            </a:r>
          </a:p>
        </p:txBody>
      </p:sp>
      <p:sp>
        <p:nvSpPr>
          <p:cNvPr id="28" name="Text Placeholder 27">
            <a:extLst>
              <a:ext uri="{FF2B5EF4-FFF2-40B4-BE49-F238E27FC236}">
                <a16:creationId xmlns:a16="http://schemas.microsoft.com/office/drawing/2014/main" id="{C52DCE9D-DE4D-CC25-A2CD-758185F948C9}"/>
              </a:ext>
            </a:extLst>
          </p:cNvPr>
          <p:cNvSpPr>
            <a:spLocks noGrp="1"/>
          </p:cNvSpPr>
          <p:nvPr>
            <p:ph type="body" sz="quarter" idx="10"/>
          </p:nvPr>
        </p:nvSpPr>
        <p:spPr>
          <a:xfrm>
            <a:off x="932554" y="5995456"/>
            <a:ext cx="10047020" cy="12095540"/>
          </a:xfrm>
        </p:spPr>
        <p:txBody>
          <a:bodyPr/>
          <a:lstStyle/>
          <a:p>
            <a:pPr algn="just"/>
            <a:r>
              <a:rPr lang="en-US" sz="3600" dirty="0"/>
              <a:t>Foundational computer science courses at Vanderbilt University such as Data Structures and Intermediate Software Design require a large numbers of teaching assistants (TAs) to hold office hours. TAs’ office hours are often subject to changes, and currently these changes are announced on Piazza. This poses significant inconvenience to students, because they need to navigate through all recent Piazza posts to learn about new office hour changes. Some instructors also require that the TAs ask for their approval before changing office hours, leading to inefficient email communications. Our project aims to solve these problems by providing a centralized office hour management platform, leveraging cloud technologies for data storage and user communications. Users have access to a visualized calendar-style office hour schedule, and TAs and instructors can communicate with each other regarding office hour changes. </a:t>
            </a:r>
          </a:p>
        </p:txBody>
      </p:sp>
      <p:sp>
        <p:nvSpPr>
          <p:cNvPr id="4" name="Text Placeholder 3">
            <a:extLst>
              <a:ext uri="{FF2B5EF4-FFF2-40B4-BE49-F238E27FC236}">
                <a16:creationId xmlns:a16="http://schemas.microsoft.com/office/drawing/2014/main" id="{BB9196F1-51A1-5069-0B19-AC288E9316BC}"/>
              </a:ext>
            </a:extLst>
          </p:cNvPr>
          <p:cNvSpPr>
            <a:spLocks noGrp="1"/>
          </p:cNvSpPr>
          <p:nvPr>
            <p:ph type="body" sz="quarter" idx="11"/>
          </p:nvPr>
        </p:nvSpPr>
        <p:spPr>
          <a:xfrm>
            <a:off x="932557" y="5260888"/>
            <a:ext cx="10047017" cy="738635"/>
          </a:xfrm>
        </p:spPr>
        <p:txBody>
          <a:bodyPr/>
          <a:lstStyle/>
          <a:p>
            <a:r>
              <a:rPr lang="en-US" dirty="0"/>
              <a:t>Motivation</a:t>
            </a:r>
          </a:p>
        </p:txBody>
      </p:sp>
      <p:sp>
        <p:nvSpPr>
          <p:cNvPr id="29" name="Text Placeholder 28">
            <a:extLst>
              <a:ext uri="{FF2B5EF4-FFF2-40B4-BE49-F238E27FC236}">
                <a16:creationId xmlns:a16="http://schemas.microsoft.com/office/drawing/2014/main" id="{4B7741EB-2E84-CCB3-5FF5-F8D563415415}"/>
              </a:ext>
            </a:extLst>
          </p:cNvPr>
          <p:cNvSpPr>
            <a:spLocks noGrp="1"/>
          </p:cNvSpPr>
          <p:nvPr>
            <p:ph type="body" sz="quarter" idx="22"/>
          </p:nvPr>
        </p:nvSpPr>
        <p:spPr>
          <a:xfrm>
            <a:off x="11577025" y="5256016"/>
            <a:ext cx="20736008" cy="738635"/>
          </a:xfrm>
        </p:spPr>
        <p:txBody>
          <a:bodyPr/>
          <a:lstStyle/>
          <a:p>
            <a:r>
              <a:rPr lang="en-US" dirty="0"/>
              <a:t>User Interface</a:t>
            </a:r>
          </a:p>
        </p:txBody>
      </p:sp>
      <p:sp>
        <p:nvSpPr>
          <p:cNvPr id="31" name="Text Placeholder 30">
            <a:extLst>
              <a:ext uri="{FF2B5EF4-FFF2-40B4-BE49-F238E27FC236}">
                <a16:creationId xmlns:a16="http://schemas.microsoft.com/office/drawing/2014/main" id="{B2A50152-7D15-F74E-06C9-534C137AD968}"/>
              </a:ext>
            </a:extLst>
          </p:cNvPr>
          <p:cNvSpPr>
            <a:spLocks noGrp="1"/>
          </p:cNvSpPr>
          <p:nvPr>
            <p:ph type="body" sz="quarter" idx="25"/>
          </p:nvPr>
        </p:nvSpPr>
        <p:spPr>
          <a:xfrm>
            <a:off x="32924749" y="5256821"/>
            <a:ext cx="10047019" cy="738635"/>
          </a:xfrm>
        </p:spPr>
        <p:txBody>
          <a:bodyPr/>
          <a:lstStyle/>
          <a:p>
            <a:r>
              <a:rPr lang="en-US" dirty="0"/>
              <a:t>Challenges</a:t>
            </a:r>
          </a:p>
        </p:txBody>
      </p:sp>
      <p:sp>
        <p:nvSpPr>
          <p:cNvPr id="32" name="Text Placeholder 31">
            <a:extLst>
              <a:ext uri="{FF2B5EF4-FFF2-40B4-BE49-F238E27FC236}">
                <a16:creationId xmlns:a16="http://schemas.microsoft.com/office/drawing/2014/main" id="{14061EA3-0D97-1256-5CB8-4580B82A9C19}"/>
              </a:ext>
            </a:extLst>
          </p:cNvPr>
          <p:cNvSpPr>
            <a:spLocks noGrp="1"/>
          </p:cNvSpPr>
          <p:nvPr>
            <p:ph type="body" sz="quarter" idx="26"/>
          </p:nvPr>
        </p:nvSpPr>
        <p:spPr>
          <a:xfrm>
            <a:off x="32929781" y="6206788"/>
            <a:ext cx="10047019" cy="9214752"/>
          </a:xfrm>
        </p:spPr>
        <p:txBody>
          <a:bodyPr/>
          <a:lstStyle/>
          <a:p>
            <a:pPr marL="742950" indent="-742950">
              <a:buAutoNum type="arabicPeriod"/>
            </a:pPr>
            <a:r>
              <a:rPr lang="en-US" sz="3600" dirty="0"/>
              <a:t>Private Routers. Since TAs and Instructors have separate dashboards, our system prevents accessing the routes by </a:t>
            </a:r>
            <a:r>
              <a:rPr lang="en-US" sz="3600" dirty="0" err="1"/>
              <a:t>useAuthState</a:t>
            </a:r>
            <a:r>
              <a:rPr lang="en-US" sz="3600" dirty="0"/>
              <a:t>() hook.</a:t>
            </a:r>
          </a:p>
          <a:p>
            <a:pPr marL="742950" indent="-742950">
              <a:buAutoNum type="arabicPeriod"/>
            </a:pPr>
            <a:r>
              <a:rPr lang="en-US" sz="3600" dirty="0"/>
              <a:t>ISO Date Formatting. We considered </a:t>
            </a:r>
            <a:r>
              <a:rPr lang="en-US" sz="3600" dirty="0" err="1"/>
              <a:t>timezone</a:t>
            </a:r>
            <a:r>
              <a:rPr lang="en-US" sz="3600" dirty="0"/>
              <a:t> conversions. Since the database store every time in UTC +0, we wrote functions to handle </a:t>
            </a:r>
            <a:r>
              <a:rPr lang="en-US" sz="3600" dirty="0" err="1"/>
              <a:t>timezone</a:t>
            </a:r>
            <a:r>
              <a:rPr lang="en-US" sz="3600" dirty="0"/>
              <a:t> difference.</a:t>
            </a:r>
          </a:p>
          <a:p>
            <a:pPr marL="742950" indent="-742950">
              <a:buAutoNum type="arabicPeriod"/>
            </a:pPr>
            <a:r>
              <a:rPr lang="en-US" sz="3600" dirty="0"/>
              <a:t>Normalized DB design for Efficiency. We decomposed database for faster information retrieval speed.</a:t>
            </a:r>
          </a:p>
          <a:p>
            <a:pPr marL="742950" indent="-742950">
              <a:buAutoNum type="arabicPeriod"/>
            </a:pPr>
            <a:r>
              <a:rPr lang="en-US" sz="3600" dirty="0"/>
              <a:t>Duplicated Sign Ups. Many niche things were handled. Duplicated Sign Up is Login, unauthorized email rejection, office hour overlay displays, etc.</a:t>
            </a:r>
          </a:p>
        </p:txBody>
      </p:sp>
      <p:sp>
        <p:nvSpPr>
          <p:cNvPr id="33" name="Text Placeholder 32">
            <a:extLst>
              <a:ext uri="{FF2B5EF4-FFF2-40B4-BE49-F238E27FC236}">
                <a16:creationId xmlns:a16="http://schemas.microsoft.com/office/drawing/2014/main" id="{A6A83135-FF9E-CB47-C129-EF43DFCF3CBF}"/>
              </a:ext>
            </a:extLst>
          </p:cNvPr>
          <p:cNvSpPr>
            <a:spLocks noGrp="1"/>
          </p:cNvSpPr>
          <p:nvPr>
            <p:ph type="body" sz="quarter" idx="27"/>
          </p:nvPr>
        </p:nvSpPr>
        <p:spPr>
          <a:xfrm>
            <a:off x="32929781" y="16072929"/>
            <a:ext cx="10047019" cy="738635"/>
          </a:xfrm>
        </p:spPr>
        <p:txBody>
          <a:bodyPr/>
          <a:lstStyle/>
          <a:p>
            <a:r>
              <a:rPr lang="en-US" altLang="zh-CN" dirty="0"/>
              <a:t>Future Works</a:t>
            </a:r>
            <a:endParaRPr lang="en-US" dirty="0"/>
          </a:p>
        </p:txBody>
      </p:sp>
      <p:sp>
        <p:nvSpPr>
          <p:cNvPr id="34" name="Text Placeholder 33">
            <a:extLst>
              <a:ext uri="{FF2B5EF4-FFF2-40B4-BE49-F238E27FC236}">
                <a16:creationId xmlns:a16="http://schemas.microsoft.com/office/drawing/2014/main" id="{E911F1FA-6F67-4649-6AF9-6186935A5D1D}"/>
              </a:ext>
            </a:extLst>
          </p:cNvPr>
          <p:cNvSpPr>
            <a:spLocks noGrp="1"/>
          </p:cNvSpPr>
          <p:nvPr>
            <p:ph type="body" sz="quarter" idx="28"/>
          </p:nvPr>
        </p:nvSpPr>
        <p:spPr>
          <a:xfrm>
            <a:off x="32924749" y="17015226"/>
            <a:ext cx="10052051" cy="13344924"/>
          </a:xfrm>
        </p:spPr>
        <p:txBody>
          <a:bodyPr/>
          <a:lstStyle/>
          <a:p>
            <a:pPr marL="742950" indent="-742950">
              <a:buSzPct val="100000"/>
              <a:buAutoNum type="arabicPeriod"/>
              <a:defRPr sz="3600"/>
            </a:pPr>
            <a:r>
              <a:rPr lang="en-US" sz="3600" dirty="0"/>
              <a:t>Instructor Manual Account Creation. Right now, we can only manually add Instructor accounts. In the future, we would consider a fourth role, admin, that manages the Instructor accounts.</a:t>
            </a:r>
          </a:p>
          <a:p>
            <a:pPr marL="742950" indent="-742950">
              <a:buSzPct val="100000"/>
              <a:buAutoNum type="arabicPeriod"/>
              <a:defRPr sz="3600"/>
            </a:pPr>
            <a:r>
              <a:rPr lang="en-US" sz="3600" dirty="0"/>
              <a:t>“Cautious Send”. From some initial user testing, we realized it is too easy for TAs to change office hour. We consider double confirmation, retyping the scheduled time etc. to increase the difficulty of a time change. </a:t>
            </a:r>
          </a:p>
          <a:p>
            <a:pPr marL="742950" indent="-742950">
              <a:buSzPct val="100000"/>
              <a:buAutoNum type="arabicPeriod"/>
              <a:defRPr sz="3600"/>
            </a:pPr>
            <a:r>
              <a:rPr lang="en-US" sz="3600" dirty="0"/>
              <a:t>Account Deletion. If an instructor disables an account, the TAs will not be able to sign in, but the account still exists in the Firebase Authentication tab. In the future, we will leverage Firebase SDK Admin features to better cleanup user data.</a:t>
            </a:r>
          </a:p>
          <a:p>
            <a:pPr marL="742950" indent="-742950">
              <a:buSzPct val="100000"/>
              <a:buAutoNum type="arabicPeriod"/>
              <a:defRPr sz="3600"/>
            </a:pPr>
            <a:r>
              <a:rPr lang="en-US" sz="3600" dirty="0"/>
              <a:t>Multi class support. Currently the platform is designed for only one class. In the future, the platform have multi class support, where all users should be able to select which </a:t>
            </a:r>
            <a:r>
              <a:rPr lang="en-US" sz="3600" dirty="0" err="1"/>
              <a:t>class’</a:t>
            </a:r>
            <a:r>
              <a:rPr lang="en-US" sz="3600" dirty="0"/>
              <a:t> office hour they want to check.</a:t>
            </a:r>
          </a:p>
          <a:p>
            <a:pPr marL="742950" indent="-742950">
              <a:buSzPct val="100000"/>
              <a:buAutoNum type="arabicPeriod"/>
              <a:defRPr sz="3600"/>
            </a:pPr>
            <a:endParaRPr lang="en-US" sz="3600" dirty="0"/>
          </a:p>
          <a:p>
            <a:endParaRPr lang="en-US" sz="3600" dirty="0"/>
          </a:p>
        </p:txBody>
      </p:sp>
      <p:sp>
        <p:nvSpPr>
          <p:cNvPr id="13" name="Text Placeholder 12">
            <a:extLst>
              <a:ext uri="{FF2B5EF4-FFF2-40B4-BE49-F238E27FC236}">
                <a16:creationId xmlns:a16="http://schemas.microsoft.com/office/drawing/2014/main" id="{FA021ECA-9BBD-8698-6665-24A233D9609A}"/>
              </a:ext>
            </a:extLst>
          </p:cNvPr>
          <p:cNvSpPr>
            <a:spLocks noGrp="1"/>
          </p:cNvSpPr>
          <p:nvPr>
            <p:ph type="body" sz="quarter" idx="150"/>
          </p:nvPr>
        </p:nvSpPr>
        <p:spPr>
          <a:xfrm>
            <a:off x="5932593" y="3185162"/>
            <a:ext cx="31998968" cy="1280160"/>
          </a:xfrm>
        </p:spPr>
        <p:txBody>
          <a:bodyPr/>
          <a:lstStyle/>
          <a:p>
            <a:r>
              <a:rPr lang="en-US" dirty="0"/>
              <a:t>CS 4287: Principles of Cloud Computing, Fall 2024</a:t>
            </a:r>
          </a:p>
        </p:txBody>
      </p:sp>
      <p:sp>
        <p:nvSpPr>
          <p:cNvPr id="14" name="Text Placeholder 13">
            <a:extLst>
              <a:ext uri="{FF2B5EF4-FFF2-40B4-BE49-F238E27FC236}">
                <a16:creationId xmlns:a16="http://schemas.microsoft.com/office/drawing/2014/main" id="{F3E0927A-640B-1F29-A53D-DAABF8946B37}"/>
              </a:ext>
            </a:extLst>
          </p:cNvPr>
          <p:cNvSpPr>
            <a:spLocks noGrp="1"/>
          </p:cNvSpPr>
          <p:nvPr>
            <p:ph type="body" sz="quarter" idx="151"/>
          </p:nvPr>
        </p:nvSpPr>
        <p:spPr>
          <a:xfrm>
            <a:off x="5932593" y="1905002"/>
            <a:ext cx="31998968" cy="1280160"/>
          </a:xfrm>
        </p:spPr>
        <p:txBody>
          <a:bodyPr/>
          <a:lstStyle/>
          <a:p>
            <a:r>
              <a:rPr lang="en-US" dirty="0" err="1"/>
              <a:t>Yuanhe</a:t>
            </a:r>
            <a:r>
              <a:rPr lang="en-US" dirty="0"/>
              <a:t> Li, Hang Xu, </a:t>
            </a:r>
            <a:r>
              <a:rPr lang="en-US" dirty="0" err="1"/>
              <a:t>Ziyuan</a:t>
            </a:r>
            <a:r>
              <a:rPr lang="en-US" dirty="0"/>
              <a:t> Xu</a:t>
            </a:r>
          </a:p>
        </p:txBody>
      </p:sp>
      <p:sp>
        <p:nvSpPr>
          <p:cNvPr id="3" name="Text Placeholder 3">
            <a:extLst>
              <a:ext uri="{FF2B5EF4-FFF2-40B4-BE49-F238E27FC236}">
                <a16:creationId xmlns:a16="http://schemas.microsoft.com/office/drawing/2014/main" id="{3DEC6279-37CF-958F-3900-17D868CA8C1F}"/>
              </a:ext>
            </a:extLst>
          </p:cNvPr>
          <p:cNvSpPr txBox="1">
            <a:spLocks/>
          </p:cNvSpPr>
          <p:nvPr/>
        </p:nvSpPr>
        <p:spPr>
          <a:xfrm>
            <a:off x="932557" y="22198040"/>
            <a:ext cx="10056560" cy="738635"/>
          </a:xfrm>
          <a:prstGeom prst="rect">
            <a:avLst/>
          </a:prstGeom>
          <a:solidFill>
            <a:schemeClr val="accent3">
              <a:lumMod val="50000"/>
            </a:schemeClr>
          </a:solidFill>
        </p:spPr>
        <p:txBody>
          <a:bodyPr wrap="square" lIns="91426" tIns="91426" rIns="91426" bIns="91426" anchor="ctr" anchorCtr="0">
            <a:spAutoFit/>
          </a:bodyPr>
          <a:lstStyle>
            <a:lvl1pPr marL="1644650" indent="-1644650" algn="ctr" defTabSz="4387850" rtl="0" eaLnBrk="0" fontAlgn="base" hangingPunct="0">
              <a:spcBef>
                <a:spcPct val="20000"/>
              </a:spcBef>
              <a:spcAft>
                <a:spcPct val="0"/>
              </a:spcAft>
              <a:buFont typeface="Arial" charset="0"/>
              <a:buNone/>
              <a:defRPr sz="3600" b="1" kern="1200" baseline="0">
                <a:solidFill>
                  <a:schemeClr val="bg1"/>
                </a:solidFill>
                <a:latin typeface="+mn-lt"/>
                <a:ea typeface="+mn-ea"/>
                <a:cs typeface="+mn-cs"/>
              </a:defRPr>
            </a:lvl1pPr>
            <a:lvl2pPr marL="3565525" indent="-1370013"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4813" indent="-1096963" algn="l" defTabSz="438785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8738"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4pPr>
            <a:lvl5pPr marL="9872663"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dirty="0"/>
              <a:t>Functions</a:t>
            </a:r>
          </a:p>
        </p:txBody>
      </p:sp>
      <p:sp>
        <p:nvSpPr>
          <p:cNvPr id="41" name="Text Placeholder 28">
            <a:extLst>
              <a:ext uri="{FF2B5EF4-FFF2-40B4-BE49-F238E27FC236}">
                <a16:creationId xmlns:a16="http://schemas.microsoft.com/office/drawing/2014/main" id="{9E5FD2A8-ABCE-F239-E131-21655662F50F}"/>
              </a:ext>
            </a:extLst>
          </p:cNvPr>
          <p:cNvSpPr txBox="1">
            <a:spLocks/>
          </p:cNvSpPr>
          <p:nvPr/>
        </p:nvSpPr>
        <p:spPr>
          <a:xfrm>
            <a:off x="11577026" y="17015226"/>
            <a:ext cx="20736008" cy="738635"/>
          </a:xfrm>
          <a:prstGeom prst="rect">
            <a:avLst/>
          </a:prstGeom>
          <a:solidFill>
            <a:schemeClr val="accent3">
              <a:lumMod val="50000"/>
            </a:schemeClr>
          </a:solidFill>
        </p:spPr>
        <p:txBody>
          <a:bodyPr wrap="square" lIns="91426" tIns="91426" rIns="91426" bIns="91426" anchor="ctr" anchorCtr="0">
            <a:spAutoFit/>
          </a:bodyPr>
          <a:lstStyle>
            <a:lvl1pPr marL="1644650" indent="-1644650" algn="ctr" defTabSz="4387850" rtl="0" eaLnBrk="0" fontAlgn="base" hangingPunct="0">
              <a:spcBef>
                <a:spcPct val="20000"/>
              </a:spcBef>
              <a:spcAft>
                <a:spcPct val="0"/>
              </a:spcAft>
              <a:buFont typeface="Arial" charset="0"/>
              <a:buNone/>
              <a:defRPr sz="3600" b="1" kern="1200" baseline="0">
                <a:solidFill>
                  <a:schemeClr val="bg1"/>
                </a:solidFill>
                <a:latin typeface="+mn-lt"/>
                <a:ea typeface="+mn-ea"/>
                <a:cs typeface="+mn-cs"/>
              </a:defRPr>
            </a:lvl1pPr>
            <a:lvl2pPr marL="3565525" indent="-1370013"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4813" indent="-1096963" algn="l" defTabSz="438785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8738"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4pPr>
            <a:lvl5pPr marL="9872663" indent="-1096963" algn="l" defTabSz="4387850" rtl="0" eaLnBrk="0" fontAlgn="base" hangingPunct="0">
              <a:spcBef>
                <a:spcPct val="20000"/>
              </a:spcBef>
              <a:spcAft>
                <a:spcPct val="0"/>
              </a:spcAft>
              <a:buFont typeface="Arial"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dirty="0"/>
              <a:t>Solution Architecture</a:t>
            </a:r>
          </a:p>
        </p:txBody>
      </p:sp>
      <p:sp>
        <p:nvSpPr>
          <p:cNvPr id="5" name="Rectangle 4">
            <a:extLst>
              <a:ext uri="{FF2B5EF4-FFF2-40B4-BE49-F238E27FC236}">
                <a16:creationId xmlns:a16="http://schemas.microsoft.com/office/drawing/2014/main" id="{0B6F0E1A-DAF1-5DFE-F5FC-46F93FDF413D}"/>
              </a:ext>
            </a:extLst>
          </p:cNvPr>
          <p:cNvSpPr/>
          <p:nvPr/>
        </p:nvSpPr>
        <p:spPr>
          <a:xfrm>
            <a:off x="932554" y="268219"/>
            <a:ext cx="5027085" cy="3981151"/>
          </a:xfrm>
          <a:prstGeom prst="rect">
            <a:avLst/>
          </a:prstGeom>
          <a:solidFill>
            <a:srgbClr val="3B47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4F50B3-B3F6-1651-21D8-93C4A15DD212}"/>
              </a:ext>
            </a:extLst>
          </p:cNvPr>
          <p:cNvSpPr/>
          <p:nvPr/>
        </p:nvSpPr>
        <p:spPr>
          <a:xfrm>
            <a:off x="38250890" y="420619"/>
            <a:ext cx="5027085" cy="3981151"/>
          </a:xfrm>
          <a:prstGeom prst="rect">
            <a:avLst/>
          </a:prstGeom>
          <a:solidFill>
            <a:srgbClr val="3B47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descr="clearspace">
            <a:extLst>
              <a:ext uri="{FF2B5EF4-FFF2-40B4-BE49-F238E27FC236}">
                <a16:creationId xmlns:a16="http://schemas.microsoft.com/office/drawing/2014/main" id="{912C3D46-F25C-CB94-54A5-8E660E7AAC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264"/>
          <a:stretch/>
        </p:blipFill>
        <p:spPr bwMode="auto">
          <a:xfrm>
            <a:off x="36153581" y="1579627"/>
            <a:ext cx="6801486" cy="16663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VU Lockups">
            <a:extLst>
              <a:ext uri="{FF2B5EF4-FFF2-40B4-BE49-F238E27FC236}">
                <a16:creationId xmlns:a16="http://schemas.microsoft.com/office/drawing/2014/main" id="{4674F468-7BC1-2908-C806-470358D26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225" y="1813720"/>
            <a:ext cx="9410695"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7">
            <a:extLst>
              <a:ext uri="{FF2B5EF4-FFF2-40B4-BE49-F238E27FC236}">
                <a16:creationId xmlns:a16="http://schemas.microsoft.com/office/drawing/2014/main" id="{483FF9FD-D6E3-F6F9-6EEF-04AC987863AE}"/>
              </a:ext>
            </a:extLst>
          </p:cNvPr>
          <p:cNvSpPr txBox="1">
            <a:spLocks/>
          </p:cNvSpPr>
          <p:nvPr/>
        </p:nvSpPr>
        <p:spPr>
          <a:xfrm>
            <a:off x="969846" y="22936675"/>
            <a:ext cx="10047020" cy="9103952"/>
          </a:xfrm>
          <a:prstGeom prst="rect">
            <a:avLst/>
          </a:prstGeom>
        </p:spPr>
        <p:txBody>
          <a:bodyPr wrap="square" lIns="228561" tIns="228561" rIns="228561" bIns="228561">
            <a:spAutoFit/>
          </a:bodyPr>
          <a:lstStyle>
            <a:lvl1pPr marL="0" indent="0" algn="l" defTabSz="4387850" rtl="0" eaLnBrk="0" fontAlgn="base" hangingPunct="0">
              <a:spcBef>
                <a:spcPct val="20000"/>
              </a:spcBef>
              <a:spcAft>
                <a:spcPct val="0"/>
              </a:spcAft>
              <a:buFont typeface="Arial" charset="0"/>
              <a:buNone/>
              <a:defRPr sz="2500" kern="1200">
                <a:solidFill>
                  <a:schemeClr val="tx1"/>
                </a:solidFill>
                <a:latin typeface="Trebuchet MS" pitchFamily="34" charset="0"/>
                <a:ea typeface="+mn-ea"/>
                <a:cs typeface="+mn-cs"/>
              </a:defRPr>
            </a:lvl1pPr>
            <a:lvl2pPr marL="1485646" indent="-571403" algn="l" defTabSz="4387850" rtl="0" eaLnBrk="0" fontAlgn="base" hangingPunct="0">
              <a:spcBef>
                <a:spcPct val="20000"/>
              </a:spcBef>
              <a:spcAft>
                <a:spcPct val="0"/>
              </a:spcAft>
              <a:buFont typeface="Arial" charset="0"/>
              <a:buChar char="–"/>
              <a:defRPr sz="2500" kern="1200">
                <a:solidFill>
                  <a:schemeClr val="tx1"/>
                </a:solidFill>
                <a:latin typeface="Trebuchet MS" pitchFamily="34" charset="0"/>
                <a:ea typeface="+mn-ea"/>
                <a:cs typeface="+mn-cs"/>
              </a:defRPr>
            </a:lvl2pPr>
            <a:lvl3pPr marL="2057051" indent="-571403" algn="l" defTabSz="4387850" rtl="0" eaLnBrk="0" fontAlgn="base" hangingPunct="0">
              <a:spcBef>
                <a:spcPct val="20000"/>
              </a:spcBef>
              <a:spcAft>
                <a:spcPct val="0"/>
              </a:spcAft>
              <a:buFont typeface="Arial" charset="0"/>
              <a:buChar char="•"/>
              <a:defRPr sz="2500" kern="1200">
                <a:solidFill>
                  <a:schemeClr val="tx1"/>
                </a:solidFill>
                <a:latin typeface="Trebuchet MS" pitchFamily="34" charset="0"/>
                <a:ea typeface="+mn-ea"/>
                <a:cs typeface="+mn-cs"/>
              </a:defRPr>
            </a:lvl3pPr>
            <a:lvl4pPr marL="2685593" indent="-628544" algn="l" defTabSz="4387850" rtl="0" eaLnBrk="0" fontAlgn="base" hangingPunct="0">
              <a:spcBef>
                <a:spcPct val="20000"/>
              </a:spcBef>
              <a:spcAft>
                <a:spcPct val="0"/>
              </a:spcAft>
              <a:buFont typeface="Arial" charset="0"/>
              <a:buChar char="–"/>
              <a:defRPr sz="2500" kern="1200">
                <a:solidFill>
                  <a:schemeClr val="tx1"/>
                </a:solidFill>
                <a:latin typeface="Trebuchet MS" pitchFamily="34" charset="0"/>
                <a:ea typeface="+mn-ea"/>
                <a:cs typeface="+mn-cs"/>
              </a:defRPr>
            </a:lvl4pPr>
            <a:lvl5pPr marL="3142716" indent="-457122" algn="l" defTabSz="4387850" rtl="0" eaLnBrk="0" fontAlgn="base" hangingPunct="0">
              <a:spcBef>
                <a:spcPct val="20000"/>
              </a:spcBef>
              <a:spcAft>
                <a:spcPct val="0"/>
              </a:spcAft>
              <a:buFont typeface="Arial" charset="0"/>
              <a:buChar char="»"/>
              <a:defRPr sz="2500" kern="1200">
                <a:solidFill>
                  <a:schemeClr val="tx1"/>
                </a:solidFill>
                <a:latin typeface="Trebuchet MS" pitchFamily="34" charset="0"/>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just"/>
            <a:r>
              <a:rPr lang="en-US" sz="3600" dirty="0"/>
              <a:t>Our project assumes three types of users:</a:t>
            </a:r>
          </a:p>
          <a:p>
            <a:pPr marL="742950" indent="-742950" algn="just">
              <a:buAutoNum type="arabicPeriod"/>
            </a:pPr>
            <a:r>
              <a:rPr lang="en-US" sz="3600" b="1" dirty="0"/>
              <a:t>Students. </a:t>
            </a:r>
            <a:r>
              <a:rPr lang="en-US" sz="3600" dirty="0"/>
              <a:t>The students should simply open the website and see a calendar with office hour schedules.</a:t>
            </a:r>
          </a:p>
          <a:p>
            <a:pPr marL="742950" indent="-742950" algn="just">
              <a:buAutoNum type="arabicPeriod"/>
            </a:pPr>
            <a:r>
              <a:rPr lang="en-US" sz="3600" b="1" dirty="0" err="1"/>
              <a:t>TAs.</a:t>
            </a:r>
            <a:r>
              <a:rPr lang="en-US" sz="3600" b="1" dirty="0"/>
              <a:t> </a:t>
            </a:r>
            <a:r>
              <a:rPr lang="en-US" sz="3600" dirty="0"/>
              <a:t>The TAs should be able to create an account and login to see 1) an office hour schedule calendar, and 2) a form where the TAs can submit office hour change requests to the instructors.</a:t>
            </a:r>
          </a:p>
          <a:p>
            <a:pPr marL="742950" indent="-742950" algn="just">
              <a:buAutoNum type="arabicPeriod"/>
            </a:pPr>
            <a:r>
              <a:rPr lang="en-US" sz="3600" b="1" dirty="0"/>
              <a:t>Instructors. </a:t>
            </a:r>
            <a:r>
              <a:rPr lang="en-US" sz="3600" dirty="0"/>
              <a:t>The instructors should be able to create an account and login to see 1) an office hour schedule calendar, 2) a form for adding/removing TAs, 3) a section to manage office hour change requests, and 4) a form to change their own office hour.</a:t>
            </a:r>
            <a:endParaRPr lang="en-US" sz="3600" b="1" dirty="0"/>
          </a:p>
        </p:txBody>
      </p:sp>
      <p:pic>
        <p:nvPicPr>
          <p:cNvPr id="1028" name="Picture 4">
            <a:extLst>
              <a:ext uri="{FF2B5EF4-FFF2-40B4-BE49-F238E27FC236}">
                <a16:creationId xmlns:a16="http://schemas.microsoft.com/office/drawing/2014/main" id="{52B40A46-0CBD-7F24-9523-9E4105287A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713" y="18293880"/>
            <a:ext cx="9361203" cy="120422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2FE97B5B-9AF8-DF76-8C93-83E48D42CC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4713" y="19498108"/>
            <a:ext cx="9179154" cy="103928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21E5F795-B9E0-0813-033F-29EAFF2F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4713" y="20531811"/>
            <a:ext cx="9179154" cy="9248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471EDAC-DD38-39D3-5353-23E9D0F63C97}"/>
              </a:ext>
            </a:extLst>
          </p:cNvPr>
          <p:cNvPicPr>
            <a:picLocks noChangeAspect="1"/>
          </p:cNvPicPr>
          <p:nvPr/>
        </p:nvPicPr>
        <p:blipFill>
          <a:blip r:embed="rId9"/>
          <a:stretch>
            <a:fillRect/>
          </a:stretch>
        </p:blipFill>
        <p:spPr>
          <a:xfrm>
            <a:off x="11803449" y="23545799"/>
            <a:ext cx="14188857" cy="8092409"/>
          </a:xfrm>
          <a:prstGeom prst="rect">
            <a:avLst/>
          </a:prstGeom>
        </p:spPr>
      </p:pic>
      <p:sp>
        <p:nvSpPr>
          <p:cNvPr id="27" name="TextBox 26">
            <a:extLst>
              <a:ext uri="{FF2B5EF4-FFF2-40B4-BE49-F238E27FC236}">
                <a16:creationId xmlns:a16="http://schemas.microsoft.com/office/drawing/2014/main" id="{F468466E-A070-CBDB-8A15-BACE322BC4B4}"/>
              </a:ext>
            </a:extLst>
          </p:cNvPr>
          <p:cNvSpPr txBox="1"/>
          <p:nvPr/>
        </p:nvSpPr>
        <p:spPr>
          <a:xfrm>
            <a:off x="11803451" y="18001769"/>
            <a:ext cx="5925749" cy="1124432"/>
          </a:xfrm>
          <a:prstGeom prst="rect">
            <a:avLst/>
          </a:prstGeom>
          <a:noFill/>
        </p:spPr>
        <p:txBody>
          <a:bodyPr wrap="square" rtlCol="0">
            <a:spAutoFit/>
          </a:bodyPr>
          <a:lstStyle/>
          <a:p>
            <a:endParaRPr lang="en-US" dirty="0"/>
          </a:p>
        </p:txBody>
      </p:sp>
      <p:sp>
        <p:nvSpPr>
          <p:cNvPr id="40" name="TextBox 39">
            <a:extLst>
              <a:ext uri="{FF2B5EF4-FFF2-40B4-BE49-F238E27FC236}">
                <a16:creationId xmlns:a16="http://schemas.microsoft.com/office/drawing/2014/main" id="{23405EA5-321F-88B8-3207-A88A5B3AF881}"/>
              </a:ext>
            </a:extLst>
          </p:cNvPr>
          <p:cNvSpPr txBox="1"/>
          <p:nvPr/>
        </p:nvSpPr>
        <p:spPr>
          <a:xfrm>
            <a:off x="11803450" y="6159285"/>
            <a:ext cx="6789350" cy="523220"/>
          </a:xfrm>
          <a:prstGeom prst="rect">
            <a:avLst/>
          </a:prstGeom>
          <a:noFill/>
        </p:spPr>
        <p:txBody>
          <a:bodyPr wrap="square" rtlCol="0">
            <a:spAutoFit/>
          </a:bodyPr>
          <a:lstStyle/>
          <a:p>
            <a:r>
              <a:rPr lang="en-US" altLang="zh-CN" sz="2800" dirty="0"/>
              <a:t>1.</a:t>
            </a:r>
            <a:r>
              <a:rPr lang="zh-CN" altLang="en-US" sz="2800" dirty="0"/>
              <a:t> </a:t>
            </a:r>
            <a:r>
              <a:rPr lang="en-US" altLang="zh-CN" sz="2800" dirty="0"/>
              <a:t>TA</a:t>
            </a:r>
            <a:r>
              <a:rPr lang="zh-CN" altLang="en-US" sz="2800" dirty="0"/>
              <a:t> </a:t>
            </a:r>
            <a:r>
              <a:rPr lang="en-US" altLang="zh-CN" sz="2800" dirty="0"/>
              <a:t>requests</a:t>
            </a:r>
            <a:r>
              <a:rPr lang="zh-CN" altLang="en-US" sz="2800" dirty="0"/>
              <a:t> </a:t>
            </a:r>
            <a:r>
              <a:rPr lang="en-US" altLang="zh-CN" sz="2800" dirty="0"/>
              <a:t>to</a:t>
            </a:r>
            <a:r>
              <a:rPr lang="zh-CN" altLang="en-US" sz="2800" dirty="0"/>
              <a:t> </a:t>
            </a:r>
            <a:r>
              <a:rPr lang="en-US" altLang="zh-CN" sz="2800" dirty="0"/>
              <a:t>change</a:t>
            </a:r>
            <a:r>
              <a:rPr lang="zh-CN" altLang="en-US" sz="2800" dirty="0"/>
              <a:t> </a:t>
            </a:r>
            <a:r>
              <a:rPr lang="en-US" altLang="zh-CN" sz="2800" dirty="0"/>
              <a:t>the</a:t>
            </a:r>
            <a:r>
              <a:rPr lang="zh-CN" altLang="en-US" sz="2800" dirty="0"/>
              <a:t> </a:t>
            </a:r>
            <a:r>
              <a:rPr lang="en-US" altLang="zh-CN" sz="2800" dirty="0"/>
              <a:t>office</a:t>
            </a:r>
            <a:r>
              <a:rPr lang="zh-CN" altLang="en-US" sz="2800" dirty="0"/>
              <a:t> </a:t>
            </a:r>
            <a:r>
              <a:rPr lang="en-US" altLang="zh-CN" sz="2800" dirty="0"/>
              <a:t>hour</a:t>
            </a:r>
            <a:endParaRPr lang="en-CN" sz="2800" dirty="0"/>
          </a:p>
        </p:txBody>
      </p:sp>
      <p:pic>
        <p:nvPicPr>
          <p:cNvPr id="42" name="Picture 41" descr="A screenshot of a computer&#10;&#10;Description automatically generated">
            <a:extLst>
              <a:ext uri="{FF2B5EF4-FFF2-40B4-BE49-F238E27FC236}">
                <a16:creationId xmlns:a16="http://schemas.microsoft.com/office/drawing/2014/main" id="{92D0ADB7-4E90-F225-069A-53021DD6C2B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24087" y="6822577"/>
            <a:ext cx="7183620" cy="2904017"/>
          </a:xfrm>
          <a:prstGeom prst="rect">
            <a:avLst/>
          </a:prstGeom>
        </p:spPr>
      </p:pic>
      <p:pic>
        <p:nvPicPr>
          <p:cNvPr id="44" name="Picture 43" descr="A screenshot of a message&#10;&#10;Description automatically generated">
            <a:extLst>
              <a:ext uri="{FF2B5EF4-FFF2-40B4-BE49-F238E27FC236}">
                <a16:creationId xmlns:a16="http://schemas.microsoft.com/office/drawing/2014/main" id="{7E78AAC1-4FA8-F9C8-C57D-FE5E505B63E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896616" y="6274796"/>
            <a:ext cx="6006302" cy="3184461"/>
          </a:xfrm>
          <a:prstGeom prst="rect">
            <a:avLst/>
          </a:prstGeom>
        </p:spPr>
      </p:pic>
      <p:pic>
        <p:nvPicPr>
          <p:cNvPr id="45" name="Picture 44" descr="A screenshot of a message&#10;&#10;Description automatically generated">
            <a:extLst>
              <a:ext uri="{FF2B5EF4-FFF2-40B4-BE49-F238E27FC236}">
                <a16:creationId xmlns:a16="http://schemas.microsoft.com/office/drawing/2014/main" id="{F88C35FC-17B9-DC78-3A86-6698A0B535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90756" y="12732334"/>
            <a:ext cx="4796493" cy="3835431"/>
          </a:xfrm>
          <a:prstGeom prst="rect">
            <a:avLst/>
          </a:prstGeom>
        </p:spPr>
      </p:pic>
      <p:sp>
        <p:nvSpPr>
          <p:cNvPr id="46" name="TextBox 45">
            <a:extLst>
              <a:ext uri="{FF2B5EF4-FFF2-40B4-BE49-F238E27FC236}">
                <a16:creationId xmlns:a16="http://schemas.microsoft.com/office/drawing/2014/main" id="{A995E930-486A-CF7D-1358-FEF5DFB3DB72}"/>
              </a:ext>
            </a:extLst>
          </p:cNvPr>
          <p:cNvSpPr txBox="1"/>
          <p:nvPr/>
        </p:nvSpPr>
        <p:spPr>
          <a:xfrm>
            <a:off x="23854449" y="9792990"/>
            <a:ext cx="8495615" cy="1384995"/>
          </a:xfrm>
          <a:prstGeom prst="rect">
            <a:avLst/>
          </a:prstGeom>
          <a:noFill/>
        </p:spPr>
        <p:txBody>
          <a:bodyPr wrap="square" rtlCol="0">
            <a:spAutoFit/>
          </a:bodyPr>
          <a:lstStyle/>
          <a:p>
            <a:r>
              <a:rPr lang="en-US" altLang="zh-CN" sz="2800" dirty="0"/>
              <a:t>3.</a:t>
            </a:r>
            <a:r>
              <a:rPr lang="zh-CN" altLang="en-US" sz="2800" dirty="0"/>
              <a:t> </a:t>
            </a:r>
            <a:r>
              <a:rPr lang="en-US" altLang="zh-CN" sz="2800" dirty="0"/>
              <a:t>The</a:t>
            </a:r>
            <a:r>
              <a:rPr lang="zh-CN" altLang="en-US" sz="2800" dirty="0"/>
              <a:t> </a:t>
            </a:r>
            <a:r>
              <a:rPr lang="en-US" altLang="zh-CN" sz="2800" dirty="0"/>
              <a:t>Calendar</a:t>
            </a:r>
            <a:r>
              <a:rPr lang="zh-CN" altLang="en-US" sz="2800" dirty="0"/>
              <a:t> </a:t>
            </a:r>
            <a:r>
              <a:rPr lang="en-US" altLang="zh-CN" sz="2800" dirty="0"/>
              <a:t>reflects</a:t>
            </a:r>
            <a:r>
              <a:rPr lang="zh-CN" altLang="en-US" sz="2800" dirty="0"/>
              <a:t> </a:t>
            </a:r>
            <a:r>
              <a:rPr lang="en-US" altLang="zh-CN" sz="2800" dirty="0"/>
              <a:t>the</a:t>
            </a:r>
            <a:r>
              <a:rPr lang="zh-CN" altLang="en-US" sz="2800" dirty="0"/>
              <a:t> </a:t>
            </a:r>
            <a:r>
              <a:rPr lang="en-US" altLang="zh-CN" sz="2800" dirty="0"/>
              <a:t>update</a:t>
            </a:r>
          </a:p>
          <a:p>
            <a:endParaRPr lang="en-CN" sz="2800" dirty="0"/>
          </a:p>
          <a:p>
            <a:endParaRPr lang="en-CN" sz="2800" dirty="0"/>
          </a:p>
        </p:txBody>
      </p:sp>
      <p:pic>
        <p:nvPicPr>
          <p:cNvPr id="47" name="Picture 46" descr="A screenshot of a calendar&#10;&#10;Description automatically generated">
            <a:extLst>
              <a:ext uri="{FF2B5EF4-FFF2-40B4-BE49-F238E27FC236}">
                <a16:creationId xmlns:a16="http://schemas.microsoft.com/office/drawing/2014/main" id="{D78E379A-9B55-307B-0FFD-9EE44224C12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892130" y="10449429"/>
            <a:ext cx="7772400" cy="6212995"/>
          </a:xfrm>
          <a:prstGeom prst="rect">
            <a:avLst/>
          </a:prstGeom>
        </p:spPr>
      </p:pic>
      <p:sp>
        <p:nvSpPr>
          <p:cNvPr id="48" name="Can 8">
            <a:extLst>
              <a:ext uri="{FF2B5EF4-FFF2-40B4-BE49-F238E27FC236}">
                <a16:creationId xmlns:a16="http://schemas.microsoft.com/office/drawing/2014/main" id="{C270019E-7827-44DB-E324-E1AEFFB1AFBB}"/>
              </a:ext>
            </a:extLst>
          </p:cNvPr>
          <p:cNvSpPr/>
          <p:nvPr/>
        </p:nvSpPr>
        <p:spPr>
          <a:xfrm>
            <a:off x="19458687" y="9891483"/>
            <a:ext cx="1683843" cy="1179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3200" dirty="0"/>
          </a:p>
        </p:txBody>
      </p:sp>
      <p:sp>
        <p:nvSpPr>
          <p:cNvPr id="49" name="Right Arrow 17">
            <a:extLst>
              <a:ext uri="{FF2B5EF4-FFF2-40B4-BE49-F238E27FC236}">
                <a16:creationId xmlns:a16="http://schemas.microsoft.com/office/drawing/2014/main" id="{749B4533-212C-903C-9BBF-265BB9845155}"/>
              </a:ext>
            </a:extLst>
          </p:cNvPr>
          <p:cNvSpPr/>
          <p:nvPr/>
        </p:nvSpPr>
        <p:spPr>
          <a:xfrm rot="1721842" flipV="1">
            <a:off x="16193292" y="9224975"/>
            <a:ext cx="3305322" cy="299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0" name="Down Arrow 24">
            <a:extLst>
              <a:ext uri="{FF2B5EF4-FFF2-40B4-BE49-F238E27FC236}">
                <a16:creationId xmlns:a16="http://schemas.microsoft.com/office/drawing/2014/main" id="{A3322CEA-0FE3-4CA1-2EC2-8D5B5DF6A5D4}"/>
              </a:ext>
            </a:extLst>
          </p:cNvPr>
          <p:cNvSpPr/>
          <p:nvPr/>
        </p:nvSpPr>
        <p:spPr>
          <a:xfrm>
            <a:off x="12718674" y="9805491"/>
            <a:ext cx="342900" cy="12175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1" name="Down Arrow 25">
            <a:extLst>
              <a:ext uri="{FF2B5EF4-FFF2-40B4-BE49-F238E27FC236}">
                <a16:creationId xmlns:a16="http://schemas.microsoft.com/office/drawing/2014/main" id="{18537AC3-1279-1E9F-FC8D-570240021981}"/>
              </a:ext>
            </a:extLst>
          </p:cNvPr>
          <p:cNvSpPr/>
          <p:nvPr/>
        </p:nvSpPr>
        <p:spPr>
          <a:xfrm rot="13973782">
            <a:off x="17683889" y="10526658"/>
            <a:ext cx="310827" cy="31980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2" name="TextBox 51">
            <a:extLst>
              <a:ext uri="{FF2B5EF4-FFF2-40B4-BE49-F238E27FC236}">
                <a16:creationId xmlns:a16="http://schemas.microsoft.com/office/drawing/2014/main" id="{E542D5A0-4202-8F5A-6C14-3BBBABD2C6BB}"/>
              </a:ext>
            </a:extLst>
          </p:cNvPr>
          <p:cNvSpPr txBox="1"/>
          <p:nvPr/>
        </p:nvSpPr>
        <p:spPr>
          <a:xfrm>
            <a:off x="11824087" y="11119267"/>
            <a:ext cx="5295513" cy="1384995"/>
          </a:xfrm>
          <a:prstGeom prst="rect">
            <a:avLst/>
          </a:prstGeom>
          <a:noFill/>
        </p:spPr>
        <p:txBody>
          <a:bodyPr wrap="square" rtlCol="0">
            <a:spAutoFit/>
          </a:bodyPr>
          <a:lstStyle/>
          <a:p>
            <a:r>
              <a:rPr lang="en-US" altLang="zh-CN" sz="2800" dirty="0"/>
              <a:t>2.</a:t>
            </a:r>
            <a:r>
              <a:rPr lang="zh-CN" altLang="en-US" sz="2800" dirty="0"/>
              <a:t> </a:t>
            </a:r>
            <a:r>
              <a:rPr lang="en-US" altLang="zh-CN" sz="2800" dirty="0"/>
              <a:t>Instructor</a:t>
            </a:r>
            <a:r>
              <a:rPr lang="zh-CN" altLang="en-US" sz="2800" dirty="0"/>
              <a:t> </a:t>
            </a:r>
            <a:r>
              <a:rPr lang="en-US" altLang="zh-CN" sz="2800" dirty="0"/>
              <a:t>sees</a:t>
            </a:r>
            <a:r>
              <a:rPr lang="zh-CN" altLang="en-US" sz="2800" dirty="0"/>
              <a:t> </a:t>
            </a:r>
            <a:r>
              <a:rPr lang="en-US" altLang="zh-CN" sz="2800" dirty="0"/>
              <a:t>the</a:t>
            </a:r>
            <a:r>
              <a:rPr lang="zh-CN" altLang="en-US" sz="2800" dirty="0"/>
              <a:t> </a:t>
            </a:r>
            <a:r>
              <a:rPr lang="en-US" altLang="zh-CN" sz="2800" dirty="0"/>
              <a:t>TA’s</a:t>
            </a:r>
            <a:r>
              <a:rPr lang="zh-CN" altLang="en-US" sz="2800" dirty="0"/>
              <a:t> </a:t>
            </a:r>
            <a:r>
              <a:rPr lang="en-US" altLang="zh-CN" sz="2800" dirty="0"/>
              <a:t>request</a:t>
            </a:r>
            <a:r>
              <a:rPr lang="zh-CN" altLang="en-US" sz="2800" dirty="0"/>
              <a:t> </a:t>
            </a:r>
            <a:r>
              <a:rPr lang="en-US" altLang="zh-CN" sz="2800" dirty="0"/>
              <a:t>and</a:t>
            </a:r>
            <a:r>
              <a:rPr lang="zh-CN" altLang="en-US" sz="2800" dirty="0"/>
              <a:t> </a:t>
            </a:r>
            <a:r>
              <a:rPr lang="en-US" altLang="zh-CN" sz="2800" dirty="0"/>
              <a:t>approves</a:t>
            </a:r>
            <a:endParaRPr lang="en-CN" sz="2800" dirty="0"/>
          </a:p>
          <a:p>
            <a:endParaRPr lang="en-CN" sz="2800" dirty="0"/>
          </a:p>
        </p:txBody>
      </p:sp>
      <p:sp>
        <p:nvSpPr>
          <p:cNvPr id="53" name="TextBox 52">
            <a:extLst>
              <a:ext uri="{FF2B5EF4-FFF2-40B4-BE49-F238E27FC236}">
                <a16:creationId xmlns:a16="http://schemas.microsoft.com/office/drawing/2014/main" id="{78F783AE-7D9C-C5BA-FD58-6D8EBC113315}"/>
              </a:ext>
            </a:extLst>
          </p:cNvPr>
          <p:cNvSpPr txBox="1"/>
          <p:nvPr/>
        </p:nvSpPr>
        <p:spPr>
          <a:xfrm rot="19378052">
            <a:off x="16104949" y="11550120"/>
            <a:ext cx="2985622" cy="523220"/>
          </a:xfrm>
          <a:prstGeom prst="rect">
            <a:avLst/>
          </a:prstGeom>
          <a:noFill/>
        </p:spPr>
        <p:txBody>
          <a:bodyPr wrap="square" rtlCol="0">
            <a:spAutoFit/>
          </a:bodyPr>
          <a:lstStyle/>
          <a:p>
            <a:r>
              <a:rPr lang="en-US" altLang="zh-CN" sz="2800" dirty="0"/>
              <a:t>Update</a:t>
            </a:r>
            <a:r>
              <a:rPr lang="zh-CN" altLang="en-US" sz="2800" dirty="0"/>
              <a:t> </a:t>
            </a:r>
            <a:r>
              <a:rPr lang="en-US" altLang="zh-CN" sz="2800" dirty="0"/>
              <a:t>OH</a:t>
            </a:r>
            <a:r>
              <a:rPr lang="zh-CN" altLang="en-US" sz="2800" dirty="0"/>
              <a:t> </a:t>
            </a:r>
            <a:r>
              <a:rPr lang="en-US" altLang="zh-CN" sz="2800" dirty="0"/>
              <a:t>data</a:t>
            </a:r>
            <a:endParaRPr lang="en-CN" sz="2800" dirty="0"/>
          </a:p>
        </p:txBody>
      </p:sp>
      <p:sp>
        <p:nvSpPr>
          <p:cNvPr id="54" name="Down Arrow 36">
            <a:extLst>
              <a:ext uri="{FF2B5EF4-FFF2-40B4-BE49-F238E27FC236}">
                <a16:creationId xmlns:a16="http://schemas.microsoft.com/office/drawing/2014/main" id="{CDBB7247-95F4-1D8A-BC60-3C1F47F528E5}"/>
              </a:ext>
            </a:extLst>
          </p:cNvPr>
          <p:cNvSpPr/>
          <p:nvPr/>
        </p:nvSpPr>
        <p:spPr>
          <a:xfrm rot="17407023">
            <a:off x="22347255" y="10257154"/>
            <a:ext cx="326037" cy="23825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5" name="TextBox 54">
            <a:extLst>
              <a:ext uri="{FF2B5EF4-FFF2-40B4-BE49-F238E27FC236}">
                <a16:creationId xmlns:a16="http://schemas.microsoft.com/office/drawing/2014/main" id="{D5102F41-8434-6F21-931C-3FFDE421C0D8}"/>
              </a:ext>
            </a:extLst>
          </p:cNvPr>
          <p:cNvSpPr txBox="1"/>
          <p:nvPr/>
        </p:nvSpPr>
        <p:spPr>
          <a:xfrm rot="1175802">
            <a:off x="21461649" y="10735771"/>
            <a:ext cx="2591794" cy="523220"/>
          </a:xfrm>
          <a:prstGeom prst="rect">
            <a:avLst/>
          </a:prstGeom>
          <a:noFill/>
        </p:spPr>
        <p:txBody>
          <a:bodyPr wrap="square" rtlCol="0">
            <a:spAutoFit/>
          </a:bodyPr>
          <a:lstStyle/>
          <a:p>
            <a:r>
              <a:rPr lang="en-US" altLang="zh-CN" sz="2800" dirty="0"/>
              <a:t>Fetch</a:t>
            </a:r>
            <a:r>
              <a:rPr lang="zh-CN" altLang="en-US" sz="2800" dirty="0"/>
              <a:t> </a:t>
            </a:r>
            <a:r>
              <a:rPr lang="en-US" altLang="zh-CN" sz="2800" dirty="0"/>
              <a:t>OH</a:t>
            </a:r>
            <a:r>
              <a:rPr lang="zh-CN" altLang="en-US" sz="2800" dirty="0"/>
              <a:t> </a:t>
            </a:r>
            <a:r>
              <a:rPr lang="en-US" altLang="zh-CN" sz="2800" dirty="0"/>
              <a:t>data</a:t>
            </a:r>
            <a:endParaRPr lang="en-CN" sz="2800" dirty="0"/>
          </a:p>
        </p:txBody>
      </p:sp>
      <p:sp>
        <p:nvSpPr>
          <p:cNvPr id="56" name="TextBox 55">
            <a:extLst>
              <a:ext uri="{FF2B5EF4-FFF2-40B4-BE49-F238E27FC236}">
                <a16:creationId xmlns:a16="http://schemas.microsoft.com/office/drawing/2014/main" id="{4CEEBA1E-A918-95EC-387F-729B96130040}"/>
              </a:ext>
            </a:extLst>
          </p:cNvPr>
          <p:cNvSpPr txBox="1"/>
          <p:nvPr/>
        </p:nvSpPr>
        <p:spPr>
          <a:xfrm rot="1766229">
            <a:off x="17289991" y="9020410"/>
            <a:ext cx="2468678" cy="523220"/>
          </a:xfrm>
          <a:prstGeom prst="rect">
            <a:avLst/>
          </a:prstGeom>
          <a:noFill/>
        </p:spPr>
        <p:txBody>
          <a:bodyPr wrap="square" rtlCol="0">
            <a:spAutoFit/>
          </a:bodyPr>
          <a:lstStyle/>
          <a:p>
            <a:r>
              <a:rPr lang="en-US" altLang="zh-CN" sz="2800" dirty="0"/>
              <a:t>New</a:t>
            </a:r>
            <a:r>
              <a:rPr lang="zh-CN" altLang="en-US" sz="2800" dirty="0"/>
              <a:t> </a:t>
            </a:r>
            <a:r>
              <a:rPr lang="en-US" altLang="zh-CN" sz="2800" dirty="0"/>
              <a:t>OH</a:t>
            </a:r>
            <a:r>
              <a:rPr lang="zh-CN" altLang="en-US" sz="2800" dirty="0"/>
              <a:t> </a:t>
            </a:r>
            <a:r>
              <a:rPr lang="en-US" altLang="zh-CN" sz="2800" dirty="0"/>
              <a:t>data</a:t>
            </a:r>
            <a:endParaRPr lang="en-CN" sz="2800" dirty="0"/>
          </a:p>
        </p:txBody>
      </p:sp>
      <p:pic>
        <p:nvPicPr>
          <p:cNvPr id="58" name="Picture 57" descr="A black and white clock with a pencil&#10;&#10;Description automatically generated">
            <a:extLst>
              <a:ext uri="{FF2B5EF4-FFF2-40B4-BE49-F238E27FC236}">
                <a16:creationId xmlns:a16="http://schemas.microsoft.com/office/drawing/2014/main" id="{BE94EEEC-CE5F-1C02-1CD6-B53C49859B1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363870" y="6117242"/>
            <a:ext cx="3632387" cy="3391074"/>
          </a:xfrm>
          <a:prstGeom prst="rect">
            <a:avLst/>
          </a:prstGeom>
        </p:spPr>
      </p:pic>
      <p:pic>
        <p:nvPicPr>
          <p:cNvPr id="1025" name="Picture 1024">
            <a:extLst>
              <a:ext uri="{FF2B5EF4-FFF2-40B4-BE49-F238E27FC236}">
                <a16:creationId xmlns:a16="http://schemas.microsoft.com/office/drawing/2014/main" id="{1FBFB0DD-B43B-3746-9636-0AF2EEF3028A}"/>
              </a:ext>
            </a:extLst>
          </p:cNvPr>
          <p:cNvPicPr>
            <a:picLocks noChangeAspect="1"/>
          </p:cNvPicPr>
          <p:nvPr/>
        </p:nvPicPr>
        <p:blipFill>
          <a:blip r:embed="rId15"/>
          <a:stretch>
            <a:fillRect/>
          </a:stretch>
        </p:blipFill>
        <p:spPr>
          <a:xfrm>
            <a:off x="17157656" y="13092150"/>
            <a:ext cx="6228665" cy="3350097"/>
          </a:xfrm>
          <a:prstGeom prst="rect">
            <a:avLst/>
          </a:prstGeom>
        </p:spPr>
      </p:pic>
    </p:spTree>
    <p:extLst>
      <p:ext uri="{BB962C8B-B14F-4D97-AF65-F5344CB8AC3E}">
        <p14:creationId xmlns:p14="http://schemas.microsoft.com/office/powerpoint/2010/main" val="1316009954"/>
      </p:ext>
    </p:extLst>
  </p:cSld>
  <p:clrMapOvr>
    <a:masterClrMapping/>
  </p:clrMapOvr>
</p:sld>
</file>

<file path=ppt/theme/theme1.xml><?xml version="1.0" encoding="utf-8"?>
<a:theme xmlns:a="http://schemas.openxmlformats.org/drawingml/2006/main" name="PosterPresentations.com-48x72-Template-V2b">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PosterPresentations.com-48x72-Template-V2b</Template>
  <TotalTime>5060</TotalTime>
  <Words>599</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PosterPresentations.com-48x72-Template-V2b</vt:lpstr>
      <vt:lpstr>EasyOH: Cloud-based Office Hour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航 许</cp:lastModifiedBy>
  <cp:revision>562</cp:revision>
  <dcterms:created xsi:type="dcterms:W3CDTF">2011-04-21T17:26:56Z</dcterms:created>
  <dcterms:modified xsi:type="dcterms:W3CDTF">2024-12-02T07:05:06Z</dcterms:modified>
</cp:coreProperties>
</file>