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jp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jpg"/><Relationship Id="rId7" Type="http://schemas.openxmlformats.org/officeDocument/2006/relationships/image" Target="../media/image107.jp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jp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jp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jp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jpg"/><Relationship Id="rId3" Type="http://schemas.openxmlformats.org/officeDocument/2006/relationships/image" Target="../media/image144.jp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jpg"/><Relationship Id="rId3" Type="http://schemas.openxmlformats.org/officeDocument/2006/relationships/image" Target="../media/image153.jp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jp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jp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jp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jp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jpg"/><Relationship Id="rId3" Type="http://schemas.openxmlformats.org/officeDocument/2006/relationships/image" Target="../media/image185.jp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jpg"/><Relationship Id="rId3" Type="http://schemas.openxmlformats.org/officeDocument/2006/relationships/image" Target="../media/image190.jp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jp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jp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jpg"/><Relationship Id="rId6" Type="http://schemas.openxmlformats.org/officeDocument/2006/relationships/image" Target="../media/image208.jpg"/><Relationship Id="rId7" Type="http://schemas.openxmlformats.org/officeDocument/2006/relationships/image" Target="../media/image209.jp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jp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jp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jpg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4.jp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7018" y="1838351"/>
            <a:ext cx="2618352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 b="1">
                <a:solidFill>
                  <a:srgbClr val="EC7C30"/>
                </a:solidFill>
                <a:latin typeface="Segoe UI"/>
                <a:cs typeface="Segoe UI"/>
              </a:rPr>
              <a:t>Chimie</a:t>
            </a:r>
            <a:endParaRPr sz="6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667" y="1838351"/>
            <a:ext cx="1072899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 b="1">
                <a:solidFill>
                  <a:srgbClr val="EC7C30"/>
                </a:solidFill>
                <a:latin typeface="Segoe UI"/>
                <a:cs typeface="Segoe UI"/>
              </a:rPr>
              <a:t>du</a:t>
            </a:r>
            <a:endParaRPr sz="6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6837" y="1838351"/>
            <a:ext cx="2337643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 b="1">
                <a:solidFill>
                  <a:srgbClr val="EC7C30"/>
                </a:solidFill>
                <a:latin typeface="Segoe UI"/>
                <a:cs typeface="Segoe UI"/>
              </a:rPr>
              <a:t>vi</a:t>
            </a:r>
            <a:r>
              <a:rPr dirty="0" smtClean="0" sz="6000" spc="-100" b="1">
                <a:solidFill>
                  <a:srgbClr val="EC7C30"/>
                </a:solidFill>
                <a:latin typeface="Segoe UI"/>
                <a:cs typeface="Segoe UI"/>
              </a:rPr>
              <a:t>v</a:t>
            </a:r>
            <a:r>
              <a:rPr dirty="0" smtClean="0" sz="6000" spc="0" b="1">
                <a:solidFill>
                  <a:srgbClr val="EC7C30"/>
                </a:solidFill>
                <a:latin typeface="Segoe UI"/>
                <a:cs typeface="Segoe UI"/>
              </a:rPr>
              <a:t>ant</a:t>
            </a:r>
            <a:endParaRPr sz="6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1147" y="1838351"/>
            <a:ext cx="848823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 b="1">
                <a:solidFill>
                  <a:srgbClr val="EC7C30"/>
                </a:solidFill>
                <a:latin typeface="Segoe UI"/>
                <a:cs typeface="Segoe UI"/>
              </a:rPr>
              <a:t>et</a:t>
            </a:r>
            <a:endParaRPr sz="6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3085" y="2661565"/>
            <a:ext cx="5611932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0" b="1">
                <a:solidFill>
                  <a:srgbClr val="EC7C30"/>
                </a:solidFill>
                <a:latin typeface="Segoe UI"/>
                <a:cs typeface="Segoe UI"/>
              </a:rPr>
              <a:t>envi</a:t>
            </a:r>
            <a:r>
              <a:rPr dirty="0" smtClean="0" sz="6000" spc="-29" b="1">
                <a:solidFill>
                  <a:srgbClr val="EC7C30"/>
                </a:solidFill>
                <a:latin typeface="Segoe UI"/>
                <a:cs typeface="Segoe UI"/>
              </a:rPr>
              <a:t>r</a:t>
            </a:r>
            <a:r>
              <a:rPr dirty="0" smtClean="0" sz="6000" spc="0" b="1">
                <a:solidFill>
                  <a:srgbClr val="EC7C30"/>
                </a:solidFill>
                <a:latin typeface="Segoe UI"/>
                <a:cs typeface="Segoe UI"/>
              </a:rPr>
              <a:t>onnement</a:t>
            </a:r>
            <a:endParaRPr sz="6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9950" y="3649327"/>
            <a:ext cx="12637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>
                <a:latin typeface="Segoe UI"/>
                <a:cs typeface="Segoe UI"/>
              </a:rPr>
              <a:t>Hen</a:t>
            </a:r>
            <a:r>
              <a:rPr dirty="0" smtClean="0" baseline="1044" sz="3600" spc="-29">
                <a:latin typeface="Segoe UI"/>
                <a:cs typeface="Segoe UI"/>
              </a:rPr>
              <a:t>r</a:t>
            </a:r>
            <a:r>
              <a:rPr dirty="0" smtClean="0" baseline="1044" sz="3600" spc="0">
                <a:latin typeface="Segoe UI"/>
                <a:cs typeface="Segoe UI"/>
              </a:rPr>
              <a:t>ot</a:t>
            </a:r>
            <a:r>
              <a:rPr dirty="0" smtClean="0" baseline="1044" sz="3600" spc="-19">
                <a:latin typeface="Segoe UI"/>
                <a:cs typeface="Segoe UI"/>
              </a:rPr>
              <a:t>t</a:t>
            </a:r>
            <a:r>
              <a:rPr dirty="0" smtClean="0" baseline="1044" sz="3600" spc="0"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5792" y="3649327"/>
            <a:ext cx="10930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>
                <a:latin typeface="Segoe UI"/>
                <a:cs typeface="Segoe UI"/>
              </a:rPr>
              <a:t>Vi</a:t>
            </a:r>
            <a:r>
              <a:rPr dirty="0" smtClean="0" baseline="1044" sz="3600" spc="-39">
                <a:latin typeface="Segoe UI"/>
                <a:cs typeface="Segoe UI"/>
              </a:rPr>
              <a:t>r</a:t>
            </a:r>
            <a:r>
              <a:rPr dirty="0" smtClean="0" baseline="1044" sz="3600" spc="0">
                <a:latin typeface="Segoe UI"/>
                <a:cs typeface="Segoe UI"/>
              </a:rPr>
              <a:t>gin</a:t>
            </a:r>
            <a:r>
              <a:rPr dirty="0" smtClean="0" baseline="1044" sz="3600" spc="-9">
                <a:latin typeface="Segoe UI"/>
                <a:cs typeface="Segoe UI"/>
              </a:rPr>
              <a:t>i</a:t>
            </a:r>
            <a:r>
              <a:rPr dirty="0" smtClean="0" baseline="1044" sz="3600" spc="0"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1888" y="6411476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62584" y="1498092"/>
            <a:ext cx="6624828" cy="437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7075" y="440248"/>
            <a:ext cx="75824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Les</a:t>
            </a:r>
            <a:r>
              <a:rPr dirty="0" smtClean="0" baseline="2657" sz="2700" spc="-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eaux</a:t>
            </a:r>
            <a:r>
              <a:rPr dirty="0" smtClean="0" baseline="2657" sz="2700" spc="4">
                <a:latin typeface="Comic Sans MS"/>
                <a:cs typeface="Comic Sans MS"/>
              </a:rPr>
              <a:t> 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urell</a:t>
            </a:r>
            <a:r>
              <a:rPr dirty="0" smtClean="0" baseline="2657" sz="2700" spc="-4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s</a:t>
            </a:r>
            <a:r>
              <a:rPr dirty="0" smtClean="0" baseline="2657" sz="2700" spc="-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co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tie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ent</a:t>
            </a:r>
            <a:r>
              <a:rPr dirty="0" smtClean="0" baseline="2657" sz="2700" spc="-3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dif</a:t>
            </a:r>
            <a:r>
              <a:rPr dirty="0" smtClean="0" baseline="2657" sz="2700" spc="-9">
                <a:latin typeface="Comic Sans MS"/>
                <a:cs typeface="Comic Sans MS"/>
              </a:rPr>
              <a:t>f</a:t>
            </a:r>
            <a:r>
              <a:rPr dirty="0" smtClean="0" baseline="2657" sz="2700" spc="0">
                <a:latin typeface="Comic Sans MS"/>
                <a:cs typeface="Comic Sans MS"/>
              </a:rPr>
              <a:t>érents</a:t>
            </a:r>
            <a:r>
              <a:rPr dirty="0" smtClean="0" baseline="2657" sz="2700" spc="1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él</a:t>
            </a:r>
            <a:r>
              <a:rPr dirty="0" smtClean="0" baseline="2657" sz="2700" spc="-4">
                <a:solidFill>
                  <a:srgbClr val="FF0000"/>
                </a:solidFill>
                <a:latin typeface="Comic Sans MS"/>
                <a:cs typeface="Comic Sans MS"/>
              </a:rPr>
              <a:t>é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me</a:t>
            </a:r>
            <a:r>
              <a:rPr dirty="0" smtClean="0" baseline="2657" sz="27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ts</a:t>
            </a:r>
            <a:r>
              <a:rPr dirty="0" smtClean="0" baseline="2657" sz="2700" spc="-1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chi</a:t>
            </a:r>
            <a:r>
              <a:rPr dirty="0" smtClean="0" baseline="2657" sz="2700" spc="4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iques</a:t>
            </a:r>
            <a:r>
              <a:rPr dirty="0" smtClean="0" baseline="2657" sz="27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dissous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19313" y="440248"/>
            <a:ext cx="3126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075" y="714568"/>
            <a:ext cx="4645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fait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9591" y="714568"/>
            <a:ext cx="3191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8546" y="714568"/>
            <a:ext cx="4761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leur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3407" y="714568"/>
            <a:ext cx="14530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chemi</a:t>
            </a:r>
            <a:r>
              <a:rPr dirty="0" smtClean="0" baseline="2657" sz="2700" spc="9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eme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1189" y="714568"/>
            <a:ext cx="5427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da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2572" y="714568"/>
            <a:ext cx="2475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7233" y="714568"/>
            <a:ext cx="3538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sol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9792" y="714568"/>
            <a:ext cx="2926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et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1087" y="714568"/>
            <a:ext cx="2962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6040" y="714568"/>
            <a:ext cx="8684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co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t</a:t>
            </a: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latin typeface="Comic Sans MS"/>
                <a:cs typeface="Comic Sans MS"/>
              </a:rPr>
              <a:t>ct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263" y="714568"/>
            <a:ext cx="3191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076" y="714568"/>
            <a:ext cx="14699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l’at</a:t>
            </a: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osphère.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986272" y="1207008"/>
            <a:ext cx="2752344" cy="135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579809" y="1120309"/>
            <a:ext cx="198778" cy="50869"/>
          </a:xfrm>
          <a:custGeom>
            <a:avLst/>
            <a:gdLst/>
            <a:ahLst/>
            <a:cxnLst/>
            <a:rect l="l" t="t" r="r" b="b"/>
            <a:pathLst>
              <a:path w="198778" h="50869">
                <a:moveTo>
                  <a:pt x="198778" y="50869"/>
                </a:moveTo>
                <a:lnTo>
                  <a:pt x="0" y="0"/>
                </a:lnTo>
                <a:lnTo>
                  <a:pt x="24034" y="50869"/>
                </a:lnTo>
                <a:lnTo>
                  <a:pt x="198778" y="50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83472" y="1210379"/>
            <a:ext cx="198780" cy="50869"/>
          </a:xfrm>
          <a:custGeom>
            <a:avLst/>
            <a:gdLst/>
            <a:ahLst/>
            <a:cxnLst/>
            <a:rect l="l" t="t" r="r" b="b"/>
            <a:pathLst>
              <a:path w="198780" h="50869">
                <a:moveTo>
                  <a:pt x="0" y="0"/>
                </a:moveTo>
                <a:lnTo>
                  <a:pt x="198780" y="50869"/>
                </a:lnTo>
                <a:lnTo>
                  <a:pt x="1752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995483" y="1167211"/>
            <a:ext cx="608124" cy="0"/>
          </a:xfrm>
          <a:custGeom>
            <a:avLst/>
            <a:gdLst/>
            <a:ahLst/>
            <a:cxnLst/>
            <a:rect l="l" t="t" r="r" b="b"/>
            <a:pathLst>
              <a:path w="608124" h="0">
                <a:moveTo>
                  <a:pt x="608124" y="0"/>
                </a:moveTo>
                <a:lnTo>
                  <a:pt x="0" y="0"/>
                </a:lnTo>
              </a:path>
            </a:pathLst>
          </a:custGeom>
          <a:ln w="37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983472" y="1161377"/>
            <a:ext cx="620369" cy="0"/>
          </a:xfrm>
          <a:custGeom>
            <a:avLst/>
            <a:gdLst/>
            <a:ahLst/>
            <a:cxnLst/>
            <a:rect l="l" t="t" r="r" b="b"/>
            <a:pathLst>
              <a:path w="620369" h="0">
                <a:moveTo>
                  <a:pt x="0" y="0"/>
                </a:moveTo>
                <a:lnTo>
                  <a:pt x="620369" y="0"/>
                </a:lnTo>
              </a:path>
            </a:pathLst>
          </a:custGeom>
          <a:ln w="208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166472" y="1226013"/>
            <a:ext cx="608126" cy="0"/>
          </a:xfrm>
          <a:custGeom>
            <a:avLst/>
            <a:gdLst/>
            <a:ahLst/>
            <a:cxnLst/>
            <a:rect l="l" t="t" r="r" b="b"/>
            <a:pathLst>
              <a:path w="608126" h="0">
                <a:moveTo>
                  <a:pt x="0" y="0"/>
                </a:moveTo>
                <a:lnTo>
                  <a:pt x="608126" y="0"/>
                </a:lnTo>
              </a:path>
            </a:pathLst>
          </a:custGeom>
          <a:ln w="37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158709" y="1220179"/>
            <a:ext cx="619898" cy="0"/>
          </a:xfrm>
          <a:custGeom>
            <a:avLst/>
            <a:gdLst/>
            <a:ahLst/>
            <a:cxnLst/>
            <a:rect l="l" t="t" r="r" b="b"/>
            <a:pathLst>
              <a:path w="619898" h="0">
                <a:moveTo>
                  <a:pt x="0" y="0"/>
                </a:moveTo>
                <a:lnTo>
                  <a:pt x="619898" y="0"/>
                </a:lnTo>
              </a:path>
            </a:pathLst>
          </a:custGeom>
          <a:ln w="208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33044" y="1604772"/>
            <a:ext cx="216408" cy="826007"/>
          </a:xfrm>
          <a:custGeom>
            <a:avLst/>
            <a:gdLst/>
            <a:ahLst/>
            <a:cxnLst/>
            <a:rect l="l" t="t" r="r" b="b"/>
            <a:pathLst>
              <a:path w="216408" h="826007">
                <a:moveTo>
                  <a:pt x="216408" y="826007"/>
                </a:moveTo>
                <a:lnTo>
                  <a:pt x="196166" y="825691"/>
                </a:lnTo>
                <a:lnTo>
                  <a:pt x="177179" y="824779"/>
                </a:lnTo>
                <a:lnTo>
                  <a:pt x="159793" y="823332"/>
                </a:lnTo>
                <a:lnTo>
                  <a:pt x="144354" y="821409"/>
                </a:lnTo>
                <a:lnTo>
                  <a:pt x="131207" y="819068"/>
                </a:lnTo>
                <a:lnTo>
                  <a:pt x="113175" y="813373"/>
                </a:lnTo>
                <a:lnTo>
                  <a:pt x="108203" y="807974"/>
                </a:lnTo>
                <a:lnTo>
                  <a:pt x="108203" y="431038"/>
                </a:lnTo>
                <a:lnTo>
                  <a:pt x="106313" y="427678"/>
                </a:lnTo>
                <a:lnTo>
                  <a:pt x="100872" y="424521"/>
                </a:lnTo>
                <a:lnTo>
                  <a:pt x="92226" y="421625"/>
                </a:lnTo>
                <a:lnTo>
                  <a:pt x="80721" y="419050"/>
                </a:lnTo>
                <a:lnTo>
                  <a:pt x="66703" y="416854"/>
                </a:lnTo>
                <a:lnTo>
                  <a:pt x="50518" y="415096"/>
                </a:lnTo>
                <a:lnTo>
                  <a:pt x="32512" y="413837"/>
                </a:lnTo>
                <a:lnTo>
                  <a:pt x="13031" y="413134"/>
                </a:lnTo>
                <a:lnTo>
                  <a:pt x="0" y="413003"/>
                </a:lnTo>
                <a:lnTo>
                  <a:pt x="20241" y="412687"/>
                </a:lnTo>
                <a:lnTo>
                  <a:pt x="39228" y="411775"/>
                </a:lnTo>
                <a:lnTo>
                  <a:pt x="56614" y="410328"/>
                </a:lnTo>
                <a:lnTo>
                  <a:pt x="72053" y="408405"/>
                </a:lnTo>
                <a:lnTo>
                  <a:pt x="85200" y="406064"/>
                </a:lnTo>
                <a:lnTo>
                  <a:pt x="103232" y="400369"/>
                </a:lnTo>
                <a:lnTo>
                  <a:pt x="108203" y="394969"/>
                </a:lnTo>
                <a:lnTo>
                  <a:pt x="108203" y="18033"/>
                </a:lnTo>
                <a:lnTo>
                  <a:pt x="110094" y="14674"/>
                </a:lnTo>
                <a:lnTo>
                  <a:pt x="115535" y="11517"/>
                </a:lnTo>
                <a:lnTo>
                  <a:pt x="124181" y="8621"/>
                </a:lnTo>
                <a:lnTo>
                  <a:pt x="135686" y="6046"/>
                </a:lnTo>
                <a:lnTo>
                  <a:pt x="149704" y="3850"/>
                </a:lnTo>
                <a:lnTo>
                  <a:pt x="165889" y="2092"/>
                </a:lnTo>
                <a:lnTo>
                  <a:pt x="183895" y="833"/>
                </a:lnTo>
                <a:lnTo>
                  <a:pt x="203376" y="130"/>
                </a:lnTo>
                <a:lnTo>
                  <a:pt x="2164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918583" y="1957831"/>
            <a:ext cx="1002791" cy="0"/>
          </a:xfrm>
          <a:custGeom>
            <a:avLst/>
            <a:gdLst/>
            <a:ahLst/>
            <a:cxnLst/>
            <a:rect l="l" t="t" r="r" b="b"/>
            <a:pathLst>
              <a:path w="1002791" h="0">
                <a:moveTo>
                  <a:pt x="0" y="0"/>
                </a:moveTo>
                <a:lnTo>
                  <a:pt x="1002791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369941" y="1677162"/>
            <a:ext cx="49784" cy="212851"/>
          </a:xfrm>
          <a:custGeom>
            <a:avLst/>
            <a:gdLst/>
            <a:ahLst/>
            <a:cxnLst/>
            <a:rect l="l" t="t" r="r" b="b"/>
            <a:pathLst>
              <a:path w="49784" h="212851">
                <a:moveTo>
                  <a:pt x="31242" y="8636"/>
                </a:moveTo>
                <a:lnTo>
                  <a:pt x="31242" y="204342"/>
                </a:lnTo>
                <a:lnTo>
                  <a:pt x="0" y="204342"/>
                </a:lnTo>
                <a:lnTo>
                  <a:pt x="0" y="212851"/>
                </a:lnTo>
                <a:lnTo>
                  <a:pt x="49784" y="212851"/>
                </a:lnTo>
                <a:lnTo>
                  <a:pt x="49784" y="0"/>
                </a:lnTo>
                <a:lnTo>
                  <a:pt x="0" y="0"/>
                </a:lnTo>
                <a:lnTo>
                  <a:pt x="0" y="8636"/>
                </a:lnTo>
                <a:lnTo>
                  <a:pt x="31242" y="8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943983" y="1677162"/>
            <a:ext cx="49783" cy="212851"/>
          </a:xfrm>
          <a:custGeom>
            <a:avLst/>
            <a:gdLst/>
            <a:ahLst/>
            <a:cxnLst/>
            <a:rect l="l" t="t" r="r" b="b"/>
            <a:pathLst>
              <a:path w="49783" h="212851">
                <a:moveTo>
                  <a:pt x="18541" y="204342"/>
                </a:moveTo>
                <a:lnTo>
                  <a:pt x="18541" y="8636"/>
                </a:lnTo>
                <a:lnTo>
                  <a:pt x="49783" y="8636"/>
                </a:lnTo>
                <a:lnTo>
                  <a:pt x="49783" y="0"/>
                </a:lnTo>
                <a:lnTo>
                  <a:pt x="0" y="0"/>
                </a:lnTo>
                <a:lnTo>
                  <a:pt x="0" y="212851"/>
                </a:lnTo>
                <a:lnTo>
                  <a:pt x="49783" y="212851"/>
                </a:lnTo>
                <a:lnTo>
                  <a:pt x="49783" y="204342"/>
                </a:lnTo>
                <a:lnTo>
                  <a:pt x="18541" y="204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0248" y="3596640"/>
            <a:ext cx="4037076" cy="279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1256" y="297797"/>
            <a:ext cx="8801943" cy="670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6899" marR="27543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Dissociation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ioni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q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ue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conductivité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élect</a:t>
            </a:r>
            <a:r>
              <a:rPr dirty="0" smtClean="0" baseline="1044" sz="3600" spc="1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ique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ts val="1935"/>
              </a:lnSpc>
              <a:spcBef>
                <a:spcPts val="661"/>
              </a:spcBef>
            </a:pPr>
            <a:r>
              <a:rPr dirty="0" smtClean="0" sz="1400" spc="-4">
                <a:latin typeface="Comic Sans MS"/>
                <a:cs typeface="Comic Sans MS"/>
              </a:rPr>
              <a:t>•</a:t>
            </a:r>
            <a:r>
              <a:rPr dirty="0" smtClean="0" sz="1400" spc="0">
                <a:latin typeface="Comic Sans MS"/>
                <a:cs typeface="Comic Sans MS"/>
              </a:rPr>
              <a:t>Struc</a:t>
            </a:r>
            <a:r>
              <a:rPr dirty="0" smtClean="0" sz="1400" spc="-4">
                <a:latin typeface="Comic Sans MS"/>
                <a:cs typeface="Comic Sans MS"/>
              </a:rPr>
              <a:t>t</a:t>
            </a:r>
            <a:r>
              <a:rPr dirty="0" smtClean="0" sz="1400" spc="0">
                <a:latin typeface="Comic Sans MS"/>
                <a:cs typeface="Comic Sans MS"/>
              </a:rPr>
              <a:t>ure</a:t>
            </a:r>
            <a:r>
              <a:rPr dirty="0" smtClean="0" sz="1400" spc="-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de</a:t>
            </a:r>
            <a:r>
              <a:rPr dirty="0" smtClean="0" sz="1400" spc="-4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l’eau</a:t>
            </a:r>
            <a:r>
              <a:rPr dirty="0" smtClean="0" sz="1400" spc="-1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non</a:t>
            </a:r>
            <a:r>
              <a:rPr dirty="0" smtClean="0" sz="1400" spc="4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linéaire</a:t>
            </a:r>
            <a:r>
              <a:rPr dirty="0" smtClean="0" sz="1400" spc="-34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Symbol"/>
                <a:cs typeface="Symbol"/>
              </a:rPr>
              <a:t></a:t>
            </a:r>
            <a:r>
              <a:rPr dirty="0" smtClean="0" sz="1400" spc="64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d</a:t>
            </a:r>
            <a:r>
              <a:rPr dirty="0" smtClean="0" sz="1400" spc="4">
                <a:latin typeface="Comic Sans MS"/>
                <a:cs typeface="Comic Sans MS"/>
              </a:rPr>
              <a:t>i</a:t>
            </a:r>
            <a:r>
              <a:rPr dirty="0" smtClean="0" sz="1400" spc="4">
                <a:latin typeface="Comic Sans MS"/>
                <a:cs typeface="Comic Sans MS"/>
              </a:rPr>
              <a:t>p</a:t>
            </a:r>
            <a:r>
              <a:rPr dirty="0" smtClean="0" sz="1400" spc="4">
                <a:latin typeface="Comic Sans MS"/>
                <a:cs typeface="Comic Sans MS"/>
              </a:rPr>
              <a:t>o</a:t>
            </a:r>
            <a:r>
              <a:rPr dirty="0" smtClean="0" sz="1400" spc="0">
                <a:latin typeface="Comic Sans MS"/>
                <a:cs typeface="Comic Sans MS"/>
              </a:rPr>
              <a:t>laire</a:t>
            </a:r>
            <a:r>
              <a:rPr dirty="0" smtClean="0" sz="1400" spc="-3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Symbol"/>
                <a:cs typeface="Symbol"/>
              </a:rPr>
              <a:t></a:t>
            </a:r>
            <a:r>
              <a:rPr dirty="0" smtClean="0" sz="1400" spc="64">
                <a:latin typeface="Times New Roman"/>
                <a:cs typeface="Times New Roman"/>
              </a:rPr>
              <a:t> </a:t>
            </a:r>
            <a:r>
              <a:rPr dirty="0" smtClean="0" sz="1400" spc="-4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r>
              <a:rPr dirty="0" smtClean="0" sz="1400" spc="4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dirty="0" smtClean="0" sz="1400" spc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sz="14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mtClean="0" sz="1400" spc="4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dirty="0" smtClean="0" sz="1400" spc="0">
                <a:solidFill>
                  <a:srgbClr val="FF0000"/>
                </a:solidFill>
                <a:latin typeface="Comic Sans MS"/>
                <a:cs typeface="Comic Sans MS"/>
              </a:rPr>
              <a:t>lvant</a:t>
            </a:r>
            <a:r>
              <a:rPr dirty="0" smtClean="0" sz="14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de</a:t>
            </a:r>
            <a:r>
              <a:rPr dirty="0" smtClean="0" sz="1400" spc="-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substa</a:t>
            </a:r>
            <a:r>
              <a:rPr dirty="0" smtClean="0" sz="1400" spc="-4">
                <a:latin typeface="Comic Sans MS"/>
                <a:cs typeface="Comic Sans MS"/>
              </a:rPr>
              <a:t>n</a:t>
            </a:r>
            <a:r>
              <a:rPr dirty="0" smtClean="0" sz="1400" spc="0">
                <a:latin typeface="Comic Sans MS"/>
                <a:cs typeface="Comic Sans MS"/>
              </a:rPr>
              <a:t>ces</a:t>
            </a:r>
            <a:r>
              <a:rPr dirty="0" smtClean="0" sz="1400" spc="-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i</a:t>
            </a:r>
            <a:r>
              <a:rPr dirty="0" smtClean="0" sz="1400" spc="4">
                <a:latin typeface="Comic Sans MS"/>
                <a:cs typeface="Comic Sans MS"/>
              </a:rPr>
              <a:t>o</a:t>
            </a:r>
            <a:r>
              <a:rPr dirty="0" smtClean="0" sz="1400" spc="0">
                <a:latin typeface="Comic Sans MS"/>
                <a:cs typeface="Comic Sans MS"/>
              </a:rPr>
              <a:t>nisabl</a:t>
            </a:r>
            <a:r>
              <a:rPr dirty="0" smtClean="0" sz="1400" spc="-4">
                <a:latin typeface="Comic Sans MS"/>
                <a:cs typeface="Comic Sans MS"/>
              </a:rPr>
              <a:t>e</a:t>
            </a:r>
            <a:r>
              <a:rPr dirty="0" smtClean="0" sz="1400" spc="0">
                <a:latin typeface="Comic Sans MS"/>
                <a:cs typeface="Comic Sans MS"/>
              </a:rPr>
              <a:t>s</a:t>
            </a:r>
            <a:r>
              <a:rPr dirty="0" smtClean="0" sz="1400" spc="-2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et</a:t>
            </a:r>
            <a:r>
              <a:rPr dirty="0" smtClean="0" sz="1400" spc="0">
                <a:latin typeface="Comic Sans MS"/>
                <a:cs typeface="Comic Sans MS"/>
              </a:rPr>
              <a:t> </a:t>
            </a:r>
            <a:r>
              <a:rPr dirty="0" smtClean="0" sz="1400" spc="4">
                <a:latin typeface="Comic Sans MS"/>
                <a:cs typeface="Comic Sans MS"/>
              </a:rPr>
              <a:t>p</a:t>
            </a:r>
            <a:r>
              <a:rPr dirty="0" smtClean="0" sz="1400" spc="4">
                <a:latin typeface="Comic Sans MS"/>
                <a:cs typeface="Comic Sans MS"/>
              </a:rPr>
              <a:t>o</a:t>
            </a:r>
            <a:r>
              <a:rPr dirty="0" smtClean="0" sz="1400" spc="0">
                <a:latin typeface="Comic Sans MS"/>
                <a:cs typeface="Comic Sans MS"/>
              </a:rPr>
              <a:t>laires</a:t>
            </a:r>
            <a:r>
              <a:rPr dirty="0" smtClean="0" sz="1400" spc="-34">
                <a:latin typeface="Comic Sans MS"/>
                <a:cs typeface="Comic Sans MS"/>
              </a:rPr>
              <a:t> </a:t>
            </a:r>
            <a:r>
              <a:rPr dirty="0" smtClean="0" sz="1400" spc="4">
                <a:latin typeface="Comic Sans MS"/>
                <a:cs typeface="Comic Sans MS"/>
              </a:rPr>
              <a:t>(</a:t>
            </a:r>
            <a:r>
              <a:rPr dirty="0" smtClean="0" sz="1400" spc="0">
                <a:latin typeface="Comic Sans MS"/>
                <a:cs typeface="Comic Sans MS"/>
              </a:rPr>
              <a:t>Na</a:t>
            </a:r>
            <a:r>
              <a:rPr dirty="0" smtClean="0" sz="1400" spc="-4">
                <a:latin typeface="Comic Sans MS"/>
                <a:cs typeface="Comic Sans MS"/>
              </a:rPr>
              <a:t>C</a:t>
            </a:r>
            <a:r>
              <a:rPr dirty="0" smtClean="0" sz="1400" spc="0">
                <a:latin typeface="Comic Sans MS"/>
                <a:cs typeface="Comic Sans MS"/>
              </a:rPr>
              <a:t>l,</a:t>
            </a:r>
            <a:r>
              <a:rPr dirty="0" smtClean="0" sz="1400" spc="-24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H</a:t>
            </a:r>
            <a:r>
              <a:rPr dirty="0" smtClean="0" sz="1400" spc="-4">
                <a:latin typeface="Comic Sans MS"/>
                <a:cs typeface="Comic Sans MS"/>
              </a:rPr>
              <a:t>C</a:t>
            </a:r>
            <a:r>
              <a:rPr dirty="0" smtClean="0" sz="1400" spc="0">
                <a:latin typeface="Comic Sans MS"/>
                <a:cs typeface="Comic Sans MS"/>
              </a:rPr>
              <a:t>l)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65881" y="1091055"/>
            <a:ext cx="368548" cy="29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-1566" sz="2775" spc="0">
                <a:latin typeface="Times New Roman"/>
                <a:cs typeface="Times New Roman"/>
              </a:rPr>
              <a:t>M</a:t>
            </a:r>
            <a:r>
              <a:rPr dirty="0" smtClean="0" baseline="30147" sz="1875" spc="0">
                <a:latin typeface="Times New Roman"/>
                <a:cs typeface="Times New Roman"/>
              </a:rPr>
              <a:t>+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22081" y="1091055"/>
            <a:ext cx="290206" cy="29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-1566" sz="2775" spc="-10">
                <a:latin typeface="Times New Roman"/>
                <a:cs typeface="Times New Roman"/>
              </a:rPr>
              <a:t>X</a:t>
            </a:r>
            <a:r>
              <a:rPr dirty="0" smtClean="0" baseline="30147" sz="1875" spc="0">
                <a:latin typeface="Times New Roman"/>
                <a:cs typeface="Times New Roman"/>
              </a:rPr>
              <a:t>-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4123" y="1118289"/>
            <a:ext cx="446869" cy="264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sz="1850" spc="0">
                <a:latin typeface="Times New Roman"/>
                <a:cs typeface="Times New Roman"/>
              </a:rPr>
              <a:t>MX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8671" y="1118289"/>
            <a:ext cx="196249" cy="264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sz="1850" spc="0">
                <a:latin typeface="Times New Roman"/>
                <a:cs typeface="Times New Roman"/>
              </a:rPr>
              <a:t>+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39004" y="1581701"/>
            <a:ext cx="16210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sz="1200" spc="0">
                <a:latin typeface="Cambria Math"/>
                <a:cs typeface="Cambria Math"/>
              </a:rPr>
              <a:t>+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16016" y="1581701"/>
            <a:ext cx="16210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sz="1200" spc="0">
                <a:latin typeface="Cambria Math"/>
                <a:cs typeface="Cambria Math"/>
              </a:rPr>
              <a:t>−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9988" y="1642145"/>
            <a:ext cx="3111016" cy="730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551">
              <a:lnSpc>
                <a:spcPts val="2095"/>
              </a:lnSpc>
              <a:spcBef>
                <a:spcPts val="104"/>
              </a:spcBef>
            </a:pPr>
            <a:r>
              <a:rPr dirty="0" smtClean="0" baseline="8502" sz="2400" spc="-4">
                <a:latin typeface="Symbol"/>
                <a:cs typeface="Symbol"/>
              </a:rPr>
              <a:t></a:t>
            </a:r>
            <a:r>
              <a:rPr dirty="0" smtClean="0" baseline="8533" sz="2400" spc="0">
                <a:latin typeface="Calibri"/>
                <a:cs typeface="Calibri"/>
              </a:rPr>
              <a:t>H</a:t>
            </a:r>
            <a:r>
              <a:rPr dirty="0" smtClean="0" baseline="-5201" sz="1575" spc="0">
                <a:latin typeface="Calibri"/>
                <a:cs typeface="Calibri"/>
              </a:rPr>
              <a:t>d</a:t>
            </a:r>
            <a:r>
              <a:rPr dirty="0" smtClean="0" baseline="-5201" sz="1575" spc="138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&gt;</a:t>
            </a:r>
            <a:r>
              <a:rPr dirty="0" smtClean="0" baseline="8533" sz="2400" spc="-2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0</a:t>
            </a:r>
            <a:r>
              <a:rPr dirty="0" smtClean="0" baseline="8533" sz="2400" spc="361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ou</a:t>
            </a:r>
            <a:r>
              <a:rPr dirty="0" smtClean="0" baseline="8533" sz="2400" spc="-16">
                <a:latin typeface="Calibri"/>
                <a:cs typeface="Calibri"/>
              </a:rPr>
              <a:t> </a:t>
            </a:r>
            <a:r>
              <a:rPr dirty="0" smtClean="0" baseline="8502" sz="2400" spc="-4">
                <a:latin typeface="Symbol"/>
                <a:cs typeface="Symbol"/>
              </a:rPr>
              <a:t></a:t>
            </a:r>
            <a:r>
              <a:rPr dirty="0" smtClean="0" baseline="8533" sz="2400" spc="0">
                <a:latin typeface="Calibri"/>
                <a:cs typeface="Calibri"/>
              </a:rPr>
              <a:t>H</a:t>
            </a:r>
            <a:r>
              <a:rPr dirty="0" smtClean="0" baseline="-5201" sz="1575" spc="0">
                <a:latin typeface="Calibri"/>
                <a:cs typeface="Calibri"/>
              </a:rPr>
              <a:t>d</a:t>
            </a:r>
            <a:r>
              <a:rPr dirty="0" smtClean="0" baseline="-5201" sz="1575" spc="138">
                <a:latin typeface="Calibri"/>
                <a:cs typeface="Calibri"/>
              </a:rPr>
              <a:t> </a:t>
            </a:r>
            <a:r>
              <a:rPr dirty="0" smtClean="0" baseline="8502" sz="2400" spc="0">
                <a:latin typeface="Symbol"/>
                <a:cs typeface="Symbol"/>
              </a:rPr>
              <a:t></a:t>
            </a:r>
            <a:r>
              <a:rPr dirty="0" smtClean="0" baseline="9058" sz="2400" spc="-39">
                <a:latin typeface="Times New Roman"/>
                <a:cs typeface="Times New Roman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2091"/>
              </a:lnSpc>
              <a:spcBef>
                <a:spcPts val="1447"/>
              </a:spcBef>
            </a:pPr>
            <a:r>
              <a:rPr dirty="0" smtClean="0" sz="1600" spc="-4">
                <a:latin typeface="Symbol"/>
                <a:cs typeface="Symbol"/>
              </a:rPr>
              <a:t></a:t>
            </a:r>
            <a:r>
              <a:rPr dirty="0" smtClean="0" sz="1600" spc="0">
                <a:latin typeface="Calibri"/>
                <a:cs typeface="Calibri"/>
              </a:rPr>
              <a:t>S</a:t>
            </a:r>
            <a:r>
              <a:rPr dirty="0" smtClean="0" sz="1600" spc="-7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&gt;</a:t>
            </a:r>
            <a:r>
              <a:rPr dirty="0" smtClean="0" sz="1600" spc="-2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0</a:t>
            </a:r>
            <a:r>
              <a:rPr dirty="0" smtClean="0" sz="1600" spc="-3">
                <a:latin typeface="Calibri"/>
                <a:cs typeface="Calibri"/>
              </a:rPr>
              <a:t> </a:t>
            </a:r>
            <a:r>
              <a:rPr dirty="0" smtClean="0" sz="1600" spc="-14">
                <a:latin typeface="Calibri"/>
                <a:cs typeface="Calibri"/>
              </a:rPr>
              <a:t>c</a:t>
            </a:r>
            <a:r>
              <a:rPr dirty="0" smtClean="0" sz="1600" spc="0">
                <a:latin typeface="Calibri"/>
                <a:cs typeface="Calibri"/>
              </a:rPr>
              <a:t>ar</a:t>
            </a:r>
            <a:r>
              <a:rPr dirty="0" smtClean="0" sz="1600" spc="-19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au</a:t>
            </a:r>
            <a:r>
              <a:rPr dirty="0" smtClean="0" sz="1600" spc="4">
                <a:latin typeface="Calibri"/>
                <a:cs typeface="Calibri"/>
              </a:rPr>
              <a:t>g</a:t>
            </a:r>
            <a:r>
              <a:rPr dirty="0" smtClean="0" sz="1600" spc="0">
                <a:latin typeface="Calibri"/>
                <a:cs typeface="Calibri"/>
              </a:rPr>
              <a:t>m</a:t>
            </a:r>
            <a:r>
              <a:rPr dirty="0" smtClean="0" sz="1600" spc="-4">
                <a:latin typeface="Calibri"/>
                <a:cs typeface="Calibri"/>
              </a:rPr>
              <a:t>e</a:t>
            </a:r>
            <a:r>
              <a:rPr dirty="0" smtClean="0" sz="1600" spc="-9">
                <a:latin typeface="Calibri"/>
                <a:cs typeface="Calibri"/>
              </a:rPr>
              <a:t>n</a:t>
            </a:r>
            <a:r>
              <a:rPr dirty="0" smtClean="0" sz="1600" spc="-19">
                <a:latin typeface="Calibri"/>
                <a:cs typeface="Calibri"/>
              </a:rPr>
              <a:t>t</a:t>
            </a:r>
            <a:r>
              <a:rPr dirty="0" smtClean="0" sz="1600" spc="-9">
                <a:latin typeface="Calibri"/>
                <a:cs typeface="Calibri"/>
              </a:rPr>
              <a:t>a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4">
                <a:latin typeface="Calibri"/>
                <a:cs typeface="Calibri"/>
              </a:rPr>
              <a:t>i</a:t>
            </a:r>
            <a:r>
              <a:rPr dirty="0" smtClean="0" sz="1600" spc="0">
                <a:latin typeface="Calibri"/>
                <a:cs typeface="Calibri"/>
              </a:rPr>
              <a:t>on</a:t>
            </a:r>
            <a:r>
              <a:rPr dirty="0" smtClean="0" sz="1600" spc="-95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du</a:t>
            </a:r>
            <a:r>
              <a:rPr dirty="0" smtClean="0" sz="1600" spc="-16">
                <a:latin typeface="Calibri"/>
                <a:cs typeface="Calibri"/>
              </a:rPr>
              <a:t> </a:t>
            </a:r>
            <a:r>
              <a:rPr dirty="0" smtClean="0" sz="1600" spc="4">
                <a:latin typeface="Calibri"/>
                <a:cs typeface="Calibri"/>
              </a:rPr>
              <a:t>d</a:t>
            </a:r>
            <a:r>
              <a:rPr dirty="0" smtClean="0" sz="1600" spc="0">
                <a:latin typeface="Calibri"/>
                <a:cs typeface="Calibri"/>
              </a:rPr>
              <a:t>éso</a:t>
            </a:r>
            <a:r>
              <a:rPr dirty="0" smtClean="0" sz="1600" spc="-34">
                <a:latin typeface="Calibri"/>
                <a:cs typeface="Calibri"/>
              </a:rPr>
              <a:t>r</a:t>
            </a:r>
            <a:r>
              <a:rPr dirty="0" smtClean="0" sz="1600" spc="0">
                <a:latin typeface="Calibri"/>
                <a:cs typeface="Calibri"/>
              </a:rPr>
              <a:t>d</a:t>
            </a:r>
            <a:r>
              <a:rPr dirty="0" smtClean="0" sz="1600" spc="-25">
                <a:latin typeface="Calibri"/>
                <a:cs typeface="Calibri"/>
              </a:rPr>
              <a:t>r</a:t>
            </a:r>
            <a:r>
              <a:rPr dirty="0" smtClean="0" sz="1600" spc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87544" y="1659574"/>
            <a:ext cx="9824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sz="1800" spc="0">
                <a:latin typeface="Cambria Math"/>
                <a:cs typeface="Cambria Math"/>
              </a:rPr>
              <a:t>𝑀</a:t>
            </a:r>
            <a:r>
              <a:rPr dirty="0" smtClean="0" sz="1800" spc="0">
                <a:latin typeface="Cambria Math"/>
                <a:cs typeface="Cambria Math"/>
              </a:rPr>
              <a:t>      </a:t>
            </a:r>
            <a:r>
              <a:rPr dirty="0" smtClean="0" sz="1800" spc="210">
                <a:latin typeface="Cambria Math"/>
                <a:cs typeface="Cambria Math"/>
              </a:rPr>
              <a:t> </a:t>
            </a:r>
            <a:r>
              <a:rPr dirty="0" smtClean="0" sz="1800" spc="-4">
                <a:latin typeface="Cambria Math"/>
                <a:cs typeface="Cambria Math"/>
              </a:rPr>
              <a:t>[</a:t>
            </a:r>
            <a:r>
              <a:rPr dirty="0" smtClean="0" sz="1800" spc="0">
                <a:latin typeface="Cambria Math"/>
                <a:cs typeface="Cambria Math"/>
              </a:rPr>
              <a:t>𝑋</a:t>
            </a:r>
            <a:r>
              <a:rPr dirty="0" smtClean="0" sz="1800" spc="0">
                <a:latin typeface="Cambria Math"/>
                <a:cs typeface="Cambria Math"/>
              </a:rPr>
              <a:t>  </a:t>
            </a:r>
            <a:r>
              <a:rPr dirty="0" smtClean="0" sz="1800" spc="144">
                <a:latin typeface="Cambria Math"/>
                <a:cs typeface="Cambria Math"/>
              </a:rPr>
              <a:t> </a:t>
            </a:r>
            <a:r>
              <a:rPr dirty="0" smtClean="0" sz="1800" spc="0">
                <a:latin typeface="Cambria Math"/>
                <a:cs typeface="Cambria Math"/>
              </a:rPr>
              <a:t>]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67378" y="1833310"/>
            <a:ext cx="503761" cy="29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2323" sz="2700">
                <a:latin typeface="Cambria Math"/>
                <a:cs typeface="Cambria Math"/>
              </a:rPr>
              <a:t>�</a:t>
            </a:r>
            <a:r>
              <a:rPr dirty="0" smtClean="0" baseline="2323" sz="2700" spc="4">
                <a:latin typeface="Cambria Math"/>
                <a:cs typeface="Cambria Math"/>
              </a:rPr>
              <a:t>�</a:t>
            </a:r>
            <a:r>
              <a:rPr dirty="0" smtClean="0" sz="1200" spc="0">
                <a:latin typeface="Cambria Math"/>
                <a:cs typeface="Cambria Math"/>
              </a:rPr>
              <a:t>𝑑�</a:t>
            </a:r>
            <a:r>
              <a:rPr dirty="0" smtClean="0" sz="1200" spc="4">
                <a:latin typeface="Cambria Math"/>
                <a:cs typeface="Cambria Math"/>
              </a:rPr>
              <a:t>�</a:t>
            </a:r>
            <a:r>
              <a:rPr dirty="0" smtClean="0" sz="1200" spc="0">
                <a:latin typeface="Cambria Math"/>
                <a:cs typeface="Cambria Math"/>
              </a:rPr>
              <a:t>𝑠𝑠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72076" y="1833310"/>
            <a:ext cx="230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sz="1800" spc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55184" y="1985710"/>
            <a:ext cx="5679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sz="1800" spc="4">
                <a:latin typeface="Cambria Math"/>
                <a:cs typeface="Cambria Math"/>
              </a:rPr>
              <a:t>[</a:t>
            </a:r>
            <a:r>
              <a:rPr dirty="0" smtClean="0" sz="1800" spc="4">
                <a:latin typeface="Cambria Math"/>
                <a:cs typeface="Cambria Math"/>
              </a:rPr>
              <a:t>𝑀�</a:t>
            </a:r>
            <a:r>
              <a:rPr dirty="0" smtClean="0" sz="1800" spc="39">
                <a:latin typeface="Cambria Math"/>
                <a:cs typeface="Cambria Math"/>
              </a:rPr>
              <a:t>�</a:t>
            </a:r>
            <a:r>
              <a:rPr dirty="0" smtClean="0" sz="1800" spc="0">
                <a:latin typeface="Cambria Math"/>
                <a:cs typeface="Cambria Math"/>
              </a:rPr>
              <a:t>]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4008" y="2775108"/>
            <a:ext cx="6669270" cy="231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0">
                <a:latin typeface="Times New Roman"/>
                <a:cs typeface="Times New Roman"/>
              </a:rPr>
              <a:t>Elect</a:t>
            </a:r>
            <a:r>
              <a:rPr dirty="0" smtClean="0" sz="1600" spc="-9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-3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rt:</a:t>
            </a:r>
            <a:r>
              <a:rPr dirty="0" smtClean="0" sz="1600" spc="-2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is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ciati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5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lète</a:t>
            </a:r>
            <a:r>
              <a:rPr dirty="0" smtClean="0" sz="1600" spc="44">
                <a:latin typeface="Times New Roman"/>
                <a:cs typeface="Times New Roman"/>
              </a:rPr>
              <a:t> </a:t>
            </a:r>
            <a:r>
              <a:rPr dirty="0" smtClean="0" sz="1600" spc="-25">
                <a:latin typeface="Symbol"/>
                <a:cs typeface="Symbol"/>
              </a:rPr>
              <a:t></a:t>
            </a:r>
            <a:r>
              <a:rPr dirty="0" smtClean="0" sz="1600" spc="0" b="1">
                <a:latin typeface="Times New Roman"/>
                <a:cs typeface="Times New Roman"/>
              </a:rPr>
              <a:t>=1</a:t>
            </a:r>
            <a:r>
              <a:rPr dirty="0" smtClean="0" sz="1600" spc="12" b="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ù</a:t>
            </a:r>
            <a:r>
              <a:rPr dirty="0" smtClean="0" sz="1600" spc="-2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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est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le</a:t>
            </a:r>
            <a:r>
              <a:rPr dirty="0" smtClean="0" sz="1600" spc="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4">
                <a:latin typeface="Times New Roman"/>
                <a:cs typeface="Times New Roman"/>
              </a:rPr>
              <a:t>f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icie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5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is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ciati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4792" y="3085588"/>
            <a:ext cx="387834" cy="236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4"/>
              </a:lnSpc>
              <a:spcBef>
                <a:spcPts val="93"/>
              </a:spcBef>
            </a:pPr>
            <a:r>
              <a:rPr dirty="0" smtClean="0" baseline="3216" sz="1950" spc="9" u="heavy">
                <a:latin typeface="Cambria Math"/>
                <a:cs typeface="Cambria Math"/>
              </a:rPr>
              <a:t> </a:t>
            </a:r>
            <a:r>
              <a:rPr dirty="0" smtClean="0" baseline="3216" sz="1950" spc="-4" u="heavy">
                <a:latin typeface="Cambria Math"/>
                <a:cs typeface="Cambria Math"/>
              </a:rPr>
              <a:t>�</a:t>
            </a:r>
            <a:r>
              <a:rPr dirty="0" smtClean="0" baseline="-1405" sz="1275" spc="0" u="heavy">
                <a:latin typeface="Cambria Math"/>
                <a:cs typeface="Cambria Math"/>
              </a:rPr>
              <a:t>𝑑</a:t>
            </a:r>
            <a:r>
              <a:rPr dirty="0" smtClean="0" baseline="-1405" sz="1275" spc="4" u="heavy">
                <a:latin typeface="Cambria Math"/>
                <a:cs typeface="Cambria Math"/>
              </a:rPr>
              <a:t> </a:t>
            </a:r>
            <a:r>
              <a:rPr dirty="0" smtClean="0" baseline="-1405" sz="1275" spc="0" u="heavy">
                <a:latin typeface="Cambria Math"/>
                <a:cs typeface="Cambria Math"/>
              </a:rPr>
              <a:t>𝑖</a:t>
            </a:r>
            <a:r>
              <a:rPr dirty="0" smtClean="0" baseline="-1405" sz="1275" spc="4" u="heavy">
                <a:latin typeface="Cambria Math"/>
                <a:cs typeface="Cambria Math"/>
              </a:rPr>
              <a:t> </a:t>
            </a:r>
            <a:r>
              <a:rPr dirty="0" smtClean="0" baseline="-1405" sz="1275" spc="-4" u="heavy">
                <a:latin typeface="Cambria Math"/>
                <a:cs typeface="Cambria Math"/>
              </a:rPr>
              <a:t>�</a:t>
            </a:r>
            <a:r>
              <a:rPr dirty="0" smtClean="0" baseline="-1405" sz="1275" spc="0" u="heavy">
                <a:latin typeface="Cambria Math"/>
                <a:cs typeface="Cambria Math"/>
              </a:rPr>
              <a:t>�</a:t>
            </a:r>
            <a:r>
              <a:rPr dirty="0" smtClean="0" baseline="-1405" sz="1275" spc="25" u="heavy">
                <a:latin typeface="Cambria Math"/>
                <a:cs typeface="Cambria Math"/>
              </a:rPr>
              <a:t> 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4008" y="3140618"/>
            <a:ext cx="3901478" cy="231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4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ect</a:t>
            </a:r>
            <a:r>
              <a:rPr dirty="0" smtClean="0" sz="1600" spc="-9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-9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4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aible:</a:t>
            </a:r>
            <a:r>
              <a:rPr dirty="0" smtClean="0" sz="1600" spc="1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iss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ciation</a:t>
            </a:r>
            <a:r>
              <a:rPr dirty="0" smtClean="0" sz="1600" spc="-1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inc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lète</a:t>
            </a:r>
            <a:r>
              <a:rPr dirty="0" smtClean="0" sz="1600" spc="61">
                <a:latin typeface="Times New Roman"/>
                <a:cs typeface="Times New Roman"/>
              </a:rPr>
              <a:t> </a:t>
            </a:r>
            <a:r>
              <a:rPr dirty="0" smtClean="0" sz="1600" spc="-25">
                <a:latin typeface="Symbol"/>
                <a:cs typeface="Symbol"/>
              </a:rPr>
              <a:t></a:t>
            </a:r>
            <a:r>
              <a:rPr dirty="0" smtClean="0" sz="1600" spc="0" b="1">
                <a:latin typeface="Times New Roman"/>
                <a:cs typeface="Times New Roman"/>
              </a:rPr>
              <a:t>&lt;1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6459" y="3162283"/>
            <a:ext cx="376970" cy="264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dirty="0" smtClean="0" baseline="3023" sz="2700" spc="4">
                <a:latin typeface="Symbol"/>
                <a:cs typeface="Symbol"/>
              </a:rPr>
              <a:t></a:t>
            </a:r>
            <a:r>
              <a:rPr dirty="0" smtClean="0" sz="1800" spc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3367" y="3333763"/>
            <a:ext cx="328852" cy="237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0"/>
              </a:lnSpc>
              <a:spcBef>
                <a:spcPts val="93"/>
              </a:spcBef>
            </a:pPr>
            <a:r>
              <a:rPr dirty="0" smtClean="0" baseline="3216" sz="1950" spc="-4">
                <a:latin typeface="Cambria Math"/>
                <a:cs typeface="Cambria Math"/>
              </a:rPr>
              <a:t>�</a:t>
            </a:r>
            <a:r>
              <a:rPr dirty="0" smtClean="0" baseline="-1405" sz="1275" spc="0">
                <a:latin typeface="Cambria Math"/>
                <a:cs typeface="Cambria Math"/>
              </a:rPr>
              <a:t>���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11569" y="3828845"/>
            <a:ext cx="340281" cy="261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baseline="26572" sz="1800" spc="-4">
                <a:latin typeface="Times New Roman"/>
                <a:cs typeface="Times New Roman"/>
              </a:rPr>
              <a:t>-</a:t>
            </a:r>
            <a:r>
              <a:rPr dirty="0" smtClean="0" baseline="26572" sz="1800" spc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6582" y="3836109"/>
            <a:ext cx="5877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3072" y="4203171"/>
            <a:ext cx="940119" cy="257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Times New Roman"/>
                <a:cs typeface="Times New Roman"/>
              </a:rPr>
              <a:t>R=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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9874" y="4199558"/>
            <a:ext cx="276120" cy="261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baseline="26572" sz="1800" spc="-4">
                <a:latin typeface="Times New Roman"/>
                <a:cs typeface="Times New Roman"/>
              </a:rPr>
              <a:t>-</a:t>
            </a:r>
            <a:r>
              <a:rPr dirty="0" smtClean="0" baseline="26572" sz="1800" spc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8880" y="4618842"/>
            <a:ext cx="3570995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610" sz="2700" spc="-4">
                <a:latin typeface="Arial"/>
                <a:cs typeface="Arial"/>
              </a:rPr>
              <a:t>L</a:t>
            </a:r>
            <a:r>
              <a:rPr dirty="0" smtClean="0" baseline="1610" sz="2700" spc="0">
                <a:latin typeface="Arial"/>
                <a:cs typeface="Arial"/>
              </a:rPr>
              <a:t>a</a:t>
            </a:r>
            <a:r>
              <a:rPr dirty="0" smtClean="0" baseline="1610" sz="2700" spc="0">
                <a:latin typeface="Arial"/>
                <a:cs typeface="Arial"/>
              </a:rPr>
              <a:t> </a:t>
            </a:r>
            <a:r>
              <a:rPr dirty="0" smtClean="0" baseline="1610" sz="2700" spc="0" b="1">
                <a:latin typeface="Arial"/>
                <a:cs typeface="Arial"/>
              </a:rPr>
              <a:t>con</a:t>
            </a:r>
            <a:r>
              <a:rPr dirty="0" smtClean="0" baseline="1610" sz="2700" spc="4" b="1">
                <a:latin typeface="Arial"/>
                <a:cs typeface="Arial"/>
              </a:rPr>
              <a:t>d</a:t>
            </a:r>
            <a:r>
              <a:rPr dirty="0" smtClean="0" baseline="1610" sz="2700" spc="0" b="1">
                <a:latin typeface="Arial"/>
                <a:cs typeface="Arial"/>
              </a:rPr>
              <a:t>ucti</a:t>
            </a:r>
            <a:r>
              <a:rPr dirty="0" smtClean="0" baseline="1610" sz="2700" spc="-39" b="1">
                <a:latin typeface="Arial"/>
                <a:cs typeface="Arial"/>
              </a:rPr>
              <a:t>v</a:t>
            </a:r>
            <a:r>
              <a:rPr dirty="0" smtClean="0" baseline="1610" sz="2700" spc="0" b="1">
                <a:latin typeface="Arial"/>
                <a:cs typeface="Arial"/>
              </a:rPr>
              <a:t>ité</a:t>
            </a:r>
            <a:r>
              <a:rPr dirty="0" smtClean="0" baseline="1610" sz="2700" spc="34" b="1">
                <a:latin typeface="Arial"/>
                <a:cs typeface="Arial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</a:t>
            </a:r>
            <a:r>
              <a:rPr dirty="0" smtClean="0" baseline="1610" sz="2700" spc="-34">
                <a:latin typeface="Times New Roman"/>
                <a:cs typeface="Times New Roman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-1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4">
                <a:latin typeface="Calibri"/>
                <a:cs typeface="Calibri"/>
              </a:rPr>
              <a:t>’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-19">
                <a:latin typeface="Calibri"/>
                <a:cs typeface="Calibri"/>
              </a:rPr>
              <a:t>n</a:t>
            </a:r>
            <a:r>
              <a:rPr dirty="0" smtClean="0" baseline="1517" sz="2700" spc="-9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-34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se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8604" y="4892912"/>
            <a:ext cx="1589168" cy="270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517" sz="2700" spc="-29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é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-19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vi</a:t>
            </a:r>
            <a:r>
              <a:rPr dirty="0" smtClean="0" baseline="1517" sz="2700" spc="-29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é</a:t>
            </a:r>
            <a:r>
              <a:rPr dirty="0" smtClean="0" baseline="1517" sz="2700" spc="19">
                <a:latin typeface="Calibri"/>
                <a:cs typeface="Calibri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</a:t>
            </a:r>
            <a:r>
              <a:rPr dirty="0" smtClean="0" baseline="1610" sz="2700" spc="-50">
                <a:latin typeface="Times New Roman"/>
                <a:cs typeface="Times New Roman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: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</a:t>
            </a:r>
            <a:r>
              <a:rPr dirty="0" smtClean="0" baseline="1610" sz="2700" spc="-34">
                <a:latin typeface="Times New Roman"/>
                <a:cs typeface="Times New Roman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7722" y="4892912"/>
            <a:ext cx="30934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5"/>
              </a:lnSpc>
              <a:spcBef>
                <a:spcPts val="99"/>
              </a:spcBef>
            </a:pPr>
            <a:r>
              <a:rPr dirty="0" smtClean="0" sz="1800" spc="-4">
                <a:latin typeface="Symbol"/>
                <a:cs typeface="Symbol"/>
              </a:rPr>
              <a:t>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7812" y="5176086"/>
            <a:ext cx="237139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cond</a:t>
            </a:r>
            <a:r>
              <a:rPr dirty="0" smtClean="0" sz="1800" spc="-9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ct</a:t>
            </a:r>
            <a:r>
              <a:rPr dirty="0" smtClean="0" sz="1800" spc="4" b="1">
                <a:latin typeface="Times New Roman"/>
                <a:cs typeface="Times New Roman"/>
              </a:rPr>
              <a:t>a</a:t>
            </a:r>
            <a:r>
              <a:rPr dirty="0" smtClean="0" sz="1800" spc="0" b="1">
                <a:latin typeface="Times New Roman"/>
                <a:cs typeface="Times New Roman"/>
              </a:rPr>
              <a:t>nce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ut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9367" y="5443142"/>
            <a:ext cx="1212564" cy="261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baseline="26572" sz="1800" spc="-4">
                <a:latin typeface="Times New Roman"/>
                <a:cs typeface="Times New Roman"/>
              </a:rPr>
              <a:t>-</a:t>
            </a:r>
            <a:r>
              <a:rPr dirty="0" smtClean="0" baseline="26572" sz="1800" spc="0">
                <a:latin typeface="Times New Roman"/>
                <a:cs typeface="Times New Roman"/>
              </a:rPr>
              <a:t>1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Symbol"/>
                <a:cs typeface="Symbol"/>
              </a:rPr>
              <a:t>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4">
                <a:latin typeface="Calibri"/>
                <a:cs typeface="Calibri"/>
              </a:rPr>
              <a:t>1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baseline="26572" sz="1800" spc="-4">
                <a:latin typeface="Times New Roman"/>
                <a:cs typeface="Times New Roman"/>
              </a:rPr>
              <a:t>-</a:t>
            </a:r>
            <a:r>
              <a:rPr dirty="0" smtClean="0" baseline="26572" sz="1800" spc="0">
                <a:latin typeface="Times New Roman"/>
                <a:cs typeface="Times New Roman"/>
              </a:rPr>
              <a:t>1</a:t>
            </a:r>
            <a:r>
              <a:rPr dirty="0" smtClean="0" sz="1800" spc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1088" y="5450381"/>
            <a:ext cx="4108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G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8077" y="5450381"/>
            <a:ext cx="1486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4156" y="5724701"/>
            <a:ext cx="14371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è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s,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6810" y="6264867"/>
            <a:ext cx="756738" cy="270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511" sz="2700" spc="-4">
                <a:solidFill>
                  <a:srgbClr val="FF0000"/>
                </a:solidFill>
                <a:latin typeface="Symbol"/>
                <a:cs typeface="Symbol"/>
              </a:rPr>
              <a:t>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4170" y="6261260"/>
            <a:ext cx="388390" cy="274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8987" sz="1800" spc="-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baseline="28987" sz="1800" spc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8397" y="6273190"/>
            <a:ext cx="776345" cy="427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Ω</a:t>
            </a:r>
            <a:r>
              <a:rPr dirty="0" smtClean="0" baseline="29582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9582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mtClean="0" baseline="29582" sz="1800" spc="14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29582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9582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75603" marR="8341" algn="ctr">
              <a:lnSpc>
                <a:spcPts val="1295"/>
              </a:lnSpc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18583" y="1818131"/>
            <a:ext cx="10027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68179" y="4941928"/>
            <a:ext cx="622878" cy="0"/>
          </a:xfrm>
          <a:custGeom>
            <a:avLst/>
            <a:gdLst/>
            <a:ahLst/>
            <a:cxnLst/>
            <a:rect l="l" t="t" r="r" b="b"/>
            <a:pathLst>
              <a:path w="622878" h="0">
                <a:moveTo>
                  <a:pt x="0" y="0"/>
                </a:moveTo>
                <a:lnTo>
                  <a:pt x="622878" y="0"/>
                </a:lnTo>
              </a:path>
            </a:pathLst>
          </a:custGeom>
          <a:ln w="111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22194" y="152770"/>
            <a:ext cx="306538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Conducti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v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é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molaire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9785" y="152770"/>
            <a:ext cx="477011" cy="38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40"/>
              </a:lnSpc>
              <a:spcBef>
                <a:spcPts val="152"/>
              </a:spcBef>
            </a:pPr>
            <a:r>
              <a:rPr dirty="0" smtClean="0" baseline="8353" sz="3600" spc="4" b="1">
                <a:solidFill>
                  <a:srgbClr val="C00000"/>
                </a:solidFill>
                <a:latin typeface="Segoe UI"/>
                <a:cs typeface="Segoe UI"/>
              </a:rPr>
              <a:t>Λ</a:t>
            </a:r>
            <a:r>
              <a:rPr dirty="0" smtClean="0" baseline="-6265" sz="2400" spc="0" b="1">
                <a:solidFill>
                  <a:srgbClr val="C00000"/>
                </a:solidFill>
                <a:latin typeface="Segoe UI"/>
                <a:cs typeface="Segoe UI"/>
              </a:rPr>
              <a:t>m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9389" y="586433"/>
            <a:ext cx="22479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 i="1">
                <a:latin typeface="Times New Roman"/>
                <a:cs typeface="Times New Roman"/>
              </a:rPr>
              <a:t>Natu</a:t>
            </a:r>
            <a:r>
              <a:rPr dirty="0" smtClean="0" sz="1800" spc="-75" i="1">
                <a:latin typeface="Times New Roman"/>
                <a:cs typeface="Times New Roman"/>
              </a:rPr>
              <a:t>r</a:t>
            </a:r>
            <a:r>
              <a:rPr dirty="0" smtClean="0" sz="1800" spc="0" i="1">
                <a:latin typeface="Times New Roman"/>
                <a:cs typeface="Times New Roman"/>
              </a:rPr>
              <a:t>e</a:t>
            </a:r>
            <a:r>
              <a:rPr dirty="0" smtClean="0" sz="1800" spc="9" i="1">
                <a:latin typeface="Times New Roman"/>
                <a:cs typeface="Times New Roman"/>
              </a:rPr>
              <a:t> </a:t>
            </a:r>
            <a:r>
              <a:rPr dirty="0" smtClean="0" sz="1800" spc="0" i="1">
                <a:latin typeface="Times New Roman"/>
                <a:cs typeface="Times New Roman"/>
              </a:rPr>
              <a:t>de</a:t>
            </a:r>
            <a:r>
              <a:rPr dirty="0" smtClean="0" sz="1800" spc="0" i="1">
                <a:latin typeface="Times New Roman"/>
                <a:cs typeface="Times New Roman"/>
              </a:rPr>
              <a:t> </a:t>
            </a:r>
            <a:r>
              <a:rPr dirty="0" smtClean="0" sz="1800" spc="0" i="1">
                <a:latin typeface="Times New Roman"/>
                <a:cs typeface="Times New Roman"/>
              </a:rPr>
              <a:t>l’</a:t>
            </a:r>
            <a:r>
              <a:rPr dirty="0" smtClean="0" sz="1800" spc="4" i="1">
                <a:latin typeface="Times New Roman"/>
                <a:cs typeface="Times New Roman"/>
              </a:rPr>
              <a:t>é</a:t>
            </a:r>
            <a:r>
              <a:rPr dirty="0" smtClean="0" sz="1800" spc="0" i="1">
                <a:latin typeface="Times New Roman"/>
                <a:cs typeface="Times New Roman"/>
              </a:rPr>
              <a:t>l</a:t>
            </a:r>
            <a:r>
              <a:rPr dirty="0" smtClean="0" sz="1800" spc="4" i="1">
                <a:latin typeface="Times New Roman"/>
                <a:cs typeface="Times New Roman"/>
              </a:rPr>
              <a:t>e</a:t>
            </a:r>
            <a:r>
              <a:rPr dirty="0" smtClean="0" sz="1800" spc="0" i="1">
                <a:latin typeface="Times New Roman"/>
                <a:cs typeface="Times New Roman"/>
              </a:rPr>
              <a:t>c</a:t>
            </a:r>
            <a:r>
              <a:rPr dirty="0" smtClean="0" sz="1800" spc="4" i="1">
                <a:latin typeface="Times New Roman"/>
                <a:cs typeface="Times New Roman"/>
              </a:rPr>
              <a:t>t</a:t>
            </a:r>
            <a:r>
              <a:rPr dirty="0" smtClean="0" sz="1800" spc="-75" i="1">
                <a:latin typeface="Times New Roman"/>
                <a:cs typeface="Times New Roman"/>
              </a:rPr>
              <a:t>r</a:t>
            </a:r>
            <a:r>
              <a:rPr dirty="0" smtClean="0" sz="1800" spc="0" i="1">
                <a:latin typeface="Times New Roman"/>
                <a:cs typeface="Times New Roman"/>
              </a:rPr>
              <a:t>ol</a:t>
            </a:r>
            <a:r>
              <a:rPr dirty="0" smtClean="0" sz="1800" spc="4" i="1">
                <a:latin typeface="Times New Roman"/>
                <a:cs typeface="Times New Roman"/>
              </a:rPr>
              <a:t>y</a:t>
            </a:r>
            <a:r>
              <a:rPr dirty="0" smtClean="0" sz="1800" spc="0" i="1">
                <a:latin typeface="Times New Roman"/>
                <a:cs typeface="Times New Roman"/>
              </a:rPr>
              <a:t>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6050" y="857102"/>
            <a:ext cx="2309307" cy="532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84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Times New Roman"/>
                <a:cs typeface="Times New Roman"/>
              </a:rPr>
              <a:t>•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é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tro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9">
                <a:latin typeface="Times New Roman"/>
                <a:cs typeface="Times New Roman"/>
              </a:rPr>
              <a:t>y</a:t>
            </a:r>
            <a:r>
              <a:rPr dirty="0" smtClean="0" sz="1800" spc="-9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fort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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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  <a:spcBef>
                <a:spcPts val="9"/>
              </a:spcBef>
            </a:pPr>
            <a:r>
              <a:rPr dirty="0" smtClean="0" baseline="-1610" sz="2700" spc="0">
                <a:latin typeface="Times New Roman"/>
                <a:cs typeface="Times New Roman"/>
              </a:rPr>
              <a:t>•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511" sz="2700" spc="0">
                <a:latin typeface="Symbol"/>
                <a:cs typeface="Symbol"/>
              </a:rPr>
              <a:t>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610" sz="2700" spc="4">
                <a:latin typeface="Times New Roman"/>
                <a:cs typeface="Times New Roman"/>
              </a:rPr>
              <a:t>taill</a:t>
            </a:r>
            <a:r>
              <a:rPr dirty="0" smtClean="0" baseline="-1610" sz="2700" spc="0">
                <a:latin typeface="Times New Roman"/>
                <a:cs typeface="Times New Roman"/>
              </a:rPr>
              <a:t>e</a:t>
            </a:r>
            <a:r>
              <a:rPr dirty="0" smtClean="0" baseline="-1610" sz="2700" spc="-25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des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ions</a:t>
            </a:r>
            <a:r>
              <a:rPr dirty="0" smtClean="0" baseline="-1610" sz="2700" spc="-9">
                <a:latin typeface="Times New Roman"/>
                <a:cs typeface="Times New Roman"/>
              </a:rPr>
              <a:t> </a:t>
            </a:r>
            <a:r>
              <a:rPr dirty="0" smtClean="0" baseline="-1511" sz="2700" spc="0">
                <a:latin typeface="Symbol"/>
                <a:cs typeface="Symbol"/>
              </a:rPr>
              <a:t>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511" sz="2700" spc="0">
                <a:latin typeface="Symbol"/>
                <a:cs typeface="Symbol"/>
              </a:rPr>
              <a:t></a:t>
            </a:r>
            <a:r>
              <a:rPr dirty="0" smtClean="0" baseline="-1610" sz="2700" spc="-9">
                <a:latin typeface="Times New Roman"/>
                <a:cs typeface="Times New Roman"/>
              </a:rPr>
              <a:t> </a:t>
            </a:r>
            <a:r>
              <a:rPr dirty="0" smtClean="0" baseline="-1511" sz="2700" spc="0">
                <a:latin typeface="Symbol"/>
                <a:cs typeface="Symbol"/>
              </a:rPr>
              <a:t>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9389" y="1409647"/>
            <a:ext cx="12882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169" i="1">
                <a:latin typeface="Times New Roman"/>
                <a:cs typeface="Times New Roman"/>
              </a:rPr>
              <a:t>T</a:t>
            </a:r>
            <a:r>
              <a:rPr dirty="0" smtClean="0" sz="1800" spc="4" i="1">
                <a:latin typeface="Times New Roman"/>
                <a:cs typeface="Times New Roman"/>
              </a:rPr>
              <a:t>e</a:t>
            </a:r>
            <a:r>
              <a:rPr dirty="0" smtClean="0" sz="1800" spc="0" i="1">
                <a:latin typeface="Times New Roman"/>
                <a:cs typeface="Times New Roman"/>
              </a:rPr>
              <a:t>mp</a:t>
            </a:r>
            <a:r>
              <a:rPr dirty="0" smtClean="0" sz="1800" spc="4" i="1">
                <a:latin typeface="Times New Roman"/>
                <a:cs typeface="Times New Roman"/>
              </a:rPr>
              <a:t>é</a:t>
            </a:r>
            <a:r>
              <a:rPr dirty="0" smtClean="0" sz="1800" spc="0" i="1">
                <a:latin typeface="Times New Roman"/>
                <a:cs typeface="Times New Roman"/>
              </a:rPr>
              <a:t>ra</a:t>
            </a:r>
            <a:r>
              <a:rPr dirty="0" smtClean="0" sz="1800" spc="4" i="1">
                <a:latin typeface="Times New Roman"/>
                <a:cs typeface="Times New Roman"/>
              </a:rPr>
              <a:t>t</a:t>
            </a:r>
            <a:r>
              <a:rPr dirty="0" smtClean="0" sz="1800" spc="0" i="1">
                <a:latin typeface="Times New Roman"/>
                <a:cs typeface="Times New Roman"/>
              </a:rPr>
              <a:t>u</a:t>
            </a:r>
            <a:r>
              <a:rPr dirty="0" smtClean="0" sz="1800" spc="-69" i="1">
                <a:latin typeface="Times New Roman"/>
                <a:cs typeface="Times New Roman"/>
              </a:rPr>
              <a:t>r</a:t>
            </a:r>
            <a:r>
              <a:rPr dirty="0" smtClean="0" sz="1800" spc="0" i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86050" y="1680316"/>
            <a:ext cx="1298411" cy="257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Times New Roman"/>
                <a:cs typeface="Times New Roman"/>
              </a:rPr>
              <a:t>•</a:t>
            </a:r>
            <a:r>
              <a:rPr dirty="0" smtClean="0" sz="1800" spc="41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</a:t>
            </a:r>
            <a:r>
              <a:rPr dirty="0" smtClean="0" sz="1800" spc="4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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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389" y="1958287"/>
            <a:ext cx="22256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 i="1">
                <a:solidFill>
                  <a:srgbClr val="990033"/>
                </a:solidFill>
                <a:latin typeface="Times New Roman"/>
                <a:cs typeface="Times New Roman"/>
              </a:rPr>
              <a:t>Conc</a:t>
            </a:r>
            <a:r>
              <a:rPr dirty="0" smtClean="0" sz="1800" spc="4" i="1">
                <a:solidFill>
                  <a:srgbClr val="990033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i="1">
                <a:solidFill>
                  <a:srgbClr val="990033"/>
                </a:solidFill>
                <a:latin typeface="Times New Roman"/>
                <a:cs typeface="Times New Roman"/>
              </a:rPr>
              <a:t>ntrat</a:t>
            </a:r>
            <a:r>
              <a:rPr dirty="0" smtClean="0" sz="1800" spc="4" i="1">
                <a:solidFill>
                  <a:srgbClr val="990033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i="1">
                <a:solidFill>
                  <a:srgbClr val="990033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0" i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 i="1">
                <a:solidFill>
                  <a:srgbClr val="990033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i="1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-4" i="1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i="1">
                <a:solidFill>
                  <a:srgbClr val="990033"/>
                </a:solidFill>
                <a:latin typeface="Times New Roman"/>
                <a:cs typeface="Times New Roman"/>
              </a:rPr>
              <a:t>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6050" y="2228956"/>
            <a:ext cx="4301429" cy="532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84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Times New Roman"/>
                <a:cs typeface="Times New Roman"/>
              </a:rPr>
              <a:t>•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[ions]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fa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ble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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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spcBef>
                <a:spcPts val="9"/>
              </a:spcBef>
            </a:pPr>
            <a:r>
              <a:rPr dirty="0" smtClean="0" baseline="-1610" sz="2700" spc="0">
                <a:latin typeface="Times New Roman"/>
                <a:cs typeface="Times New Roman"/>
              </a:rPr>
              <a:t>•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[ions]</a:t>
            </a:r>
            <a:r>
              <a:rPr dirty="0" smtClean="0" baseline="-1610" sz="2700" spc="-9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forte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511" sz="2700" spc="0">
                <a:latin typeface="Symbol"/>
                <a:cs typeface="Symbol"/>
              </a:rPr>
              <a:t>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511" sz="2700" spc="0">
                <a:latin typeface="Symbol"/>
                <a:cs typeface="Symbol"/>
              </a:rPr>
              <a:t>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grand</a:t>
            </a:r>
            <a:r>
              <a:rPr dirty="0" smtClean="0" baseline="-1610" sz="2700" spc="-4">
                <a:latin typeface="Times New Roman"/>
                <a:cs typeface="Times New Roman"/>
              </a:rPr>
              <a:t> </a:t>
            </a:r>
            <a:r>
              <a:rPr dirty="0" smtClean="0" baseline="-1610" sz="2700" spc="-9">
                <a:latin typeface="Times New Roman"/>
                <a:cs typeface="Times New Roman"/>
              </a:rPr>
              <a:t>m</a:t>
            </a:r>
            <a:r>
              <a:rPr dirty="0" smtClean="0" baseline="-1610" sz="2700" spc="0">
                <a:latin typeface="Times New Roman"/>
                <a:cs typeface="Times New Roman"/>
              </a:rPr>
              <a:t>a</a:t>
            </a:r>
            <a:r>
              <a:rPr dirty="0" smtClean="0" baseline="-1610" sz="2700" spc="4">
                <a:latin typeface="Times New Roman"/>
                <a:cs typeface="Times New Roman"/>
              </a:rPr>
              <a:t>i</a:t>
            </a:r>
            <a:r>
              <a:rPr dirty="0" smtClean="0" baseline="-1610" sz="2700" spc="0">
                <a:latin typeface="Times New Roman"/>
                <a:cs typeface="Times New Roman"/>
              </a:rPr>
              <a:t>s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610" sz="2700" spc="-4">
                <a:latin typeface="Times New Roman"/>
                <a:cs typeface="Times New Roman"/>
              </a:rPr>
              <a:t>s</a:t>
            </a:r>
            <a:r>
              <a:rPr dirty="0" smtClean="0" baseline="-1610" sz="2700" spc="0">
                <a:latin typeface="Times New Roman"/>
                <a:cs typeface="Times New Roman"/>
              </a:rPr>
              <a:t>i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[ions</a:t>
            </a:r>
            <a:r>
              <a:rPr dirty="0" smtClean="0" baseline="-1610" sz="2700" spc="-14">
                <a:latin typeface="Times New Roman"/>
                <a:cs typeface="Times New Roman"/>
              </a:rPr>
              <a:t>]</a:t>
            </a:r>
            <a:r>
              <a:rPr dirty="0" smtClean="0" baseline="-1610" sz="2700" spc="0">
                <a:latin typeface="Times New Roman"/>
                <a:cs typeface="Times New Roman"/>
              </a:rPr>
              <a:t>&gt;</a:t>
            </a:r>
            <a:r>
              <a:rPr dirty="0" smtClean="0" baseline="-1610" sz="2700" spc="4">
                <a:latin typeface="Times New Roman"/>
                <a:cs typeface="Times New Roman"/>
              </a:rPr>
              <a:t>&gt;</a:t>
            </a:r>
            <a:r>
              <a:rPr dirty="0" smtClean="0" baseline="-1610" sz="2700" spc="0">
                <a:latin typeface="Times New Roman"/>
                <a:cs typeface="Times New Roman"/>
              </a:rPr>
              <a:t>,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511" sz="2700" spc="0">
                <a:latin typeface="Symbol"/>
                <a:cs typeface="Symbol"/>
              </a:rPr>
              <a:t></a:t>
            </a:r>
            <a:r>
              <a:rPr dirty="0" smtClean="0" baseline="-1610" sz="2700" spc="0">
                <a:latin typeface="Times New Roman"/>
                <a:cs typeface="Times New Roman"/>
              </a:rPr>
              <a:t> </a:t>
            </a:r>
            <a:r>
              <a:rPr dirty="0" smtClean="0" baseline="-1511" sz="2700" spc="0">
                <a:latin typeface="Symbol"/>
                <a:cs typeface="Symbol"/>
              </a:rPr>
              <a:t>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6138" y="3064165"/>
            <a:ext cx="375362" cy="325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350" spc="-94" u="sng">
                <a:latin typeface="Symbol"/>
                <a:cs typeface="Symbol"/>
              </a:rPr>
              <a:t></a:t>
            </a:r>
            <a:r>
              <a:rPr dirty="0" smtClean="0" sz="2350" spc="0" u="sng">
                <a:latin typeface="Symbol"/>
                <a:cs typeface="Symbol"/>
              </a:rPr>
              <a:t>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2344" y="3105150"/>
            <a:ext cx="17274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275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48274" y="3105150"/>
            <a:ext cx="17274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275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9944" y="3116579"/>
            <a:ext cx="6670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Ω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dirty="0" smtClean="0" baseline="3034" sz="2700" spc="17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cm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2924" y="3260560"/>
            <a:ext cx="277446" cy="30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0"/>
              </a:lnSpc>
              <a:spcBef>
                <a:spcPts val="119"/>
              </a:spcBef>
            </a:pPr>
            <a:r>
              <a:rPr dirty="0" smtClean="0" sz="2250" spc="0">
                <a:latin typeface="Times New Roman"/>
                <a:cs typeface="Times New Roman"/>
              </a:rPr>
              <a:t>Λ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2495" y="3256016"/>
            <a:ext cx="226619" cy="30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35"/>
              </a:lnSpc>
              <a:spcBef>
                <a:spcPts val="121"/>
              </a:spcBef>
            </a:pPr>
            <a:r>
              <a:rPr dirty="0" smtClean="0" sz="2250" spc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1478" y="3422235"/>
            <a:ext cx="292752" cy="309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0"/>
              </a:lnSpc>
              <a:spcBef>
                <a:spcPts val="119"/>
              </a:spcBef>
            </a:pPr>
            <a:r>
              <a:rPr dirty="0" smtClean="0" sz="2250" spc="0">
                <a:latin typeface="Times New Roman"/>
                <a:cs typeface="Times New Roman"/>
              </a:rPr>
              <a:t>m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2756" y="3482586"/>
            <a:ext cx="485122" cy="357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35"/>
              </a:lnSpc>
              <a:spcBef>
                <a:spcPts val="136"/>
              </a:spcBef>
            </a:pPr>
            <a:r>
              <a:rPr dirty="0" smtClean="0" baseline="7730" sz="3375">
                <a:latin typeface="Times New Roman"/>
                <a:cs typeface="Times New Roman"/>
              </a:rPr>
              <a:t>[</a:t>
            </a:r>
            <a:r>
              <a:rPr dirty="0" smtClean="0" baseline="7730" sz="3375" spc="-25">
                <a:latin typeface="Times New Roman"/>
                <a:cs typeface="Times New Roman"/>
              </a:rPr>
              <a:t>E</a:t>
            </a:r>
            <a:r>
              <a:rPr dirty="0" smtClean="0" baseline="7730" sz="3375" spc="-14">
                <a:latin typeface="Times New Roman"/>
                <a:cs typeface="Times New Roman"/>
              </a:rPr>
              <a:t>]</a:t>
            </a:r>
            <a:r>
              <a:rPr dirty="0" smtClean="0" baseline="-11149" sz="1950" spc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8436" y="3546475"/>
            <a:ext cx="489547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29582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9582" sz="1800" spc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0386" y="3557904"/>
            <a:ext cx="4155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5426" y="4067682"/>
            <a:ext cx="794347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Ω</a:t>
            </a:r>
            <a:r>
              <a:rPr dirty="0" smtClean="0" baseline="29582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9582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mtClean="0" baseline="29582" sz="1800" spc="14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29582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9582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0667" y="4067682"/>
            <a:ext cx="1464526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mo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27306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7306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mtClean="0" baseline="27306" sz="1800" spc="14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1000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27306" sz="1800" spc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4307" y="4495032"/>
            <a:ext cx="678373" cy="41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4"/>
              </a:lnSpc>
              <a:spcBef>
                <a:spcPts val="160"/>
              </a:spcBef>
            </a:pPr>
            <a:r>
              <a:rPr dirty="0" smtClean="0" baseline="-4141" sz="3150" spc="-50">
                <a:latin typeface="Times New Roman"/>
                <a:cs typeface="Times New Roman"/>
              </a:rPr>
              <a:t>1</a:t>
            </a:r>
            <a:r>
              <a:rPr dirty="0" smtClean="0" baseline="-4141" sz="3150" spc="114">
                <a:latin typeface="Times New Roman"/>
                <a:cs typeface="Times New Roman"/>
              </a:rPr>
              <a:t>0</a:t>
            </a:r>
            <a:r>
              <a:rPr dirty="0" smtClean="0" baseline="22086" sz="3150" spc="0">
                <a:latin typeface="Times New Roman"/>
                <a:cs typeface="Times New Roman"/>
              </a:rPr>
              <a:t>3</a:t>
            </a:r>
            <a:r>
              <a:rPr dirty="0" smtClean="0" baseline="22086" sz="3150" spc="-225">
                <a:latin typeface="Times New Roman"/>
                <a:cs typeface="Times New Roman"/>
              </a:rPr>
              <a:t> </a:t>
            </a:r>
            <a:r>
              <a:rPr dirty="0" smtClean="0" baseline="-3710" sz="3300" spc="0">
                <a:latin typeface="Symbol"/>
                <a:cs typeface="Symbol"/>
              </a:rPr>
              <a:t>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0599" y="4781709"/>
            <a:ext cx="259442" cy="29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dirty="0" smtClean="0" sz="2100" spc="0">
                <a:latin typeface="Times New Roman"/>
                <a:cs typeface="Times New Roman"/>
              </a:rPr>
              <a:t>Λ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2957" y="4777461"/>
            <a:ext cx="212312" cy="29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dirty="0" smtClean="0" sz="2100" spc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9798" y="4778756"/>
            <a:ext cx="338671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Ω</a:t>
            </a:r>
            <a:r>
              <a:rPr dirty="0" smtClean="0" baseline="29582" sz="1800" spc="9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9582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9363" y="4778756"/>
            <a:ext cx="2447760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27306" sz="1800" spc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mtClean="0" baseline="27306" sz="1800" spc="14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mo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27306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7306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mtClean="0" baseline="27306" sz="1800" spc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dirty="0" smtClean="0" baseline="27306" sz="1800" spc="1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ou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27306" sz="1800" spc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mtClean="0" baseline="27306" sz="1800" spc="15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mo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27306" sz="1800" spc="4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7306" sz="1800" spc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8863" y="4933222"/>
            <a:ext cx="273635" cy="291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dirty="0" smtClean="0" sz="2100" spc="0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5451" y="4989183"/>
            <a:ext cx="460513" cy="336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6901" sz="3150" spc="-54">
                <a:latin typeface="Times New Roman"/>
                <a:cs typeface="Times New Roman"/>
              </a:rPr>
              <a:t>[</a:t>
            </a:r>
            <a:r>
              <a:rPr dirty="0" smtClean="0" baseline="6901" sz="3150" spc="0">
                <a:latin typeface="Times New Roman"/>
                <a:cs typeface="Times New Roman"/>
              </a:rPr>
              <a:t>E</a:t>
            </a:r>
            <a:r>
              <a:rPr dirty="0" smtClean="0" baseline="6901" sz="3150" spc="79">
                <a:latin typeface="Times New Roman"/>
                <a:cs typeface="Times New Roman"/>
              </a:rPr>
              <a:t>]</a:t>
            </a:r>
            <a:r>
              <a:rPr dirty="0" smtClean="0" baseline="-12078" sz="1800" spc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08838" y="3183636"/>
            <a:ext cx="1463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468179" y="4802228"/>
            <a:ext cx="6228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783080" y="734568"/>
            <a:ext cx="5393436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18287" y="257221"/>
            <a:ext cx="185379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Condu</a:t>
            </a:r>
            <a:r>
              <a:rPr dirty="0" smtClean="0" baseline="1139" sz="3300" spc="4" b="1">
                <a:solidFill>
                  <a:srgbClr val="C00000"/>
                </a:solidFill>
                <a:latin typeface="Segoe UI"/>
                <a:cs typeface="Segoe UI"/>
              </a:rPr>
              <a:t>c</a:t>
            </a: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tivi</a:t>
            </a:r>
            <a:r>
              <a:rPr dirty="0" smtClean="0" baseline="1139" sz="3300" spc="-1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és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1829" y="257221"/>
            <a:ext cx="213241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ioniques</a:t>
            </a:r>
            <a:r>
              <a:rPr dirty="0" smtClean="0" baseline="1139" sz="3300" spc="-77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li</a:t>
            </a:r>
            <a:r>
              <a:rPr dirty="0" smtClean="0" baseline="1139" sz="3300" spc="9" b="1">
                <a:solidFill>
                  <a:srgbClr val="C00000"/>
                </a:solidFill>
                <a:latin typeface="Segoe UI"/>
                <a:cs typeface="Segoe UI"/>
              </a:rPr>
              <a:t>m</a:t>
            </a: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139" sz="3300" spc="-14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es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3999" y="257221"/>
            <a:ext cx="171407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équi</a:t>
            </a:r>
            <a:r>
              <a:rPr dirty="0" smtClean="0" baseline="1139" sz="3300" spc="-39" b="1">
                <a:solidFill>
                  <a:srgbClr val="C00000"/>
                </a:solidFill>
                <a:latin typeface="Segoe UI"/>
                <a:cs typeface="Segoe UI"/>
              </a:rPr>
              <a:t>v</a:t>
            </a: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alen</a:t>
            </a:r>
            <a:r>
              <a:rPr dirty="0" smtClean="0" baseline="1139" sz="3300" spc="-14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139" sz="3300" spc="0" b="1">
                <a:solidFill>
                  <a:srgbClr val="C00000"/>
                </a:solidFill>
                <a:latin typeface="Segoe UI"/>
                <a:cs typeface="Segoe UI"/>
              </a:rPr>
              <a:t>es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0991" y="270045"/>
            <a:ext cx="2015360" cy="286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1392" sz="2700" spc="0" b="1">
                <a:solidFill>
                  <a:srgbClr val="C00000"/>
                </a:solidFill>
                <a:latin typeface="Segoe UI"/>
                <a:cs typeface="Segoe UI"/>
              </a:rPr>
              <a:t>(T=</a:t>
            </a:r>
            <a:r>
              <a:rPr dirty="0" smtClean="0" baseline="1392" sz="2700" spc="-9" b="1">
                <a:solidFill>
                  <a:srgbClr val="C00000"/>
                </a:solidFill>
                <a:latin typeface="Segoe UI"/>
                <a:cs typeface="Segoe UI"/>
              </a:rPr>
              <a:t>2</a:t>
            </a:r>
            <a:r>
              <a:rPr dirty="0" smtClean="0" baseline="1392" sz="2700" spc="-4" b="1">
                <a:solidFill>
                  <a:srgbClr val="C00000"/>
                </a:solidFill>
                <a:latin typeface="Segoe UI"/>
                <a:cs typeface="Segoe UI"/>
              </a:rPr>
              <a:t>5</a:t>
            </a:r>
            <a:r>
              <a:rPr dirty="0" smtClean="0" baseline="1392" sz="2700" spc="0" b="1">
                <a:solidFill>
                  <a:srgbClr val="C00000"/>
                </a:solidFill>
                <a:latin typeface="Segoe UI"/>
                <a:cs typeface="Segoe UI"/>
              </a:rPr>
              <a:t>°</a:t>
            </a:r>
            <a:r>
              <a:rPr dirty="0" smtClean="0" baseline="1392" sz="2700" spc="4" b="1">
                <a:solidFill>
                  <a:srgbClr val="C00000"/>
                </a:solidFill>
                <a:latin typeface="Segoe UI"/>
                <a:cs typeface="Segoe UI"/>
              </a:rPr>
              <a:t>C</a:t>
            </a:r>
            <a:r>
              <a:rPr dirty="0" smtClean="0" baseline="1392" sz="2700" spc="0" b="1">
                <a:solidFill>
                  <a:srgbClr val="C00000"/>
                </a:solidFill>
                <a:latin typeface="Segoe UI"/>
                <a:cs typeface="Segoe UI"/>
              </a:rPr>
              <a:t>)</a:t>
            </a:r>
            <a:r>
              <a:rPr dirty="0" smtClean="0" baseline="1392" sz="2700" spc="175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253" sz="3000" spc="4" b="1">
                <a:solidFill>
                  <a:srgbClr val="C00000"/>
                </a:solidFill>
                <a:latin typeface="Segoe UI"/>
                <a:cs typeface="Segoe UI"/>
              </a:rPr>
              <a:t>[</a:t>
            </a:r>
            <a:r>
              <a:rPr dirty="0" smtClean="0" baseline="1360" sz="3000" spc="9">
                <a:solidFill>
                  <a:srgbClr val="C00000"/>
                </a:solidFill>
                <a:latin typeface="Symbol"/>
                <a:cs typeface="Symbol"/>
              </a:rPr>
              <a:t></a:t>
            </a:r>
            <a:r>
              <a:rPr dirty="0" smtClean="0" baseline="25061" sz="1950" spc="0" b="1">
                <a:solidFill>
                  <a:srgbClr val="C00000"/>
                </a:solidFill>
                <a:latin typeface="Segoe UI"/>
                <a:cs typeface="Segoe UI"/>
              </a:rPr>
              <a:t>-1</a:t>
            </a:r>
            <a:r>
              <a:rPr dirty="0" smtClean="0" baseline="1253" sz="3000" spc="0" b="1">
                <a:solidFill>
                  <a:srgbClr val="C00000"/>
                </a:solidFill>
                <a:latin typeface="Segoe UI"/>
                <a:cs typeface="Segoe UI"/>
              </a:rPr>
              <a:t>cm</a:t>
            </a:r>
            <a:r>
              <a:rPr dirty="0" smtClean="0" baseline="25061" sz="1950" spc="0" b="1">
                <a:solidFill>
                  <a:srgbClr val="C00000"/>
                </a:solidFill>
                <a:latin typeface="Segoe UI"/>
                <a:cs typeface="Segoe UI"/>
              </a:rPr>
              <a:t>2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69021" y="270045"/>
            <a:ext cx="784933" cy="286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1253" sz="3000" b="1">
                <a:solidFill>
                  <a:srgbClr val="C00000"/>
                </a:solidFill>
                <a:latin typeface="Segoe UI"/>
                <a:cs typeface="Segoe UI"/>
              </a:rPr>
              <a:t>mo</a:t>
            </a:r>
            <a:r>
              <a:rPr dirty="0" smtClean="0" baseline="1253" sz="3000" spc="-4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25061" sz="1950" spc="0" b="1">
                <a:solidFill>
                  <a:srgbClr val="C00000"/>
                </a:solidFill>
                <a:latin typeface="Segoe UI"/>
                <a:cs typeface="Segoe UI"/>
              </a:rPr>
              <a:t>-1</a:t>
            </a:r>
            <a:r>
              <a:rPr dirty="0" smtClean="0" baseline="1253" sz="3000" spc="0" b="1">
                <a:solidFill>
                  <a:srgbClr val="C00000"/>
                </a:solidFill>
                <a:latin typeface="Segoe UI"/>
                <a:cs typeface="Segoe UI"/>
              </a:rPr>
              <a:t>]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0212" y="3273366"/>
            <a:ext cx="342898" cy="326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15"/>
              </a:lnSpc>
              <a:spcBef>
                <a:spcPts val="125"/>
              </a:spcBef>
            </a:pPr>
            <a:r>
              <a:rPr dirty="0" smtClean="0" baseline="-5435" sz="2400" spc="89">
                <a:latin typeface="Times New Roman"/>
                <a:cs typeface="Times New Roman"/>
              </a:rPr>
              <a:t>Λ</a:t>
            </a:r>
            <a:r>
              <a:rPr dirty="0" smtClean="0" baseline="21740" sz="2400" spc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869" y="3362782"/>
            <a:ext cx="673308" cy="236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sz="1600" spc="0">
                <a:latin typeface="Symbol"/>
                <a:cs typeface="Symbol"/>
              </a:rPr>
              <a:t></a:t>
            </a:r>
            <a:r>
              <a:rPr dirty="0" smtClean="0" sz="1600" spc="0">
                <a:latin typeface="Times New Roman"/>
                <a:cs typeface="Times New Roman"/>
              </a:rPr>
              <a:t>   </a:t>
            </a:r>
            <a:r>
              <a:rPr dirty="0" smtClean="0" sz="1600" spc="280">
                <a:latin typeface="Times New Roman"/>
                <a:cs typeface="Times New Roman"/>
              </a:rPr>
              <a:t> </a:t>
            </a:r>
            <a:r>
              <a:rPr dirty="0" smtClean="0" sz="1600" spc="-75">
                <a:latin typeface="Times New Roman"/>
                <a:cs typeface="Times New Roman"/>
              </a:rPr>
              <a:t>l</a:t>
            </a:r>
            <a:r>
              <a:rPr dirty="0" smtClean="0" sz="1600" spc="-75">
                <a:latin typeface="Times New Roman"/>
                <a:cs typeface="Times New Roman"/>
              </a:rPr>
              <a:t>i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6559" y="3366106"/>
            <a:ext cx="1095258" cy="441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37849" algn="r">
              <a:lnSpc>
                <a:spcPts val="1400"/>
              </a:lnSpc>
              <a:spcBef>
                <a:spcPts val="70"/>
              </a:spcBef>
            </a:pPr>
            <a:r>
              <a:rPr dirty="0" smtClean="0" baseline="-10870" sz="2400" spc="0">
                <a:latin typeface="Times New Roman"/>
                <a:cs typeface="Times New Roman"/>
              </a:rPr>
              <a:t>Λ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05"/>
              </a:lnSpc>
              <a:spcBef>
                <a:spcPts val="30"/>
              </a:spcBef>
            </a:pPr>
            <a:r>
              <a:rPr dirty="0" smtClean="0" baseline="-1811" sz="2400" spc="0">
                <a:latin typeface="Times New Roman"/>
                <a:cs typeface="Times New Roman"/>
              </a:rPr>
              <a:t>[</a:t>
            </a:r>
            <a:r>
              <a:rPr dirty="0" smtClean="0" baseline="-1811" sz="2400" spc="-25">
                <a:latin typeface="Times New Roman"/>
                <a:cs typeface="Times New Roman"/>
              </a:rPr>
              <a:t>E</a:t>
            </a:r>
            <a:r>
              <a:rPr dirty="0" smtClean="0" baseline="-1811" sz="2400" spc="0">
                <a:latin typeface="Times New Roman"/>
                <a:cs typeface="Times New Roman"/>
              </a:rPr>
              <a:t>]</a:t>
            </a:r>
            <a:r>
              <a:rPr dirty="0" smtClean="0" baseline="-1811" sz="2400" spc="-23">
                <a:latin typeface="Times New Roman"/>
                <a:cs typeface="Times New Roman"/>
              </a:rPr>
              <a:t> </a:t>
            </a:r>
            <a:r>
              <a:rPr dirty="0" smtClean="0" baseline="-1700" sz="2400" spc="0">
                <a:latin typeface="Symbol"/>
                <a:cs typeface="Symbol"/>
              </a:rPr>
              <a:t></a:t>
            </a:r>
            <a:r>
              <a:rPr dirty="0" smtClean="0" baseline="-1811" sz="2400" spc="8">
                <a:latin typeface="Times New Roman"/>
                <a:cs typeface="Times New Roman"/>
              </a:rPr>
              <a:t> </a:t>
            </a:r>
            <a:r>
              <a:rPr dirty="0" smtClean="0" baseline="-1811" sz="2400" spc="0">
                <a:latin typeface="Times New Roman"/>
                <a:cs typeface="Times New Roman"/>
              </a:rPr>
              <a:t>0</a:t>
            </a:r>
            <a:r>
              <a:rPr dirty="0" smtClean="0" baseline="-1811" sz="2400" spc="0">
                <a:latin typeface="Times New Roman"/>
                <a:cs typeface="Times New Roman"/>
              </a:rPr>
              <a:t>  </a:t>
            </a:r>
            <a:r>
              <a:rPr dirty="0" smtClean="0" baseline="-1811" sz="2400" spc="351">
                <a:latin typeface="Times New Roman"/>
                <a:cs typeface="Times New Roman"/>
              </a:rPr>
              <a:t> </a:t>
            </a:r>
            <a:r>
              <a:rPr dirty="0" smtClean="0" baseline="23552" sz="2400" spc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1517" y="3387216"/>
            <a:ext cx="26864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Conduc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vi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é</a:t>
            </a:r>
            <a:r>
              <a:rPr dirty="0" smtClean="0" baseline="3034" sz="2700" spc="3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mola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mi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9490" y="3484755"/>
            <a:ext cx="222203" cy="233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dirty="0" smtClean="0" sz="1600" spc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200" y="3901821"/>
            <a:ext cx="759057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latin typeface="Calibri"/>
                <a:cs typeface="Calibri"/>
              </a:rPr>
              <a:t>L</a:t>
            </a:r>
            <a:r>
              <a:rPr dirty="0" smtClean="0" baseline="2730" sz="3000" spc="4" b="1">
                <a:latin typeface="Calibri"/>
                <a:cs typeface="Calibri"/>
              </a:rPr>
              <a:t>o</a:t>
            </a:r>
            <a:r>
              <a:rPr dirty="0" smtClean="0" baseline="2730" sz="3000" spc="0" b="1">
                <a:latin typeface="Calibri"/>
                <a:cs typeface="Calibri"/>
              </a:rPr>
              <a:t>i</a:t>
            </a:r>
            <a:r>
              <a:rPr dirty="0" smtClean="0" baseline="2730" sz="3000" spc="-9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d</a:t>
            </a:r>
            <a:r>
              <a:rPr dirty="0" smtClean="0" baseline="2730" sz="3000" spc="-114" b="1">
                <a:latin typeface="Calibri"/>
                <a:cs typeface="Calibri"/>
              </a:rPr>
              <a:t>’</a:t>
            </a:r>
            <a:r>
              <a:rPr dirty="0" smtClean="0" baseline="2730" sz="3000" spc="0" b="1">
                <a:latin typeface="Calibri"/>
                <a:cs typeface="Calibri"/>
              </a:rPr>
              <a:t>additiv</a:t>
            </a:r>
            <a:r>
              <a:rPr dirty="0" smtClean="0" baseline="2730" sz="3000" spc="-9" b="1">
                <a:latin typeface="Calibri"/>
                <a:cs typeface="Calibri"/>
              </a:rPr>
              <a:t>i</a:t>
            </a:r>
            <a:r>
              <a:rPr dirty="0" smtClean="0" baseline="2730" sz="3000" spc="-25" b="1">
                <a:latin typeface="Calibri"/>
                <a:cs typeface="Calibri"/>
              </a:rPr>
              <a:t>t</a:t>
            </a:r>
            <a:r>
              <a:rPr dirty="0" smtClean="0" baseline="2730" sz="3000" spc="0" b="1">
                <a:latin typeface="Calibri"/>
                <a:cs typeface="Calibri"/>
              </a:rPr>
              <a:t>é</a:t>
            </a:r>
            <a:r>
              <a:rPr dirty="0" smtClean="0" baseline="2730" sz="3000" spc="-29" b="1"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latin typeface="Calibri"/>
                <a:cs typeface="Calibri"/>
              </a:rPr>
              <a:t>de</a:t>
            </a:r>
            <a:r>
              <a:rPr dirty="0" smtClean="0" baseline="2730" sz="3000" spc="0" b="1">
                <a:latin typeface="Calibri"/>
                <a:cs typeface="Calibri"/>
              </a:rPr>
              <a:t> </a:t>
            </a:r>
            <a:r>
              <a:rPr dirty="0" smtClean="0" baseline="2730" sz="3000" spc="-39" b="1">
                <a:latin typeface="Calibri"/>
                <a:cs typeface="Calibri"/>
              </a:rPr>
              <a:t>K</a:t>
            </a:r>
            <a:r>
              <a:rPr dirty="0" smtClean="0" baseline="2730" sz="3000" spc="0" b="1">
                <a:latin typeface="Calibri"/>
                <a:cs typeface="Calibri"/>
              </a:rPr>
              <a:t>ol</a:t>
            </a:r>
            <a:r>
              <a:rPr dirty="0" smtClean="0" baseline="2730" sz="3000" spc="-50" b="1">
                <a:latin typeface="Calibri"/>
                <a:cs typeface="Calibri"/>
              </a:rPr>
              <a:t>r</a:t>
            </a:r>
            <a:r>
              <a:rPr dirty="0" smtClean="0" baseline="2730" sz="3000" spc="0" b="1">
                <a:latin typeface="Calibri"/>
                <a:cs typeface="Calibri"/>
              </a:rPr>
              <a:t>ausch</a:t>
            </a:r>
            <a:r>
              <a:rPr dirty="0" smtClean="0" baseline="2730" sz="3000" spc="0" b="1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(loi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des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m</a:t>
            </a:r>
            <a:r>
              <a:rPr dirty="0" smtClean="0" baseline="2730" sz="3000" spc="-9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g</a:t>
            </a:r>
            <a:r>
              <a:rPr dirty="0" smtClean="0" baseline="2730" sz="3000" spc="-34">
                <a:latin typeface="Calibri"/>
                <a:cs typeface="Calibri"/>
              </a:rPr>
              <a:t>r</a:t>
            </a:r>
            <a:r>
              <a:rPr dirty="0" smtClean="0" baseline="2730" sz="3000" spc="-25">
                <a:latin typeface="Calibri"/>
                <a:cs typeface="Calibri"/>
              </a:rPr>
              <a:t>a</a:t>
            </a:r>
            <a:r>
              <a:rPr dirty="0" smtClean="0" baseline="2730" sz="3000" spc="0">
                <a:latin typeface="Calibri"/>
                <a:cs typeface="Calibri"/>
              </a:rPr>
              <a:t>tions</a:t>
            </a:r>
            <a:r>
              <a:rPr dirty="0" smtClean="0" baseline="2730" sz="3000" spc="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ion</a:t>
            </a:r>
            <a:r>
              <a:rPr dirty="0" smtClean="0" baseline="2730" sz="3000" spc="-4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q</a:t>
            </a:r>
            <a:r>
              <a:rPr dirty="0" smtClean="0" baseline="2730" sz="3000" spc="4">
                <a:latin typeface="Calibri"/>
                <a:cs typeface="Calibri"/>
              </a:rPr>
              <a:t>u</a:t>
            </a:r>
            <a:r>
              <a:rPr dirty="0" smtClean="0" baseline="2730" sz="3000" spc="0">
                <a:latin typeface="Calibri"/>
                <a:cs typeface="Calibri"/>
              </a:rPr>
              <a:t>es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indépe</a:t>
            </a:r>
            <a:r>
              <a:rPr dirty="0" smtClean="0" baseline="2730" sz="3000" spc="4">
                <a:latin typeface="Calibri"/>
                <a:cs typeface="Calibri"/>
              </a:rPr>
              <a:t>n</a:t>
            </a:r>
            <a:r>
              <a:rPr dirty="0" smtClean="0" baseline="2730" sz="3000" spc="0">
                <a:latin typeface="Calibri"/>
                <a:cs typeface="Calibri"/>
              </a:rPr>
              <a:t>da</a:t>
            </a:r>
            <a:r>
              <a:rPr dirty="0" smtClean="0" baseline="2730" sz="3000" spc="-19">
                <a:latin typeface="Calibri"/>
                <a:cs typeface="Calibri"/>
              </a:rPr>
              <a:t>n</a:t>
            </a:r>
            <a:r>
              <a:rPr dirty="0" smtClean="0" baseline="2730" sz="3000" spc="-25">
                <a:latin typeface="Calibri"/>
                <a:cs typeface="Calibri"/>
              </a:rPr>
              <a:t>t</a:t>
            </a:r>
            <a:r>
              <a:rPr dirty="0" smtClean="0" baseline="2730" sz="3000" spc="0">
                <a:latin typeface="Calibri"/>
                <a:cs typeface="Calibri"/>
              </a:rPr>
              <a:t>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1020" y="4315133"/>
            <a:ext cx="32457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dirty="0" smtClean="0" sz="2000" spc="4">
                <a:latin typeface="Symbol"/>
                <a:cs typeface="Symbol"/>
              </a:rPr>
              <a:t></a:t>
            </a:r>
            <a:r>
              <a:rPr dirty="0" smtClean="0" baseline="25206" sz="1950" spc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1624" y="4315133"/>
            <a:ext cx="1637364" cy="339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baseline="-6301" sz="1950" spc="0">
                <a:latin typeface="Calibri"/>
                <a:cs typeface="Calibri"/>
              </a:rPr>
              <a:t>m</a:t>
            </a:r>
            <a:r>
              <a:rPr dirty="0" smtClean="0" baseline="-6301" sz="1950" spc="20">
                <a:latin typeface="Calibri"/>
                <a:cs typeface="Calibri"/>
              </a:rPr>
              <a:t> </a:t>
            </a:r>
            <a:r>
              <a:rPr dirty="0" smtClean="0" baseline="9557" sz="3000" spc="0">
                <a:latin typeface="Calibri"/>
                <a:cs typeface="Calibri"/>
              </a:rPr>
              <a:t>=</a:t>
            </a:r>
            <a:r>
              <a:rPr dirty="0" smtClean="0" baseline="9557" sz="3000" spc="0">
                <a:latin typeface="Calibri"/>
                <a:cs typeface="Calibri"/>
              </a:rPr>
              <a:t> </a:t>
            </a:r>
            <a:r>
              <a:rPr dirty="0" smtClean="0" baseline="9557" sz="3000" spc="4">
                <a:latin typeface="Calibri"/>
                <a:cs typeface="Calibri"/>
              </a:rPr>
              <a:t>n</a:t>
            </a:r>
            <a:r>
              <a:rPr dirty="0" smtClean="0" baseline="-6301" sz="1950" spc="0">
                <a:latin typeface="Calibri"/>
                <a:cs typeface="Calibri"/>
              </a:rPr>
              <a:t>+</a:t>
            </a:r>
            <a:r>
              <a:rPr dirty="0" smtClean="0" baseline="-6301" sz="1950" spc="157">
                <a:latin typeface="Calibri"/>
                <a:cs typeface="Calibri"/>
              </a:rPr>
              <a:t> </a:t>
            </a:r>
            <a:r>
              <a:rPr dirty="0" smtClean="0" baseline="9523" sz="3000" spc="0">
                <a:latin typeface="Symbol"/>
                <a:cs typeface="Symbol"/>
              </a:rPr>
              <a:t></a:t>
            </a:r>
            <a:r>
              <a:rPr dirty="0" smtClean="0" baseline="10145" sz="3000" spc="0">
                <a:latin typeface="Times New Roman"/>
                <a:cs typeface="Times New Roman"/>
              </a:rPr>
              <a:t>  </a:t>
            </a:r>
            <a:r>
              <a:rPr dirty="0" smtClean="0" baseline="10145" sz="3000" spc="290">
                <a:latin typeface="Times New Roman"/>
                <a:cs typeface="Times New Roman"/>
              </a:rPr>
              <a:t> </a:t>
            </a:r>
            <a:r>
              <a:rPr dirty="0" smtClean="0" baseline="9557" sz="3000" spc="0">
                <a:latin typeface="Calibri"/>
                <a:cs typeface="Calibri"/>
              </a:rPr>
              <a:t>+</a:t>
            </a:r>
            <a:r>
              <a:rPr dirty="0" smtClean="0" baseline="9557" sz="3000" spc="0">
                <a:latin typeface="Calibri"/>
                <a:cs typeface="Calibri"/>
              </a:rPr>
              <a:t> </a:t>
            </a:r>
            <a:r>
              <a:rPr dirty="0" smtClean="0" baseline="9557" sz="3000" spc="4">
                <a:latin typeface="Calibri"/>
                <a:cs typeface="Calibri"/>
              </a:rPr>
              <a:t>n</a:t>
            </a:r>
            <a:r>
              <a:rPr dirty="0" smtClean="0" baseline="-6301" sz="1950" spc="0">
                <a:latin typeface="Calibri"/>
                <a:cs typeface="Calibri"/>
              </a:rPr>
              <a:t>-</a:t>
            </a:r>
            <a:r>
              <a:rPr dirty="0" smtClean="0" baseline="-6301" sz="1950" spc="161">
                <a:latin typeface="Calibri"/>
                <a:cs typeface="Calibri"/>
              </a:rPr>
              <a:t> </a:t>
            </a:r>
            <a:r>
              <a:rPr dirty="0" smtClean="0" baseline="9523" sz="3000" spc="0"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2767" y="4320921"/>
            <a:ext cx="136512" cy="194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026" y="4320921"/>
            <a:ext cx="187908" cy="333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374">
              <a:lnSpc>
                <a:spcPts val="1320"/>
              </a:lnSpc>
              <a:spcBef>
                <a:spcPts val="66"/>
              </a:spcBef>
            </a:pPr>
            <a:r>
              <a:rPr dirty="0" smtClean="0" baseline="-2100" sz="1950" spc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  <a:p>
            <a:pPr marL="98044">
              <a:lnSpc>
                <a:spcPts val="1220"/>
              </a:lnSpc>
            </a:pPr>
            <a:r>
              <a:rPr dirty="0" smtClean="0" baseline="4201" sz="1950" spc="0"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8112" y="4459605"/>
            <a:ext cx="135026" cy="194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+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00" y="4713249"/>
            <a:ext cx="8108156" cy="998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751" marR="43682">
              <a:lnSpc>
                <a:spcPts val="2315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E</a:t>
            </a:r>
            <a:r>
              <a:rPr dirty="0" smtClean="0" baseline="9102" sz="2700" spc="-50">
                <a:latin typeface="Calibri"/>
                <a:cs typeface="Calibri"/>
              </a:rPr>
              <a:t>x</a:t>
            </a:r>
            <a:r>
              <a:rPr dirty="0" smtClean="0" baseline="9102" sz="2700" spc="0">
                <a:latin typeface="Calibri"/>
                <a:cs typeface="Calibri"/>
              </a:rPr>
              <a:t>e</a:t>
            </a:r>
            <a:r>
              <a:rPr dirty="0" smtClean="0" baseline="9102" sz="2700" spc="4">
                <a:latin typeface="Calibri"/>
                <a:cs typeface="Calibri"/>
              </a:rPr>
              <a:t>m</a:t>
            </a:r>
            <a:r>
              <a:rPr dirty="0" smtClean="0" baseline="9102" sz="2700" spc="0">
                <a:latin typeface="Calibri"/>
                <a:cs typeface="Calibri"/>
              </a:rPr>
              <a:t>ple</a:t>
            </a:r>
            <a:r>
              <a:rPr dirty="0" smtClean="0" baseline="9102" sz="2700" spc="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:</a:t>
            </a:r>
            <a:r>
              <a:rPr dirty="0" smtClean="0" baseline="9102" sz="2700" spc="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p</a:t>
            </a:r>
            <a:r>
              <a:rPr dirty="0" smtClean="0" baseline="9102" sz="2700" spc="-25">
                <a:latin typeface="Calibri"/>
                <a:cs typeface="Calibri"/>
              </a:rPr>
              <a:t>r</a:t>
            </a:r>
            <a:r>
              <a:rPr dirty="0" smtClean="0" baseline="9102" sz="2700" spc="0">
                <a:latin typeface="Calibri"/>
                <a:cs typeface="Calibri"/>
              </a:rPr>
              <a:t>é</a:t>
            </a:r>
            <a:r>
              <a:rPr dirty="0" smtClean="0" baseline="9102" sz="2700" spc="4">
                <a:latin typeface="Calibri"/>
                <a:cs typeface="Calibri"/>
              </a:rPr>
              <a:t>d</a:t>
            </a:r>
            <a:r>
              <a:rPr dirty="0" smtClean="0" baseline="9102" sz="2700" spc="-4">
                <a:latin typeface="Calibri"/>
                <a:cs typeface="Calibri"/>
              </a:rPr>
              <a:t>i</a:t>
            </a:r>
            <a:r>
              <a:rPr dirty="0" smtClean="0" baseline="9102" sz="2700" spc="-29">
                <a:latin typeface="Calibri"/>
                <a:cs typeface="Calibri"/>
              </a:rPr>
              <a:t>r</a:t>
            </a:r>
            <a:r>
              <a:rPr dirty="0" smtClean="0" baseline="9102" sz="2700" spc="0">
                <a:latin typeface="Calibri"/>
                <a:cs typeface="Calibri"/>
              </a:rPr>
              <a:t>e</a:t>
            </a:r>
            <a:r>
              <a:rPr dirty="0" smtClean="0" baseline="9102" sz="2700" spc="25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l</a:t>
            </a:r>
            <a:r>
              <a:rPr dirty="0" smtClean="0" baseline="9102" sz="2700" spc="0">
                <a:latin typeface="Calibri"/>
                <a:cs typeface="Calibri"/>
              </a:rPr>
              <a:t>a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-14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ond</a:t>
            </a:r>
            <a:r>
              <a:rPr dirty="0" smtClean="0" baseline="9102" sz="2700" spc="4">
                <a:latin typeface="Calibri"/>
                <a:cs typeface="Calibri"/>
              </a:rPr>
              <a:t>u</a:t>
            </a:r>
            <a:r>
              <a:rPr dirty="0" smtClean="0" baseline="9102" sz="2700" spc="-4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t</a:t>
            </a:r>
            <a:r>
              <a:rPr dirty="0" smtClean="0" baseline="9102" sz="2700" spc="-9">
                <a:latin typeface="Calibri"/>
                <a:cs typeface="Calibri"/>
              </a:rPr>
              <a:t>i</a:t>
            </a:r>
            <a:r>
              <a:rPr dirty="0" smtClean="0" baseline="9102" sz="2700" spc="0">
                <a:latin typeface="Calibri"/>
                <a:cs typeface="Calibri"/>
              </a:rPr>
              <a:t>vi</a:t>
            </a:r>
            <a:r>
              <a:rPr dirty="0" smtClean="0" baseline="9102" sz="2700" spc="-29">
                <a:latin typeface="Calibri"/>
                <a:cs typeface="Calibri"/>
              </a:rPr>
              <a:t>t</a:t>
            </a:r>
            <a:r>
              <a:rPr dirty="0" smtClean="0" baseline="9102" sz="2700" spc="0">
                <a:latin typeface="Calibri"/>
                <a:cs typeface="Calibri"/>
              </a:rPr>
              <a:t>é</a:t>
            </a:r>
            <a:r>
              <a:rPr dirty="0" smtClean="0" baseline="9102" sz="2700" spc="3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d</a:t>
            </a:r>
            <a:r>
              <a:rPr dirty="0" smtClean="0" baseline="9102" sz="2700" spc="-39">
                <a:latin typeface="Calibri"/>
                <a:cs typeface="Calibri"/>
              </a:rPr>
              <a:t>’</a:t>
            </a:r>
            <a:r>
              <a:rPr dirty="0" smtClean="0" baseline="9102" sz="2700" spc="0">
                <a:latin typeface="Calibri"/>
                <a:cs typeface="Calibri"/>
              </a:rPr>
              <a:t>u</a:t>
            </a:r>
            <a:r>
              <a:rPr dirty="0" smtClean="0" baseline="9102" sz="2700" spc="4">
                <a:latin typeface="Calibri"/>
                <a:cs typeface="Calibri"/>
              </a:rPr>
              <a:t>n</a:t>
            </a:r>
            <a:r>
              <a:rPr dirty="0" smtClean="0" baseline="9102" sz="2700" spc="0">
                <a:latin typeface="Calibri"/>
                <a:cs typeface="Calibri"/>
              </a:rPr>
              <a:t>e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solut</a:t>
            </a:r>
            <a:r>
              <a:rPr dirty="0" smtClean="0" baseline="9102" sz="2700" spc="-9">
                <a:latin typeface="Calibri"/>
                <a:cs typeface="Calibri"/>
              </a:rPr>
              <a:t>i</a:t>
            </a:r>
            <a:r>
              <a:rPr dirty="0" smtClean="0" baseline="9102" sz="2700" spc="0">
                <a:latin typeface="Calibri"/>
                <a:cs typeface="Calibri"/>
              </a:rPr>
              <a:t>on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de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MgC</a:t>
            </a:r>
            <a:r>
              <a:rPr dirty="0" smtClean="0" baseline="9102" sz="2700" spc="19">
                <a:latin typeface="Calibri"/>
                <a:cs typeface="Calibri"/>
              </a:rPr>
              <a:t>l</a:t>
            </a:r>
            <a:r>
              <a:rPr dirty="0" smtClean="0" baseline="-6826" sz="1800" spc="0">
                <a:latin typeface="Calibri"/>
                <a:cs typeface="Calibri"/>
              </a:rPr>
              <a:t>2</a:t>
            </a:r>
            <a:r>
              <a:rPr dirty="0" smtClean="0" baseline="-6826" sz="1800" spc="15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à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</a:t>
            </a:r>
            <a:r>
              <a:rPr dirty="0" smtClean="0" baseline="9102" sz="2700" spc="4">
                <a:latin typeface="Calibri"/>
                <a:cs typeface="Calibri"/>
              </a:rPr>
              <a:t>0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38684" sz="1800" spc="0">
                <a:latin typeface="Calibri"/>
                <a:cs typeface="Calibri"/>
              </a:rPr>
              <a:t>3</a:t>
            </a:r>
            <a:r>
              <a:rPr dirty="0" smtClean="0" baseline="38684" sz="1800" spc="-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mol.dm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38684" sz="18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2091"/>
              </a:lnSpc>
              <a:spcBef>
                <a:spcPts val="904"/>
              </a:spcBef>
            </a:pP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Les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aux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po</a:t>
            </a:r>
            <a:r>
              <a:rPr dirty="0" smtClean="0" sz="1800" spc="-25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ables</a:t>
            </a:r>
            <a:r>
              <a:rPr dirty="0" smtClean="0" sz="1800" spc="1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o</a:t>
            </a:r>
            <a:r>
              <a:rPr dirty="0" smtClean="0" sz="1800" spc="-14">
                <a:solidFill>
                  <a:srgbClr val="990033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en</a:t>
            </a:r>
            <a:r>
              <a:rPr dirty="0" smtClean="0" sz="1800" spc="1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990033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én</a:t>
            </a:r>
            <a:r>
              <a:rPr dirty="0" smtClean="0" sz="1800" spc="4">
                <a:solidFill>
                  <a:srgbClr val="990033"/>
                </a:solidFill>
                <a:latin typeface="Calibri"/>
                <a:cs typeface="Calibri"/>
              </a:rPr>
              <a:t>é</a:t>
            </a:r>
            <a:r>
              <a:rPr dirty="0" smtClean="0" sz="1800" spc="-39">
                <a:solidFill>
                  <a:srgbClr val="990033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990033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u</a:t>
            </a:r>
            <a:r>
              <a:rPr dirty="0" smtClean="0" sz="1800" spc="4">
                <a:solidFill>
                  <a:srgbClr val="990033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onduc</a:t>
            </a:r>
            <a:r>
              <a:rPr dirty="0" smtClean="0" sz="1800" spc="-9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sz="1800" spc="-4">
                <a:solidFill>
                  <a:srgbClr val="990033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vi</a:t>
            </a:r>
            <a:r>
              <a:rPr dirty="0" smtClean="0" sz="1800" spc="-29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é</a:t>
            </a:r>
            <a:r>
              <a:rPr dirty="0" smtClean="0" sz="1800" spc="39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ompr</a:t>
            </a:r>
            <a:r>
              <a:rPr dirty="0" smtClean="0" sz="1800" spc="-9">
                <a:solidFill>
                  <a:srgbClr val="990033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se</a:t>
            </a:r>
            <a:r>
              <a:rPr dirty="0" smtClean="0" sz="1800" spc="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990033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sz="1800" spc="-29">
                <a:solidFill>
                  <a:srgbClr val="990033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200</a:t>
            </a:r>
            <a:r>
              <a:rPr dirty="0" smtClean="0" sz="1800" spc="9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-9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sz="1800" spc="9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10</a:t>
            </a:r>
            <a:r>
              <a:rPr dirty="0" smtClean="0" sz="1800" spc="-4">
                <a:solidFill>
                  <a:srgbClr val="990033"/>
                </a:solidFill>
                <a:latin typeface="Calibri"/>
                <a:cs typeface="Calibri"/>
              </a:rPr>
              <a:t>0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0</a:t>
            </a:r>
            <a:r>
              <a:rPr dirty="0" smtClean="0" sz="1800" spc="2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990033"/>
                </a:solidFill>
                <a:latin typeface="Symbol"/>
                <a:cs typeface="Symbol"/>
              </a:rPr>
              <a:t>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S</a:t>
            </a:r>
            <a:r>
              <a:rPr dirty="0" smtClean="0" sz="1800" spc="-34">
                <a:solidFill>
                  <a:srgbClr val="990033"/>
                </a:solidFill>
                <a:latin typeface="Calibri"/>
                <a:cs typeface="Calibri"/>
              </a:rPr>
              <a:t>/</a:t>
            </a:r>
            <a:r>
              <a:rPr dirty="0" smtClean="0" sz="1800" spc="-4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990033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12700" marR="43682">
              <a:lnSpc>
                <a:spcPts val="2165"/>
              </a:lnSpc>
              <a:spcBef>
                <a:spcPts val="108"/>
              </a:spcBef>
            </a:pPr>
            <a:r>
              <a:rPr dirty="0" smtClean="0" baseline="1517" sz="2700" spc="-19">
                <a:solidFill>
                  <a:srgbClr val="990033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>
                <a:solidFill>
                  <a:srgbClr val="990033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4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400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1" sz="2700" spc="4">
                <a:solidFill>
                  <a:srgbClr val="990033"/>
                </a:solidFill>
                <a:latin typeface="Symbol"/>
                <a:cs typeface="Symbol"/>
              </a:rPr>
              <a:t>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9">
                <a:solidFill>
                  <a:srgbClr val="990033"/>
                </a:solidFill>
                <a:latin typeface="Calibri"/>
                <a:cs typeface="Calibri"/>
              </a:rPr>
              <a:t>/</a:t>
            </a:r>
            <a:r>
              <a:rPr dirty="0" smtClean="0" baseline="1517" sz="2700" spc="-4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1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>
                <a:solidFill>
                  <a:srgbClr val="990033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au</a:t>
            </a:r>
            <a:r>
              <a:rPr dirty="0" smtClean="0" baseline="1517" sz="2700" spc="1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134">
                <a:solidFill>
                  <a:srgbClr val="990033"/>
                </a:solidFill>
                <a:latin typeface="Calibri"/>
                <a:cs typeface="Calibri"/>
              </a:rPr>
              <a:t>’</a:t>
            </a:r>
            <a:r>
              <a:rPr dirty="0" smtClean="0" baseline="1517" sz="2700" spc="-19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4">
                <a:solidFill>
                  <a:srgbClr val="990033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4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el</a:t>
            </a:r>
            <a:r>
              <a:rPr dirty="0" smtClean="0" baseline="1517" sz="2700" spc="-9">
                <a:solidFill>
                  <a:srgbClr val="990033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>
                <a:solidFill>
                  <a:srgbClr val="990033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5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2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q</a:t>
            </a:r>
            <a:r>
              <a:rPr dirty="0" smtClean="0" baseline="1517" sz="2700" spc="4">
                <a:solidFill>
                  <a:srgbClr val="990033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9">
                <a:solidFill>
                  <a:srgbClr val="990033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25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5989883"/>
            <a:ext cx="4087439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-129">
                <a:solidFill>
                  <a:srgbClr val="990033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139">
                <a:solidFill>
                  <a:srgbClr val="990033"/>
                </a:solidFill>
                <a:latin typeface="Calibri"/>
                <a:cs typeface="Calibri"/>
              </a:rPr>
              <a:t>’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eau</a:t>
            </a:r>
            <a:r>
              <a:rPr dirty="0" smtClean="0" baseline="1517" sz="2700" spc="29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de</a:t>
            </a:r>
            <a:r>
              <a:rPr dirty="0" smtClean="0" baseline="1517" sz="2700" spc="1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4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9">
                <a:solidFill>
                  <a:srgbClr val="990033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de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>
                <a:solidFill>
                  <a:srgbClr val="990033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139">
                <a:solidFill>
                  <a:srgbClr val="990033"/>
                </a:solidFill>
                <a:latin typeface="Calibri"/>
                <a:cs typeface="Calibri"/>
              </a:rPr>
              <a:t>’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29">
                <a:solidFill>
                  <a:srgbClr val="990033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5">
                <a:solidFill>
                  <a:srgbClr val="990033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25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de</a:t>
            </a:r>
            <a:r>
              <a:rPr dirty="0" smtClean="0" baseline="1517" sz="2700" spc="1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30000</a:t>
            </a:r>
            <a:r>
              <a:rPr dirty="0" smtClean="0" baseline="1517" sz="2700" spc="29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1511" sz="2700" spc="4">
                <a:solidFill>
                  <a:srgbClr val="990033"/>
                </a:solidFill>
                <a:latin typeface="Symbol"/>
                <a:cs typeface="Symbol"/>
              </a:rPr>
              <a:t>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34">
                <a:solidFill>
                  <a:srgbClr val="990033"/>
                </a:solidFill>
                <a:latin typeface="Calibri"/>
                <a:cs typeface="Calibri"/>
              </a:rPr>
              <a:t>/</a:t>
            </a:r>
            <a:r>
              <a:rPr dirty="0" smtClean="0" baseline="1517" sz="2700" spc="-4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990033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0445" y="6541719"/>
            <a:ext cx="417549" cy="265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10</a:t>
            </a:r>
            <a:r>
              <a:rPr dirty="0" smtClean="0" baseline="29582" sz="1800" spc="4">
                <a:solidFill>
                  <a:srgbClr val="990033"/>
                </a:solidFill>
                <a:latin typeface="Calibri"/>
                <a:cs typeface="Calibri"/>
              </a:rPr>
              <a:t>-</a:t>
            </a:r>
            <a:r>
              <a:rPr dirty="0" smtClean="0" baseline="29582" sz="1800" spc="0">
                <a:solidFill>
                  <a:srgbClr val="990033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0694" y="6540405"/>
            <a:ext cx="1285898" cy="266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>
                <a:solidFill>
                  <a:srgbClr val="990033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>
                <a:solidFill>
                  <a:srgbClr val="990033"/>
                </a:solidFill>
                <a:latin typeface="Calibri"/>
                <a:cs typeface="Calibri"/>
              </a:rPr>
              <a:t>m</a:t>
            </a:r>
            <a:r>
              <a:rPr dirty="0" smtClean="0" baseline="27306" sz="1800" spc="4">
                <a:solidFill>
                  <a:srgbClr val="990033"/>
                </a:solidFill>
                <a:latin typeface="Calibri"/>
                <a:cs typeface="Calibri"/>
              </a:rPr>
              <a:t>-</a:t>
            </a:r>
            <a:r>
              <a:rPr dirty="0" smtClean="0" baseline="27306" sz="1800" spc="0">
                <a:solidFill>
                  <a:srgbClr val="990033"/>
                </a:solidFill>
                <a:latin typeface="Calibri"/>
                <a:cs typeface="Calibri"/>
              </a:rPr>
              <a:t>1</a:t>
            </a:r>
            <a:r>
              <a:rPr dirty="0" smtClean="0" baseline="27306" sz="1800" spc="129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25</a:t>
            </a:r>
            <a:r>
              <a:rPr dirty="0" smtClean="0" baseline="3220" sz="2700" spc="0">
                <a:solidFill>
                  <a:srgbClr val="990033"/>
                </a:solidFill>
                <a:latin typeface="Times New Roman"/>
                <a:cs typeface="Times New Roman"/>
              </a:rPr>
              <a:t>°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6552920"/>
            <a:ext cx="146612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34">
                <a:solidFill>
                  <a:srgbClr val="990033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990033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eau</a:t>
            </a:r>
            <a:r>
              <a:rPr dirty="0" smtClean="0" baseline="3034" sz="2700" spc="29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pu</a:t>
            </a:r>
            <a:r>
              <a:rPr dirty="0" smtClean="0" baseline="3034" sz="2700" spc="-25">
                <a:solidFill>
                  <a:srgbClr val="990033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990033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5</a:t>
            </a:r>
            <a:r>
              <a:rPr dirty="0" smtClean="0" baseline="3034" sz="2700" spc="-9">
                <a:solidFill>
                  <a:srgbClr val="990033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990033"/>
                </a:solidFill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55904" y="1917192"/>
            <a:ext cx="4175760" cy="260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795772" y="2636520"/>
            <a:ext cx="1944624" cy="2755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12466" y="297797"/>
            <a:ext cx="11306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</a:t>
            </a: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su</a:t>
            </a: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6075" y="297797"/>
            <a:ext cx="4247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3768" y="297797"/>
            <a:ext cx="3223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9048" y="297797"/>
            <a:ext cx="184688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conduct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vi</a:t>
            </a:r>
            <a:r>
              <a:rPr dirty="0" smtClean="0" baseline="1044" sz="3600" spc="-14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é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473" y="4581652"/>
            <a:ext cx="447213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ési</a:t>
            </a:r>
            <a:r>
              <a:rPr dirty="0" smtClean="0" baseline="3413" sz="2400" spc="-9">
                <a:latin typeface="Calibri"/>
                <a:cs typeface="Calibri"/>
              </a:rPr>
              <a:t>s</a:t>
            </a:r>
            <a:r>
              <a:rPr dirty="0" smtClean="0" baseline="3413" sz="2400" spc="-19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ce</a:t>
            </a:r>
            <a:r>
              <a:rPr dirty="0" smtClean="0" baseline="3413" sz="2400" spc="-60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6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-2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sol</a:t>
            </a:r>
            <a:r>
              <a:rPr dirty="0" smtClean="0" baseline="3413" sz="2400" spc="4">
                <a:latin typeface="Calibri"/>
                <a:cs typeface="Calibri"/>
              </a:rPr>
              <a:t>u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47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acée</a:t>
            </a:r>
            <a:r>
              <a:rPr dirty="0" smtClean="0" baseline="3413" sz="2400" spc="-47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14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deux</a:t>
            </a:r>
            <a:r>
              <a:rPr dirty="0" smtClean="0" baseline="3413" sz="2400" spc="-3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élect</a:t>
            </a:r>
            <a:r>
              <a:rPr dirty="0" smtClean="0" baseline="3413" sz="2400" spc="-25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odes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9882" y="5521401"/>
            <a:ext cx="20148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élec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od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pl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1450" y="5942177"/>
            <a:ext cx="249541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29582" sz="1800" spc="4">
                <a:latin typeface="Calibri"/>
                <a:cs typeface="Calibri"/>
              </a:rPr>
              <a:t>-</a:t>
            </a:r>
            <a:r>
              <a:rPr dirty="0" smtClean="0" baseline="29582" sz="1800" spc="0"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7746" y="5953607"/>
            <a:ext cx="354401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9102" sz="2700" spc="-34">
                <a:latin typeface="Calibri"/>
                <a:cs typeface="Calibri"/>
              </a:rPr>
              <a:t>K</a:t>
            </a:r>
            <a:r>
              <a:rPr dirty="0" smtClean="0" baseline="-4551" sz="1800" spc="-4">
                <a:latin typeface="Calibri"/>
                <a:cs typeface="Calibri"/>
              </a:rPr>
              <a:t>c</a:t>
            </a:r>
            <a:r>
              <a:rPr dirty="0" smtClean="0" baseline="-4551" sz="1800" spc="0">
                <a:latin typeface="Calibri"/>
                <a:cs typeface="Calibri"/>
              </a:rPr>
              <a:t>el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4240" y="5953607"/>
            <a:ext cx="4916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767328" y="5451348"/>
            <a:ext cx="1074420" cy="929640"/>
          </a:xfrm>
          <a:custGeom>
            <a:avLst/>
            <a:gdLst/>
            <a:ahLst/>
            <a:cxnLst/>
            <a:rect l="l" t="t" r="r" b="b"/>
            <a:pathLst>
              <a:path w="1074420" h="929639">
                <a:moveTo>
                  <a:pt x="0" y="929639"/>
                </a:moveTo>
                <a:lnTo>
                  <a:pt x="1074420" y="929639"/>
                </a:lnTo>
                <a:lnTo>
                  <a:pt x="1074420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767328" y="5451348"/>
            <a:ext cx="1074420" cy="929640"/>
          </a:xfrm>
          <a:custGeom>
            <a:avLst/>
            <a:gdLst/>
            <a:ahLst/>
            <a:cxnLst/>
            <a:rect l="l" t="t" r="r" b="b"/>
            <a:pathLst>
              <a:path w="1074420" h="929639">
                <a:moveTo>
                  <a:pt x="0" y="929639"/>
                </a:moveTo>
                <a:lnTo>
                  <a:pt x="1074420" y="929639"/>
                </a:lnTo>
                <a:lnTo>
                  <a:pt x="1074420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717292" y="2744724"/>
            <a:ext cx="4248911" cy="1152144"/>
          </a:xfrm>
          <a:custGeom>
            <a:avLst/>
            <a:gdLst/>
            <a:ahLst/>
            <a:cxnLst/>
            <a:rect l="l" t="t" r="r" b="b"/>
            <a:pathLst>
              <a:path w="4248911" h="1152144">
                <a:moveTo>
                  <a:pt x="0" y="1152144"/>
                </a:moveTo>
                <a:lnTo>
                  <a:pt x="4248911" y="1152144"/>
                </a:lnTo>
                <a:lnTo>
                  <a:pt x="4248911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717292" y="2744724"/>
            <a:ext cx="4248911" cy="1152144"/>
          </a:xfrm>
          <a:custGeom>
            <a:avLst/>
            <a:gdLst/>
            <a:ahLst/>
            <a:cxnLst/>
            <a:rect l="l" t="t" r="r" b="b"/>
            <a:pathLst>
              <a:path w="4248911" h="1152144">
                <a:moveTo>
                  <a:pt x="0" y="1152144"/>
                </a:moveTo>
                <a:lnTo>
                  <a:pt x="4248911" y="1152144"/>
                </a:lnTo>
                <a:lnTo>
                  <a:pt x="4248911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897124" y="2817876"/>
            <a:ext cx="3770376" cy="937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897124" y="603504"/>
            <a:ext cx="2839212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724912" y="1118615"/>
            <a:ext cx="2258567" cy="801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53568" y="1886711"/>
            <a:ext cx="2898647" cy="504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02920" y="2397252"/>
            <a:ext cx="1812036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274564" y="1290827"/>
            <a:ext cx="2979419" cy="795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850892" y="3957828"/>
            <a:ext cx="3825240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22121" y="174988"/>
            <a:ext cx="1569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-44" b="1">
                <a:solidFill>
                  <a:srgbClr val="C00000"/>
                </a:solidFill>
                <a:latin typeface="Segoe UI"/>
                <a:cs typeface="Segoe UI"/>
              </a:rPr>
              <a:t>v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uat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4033" y="174988"/>
            <a:ext cx="4247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41701" y="174988"/>
            <a:ext cx="635944" cy="38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35"/>
              </a:lnSpc>
              <a:spcBef>
                <a:spcPts val="151"/>
              </a:spcBef>
            </a:pPr>
            <a:r>
              <a:rPr dirty="0" smtClean="0" baseline="8353" sz="3600" spc="-19" b="1">
                <a:solidFill>
                  <a:srgbClr val="C00000"/>
                </a:solidFill>
                <a:latin typeface="Segoe UI"/>
                <a:cs typeface="Segoe UI"/>
              </a:rPr>
              <a:t>K</a:t>
            </a:r>
            <a:r>
              <a:rPr dirty="0" smtClean="0" baseline="-6265" sz="2400" spc="0" b="1">
                <a:solidFill>
                  <a:srgbClr val="C00000"/>
                </a:solidFill>
                <a:latin typeface="Segoe UI"/>
                <a:cs typeface="Segoe UI"/>
              </a:rPr>
              <a:t>diss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1780" y="174988"/>
            <a:ext cx="5423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-25" b="1">
                <a:solidFill>
                  <a:srgbClr val="C00000"/>
                </a:solidFill>
                <a:latin typeface="Segoe UI"/>
                <a:cs typeface="Segoe UI"/>
              </a:rPr>
              <a:t>p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ar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6212" y="174988"/>
            <a:ext cx="3217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la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9663" y="174988"/>
            <a:ext cx="11184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mesu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1081" y="174988"/>
            <a:ext cx="4247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8773" y="174988"/>
            <a:ext cx="3223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4053" y="174988"/>
            <a:ext cx="18468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conduct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vi</a:t>
            </a:r>
            <a:r>
              <a:rPr dirty="0" smtClean="0" baseline="1044" sz="3600" spc="-14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é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019" y="4600249"/>
            <a:ext cx="1011469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3220" sz="2700" spc="0">
                <a:latin typeface="Arial"/>
                <a:cs typeface="Arial"/>
              </a:rPr>
              <a:t>P</a:t>
            </a:r>
            <a:r>
              <a:rPr dirty="0" smtClean="0" baseline="3220" sz="2700" spc="-4">
                <a:latin typeface="Arial"/>
                <a:cs typeface="Arial"/>
              </a:rPr>
              <a:t>u</a:t>
            </a:r>
            <a:r>
              <a:rPr dirty="0" smtClean="0" baseline="3220" sz="2700" spc="0">
                <a:latin typeface="Arial"/>
                <a:cs typeface="Arial"/>
              </a:rPr>
              <a:t>is</a:t>
            </a:r>
            <a:r>
              <a:rPr dirty="0" smtClean="0" baseline="3220" sz="2700" spc="-9">
                <a:latin typeface="Arial"/>
                <a:cs typeface="Arial"/>
              </a:rPr>
              <a:t>q</a:t>
            </a:r>
            <a:r>
              <a:rPr dirty="0" smtClean="0" baseline="3220" sz="2700" spc="0">
                <a:latin typeface="Arial"/>
                <a:cs typeface="Arial"/>
              </a:rPr>
              <a:t>ue</a:t>
            </a:r>
            <a:r>
              <a:rPr dirty="0" smtClean="0" baseline="3220" sz="2700" spc="9">
                <a:latin typeface="Arial"/>
                <a:cs typeface="Arial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600" y="4597887"/>
            <a:ext cx="1851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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1978" y="4597887"/>
            <a:ext cx="2060775" cy="867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baseline="12092" sz="2700" spc="4">
                <a:latin typeface="Symbol"/>
                <a:cs typeface="Symbol"/>
              </a:rPr>
              <a:t></a:t>
            </a:r>
            <a:r>
              <a:rPr dirty="0" smtClean="0" baseline="12136" sz="2700" spc="0">
                <a:latin typeface="Calibri"/>
                <a:cs typeface="Calibri"/>
              </a:rPr>
              <a:t>.</a:t>
            </a:r>
            <a:r>
              <a:rPr dirty="0" smtClean="0" baseline="12136" sz="2700" spc="-4">
                <a:latin typeface="Calibri"/>
                <a:cs typeface="Calibri"/>
              </a:rPr>
              <a:t>c</a:t>
            </a:r>
            <a:r>
              <a:rPr dirty="0" smtClean="0" baseline="-6826" sz="1800" spc="-4">
                <a:latin typeface="Calibri"/>
                <a:cs typeface="Calibri"/>
              </a:rPr>
              <a:t>t</a:t>
            </a:r>
            <a:r>
              <a:rPr dirty="0" smtClean="0" baseline="-6826" sz="1800" spc="0">
                <a:latin typeface="Calibri"/>
                <a:cs typeface="Calibri"/>
              </a:rPr>
              <a:t>ot</a:t>
            </a:r>
            <a:r>
              <a:rPr dirty="0" smtClean="0" baseline="-6826" sz="1800" spc="0">
                <a:latin typeface="Calibri"/>
                <a:cs typeface="Calibri"/>
              </a:rPr>
              <a:t>     </a:t>
            </a:r>
            <a:r>
              <a:rPr dirty="0" smtClean="0" baseline="-6826" sz="1800" spc="14">
                <a:latin typeface="Calibri"/>
                <a:cs typeface="Calibri"/>
              </a:rPr>
              <a:t> </a:t>
            </a:r>
            <a:r>
              <a:rPr dirty="0" smtClean="0" baseline="12136" sz="2700" spc="0">
                <a:latin typeface="Calibri"/>
                <a:cs typeface="Calibri"/>
              </a:rPr>
              <a:t>(</a:t>
            </a:r>
            <a:r>
              <a:rPr dirty="0" smtClean="0" baseline="12136" sz="2700" spc="4">
                <a:latin typeface="Calibri"/>
                <a:cs typeface="Calibri"/>
              </a:rPr>
              <a:t> </a:t>
            </a:r>
            <a:r>
              <a:rPr dirty="0" smtClean="0" baseline="12136" sz="2700" spc="-19">
                <a:latin typeface="Calibri"/>
                <a:cs typeface="Calibri"/>
              </a:rPr>
              <a:t>a</a:t>
            </a:r>
            <a:r>
              <a:rPr dirty="0" smtClean="0" baseline="12136" sz="2700" spc="-9">
                <a:latin typeface="Calibri"/>
                <a:cs typeface="Calibri"/>
              </a:rPr>
              <a:t>v</a:t>
            </a:r>
            <a:r>
              <a:rPr dirty="0" smtClean="0" baseline="12136" sz="2700" spc="0">
                <a:latin typeface="Calibri"/>
                <a:cs typeface="Calibri"/>
              </a:rPr>
              <a:t>ec</a:t>
            </a:r>
            <a:r>
              <a:rPr dirty="0" smtClean="0" baseline="12136" sz="2700" spc="0">
                <a:latin typeface="Calibri"/>
                <a:cs typeface="Calibri"/>
              </a:rPr>
              <a:t> </a:t>
            </a:r>
            <a:r>
              <a:rPr dirty="0" smtClean="0" baseline="12136" sz="2700" spc="0">
                <a:latin typeface="Calibri"/>
                <a:cs typeface="Calibri"/>
              </a:rPr>
              <a:t>k=</a:t>
            </a:r>
            <a:r>
              <a:rPr dirty="0" smtClean="0" baseline="12136" sz="2700" spc="4">
                <a:latin typeface="Calibri"/>
                <a:cs typeface="Calibri"/>
              </a:rPr>
              <a:t> </a:t>
            </a:r>
            <a:r>
              <a:rPr dirty="0" smtClean="0" baseline="12136" sz="2700" spc="-4">
                <a:latin typeface="Calibri"/>
                <a:cs typeface="Calibri"/>
              </a:rPr>
              <a:t>c</a:t>
            </a:r>
            <a:r>
              <a:rPr dirty="0" smtClean="0" baseline="12136" sz="2700" spc="-19">
                <a:latin typeface="Calibri"/>
                <a:cs typeface="Calibri"/>
              </a:rPr>
              <a:t>s</a:t>
            </a:r>
            <a:r>
              <a:rPr dirty="0" smtClean="0" baseline="12136" sz="2700" spc="-25">
                <a:latin typeface="Calibri"/>
                <a:cs typeface="Calibri"/>
              </a:rPr>
              <a:t>t</a:t>
            </a:r>
            <a:r>
              <a:rPr dirty="0" smtClean="0" baseline="12136" sz="2700" spc="4">
                <a:latin typeface="Calibri"/>
                <a:cs typeface="Calibri"/>
              </a:rPr>
              <a:t>e</a:t>
            </a:r>
            <a:r>
              <a:rPr dirty="0" smtClean="0" baseline="12136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39775" marR="43913">
              <a:lnSpc>
                <a:spcPts val="2147"/>
              </a:lnSpc>
              <a:spcBef>
                <a:spcPts val="1517"/>
              </a:spcBef>
            </a:pPr>
            <a:r>
              <a:rPr dirty="0" smtClean="0" sz="1800" spc="-9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  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</a:t>
            </a:r>
            <a:r>
              <a:rPr dirty="0" smtClean="0" baseline="25031" sz="1800" spc="4">
                <a:latin typeface="Calibri"/>
                <a:cs typeface="Calibri"/>
              </a:rPr>
              <a:t>0</a:t>
            </a:r>
            <a:r>
              <a:rPr dirty="0" smtClean="0" baseline="-25031" sz="1800" spc="0">
                <a:latin typeface="Calibri"/>
                <a:cs typeface="Calibri"/>
              </a:rPr>
              <a:t>m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6908" y="4614037"/>
            <a:ext cx="4385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k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8200" y="4614037"/>
            <a:ext cx="398013" cy="302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0"/>
              </a:lnSpc>
              <a:spcBef>
                <a:spcPts val="115"/>
              </a:spcBef>
            </a:pPr>
            <a:r>
              <a:rPr dirty="0" smtClean="0" baseline="12136" sz="2700" spc="-4">
                <a:latin typeface="Calibri"/>
                <a:cs typeface="Calibri"/>
              </a:rPr>
              <a:t>c</a:t>
            </a:r>
            <a:r>
              <a:rPr dirty="0" smtClean="0" baseline="-6826" sz="1800" spc="4">
                <a:latin typeface="Calibri"/>
                <a:cs typeface="Calibri"/>
              </a:rPr>
              <a:t>d</a:t>
            </a:r>
            <a:r>
              <a:rPr dirty="0" smtClean="0" baseline="-6826" sz="1800" spc="0">
                <a:latin typeface="Calibri"/>
                <a:cs typeface="Calibri"/>
              </a:rPr>
              <a:t>iss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2502" y="4614037"/>
            <a:ext cx="3868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3524" y="5146781"/>
            <a:ext cx="872181" cy="318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baseline="12092" sz="2700" spc="0">
                <a:latin typeface="Symbol"/>
                <a:cs typeface="Symbol"/>
              </a:rPr>
              <a:t></a:t>
            </a:r>
            <a:r>
              <a:rPr dirty="0" smtClean="0" baseline="-6826" sz="1800" spc="4">
                <a:latin typeface="Calibri"/>
                <a:cs typeface="Calibri"/>
              </a:rPr>
              <a:t>m</a:t>
            </a:r>
            <a:r>
              <a:rPr dirty="0" smtClean="0" baseline="12136" sz="2700" spc="0">
                <a:latin typeface="Calibri"/>
                <a:cs typeface="Calibri"/>
              </a:rPr>
              <a:t>=</a:t>
            </a:r>
            <a:r>
              <a:rPr dirty="0" smtClean="0" baseline="12136" sz="2700" spc="14">
                <a:latin typeface="Calibri"/>
                <a:cs typeface="Calibri"/>
              </a:rPr>
              <a:t> </a:t>
            </a:r>
            <a:r>
              <a:rPr dirty="0" smtClean="0" baseline="12136" sz="2700" spc="0">
                <a:latin typeface="Calibri"/>
                <a:cs typeface="Calibri"/>
              </a:rPr>
              <a:t>k.</a:t>
            </a:r>
            <a:r>
              <a:rPr dirty="0" smtClean="0" baseline="12136" sz="2700" spc="-9">
                <a:latin typeface="Calibri"/>
                <a:cs typeface="Calibri"/>
              </a:rPr>
              <a:t> </a:t>
            </a:r>
            <a:r>
              <a:rPr dirty="0" smtClean="0" baseline="12092" sz="2700" spc="0">
                <a:latin typeface="Symbol"/>
                <a:cs typeface="Symbol"/>
              </a:rPr>
              <a:t>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19" y="5162931"/>
            <a:ext cx="5285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Alo</a:t>
            </a:r>
            <a:r>
              <a:rPr dirty="0" smtClean="0" baseline="3034" sz="2700" spc="-4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4073" y="5846548"/>
            <a:ext cx="172112" cy="25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dirty="0" smtClean="0" sz="1750" spc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824" y="6492376"/>
            <a:ext cx="7032461" cy="281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5"/>
              </a:lnSpc>
              <a:spcBef>
                <a:spcPts val="105"/>
              </a:spcBef>
            </a:pPr>
            <a:r>
              <a:rPr dirty="0" smtClean="0" baseline="9058" sz="2400" spc="0">
                <a:latin typeface="Arial"/>
                <a:cs typeface="Arial"/>
              </a:rPr>
              <a:t>d</a:t>
            </a:r>
            <a:r>
              <a:rPr dirty="0" smtClean="0" baseline="9058" sz="2400" spc="4">
                <a:latin typeface="Arial"/>
                <a:cs typeface="Arial"/>
              </a:rPr>
              <a:t>’</a:t>
            </a:r>
            <a:r>
              <a:rPr dirty="0" smtClean="0" baseline="9058" sz="2400" spc="0">
                <a:latin typeface="Arial"/>
                <a:cs typeface="Arial"/>
              </a:rPr>
              <a:t>une</a:t>
            </a:r>
            <a:r>
              <a:rPr dirty="0" smtClean="0" baseline="9058" sz="2400" spc="-39">
                <a:latin typeface="Arial"/>
                <a:cs typeface="Arial"/>
              </a:rPr>
              <a:t> </a:t>
            </a:r>
            <a:r>
              <a:rPr dirty="0" smtClean="0" baseline="9058" sz="2400" spc="4">
                <a:latin typeface="Arial"/>
                <a:cs typeface="Arial"/>
              </a:rPr>
              <a:t>s</a:t>
            </a:r>
            <a:r>
              <a:rPr dirty="0" smtClean="0" baseline="9058" sz="2400" spc="0">
                <a:latin typeface="Arial"/>
                <a:cs typeface="Arial"/>
              </a:rPr>
              <a:t>o</a:t>
            </a:r>
            <a:r>
              <a:rPr dirty="0" smtClean="0" baseline="9058" sz="2400" spc="4">
                <a:latin typeface="Arial"/>
                <a:cs typeface="Arial"/>
              </a:rPr>
              <a:t>l</a:t>
            </a:r>
            <a:r>
              <a:rPr dirty="0" smtClean="0" baseline="9058" sz="2400" spc="0">
                <a:latin typeface="Arial"/>
                <a:cs typeface="Arial"/>
              </a:rPr>
              <a:t>ut</a:t>
            </a:r>
            <a:r>
              <a:rPr dirty="0" smtClean="0" baseline="9058" sz="2400" spc="4">
                <a:latin typeface="Arial"/>
                <a:cs typeface="Arial"/>
              </a:rPr>
              <a:t>i</a:t>
            </a:r>
            <a:r>
              <a:rPr dirty="0" smtClean="0" baseline="9058" sz="2400" spc="0">
                <a:latin typeface="Arial"/>
                <a:cs typeface="Arial"/>
              </a:rPr>
              <a:t>on</a:t>
            </a:r>
            <a:r>
              <a:rPr dirty="0" smtClean="0" baseline="9058" sz="2400" spc="-6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0,1M</a:t>
            </a:r>
            <a:r>
              <a:rPr dirty="0" smtClean="0" baseline="9058" sz="2400" spc="-2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de</a:t>
            </a:r>
            <a:r>
              <a:rPr dirty="0" smtClean="0" baseline="9058" sz="2400" spc="-7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9058" sz="2400" spc="14">
                <a:latin typeface="Arial"/>
                <a:cs typeface="Arial"/>
              </a:rPr>
              <a:t>H</a:t>
            </a:r>
            <a:r>
              <a:rPr dirty="0" smtClean="0" baseline="-11043" sz="1575" spc="-4">
                <a:latin typeface="Arial"/>
                <a:cs typeface="Arial"/>
              </a:rPr>
              <a:t>3</a:t>
            </a: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9058" sz="2400" spc="0">
                <a:latin typeface="Arial"/>
                <a:cs typeface="Arial"/>
              </a:rPr>
              <a:t>H</a:t>
            </a:r>
            <a:r>
              <a:rPr dirty="0" smtClean="0" baseline="9058" sz="2400" spc="-4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à</a:t>
            </a:r>
            <a:r>
              <a:rPr dirty="0" smtClean="0" baseline="9058" sz="2400" spc="-8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2</a:t>
            </a:r>
            <a:r>
              <a:rPr dirty="0" smtClean="0" baseline="9058" sz="2400" spc="4">
                <a:latin typeface="Arial"/>
                <a:cs typeface="Arial"/>
              </a:rPr>
              <a:t>5</a:t>
            </a:r>
            <a:r>
              <a:rPr dirty="0" smtClean="0" baseline="9058" sz="2400" spc="0">
                <a:latin typeface="Times New Roman"/>
                <a:cs typeface="Times New Roman"/>
              </a:rPr>
              <a:t>°</a:t>
            </a: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9058" sz="2400" spc="-29">
                <a:latin typeface="Arial"/>
                <a:cs typeface="Arial"/>
              </a:rPr>
              <a:t> </a:t>
            </a:r>
            <a:r>
              <a:rPr dirty="0" smtClean="0" baseline="9058" sz="2400" spc="4">
                <a:latin typeface="Arial"/>
                <a:cs typeface="Arial"/>
              </a:rPr>
              <a:t>s</a:t>
            </a:r>
            <a:r>
              <a:rPr dirty="0" smtClean="0" baseline="9058" sz="2400" spc="0">
                <a:latin typeface="Arial"/>
                <a:cs typeface="Arial"/>
              </a:rPr>
              <a:t>a</a:t>
            </a:r>
            <a:r>
              <a:rPr dirty="0" smtClean="0" baseline="9058" sz="2400" spc="4">
                <a:latin typeface="Arial"/>
                <a:cs typeface="Arial"/>
              </a:rPr>
              <a:t>c</a:t>
            </a:r>
            <a:r>
              <a:rPr dirty="0" smtClean="0" baseline="9058" sz="2400" spc="0">
                <a:latin typeface="Arial"/>
                <a:cs typeface="Arial"/>
              </a:rPr>
              <a:t>hant</a:t>
            </a:r>
            <a:r>
              <a:rPr dirty="0" smtClean="0" baseline="9058" sz="2400" spc="-41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que</a:t>
            </a:r>
            <a:r>
              <a:rPr dirty="0" smtClean="0" baseline="9058" sz="2400" spc="-16">
                <a:latin typeface="Arial"/>
                <a:cs typeface="Arial"/>
              </a:rPr>
              <a:t> </a:t>
            </a:r>
            <a:r>
              <a:rPr dirty="0" smtClean="0" baseline="8502" sz="2400" spc="0">
                <a:latin typeface="Symbol"/>
                <a:cs typeface="Symbol"/>
              </a:rPr>
              <a:t></a:t>
            </a:r>
            <a:r>
              <a:rPr dirty="0" smtClean="0" baseline="9058" sz="2400" spc="0">
                <a:latin typeface="Arial"/>
                <a:cs typeface="Arial"/>
              </a:rPr>
              <a:t>=5</a:t>
            </a:r>
            <a:r>
              <a:rPr dirty="0" smtClean="0" baseline="9058" sz="2400" spc="4">
                <a:latin typeface="Arial"/>
                <a:cs typeface="Arial"/>
              </a:rPr>
              <a:t>,</a:t>
            </a:r>
            <a:r>
              <a:rPr dirty="0" smtClean="0" baseline="9058" sz="2400" spc="0">
                <a:latin typeface="Arial"/>
                <a:cs typeface="Arial"/>
              </a:rPr>
              <a:t>2.1</a:t>
            </a:r>
            <a:r>
              <a:rPr dirty="0" smtClean="0" baseline="9058" sz="2400" spc="4">
                <a:latin typeface="Arial"/>
                <a:cs typeface="Arial"/>
              </a:rPr>
              <a:t>0</a:t>
            </a:r>
            <a:r>
              <a:rPr dirty="0" smtClean="0" baseline="41411" sz="1575" spc="-9">
                <a:latin typeface="Times New Roman"/>
                <a:cs typeface="Times New Roman"/>
              </a:rPr>
              <a:t>-</a:t>
            </a:r>
            <a:r>
              <a:rPr dirty="0" smtClean="0" baseline="41411" sz="1575" spc="4">
                <a:latin typeface="Times New Roman"/>
                <a:cs typeface="Times New Roman"/>
              </a:rPr>
              <a:t>4</a:t>
            </a:r>
            <a:r>
              <a:rPr dirty="0" smtClean="0" baseline="9058" sz="2400" spc="0">
                <a:latin typeface="Times New Roman"/>
                <a:cs typeface="Times New Roman"/>
              </a:rPr>
              <a:t>sc</a:t>
            </a:r>
            <a:r>
              <a:rPr dirty="0" smtClean="0" baseline="9058" sz="2400" spc="-25">
                <a:latin typeface="Times New Roman"/>
                <a:cs typeface="Times New Roman"/>
              </a:rPr>
              <a:t>m</a:t>
            </a:r>
            <a:r>
              <a:rPr dirty="0" smtClean="0" baseline="41411" sz="1575" spc="-9">
                <a:latin typeface="Times New Roman"/>
                <a:cs typeface="Times New Roman"/>
              </a:rPr>
              <a:t>-</a:t>
            </a:r>
            <a:r>
              <a:rPr dirty="0" smtClean="0" baseline="41411" sz="1575" spc="0">
                <a:latin typeface="Times New Roman"/>
                <a:cs typeface="Times New Roman"/>
              </a:rPr>
              <a:t>1</a:t>
            </a:r>
            <a:r>
              <a:rPr dirty="0" smtClean="0" baseline="17542" sz="1500" spc="-500">
                <a:latin typeface="Segoe UI"/>
                <a:cs typeface="Segoe UI"/>
              </a:rPr>
              <a:t>E</a:t>
            </a:r>
            <a:r>
              <a:rPr dirty="0" smtClean="0" baseline="9058" sz="2400" spc="100">
                <a:latin typeface="Times New Roman"/>
                <a:cs typeface="Times New Roman"/>
              </a:rPr>
              <a:t>.</a:t>
            </a:r>
            <a:r>
              <a:rPr dirty="0" smtClean="0" baseline="17542" sz="1500" spc="-4">
                <a:latin typeface="Segoe UI"/>
                <a:cs typeface="Segoe UI"/>
              </a:rPr>
              <a:t>C</a:t>
            </a:r>
            <a:r>
              <a:rPr dirty="0" smtClean="0" baseline="17542" sz="1500" spc="4">
                <a:latin typeface="Segoe UI"/>
                <a:cs typeface="Segoe UI"/>
              </a:rPr>
              <a:t>A</a:t>
            </a:r>
            <a:r>
              <a:rPr dirty="0" smtClean="0" baseline="17542" sz="1500" spc="0">
                <a:latin typeface="Segoe UI"/>
                <a:cs typeface="Segoe UI"/>
              </a:rPr>
              <a:t>M</a:t>
            </a:r>
            <a:r>
              <a:rPr dirty="0" smtClean="0" baseline="17542" sz="1500" spc="-81">
                <a:latin typeface="Segoe UI"/>
                <a:cs typeface="Segoe UI"/>
              </a:rPr>
              <a:t> </a:t>
            </a:r>
            <a:r>
              <a:rPr dirty="0" smtClean="0" baseline="17542" sz="15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908" y="6498785"/>
            <a:ext cx="80089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008" y="6498785"/>
            <a:ext cx="439879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9058" sz="2400" spc="4">
                <a:latin typeface="Arial"/>
                <a:cs typeface="Arial"/>
              </a:rPr>
              <a:t>K</a:t>
            </a:r>
            <a:r>
              <a:rPr dirty="0" smtClean="0" baseline="-11043" sz="1575" spc="-4">
                <a:latin typeface="Arial"/>
                <a:cs typeface="Arial"/>
              </a:rPr>
              <a:t>d</a:t>
            </a:r>
            <a:r>
              <a:rPr dirty="0" smtClean="0" baseline="-11043" sz="1575" spc="0">
                <a:latin typeface="Arial"/>
                <a:cs typeface="Arial"/>
              </a:rPr>
              <a:t>i</a:t>
            </a:r>
            <a:r>
              <a:rPr dirty="0" smtClean="0" baseline="-11043" sz="1575" spc="4">
                <a:latin typeface="Arial"/>
                <a:cs typeface="Arial"/>
              </a:rPr>
              <a:t>s</a:t>
            </a:r>
            <a:r>
              <a:rPr dirty="0" smtClean="0" baseline="-11043" sz="1575" spc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7328" y="5451348"/>
            <a:ext cx="1074420" cy="929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634">
              <a:lnSpc>
                <a:spcPts val="2012"/>
              </a:lnSpc>
              <a:spcBef>
                <a:spcPts val="80"/>
              </a:spcBef>
            </a:pPr>
            <a:r>
              <a:rPr dirty="0" smtClean="0" baseline="-57975" sz="2625" spc="0">
                <a:latin typeface="Times New Roman"/>
                <a:cs typeface="Times New Roman"/>
              </a:rPr>
              <a:t>α</a:t>
            </a:r>
            <a:r>
              <a:rPr dirty="0" smtClean="0" baseline="-57975" sz="2625" spc="54">
                <a:latin typeface="Times New Roman"/>
                <a:cs typeface="Times New Roman"/>
              </a:rPr>
              <a:t> </a:t>
            </a:r>
            <a:r>
              <a:rPr dirty="0" smtClean="0" baseline="-54417" sz="2625" spc="0">
                <a:latin typeface="Symbol"/>
                <a:cs typeface="Symbol"/>
              </a:rPr>
              <a:t></a:t>
            </a:r>
            <a:r>
              <a:rPr dirty="0" smtClean="0" baseline="-57975" sz="2625" spc="3">
                <a:latin typeface="Times New Roman"/>
                <a:cs typeface="Times New Roman"/>
              </a:rPr>
              <a:t> </a:t>
            </a:r>
            <a:r>
              <a:rPr dirty="0" smtClean="0" sz="1750" spc="192" u="sng">
                <a:latin typeface="Times New Roman"/>
                <a:cs typeface="Times New Roman"/>
              </a:rPr>
              <a:t> </a:t>
            </a:r>
            <a:r>
              <a:rPr dirty="0" smtClean="0" sz="1750" spc="0" u="sng">
                <a:latin typeface="Times New Roman"/>
                <a:cs typeface="Times New Roman"/>
              </a:rPr>
              <a:t>Λ</a:t>
            </a:r>
            <a:r>
              <a:rPr dirty="0" smtClean="0" sz="1750" spc="169" u="sng">
                <a:latin typeface="Times New Roman"/>
                <a:cs typeface="Times New Roman"/>
              </a:rPr>
              <a:t> </a:t>
            </a:r>
            <a:r>
              <a:rPr dirty="0" smtClean="0" baseline="-33129" sz="2625" spc="0" u="sng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  <a:p>
            <a:pPr marL="499765">
              <a:lnSpc>
                <a:spcPts val="2965"/>
              </a:lnSpc>
              <a:spcBef>
                <a:spcPts val="1898"/>
              </a:spcBef>
            </a:pPr>
            <a:r>
              <a:rPr dirty="0" smtClean="0" baseline="26503" sz="2625">
                <a:latin typeface="Times New Roman"/>
                <a:cs typeface="Times New Roman"/>
              </a:rPr>
              <a:t>Λ</a:t>
            </a:r>
            <a:r>
              <a:rPr dirty="0" smtClean="0" baseline="26503" sz="2625" spc="-284">
                <a:latin typeface="Times New Roman"/>
                <a:cs typeface="Times New Roman"/>
              </a:rPr>
              <a:t> </a:t>
            </a:r>
            <a:r>
              <a:rPr dirty="0" smtClean="0" baseline="-8282" sz="2625" spc="0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7292" y="2744724"/>
            <a:ext cx="4248911" cy="115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bject 121"/>
          <p:cNvSpPr txBox="1"/>
          <p:nvPr/>
        </p:nvSpPr>
        <p:spPr>
          <a:xfrm>
            <a:off x="1350726" y="3893820"/>
            <a:ext cx="5791959" cy="129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7"/>
              </a:spcBef>
            </a:pPr>
            <a:endParaRPr sz="650"/>
          </a:p>
          <a:p>
            <a:pPr marL="2963977" marR="511671" algn="ctr">
              <a:lnSpc>
                <a:spcPts val="2860"/>
              </a:lnSpc>
              <a:spcBef>
                <a:spcPts val="143"/>
              </a:spcBef>
            </a:pPr>
            <a:r>
              <a:rPr dirty="0" smtClean="0" baseline="-9717" sz="4200" spc="-175">
                <a:latin typeface="Symbol"/>
                <a:cs typeface="Symbol"/>
              </a:rPr>
              <a:t></a:t>
            </a:r>
            <a:r>
              <a:rPr dirty="0" smtClean="0" baseline="-18221" sz="2625" spc="-64">
                <a:latin typeface="Times New Roman"/>
                <a:cs typeface="Times New Roman"/>
              </a:rPr>
              <a:t>5</a:t>
            </a:r>
            <a:r>
              <a:rPr dirty="0" smtClean="0" baseline="-18221" sz="2625" spc="-34">
                <a:latin typeface="Times New Roman"/>
                <a:cs typeface="Times New Roman"/>
              </a:rPr>
              <a:t>,</a:t>
            </a:r>
            <a:r>
              <a:rPr dirty="0" smtClean="0" baseline="-18221" sz="2625" spc="-50">
                <a:latin typeface="Times New Roman"/>
                <a:cs typeface="Times New Roman"/>
              </a:rPr>
              <a:t>5</a:t>
            </a:r>
            <a:r>
              <a:rPr dirty="0" smtClean="0" baseline="-18221" sz="2625" spc="39">
                <a:latin typeface="Times New Roman"/>
                <a:cs typeface="Times New Roman"/>
              </a:rPr>
              <a:t>0</a:t>
            </a:r>
            <a:r>
              <a:rPr dirty="0" smtClean="0" baseline="-18221" sz="2625" spc="0">
                <a:latin typeface="Times New Roman"/>
                <a:cs typeface="Times New Roman"/>
              </a:rPr>
              <a:t>.</a:t>
            </a:r>
            <a:r>
              <a:rPr dirty="0" smtClean="0" baseline="-18221" sz="2625" spc="-50">
                <a:latin typeface="Times New Roman"/>
                <a:cs typeface="Times New Roman"/>
              </a:rPr>
              <a:t>1</a:t>
            </a:r>
            <a:r>
              <a:rPr dirty="0" smtClean="0" baseline="-18221" sz="2625" spc="0">
                <a:latin typeface="Times New Roman"/>
                <a:cs typeface="Times New Roman"/>
              </a:rPr>
              <a:t>0</a:t>
            </a:r>
            <a:r>
              <a:rPr dirty="0" smtClean="0" baseline="-18221" sz="2625" spc="-264">
                <a:latin typeface="Times New Roman"/>
                <a:cs typeface="Times New Roman"/>
              </a:rPr>
              <a:t> </a:t>
            </a:r>
            <a:r>
              <a:rPr dirty="0" smtClean="0" baseline="13604" sz="1500" spc="9">
                <a:latin typeface="Symbol"/>
                <a:cs typeface="Symbol"/>
              </a:rPr>
              <a:t></a:t>
            </a:r>
            <a:r>
              <a:rPr dirty="0" smtClean="0" baseline="14493" sz="1500" spc="0">
                <a:latin typeface="Times New Roman"/>
                <a:cs typeface="Times New Roman"/>
              </a:rPr>
              <a:t>8</a:t>
            </a:r>
            <a:r>
              <a:rPr dirty="0" smtClean="0" baseline="14493" sz="1500" spc="190">
                <a:latin typeface="Times New Roman"/>
                <a:cs typeface="Times New Roman"/>
              </a:rPr>
              <a:t> </a:t>
            </a:r>
            <a:r>
              <a:rPr dirty="0" smtClean="0" baseline="-9717" sz="4200" spc="-69">
                <a:latin typeface="Symbol"/>
                <a:cs typeface="Symbol"/>
              </a:rPr>
              <a:t></a:t>
            </a:r>
            <a:r>
              <a:rPr dirty="0" smtClean="0" baseline="34785" sz="1500" spc="0">
                <a:latin typeface="Times New Roman"/>
                <a:cs typeface="Times New Roman"/>
              </a:rPr>
              <a:t>2</a:t>
            </a:r>
            <a:r>
              <a:rPr dirty="0" smtClean="0" baseline="34785" sz="1500" spc="25">
                <a:latin typeface="Times New Roman"/>
                <a:cs typeface="Times New Roman"/>
              </a:rPr>
              <a:t> </a:t>
            </a:r>
            <a:r>
              <a:rPr dirty="0" smtClean="0" baseline="-18221" sz="2625" spc="19">
                <a:latin typeface="Times New Roman"/>
                <a:cs typeface="Times New Roman"/>
              </a:rPr>
              <a:t>(</a:t>
            </a:r>
            <a:r>
              <a:rPr dirty="0" smtClean="0" baseline="-17102" sz="2625" spc="0">
                <a:latin typeface="Symbol"/>
                <a:cs typeface="Symbol"/>
              </a:rPr>
              <a:t></a:t>
            </a:r>
            <a:r>
              <a:rPr dirty="0" smtClean="0" baseline="-18221" sz="2625" spc="-111">
                <a:latin typeface="Times New Roman"/>
                <a:cs typeface="Times New Roman"/>
              </a:rPr>
              <a:t> </a:t>
            </a:r>
            <a:r>
              <a:rPr dirty="0" smtClean="0" baseline="13604" sz="1500" spc="-59">
                <a:latin typeface="Symbol"/>
                <a:cs typeface="Symbol"/>
              </a:rPr>
              <a:t></a:t>
            </a:r>
            <a:r>
              <a:rPr dirty="0" smtClean="0" baseline="14493" sz="1500" spc="39">
                <a:latin typeface="Times New Roman"/>
                <a:cs typeface="Times New Roman"/>
              </a:rPr>
              <a:t>1</a:t>
            </a:r>
            <a:r>
              <a:rPr dirty="0" smtClean="0" baseline="-18221" sz="2625" spc="-4" i="1">
                <a:latin typeface="Times New Roman"/>
                <a:cs typeface="Times New Roman"/>
              </a:rPr>
              <a:t>c</a:t>
            </a:r>
            <a:r>
              <a:rPr dirty="0" smtClean="0" baseline="-18221" sz="2625" spc="0" i="1">
                <a:latin typeface="Times New Roman"/>
                <a:cs typeface="Times New Roman"/>
              </a:rPr>
              <a:t>m</a:t>
            </a:r>
            <a:r>
              <a:rPr dirty="0" smtClean="0" baseline="-18221" sz="2625" spc="9" i="1">
                <a:latin typeface="Times New Roman"/>
                <a:cs typeface="Times New Roman"/>
              </a:rPr>
              <a:t> </a:t>
            </a:r>
            <a:r>
              <a:rPr dirty="0" smtClean="0" baseline="13604" sz="1500" spc="-59">
                <a:latin typeface="Symbol"/>
                <a:cs typeface="Symbol"/>
              </a:rPr>
              <a:t></a:t>
            </a:r>
            <a:r>
              <a:rPr dirty="0" smtClean="0" baseline="14493" sz="1500" spc="0">
                <a:latin typeface="Times New Roman"/>
                <a:cs typeface="Times New Roman"/>
              </a:rPr>
              <a:t>1</a:t>
            </a:r>
            <a:r>
              <a:rPr dirty="0" smtClean="0" baseline="14493" sz="1500" spc="55">
                <a:latin typeface="Times New Roman"/>
                <a:cs typeface="Times New Roman"/>
              </a:rPr>
              <a:t> </a:t>
            </a:r>
            <a:r>
              <a:rPr dirty="0" smtClean="0" baseline="-18221" sz="2625" spc="0">
                <a:latin typeface="Times New Roman"/>
                <a:cs typeface="Times New Roman"/>
              </a:rPr>
              <a:t>)</a:t>
            </a:r>
            <a:r>
              <a:rPr dirty="0" smtClean="0" baseline="-18221" sz="2625" spc="-279">
                <a:latin typeface="Times New Roman"/>
                <a:cs typeface="Times New Roman"/>
              </a:rPr>
              <a:t> </a:t>
            </a:r>
            <a:r>
              <a:rPr dirty="0" smtClean="0" baseline="14493" sz="15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ts val="1140"/>
              </a:lnSpc>
            </a:pPr>
            <a:r>
              <a:rPr dirty="0" smtClean="0" baseline="-4969" sz="2625" spc="0" i="1">
                <a:latin typeface="Times New Roman"/>
                <a:cs typeface="Times New Roman"/>
              </a:rPr>
              <a:t>O</a:t>
            </a:r>
            <a:r>
              <a:rPr dirty="0" smtClean="0" baseline="-4969" sz="2625" spc="-141" i="1">
                <a:latin typeface="Times New Roman"/>
                <a:cs typeface="Times New Roman"/>
              </a:rPr>
              <a:t> </a:t>
            </a:r>
            <a:r>
              <a:rPr dirty="0" smtClean="0" baseline="35371" sz="1500" spc="0">
                <a:latin typeface="Symbol"/>
                <a:cs typeface="Symbol"/>
              </a:rPr>
              <a:t></a:t>
            </a:r>
            <a:r>
              <a:rPr dirty="0" smtClean="0" baseline="37684" sz="1500" spc="125">
                <a:latin typeface="Times New Roman"/>
                <a:cs typeface="Times New Roman"/>
              </a:rPr>
              <a:t> </a:t>
            </a:r>
            <a:r>
              <a:rPr dirty="0" smtClean="0" baseline="-4969" sz="2625" spc="-54">
                <a:latin typeface="Times New Roman"/>
                <a:cs typeface="Times New Roman"/>
              </a:rPr>
              <a:t>]</a:t>
            </a:r>
            <a:r>
              <a:rPr dirty="0" smtClean="0" baseline="-4969" sz="2625" spc="34">
                <a:latin typeface="Times New Roman"/>
                <a:cs typeface="Times New Roman"/>
              </a:rPr>
              <a:t>[</a:t>
            </a:r>
            <a:r>
              <a:rPr dirty="0" smtClean="0" baseline="-4969" sz="2625" spc="-19" i="1">
                <a:latin typeface="Times New Roman"/>
                <a:cs typeface="Times New Roman"/>
              </a:rPr>
              <a:t>O</a:t>
            </a:r>
            <a:r>
              <a:rPr dirty="0" smtClean="0" baseline="-4969" sz="2625" spc="0" i="1">
                <a:latin typeface="Times New Roman"/>
                <a:cs typeface="Times New Roman"/>
              </a:rPr>
              <a:t>H</a:t>
            </a:r>
            <a:r>
              <a:rPr dirty="0" smtClean="0" baseline="-4969" sz="2625" spc="297" i="1">
                <a:latin typeface="Times New Roman"/>
                <a:cs typeface="Times New Roman"/>
              </a:rPr>
              <a:t> </a:t>
            </a:r>
            <a:r>
              <a:rPr dirty="0" smtClean="0" baseline="35371" sz="1500" spc="0">
                <a:latin typeface="Symbol"/>
                <a:cs typeface="Symbol"/>
              </a:rPr>
              <a:t></a:t>
            </a:r>
            <a:r>
              <a:rPr dirty="0" smtClean="0" baseline="37684" sz="1500" spc="100">
                <a:latin typeface="Times New Roman"/>
                <a:cs typeface="Times New Roman"/>
              </a:rPr>
              <a:t> </a:t>
            </a:r>
            <a:r>
              <a:rPr dirty="0" smtClean="0" baseline="-4969" sz="2625" spc="-54">
                <a:latin typeface="Times New Roman"/>
                <a:cs typeface="Times New Roman"/>
              </a:rPr>
              <a:t>]</a:t>
            </a:r>
            <a:r>
              <a:rPr dirty="0" smtClean="0" baseline="-4969" sz="2625" spc="94">
                <a:latin typeface="Times New Roman"/>
                <a:cs typeface="Times New Roman"/>
              </a:rPr>
              <a:t>(</a:t>
            </a:r>
            <a:r>
              <a:rPr dirty="0" smtClean="0" baseline="-4969" sz="2625" spc="-19" i="1">
                <a:latin typeface="Times New Roman"/>
                <a:cs typeface="Times New Roman"/>
              </a:rPr>
              <a:t>m</a:t>
            </a:r>
            <a:r>
              <a:rPr dirty="0" smtClean="0" baseline="-4969" sz="2625" spc="9" i="1">
                <a:latin typeface="Times New Roman"/>
                <a:cs typeface="Times New Roman"/>
              </a:rPr>
              <a:t>o</a:t>
            </a:r>
            <a:r>
              <a:rPr dirty="0" smtClean="0" baseline="-4969" sz="2625" spc="29" i="1">
                <a:latin typeface="Times New Roman"/>
                <a:cs typeface="Times New Roman"/>
              </a:rPr>
              <a:t>l</a:t>
            </a:r>
            <a:r>
              <a:rPr dirty="0" smtClean="0" baseline="-4969" sz="2625" spc="-64">
                <a:latin typeface="Times New Roman"/>
                <a:cs typeface="Times New Roman"/>
              </a:rPr>
              <a:t>.</a:t>
            </a:r>
            <a:r>
              <a:rPr dirty="0" smtClean="0" baseline="-4969" sz="2625" spc="14" i="1">
                <a:latin typeface="Times New Roman"/>
                <a:cs typeface="Times New Roman"/>
              </a:rPr>
              <a:t>d</a:t>
            </a:r>
            <a:r>
              <a:rPr dirty="0" smtClean="0" baseline="-4969" sz="2625" spc="0" i="1">
                <a:latin typeface="Times New Roman"/>
                <a:cs typeface="Times New Roman"/>
              </a:rPr>
              <a:t>m</a:t>
            </a:r>
            <a:r>
              <a:rPr dirty="0" smtClean="0" baseline="-4969" sz="2625" spc="-304" i="1">
                <a:latin typeface="Times New Roman"/>
                <a:cs typeface="Times New Roman"/>
              </a:rPr>
              <a:t> </a:t>
            </a:r>
            <a:r>
              <a:rPr dirty="0" smtClean="0" baseline="35371" sz="1500" spc="29">
                <a:latin typeface="Symbol"/>
                <a:cs typeface="Symbol"/>
              </a:rPr>
              <a:t></a:t>
            </a:r>
            <a:r>
              <a:rPr dirty="0" smtClean="0" baseline="37684" sz="1500" spc="0">
                <a:latin typeface="Times New Roman"/>
                <a:cs typeface="Times New Roman"/>
              </a:rPr>
              <a:t>3</a:t>
            </a:r>
            <a:r>
              <a:rPr dirty="0" smtClean="0" baseline="37684" sz="1500" spc="110">
                <a:latin typeface="Times New Roman"/>
                <a:cs typeface="Times New Roman"/>
              </a:rPr>
              <a:t> </a:t>
            </a:r>
            <a:r>
              <a:rPr dirty="0" smtClean="0" baseline="-4969" sz="2625" spc="0">
                <a:latin typeface="Times New Roman"/>
                <a:cs typeface="Times New Roman"/>
              </a:rPr>
              <a:t>)</a:t>
            </a:r>
            <a:r>
              <a:rPr dirty="0" smtClean="0" baseline="-4969" sz="2625" spc="-284">
                <a:latin typeface="Times New Roman"/>
                <a:cs typeface="Times New Roman"/>
              </a:rPr>
              <a:t> </a:t>
            </a:r>
            <a:r>
              <a:rPr dirty="0" smtClean="0" baseline="37684" sz="1500" spc="0">
                <a:latin typeface="Times New Roman"/>
                <a:cs typeface="Times New Roman"/>
              </a:rPr>
              <a:t>2</a:t>
            </a:r>
            <a:r>
              <a:rPr dirty="0" smtClean="0" baseline="37684" sz="1500" spc="0">
                <a:latin typeface="Times New Roman"/>
                <a:cs typeface="Times New Roman"/>
              </a:rPr>
              <a:t>  </a:t>
            </a:r>
            <a:r>
              <a:rPr dirty="0" smtClean="0" baseline="37684" sz="1500" spc="54">
                <a:latin typeface="Times New Roman"/>
                <a:cs typeface="Times New Roman"/>
              </a:rPr>
              <a:t> </a:t>
            </a:r>
            <a:r>
              <a:rPr dirty="0" smtClean="0" baseline="-4664" sz="2625" spc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  <a:p>
            <a:pPr marL="2531868" marR="80574" algn="ctr">
              <a:lnSpc>
                <a:spcPts val="1710"/>
              </a:lnSpc>
              <a:spcBef>
                <a:spcPts val="28"/>
              </a:spcBef>
            </a:pPr>
            <a:r>
              <a:rPr dirty="0" smtClean="0" baseline="1656" sz="2625" spc="-159">
                <a:latin typeface="Times New Roman"/>
                <a:cs typeface="Times New Roman"/>
              </a:rPr>
              <a:t>(</a:t>
            </a:r>
            <a:r>
              <a:rPr dirty="0" smtClean="0" baseline="1656" sz="2625" spc="-50">
                <a:latin typeface="Times New Roman"/>
                <a:cs typeface="Times New Roman"/>
              </a:rPr>
              <a:t>1</a:t>
            </a:r>
            <a:r>
              <a:rPr dirty="0" smtClean="0" baseline="1656" sz="2625" spc="-50">
                <a:latin typeface="Times New Roman"/>
                <a:cs typeface="Times New Roman"/>
              </a:rPr>
              <a:t>9</a:t>
            </a:r>
            <a:r>
              <a:rPr dirty="0" smtClean="0" baseline="1656" sz="2625" spc="29">
                <a:latin typeface="Times New Roman"/>
                <a:cs typeface="Times New Roman"/>
              </a:rPr>
              <a:t>8</a:t>
            </a:r>
            <a:r>
              <a:rPr dirty="0" smtClean="0" baseline="1656" sz="2625" spc="-29">
                <a:latin typeface="Times New Roman"/>
                <a:cs typeface="Times New Roman"/>
              </a:rPr>
              <a:t>,</a:t>
            </a:r>
            <a:r>
              <a:rPr dirty="0" smtClean="0" baseline="1656" sz="2625" spc="0">
                <a:latin typeface="Times New Roman"/>
                <a:cs typeface="Times New Roman"/>
              </a:rPr>
              <a:t>3</a:t>
            </a:r>
            <a:r>
              <a:rPr dirty="0" smtClean="0" baseline="1656" sz="2625" spc="266">
                <a:latin typeface="Times New Roman"/>
                <a:cs typeface="Times New Roman"/>
              </a:rPr>
              <a:t> </a:t>
            </a:r>
            <a:r>
              <a:rPr dirty="0" smtClean="0" baseline="1554" sz="2625" spc="0">
                <a:latin typeface="Symbol"/>
                <a:cs typeface="Symbol"/>
              </a:rPr>
              <a:t></a:t>
            </a:r>
            <a:r>
              <a:rPr dirty="0" smtClean="0" baseline="1656" sz="2625" spc="10">
                <a:latin typeface="Times New Roman"/>
                <a:cs typeface="Times New Roman"/>
              </a:rPr>
              <a:t> </a:t>
            </a:r>
            <a:r>
              <a:rPr dirty="0" smtClean="0" baseline="1656" sz="2625" spc="-50">
                <a:latin typeface="Times New Roman"/>
                <a:cs typeface="Times New Roman"/>
              </a:rPr>
              <a:t>3</a:t>
            </a:r>
            <a:r>
              <a:rPr dirty="0" smtClean="0" baseline="1656" sz="2625" spc="-50">
                <a:latin typeface="Times New Roman"/>
                <a:cs typeface="Times New Roman"/>
              </a:rPr>
              <a:t>4</a:t>
            </a:r>
            <a:r>
              <a:rPr dirty="0" smtClean="0" baseline="1656" sz="2625" spc="59">
                <a:latin typeface="Times New Roman"/>
                <a:cs typeface="Times New Roman"/>
              </a:rPr>
              <a:t>9</a:t>
            </a:r>
            <a:r>
              <a:rPr dirty="0" smtClean="0" baseline="1656" sz="2625" spc="-64">
                <a:latin typeface="Times New Roman"/>
                <a:cs typeface="Times New Roman"/>
              </a:rPr>
              <a:t>,</a:t>
            </a:r>
            <a:r>
              <a:rPr dirty="0" smtClean="0" baseline="1656" sz="2625" spc="-29">
                <a:latin typeface="Times New Roman"/>
                <a:cs typeface="Times New Roman"/>
              </a:rPr>
              <a:t>8</a:t>
            </a:r>
            <a:r>
              <a:rPr dirty="0" smtClean="0" baseline="1656" sz="2625" spc="0">
                <a:latin typeface="Times New Roman"/>
                <a:cs typeface="Times New Roman"/>
              </a:rPr>
              <a:t>)</a:t>
            </a:r>
            <a:r>
              <a:rPr dirty="0" smtClean="0" baseline="1656" sz="2625" spc="121">
                <a:latin typeface="Times New Roman"/>
                <a:cs typeface="Times New Roman"/>
              </a:rPr>
              <a:t> </a:t>
            </a:r>
            <a:r>
              <a:rPr dirty="0" smtClean="0" baseline="49279" sz="1500" spc="0">
                <a:latin typeface="Times New Roman"/>
                <a:cs typeface="Times New Roman"/>
              </a:rPr>
              <a:t>2</a:t>
            </a:r>
            <a:r>
              <a:rPr dirty="0" smtClean="0" baseline="49279" sz="1500" spc="79">
                <a:latin typeface="Times New Roman"/>
                <a:cs typeface="Times New Roman"/>
              </a:rPr>
              <a:t> </a:t>
            </a:r>
            <a:r>
              <a:rPr dirty="0" smtClean="0" baseline="1656" sz="2625" spc="14">
                <a:latin typeface="Times New Roman"/>
                <a:cs typeface="Times New Roman"/>
              </a:rPr>
              <a:t>(</a:t>
            </a:r>
            <a:r>
              <a:rPr dirty="0" smtClean="0" baseline="1554" sz="2625" spc="0">
                <a:latin typeface="Symbol"/>
                <a:cs typeface="Symbol"/>
              </a:rPr>
              <a:t></a:t>
            </a:r>
            <a:r>
              <a:rPr dirty="0" smtClean="0" baseline="1656" sz="2625" spc="-106">
                <a:latin typeface="Times New Roman"/>
                <a:cs typeface="Times New Roman"/>
              </a:rPr>
              <a:t> </a:t>
            </a:r>
            <a:r>
              <a:rPr dirty="0" smtClean="0" baseline="46254" sz="1500" spc="-59">
                <a:latin typeface="Symbol"/>
                <a:cs typeface="Symbol"/>
              </a:rPr>
              <a:t></a:t>
            </a:r>
            <a:r>
              <a:rPr dirty="0" smtClean="0" baseline="49279" sz="1500" spc="34">
                <a:latin typeface="Times New Roman"/>
                <a:cs typeface="Times New Roman"/>
              </a:rPr>
              <a:t>1</a:t>
            </a:r>
            <a:r>
              <a:rPr dirty="0" smtClean="0" baseline="1656" sz="2625" spc="-4" i="1">
                <a:latin typeface="Times New Roman"/>
                <a:cs typeface="Times New Roman"/>
              </a:rPr>
              <a:t>c</a:t>
            </a:r>
            <a:r>
              <a:rPr dirty="0" smtClean="0" baseline="1656" sz="2625" spc="0" i="1">
                <a:latin typeface="Times New Roman"/>
                <a:cs typeface="Times New Roman"/>
              </a:rPr>
              <a:t>m</a:t>
            </a:r>
            <a:r>
              <a:rPr dirty="0" smtClean="0" baseline="1656" sz="2625" spc="9" i="1">
                <a:latin typeface="Times New Roman"/>
                <a:cs typeface="Times New Roman"/>
              </a:rPr>
              <a:t> </a:t>
            </a:r>
            <a:r>
              <a:rPr dirty="0" smtClean="0" baseline="49279" sz="1500" spc="0">
                <a:latin typeface="Times New Roman"/>
                <a:cs typeface="Times New Roman"/>
              </a:rPr>
              <a:t>2</a:t>
            </a:r>
            <a:r>
              <a:rPr dirty="0" smtClean="0" baseline="49279" sz="1500" spc="-39">
                <a:latin typeface="Times New Roman"/>
                <a:cs typeface="Times New Roman"/>
              </a:rPr>
              <a:t> </a:t>
            </a:r>
            <a:r>
              <a:rPr dirty="0" smtClean="0" baseline="1656" sz="2625" spc="-19" i="1">
                <a:latin typeface="Times New Roman"/>
                <a:cs typeface="Times New Roman"/>
              </a:rPr>
              <a:t>m</a:t>
            </a:r>
            <a:r>
              <a:rPr dirty="0" smtClean="0" baseline="1656" sz="2625" spc="9" i="1">
                <a:latin typeface="Times New Roman"/>
                <a:cs typeface="Times New Roman"/>
              </a:rPr>
              <a:t>o</a:t>
            </a:r>
            <a:r>
              <a:rPr dirty="0" smtClean="0" baseline="1656" sz="2625" spc="0" i="1">
                <a:latin typeface="Times New Roman"/>
                <a:cs typeface="Times New Roman"/>
              </a:rPr>
              <a:t>l</a:t>
            </a:r>
            <a:r>
              <a:rPr dirty="0" smtClean="0" baseline="1656" sz="2625" spc="50" i="1">
                <a:latin typeface="Times New Roman"/>
                <a:cs typeface="Times New Roman"/>
              </a:rPr>
              <a:t> </a:t>
            </a:r>
            <a:r>
              <a:rPr dirty="0" smtClean="0" baseline="46254" sz="1500" spc="-59">
                <a:latin typeface="Symbol"/>
                <a:cs typeface="Symbol"/>
              </a:rPr>
              <a:t></a:t>
            </a:r>
            <a:r>
              <a:rPr dirty="0" smtClean="0" baseline="49279" sz="1500" spc="0">
                <a:latin typeface="Times New Roman"/>
                <a:cs typeface="Times New Roman"/>
              </a:rPr>
              <a:t>1</a:t>
            </a:r>
            <a:r>
              <a:rPr dirty="0" smtClean="0" baseline="49279" sz="1500" spc="60">
                <a:latin typeface="Times New Roman"/>
                <a:cs typeface="Times New Roman"/>
              </a:rPr>
              <a:t> </a:t>
            </a:r>
            <a:r>
              <a:rPr dirty="0" smtClean="0" baseline="1656" sz="2625" spc="0">
                <a:latin typeface="Times New Roman"/>
                <a:cs typeface="Times New Roman"/>
              </a:rPr>
              <a:t>)</a:t>
            </a:r>
            <a:r>
              <a:rPr dirty="0" smtClean="0" baseline="1656" sz="2625" spc="-284">
                <a:latin typeface="Times New Roman"/>
                <a:cs typeface="Times New Roman"/>
              </a:rPr>
              <a:t> </a:t>
            </a:r>
            <a:r>
              <a:rPr dirty="0" smtClean="0" baseline="49279" sz="15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algn="r">
              <a:lnSpc>
                <a:spcPts val="2197"/>
              </a:lnSpc>
              <a:spcBef>
                <a:spcPts val="1189"/>
              </a:spcBef>
            </a:pPr>
            <a:r>
              <a:rPr dirty="0" smtClean="0" sz="1800" spc="-4">
                <a:latin typeface="Calibri"/>
                <a:cs typeface="Calibri"/>
              </a:rPr>
              <a:t>(</a:t>
            </a:r>
            <a:r>
              <a:rPr dirty="0" smtClean="0" sz="1800" spc="0">
                <a:latin typeface="Calibri"/>
                <a:cs typeface="Calibri"/>
              </a:rPr>
              <a:t>(mo</a:t>
            </a:r>
            <a:r>
              <a:rPr dirty="0" smtClean="0" sz="1800" spc="-9">
                <a:latin typeface="Calibri"/>
                <a:cs typeface="Calibri"/>
              </a:rPr>
              <a:t>l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4">
                <a:latin typeface="Calibri"/>
                <a:cs typeface="Calibri"/>
              </a:rPr>
              <a:t>1</a:t>
            </a:r>
            <a:r>
              <a:rPr dirty="0" smtClean="0" sz="1800" spc="-4">
                <a:latin typeface="Calibri"/>
                <a:cs typeface="Calibri"/>
              </a:rPr>
              <a:t>)</a:t>
            </a:r>
            <a:r>
              <a:rPr dirty="0" smtClean="0" baseline="25031" sz="1800" spc="0">
                <a:latin typeface="Calibri"/>
                <a:cs typeface="Calibri"/>
              </a:rPr>
              <a:t>2</a:t>
            </a:r>
            <a:r>
              <a:rPr dirty="0" smtClean="0" baseline="25031" sz="1800" spc="166">
                <a:latin typeface="Calibri"/>
                <a:cs typeface="Calibri"/>
              </a:rPr>
              <a:t> </a:t>
            </a:r>
            <a:r>
              <a:rPr dirty="0" smtClean="0" sz="1800" spc="-4">
                <a:latin typeface="Calibri"/>
                <a:cs typeface="Calibri"/>
              </a:rPr>
              <a:t>(cm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84934" y="788197"/>
            <a:ext cx="212427" cy="37477"/>
          </a:xfrm>
          <a:custGeom>
            <a:avLst/>
            <a:gdLst/>
            <a:ahLst/>
            <a:cxnLst/>
            <a:rect l="l" t="t" r="r" b="b"/>
            <a:pathLst>
              <a:path w="212427" h="37477">
                <a:moveTo>
                  <a:pt x="212427" y="37477"/>
                </a:moveTo>
                <a:lnTo>
                  <a:pt x="0" y="0"/>
                </a:lnTo>
                <a:lnTo>
                  <a:pt x="25440" y="37477"/>
                </a:lnTo>
                <a:lnTo>
                  <a:pt x="212427" y="37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44965" y="854224"/>
            <a:ext cx="212342" cy="37484"/>
          </a:xfrm>
          <a:custGeom>
            <a:avLst/>
            <a:gdLst/>
            <a:ahLst/>
            <a:cxnLst/>
            <a:rect l="l" t="t" r="r" b="b"/>
            <a:pathLst>
              <a:path w="212342" h="37484">
                <a:moveTo>
                  <a:pt x="0" y="0"/>
                </a:moveTo>
                <a:lnTo>
                  <a:pt x="212342" y="37484"/>
                </a:lnTo>
                <a:lnTo>
                  <a:pt x="186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57918" y="822757"/>
            <a:ext cx="352667" cy="0"/>
          </a:xfrm>
          <a:custGeom>
            <a:avLst/>
            <a:gdLst/>
            <a:ahLst/>
            <a:cxnLst/>
            <a:rect l="l" t="t" r="r" b="b"/>
            <a:pathLst>
              <a:path w="352667" h="0">
                <a:moveTo>
                  <a:pt x="352667" y="0"/>
                </a:moveTo>
                <a:lnTo>
                  <a:pt x="0" y="0"/>
                </a:lnTo>
              </a:path>
            </a:pathLst>
          </a:custGeom>
          <a:ln w="27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244965" y="818453"/>
            <a:ext cx="365366" cy="0"/>
          </a:xfrm>
          <a:custGeom>
            <a:avLst/>
            <a:gdLst/>
            <a:ahLst/>
            <a:cxnLst/>
            <a:rect l="l" t="t" r="r" b="b"/>
            <a:pathLst>
              <a:path w="365366" h="0">
                <a:moveTo>
                  <a:pt x="0" y="0"/>
                </a:moveTo>
                <a:lnTo>
                  <a:pt x="365366" y="0"/>
                </a:lnTo>
              </a:path>
            </a:pathLst>
          </a:custGeom>
          <a:ln w="157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440771" y="866088"/>
            <a:ext cx="352773" cy="0"/>
          </a:xfrm>
          <a:custGeom>
            <a:avLst/>
            <a:gdLst/>
            <a:ahLst/>
            <a:cxnLst/>
            <a:rect l="l" t="t" r="r" b="b"/>
            <a:pathLst>
              <a:path w="352773" h="0">
                <a:moveTo>
                  <a:pt x="0" y="0"/>
                </a:moveTo>
                <a:lnTo>
                  <a:pt x="352773" y="0"/>
                </a:lnTo>
              </a:path>
            </a:pathLst>
          </a:custGeom>
          <a:ln w="27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31867" y="861445"/>
            <a:ext cx="365366" cy="0"/>
          </a:xfrm>
          <a:custGeom>
            <a:avLst/>
            <a:gdLst/>
            <a:ahLst/>
            <a:cxnLst/>
            <a:rect l="l" t="t" r="r" b="b"/>
            <a:pathLst>
              <a:path w="365366" h="0">
                <a:moveTo>
                  <a:pt x="0" y="0"/>
                </a:moveTo>
                <a:lnTo>
                  <a:pt x="365366" y="0"/>
                </a:lnTo>
              </a:path>
            </a:pathLst>
          </a:custGeom>
          <a:ln w="157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91000" y="2699004"/>
            <a:ext cx="691641" cy="413766"/>
          </a:xfrm>
          <a:custGeom>
            <a:avLst/>
            <a:gdLst/>
            <a:ahLst/>
            <a:cxnLst/>
            <a:rect l="l" t="t" r="r" b="b"/>
            <a:pathLst>
              <a:path w="691641" h="413766">
                <a:moveTo>
                  <a:pt x="0" y="413766"/>
                </a:moveTo>
                <a:lnTo>
                  <a:pt x="691641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834384" y="2432304"/>
            <a:ext cx="276732" cy="206883"/>
          </a:xfrm>
          <a:custGeom>
            <a:avLst/>
            <a:gdLst/>
            <a:ahLst/>
            <a:cxnLst/>
            <a:rect l="l" t="t" r="r" b="b"/>
            <a:pathLst>
              <a:path w="276732" h="206883">
                <a:moveTo>
                  <a:pt x="0" y="206883"/>
                </a:moveTo>
                <a:lnTo>
                  <a:pt x="276732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2781942" y="3518029"/>
            <a:ext cx="1241162" cy="0"/>
          </a:xfrm>
          <a:custGeom>
            <a:avLst/>
            <a:gdLst/>
            <a:ahLst/>
            <a:cxnLst/>
            <a:rect l="l" t="t" r="r" b="b"/>
            <a:pathLst>
              <a:path w="1241162" h="0">
                <a:moveTo>
                  <a:pt x="0" y="0"/>
                </a:moveTo>
                <a:lnTo>
                  <a:pt x="1241162" y="0"/>
                </a:lnTo>
              </a:path>
            </a:pathLst>
          </a:custGeom>
          <a:ln w="93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09900" y="3523488"/>
            <a:ext cx="720089" cy="288036"/>
          </a:xfrm>
          <a:custGeom>
            <a:avLst/>
            <a:gdLst/>
            <a:ahLst/>
            <a:cxnLst/>
            <a:rect l="l" t="t" r="r" b="b"/>
            <a:pathLst>
              <a:path w="720089" h="288036">
                <a:moveTo>
                  <a:pt x="0" y="288036"/>
                </a:moveTo>
                <a:lnTo>
                  <a:pt x="720089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012436" y="3605784"/>
            <a:ext cx="360044" cy="288035"/>
          </a:xfrm>
          <a:custGeom>
            <a:avLst/>
            <a:gdLst/>
            <a:ahLst/>
            <a:cxnLst/>
            <a:rect l="l" t="t" r="r" b="b"/>
            <a:pathLst>
              <a:path w="360044" h="288036">
                <a:moveTo>
                  <a:pt x="0" y="288035"/>
                </a:moveTo>
                <a:lnTo>
                  <a:pt x="360044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62016" y="4632960"/>
            <a:ext cx="1549908" cy="193547"/>
          </a:xfrm>
          <a:custGeom>
            <a:avLst/>
            <a:gdLst/>
            <a:ahLst/>
            <a:cxnLst/>
            <a:rect l="l" t="t" r="r" b="b"/>
            <a:pathLst>
              <a:path w="1549908" h="193547">
                <a:moveTo>
                  <a:pt x="1549908" y="0"/>
                </a:moveTo>
                <a:lnTo>
                  <a:pt x="1548549" y="38908"/>
                </a:lnTo>
                <a:lnTo>
                  <a:pt x="1544861" y="70280"/>
                </a:lnTo>
                <a:lnTo>
                  <a:pt x="1536234" y="95656"/>
                </a:lnTo>
                <a:lnTo>
                  <a:pt x="1533779" y="96773"/>
                </a:lnTo>
                <a:lnTo>
                  <a:pt x="791083" y="96773"/>
                </a:lnTo>
                <a:lnTo>
                  <a:pt x="787725" y="98879"/>
                </a:lnTo>
                <a:lnTo>
                  <a:pt x="784607" y="104907"/>
                </a:lnTo>
                <a:lnTo>
                  <a:pt x="781800" y="114426"/>
                </a:lnTo>
                <a:lnTo>
                  <a:pt x="779377" y="127005"/>
                </a:lnTo>
                <a:lnTo>
                  <a:pt x="777411" y="142212"/>
                </a:lnTo>
                <a:lnTo>
                  <a:pt x="775974" y="159617"/>
                </a:lnTo>
                <a:lnTo>
                  <a:pt x="775140" y="178788"/>
                </a:lnTo>
                <a:lnTo>
                  <a:pt x="774954" y="193547"/>
                </a:lnTo>
                <a:lnTo>
                  <a:pt x="774602" y="173367"/>
                </a:lnTo>
                <a:lnTo>
                  <a:pt x="772006" y="137795"/>
                </a:lnTo>
                <a:lnTo>
                  <a:pt x="767371" y="111486"/>
                </a:lnTo>
                <a:lnTo>
                  <a:pt x="758825" y="96773"/>
                </a:lnTo>
                <a:lnTo>
                  <a:pt x="16129" y="96773"/>
                </a:lnTo>
                <a:lnTo>
                  <a:pt x="12771" y="94668"/>
                </a:lnTo>
                <a:lnTo>
                  <a:pt x="9653" y="88640"/>
                </a:lnTo>
                <a:lnTo>
                  <a:pt x="6846" y="79121"/>
                </a:lnTo>
                <a:lnTo>
                  <a:pt x="4423" y="66542"/>
                </a:lnTo>
                <a:lnTo>
                  <a:pt x="2457" y="51335"/>
                </a:lnTo>
                <a:lnTo>
                  <a:pt x="1020" y="33930"/>
                </a:lnTo>
                <a:lnTo>
                  <a:pt x="186" y="14759"/>
                </a:lnTo>
                <a:lnTo>
                  <a:pt x="0" y="0"/>
                </a:lnTo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5533644" y="4568952"/>
            <a:ext cx="351916" cy="129031"/>
          </a:xfrm>
          <a:custGeom>
            <a:avLst/>
            <a:gdLst/>
            <a:ahLst/>
            <a:cxnLst/>
            <a:rect l="l" t="t" r="r" b="b"/>
            <a:pathLst>
              <a:path w="351916" h="129031">
                <a:moveTo>
                  <a:pt x="0" y="129031"/>
                </a:moveTo>
                <a:lnTo>
                  <a:pt x="351916" y="0"/>
                </a:lnTo>
              </a:path>
            </a:pathLst>
          </a:custGeom>
          <a:ln w="609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533644" y="4181855"/>
            <a:ext cx="351916" cy="129031"/>
          </a:xfrm>
          <a:custGeom>
            <a:avLst/>
            <a:gdLst/>
            <a:ahLst/>
            <a:cxnLst/>
            <a:rect l="l" t="t" r="r" b="b"/>
            <a:pathLst>
              <a:path w="351916" h="129031">
                <a:moveTo>
                  <a:pt x="0" y="129032"/>
                </a:moveTo>
                <a:lnTo>
                  <a:pt x="351916" y="0"/>
                </a:lnTo>
              </a:path>
            </a:pathLst>
          </a:custGeom>
          <a:ln w="609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1389888" y="3893820"/>
            <a:ext cx="5731764" cy="1296924"/>
          </a:xfrm>
          <a:custGeom>
            <a:avLst/>
            <a:gdLst/>
            <a:ahLst/>
            <a:cxnLst/>
            <a:rect l="l" t="t" r="r" b="b"/>
            <a:pathLst>
              <a:path w="5731764" h="1296924">
                <a:moveTo>
                  <a:pt x="0" y="1296923"/>
                </a:moveTo>
                <a:lnTo>
                  <a:pt x="5731764" y="1296923"/>
                </a:lnTo>
                <a:lnTo>
                  <a:pt x="5731764" y="0"/>
                </a:lnTo>
                <a:lnTo>
                  <a:pt x="0" y="0"/>
                </a:lnTo>
                <a:lnTo>
                  <a:pt x="0" y="12969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1389888" y="3893820"/>
            <a:ext cx="5731764" cy="1296924"/>
          </a:xfrm>
          <a:custGeom>
            <a:avLst/>
            <a:gdLst/>
            <a:ahLst/>
            <a:cxnLst/>
            <a:rect l="l" t="t" r="r" b="b"/>
            <a:pathLst>
              <a:path w="5731764" h="1296924">
                <a:moveTo>
                  <a:pt x="0" y="1296923"/>
                </a:moveTo>
                <a:lnTo>
                  <a:pt x="5731764" y="1296923"/>
                </a:lnTo>
                <a:lnTo>
                  <a:pt x="5731764" y="0"/>
                </a:lnTo>
                <a:lnTo>
                  <a:pt x="0" y="0"/>
                </a:lnTo>
                <a:lnTo>
                  <a:pt x="0" y="129692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2257044" y="4340352"/>
            <a:ext cx="3566159" cy="441960"/>
          </a:xfrm>
          <a:custGeom>
            <a:avLst/>
            <a:gdLst/>
            <a:ahLst/>
            <a:cxnLst/>
            <a:rect l="l" t="t" r="r" b="b"/>
            <a:pathLst>
              <a:path w="3566159" h="441960">
                <a:moveTo>
                  <a:pt x="0" y="441960"/>
                </a:moveTo>
                <a:lnTo>
                  <a:pt x="3566159" y="441960"/>
                </a:lnTo>
                <a:lnTo>
                  <a:pt x="3566159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846578" y="170416"/>
            <a:ext cx="34968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P</a:t>
            </a: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od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u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ionique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044" sz="3600" spc="-189" b="1">
                <a:solidFill>
                  <a:srgbClr val="C00000"/>
                </a:solidFill>
                <a:latin typeface="Segoe UI"/>
                <a:cs typeface="Segoe UI"/>
              </a:rPr>
              <a:t>’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eau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570770" y="611449"/>
            <a:ext cx="143797" cy="21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dirty="0" smtClean="0" sz="1450" spc="0">
                <a:latin typeface="Arial"/>
                <a:cs typeface="Arial"/>
              </a:rPr>
              <a:t>-</a:t>
            </a:r>
            <a:endParaRPr sz="14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692268" y="611449"/>
            <a:ext cx="212165" cy="21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dirty="0" smtClean="0" sz="1450" spc="0">
                <a:latin typeface="Arial"/>
                <a:cs typeface="Arial"/>
              </a:rPr>
              <a:t>+</a:t>
            </a:r>
            <a:endParaRPr sz="1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61113" y="683403"/>
            <a:ext cx="573178" cy="256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dirty="0" smtClean="0" sz="1800" spc="1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736345" y="683403"/>
            <a:ext cx="258856" cy="256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29545" y="683403"/>
            <a:ext cx="726358" cy="296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dirty="0" smtClean="0" baseline="8052" sz="2700" spc="-25">
                <a:latin typeface="Arial"/>
                <a:cs typeface="Arial"/>
              </a:rPr>
              <a:t>H</a:t>
            </a:r>
            <a:r>
              <a:rPr dirty="0" smtClean="0" baseline="-5997" sz="2175" spc="9">
                <a:latin typeface="Arial"/>
                <a:cs typeface="Arial"/>
              </a:rPr>
              <a:t>3</a:t>
            </a:r>
            <a:r>
              <a:rPr dirty="0" smtClean="0" baseline="8052" sz="2700" spc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256541" y="712289"/>
            <a:ext cx="1780198" cy="296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dirty="0" smtClean="0" baseline="8052" sz="2700" spc="7">
                <a:latin typeface="Arial"/>
                <a:cs typeface="Arial"/>
              </a:rPr>
              <a:t>H</a:t>
            </a:r>
            <a:r>
              <a:rPr dirty="0" smtClean="0" baseline="-5997" sz="2175" spc="14">
                <a:latin typeface="Arial"/>
                <a:cs typeface="Arial"/>
              </a:rPr>
              <a:t>2</a:t>
            </a:r>
            <a:r>
              <a:rPr dirty="0" smtClean="0" baseline="8052" sz="2700" spc="0">
                <a:latin typeface="Arial"/>
                <a:cs typeface="Arial"/>
              </a:rPr>
              <a:t>O</a:t>
            </a:r>
            <a:r>
              <a:rPr dirty="0" smtClean="0" baseline="8052" sz="2700" spc="18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+</a:t>
            </a:r>
            <a:r>
              <a:rPr dirty="0" smtClean="0" baseline="8052" sz="2700" spc="-13">
                <a:latin typeface="Arial"/>
                <a:cs typeface="Arial"/>
              </a:rPr>
              <a:t> </a:t>
            </a:r>
            <a:r>
              <a:rPr dirty="0" smtClean="0" baseline="8052" sz="2700" spc="4">
                <a:latin typeface="Arial"/>
                <a:cs typeface="Arial"/>
              </a:rPr>
              <a:t>H</a:t>
            </a:r>
            <a:r>
              <a:rPr dirty="0" smtClean="0" baseline="-5997" sz="2175" spc="9">
                <a:latin typeface="Arial"/>
                <a:cs typeface="Arial"/>
              </a:rPr>
              <a:t>2</a:t>
            </a:r>
            <a:r>
              <a:rPr dirty="0" smtClean="0" baseline="8052" sz="2700" spc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822897" y="1214986"/>
            <a:ext cx="114775" cy="15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latin typeface="Symbol"/>
                <a:cs typeface="Symbol"/>
              </a:rPr>
              <a:t>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515267" y="1214986"/>
            <a:ext cx="114775" cy="15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latin typeface="Symbol"/>
                <a:cs typeface="Symbol"/>
              </a:rPr>
              <a:t>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390019" y="1241557"/>
            <a:ext cx="1367590" cy="280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baseline="8525" sz="2550" spc="-9" u="sng">
                <a:latin typeface="Times New Roman"/>
                <a:cs typeface="Times New Roman"/>
              </a:rPr>
              <a:t>[</a:t>
            </a:r>
            <a:r>
              <a:rPr dirty="0" smtClean="0" baseline="8525" sz="2550" spc="-14" i="1" u="sng">
                <a:latin typeface="Times New Roman"/>
                <a:cs typeface="Times New Roman"/>
              </a:rPr>
              <a:t>OH</a:t>
            </a:r>
            <a:r>
              <a:rPr dirty="0" smtClean="0" baseline="8525" sz="2550" spc="0" i="1" u="sng">
                <a:latin typeface="Times New Roman"/>
                <a:cs typeface="Times New Roman"/>
              </a:rPr>
              <a:t> </a:t>
            </a:r>
            <a:r>
              <a:rPr dirty="0" smtClean="0" baseline="8525" sz="2550" spc="374" i="1" u="sng">
                <a:latin typeface="Times New Roman"/>
                <a:cs typeface="Times New Roman"/>
              </a:rPr>
              <a:t> </a:t>
            </a:r>
            <a:r>
              <a:rPr dirty="0" smtClean="0" baseline="8525" sz="2550" spc="-50" u="sng">
                <a:latin typeface="Times New Roman"/>
                <a:cs typeface="Times New Roman"/>
              </a:rPr>
              <a:t>][</a:t>
            </a:r>
            <a:r>
              <a:rPr dirty="0" smtClean="0" baseline="8525" sz="2550" spc="-239" u="sng">
                <a:latin typeface="Times New Roman"/>
                <a:cs typeface="Times New Roman"/>
              </a:rPr>
              <a:t> </a:t>
            </a:r>
            <a:r>
              <a:rPr dirty="0" smtClean="0" baseline="8525" sz="2550" spc="0" i="1" u="sng">
                <a:latin typeface="Times New Roman"/>
                <a:cs typeface="Times New Roman"/>
              </a:rPr>
              <a:t>H</a:t>
            </a:r>
            <a:r>
              <a:rPr dirty="0" smtClean="0" baseline="8525" sz="2550" spc="-254" i="1" u="sng">
                <a:latin typeface="Times New Roman"/>
                <a:cs typeface="Times New Roman"/>
              </a:rPr>
              <a:t> </a:t>
            </a:r>
            <a:r>
              <a:rPr dirty="0" smtClean="0" baseline="-11595" sz="1500" spc="0" u="sng">
                <a:latin typeface="Times New Roman"/>
                <a:cs typeface="Times New Roman"/>
              </a:rPr>
              <a:t>3</a:t>
            </a:r>
            <a:r>
              <a:rPr dirty="0" smtClean="0" baseline="-11595" sz="1500" spc="-200" u="sng">
                <a:latin typeface="Times New Roman"/>
                <a:cs typeface="Times New Roman"/>
              </a:rPr>
              <a:t> </a:t>
            </a:r>
            <a:r>
              <a:rPr dirty="0" smtClean="0" baseline="8525" sz="2550" spc="0" i="1" u="sng">
                <a:latin typeface="Times New Roman"/>
                <a:cs typeface="Times New Roman"/>
              </a:rPr>
              <a:t>O</a:t>
            </a:r>
            <a:r>
              <a:rPr dirty="0" smtClean="0" baseline="8525" sz="2550" spc="0" i="1" u="sng">
                <a:latin typeface="Times New Roman"/>
                <a:cs typeface="Times New Roman"/>
              </a:rPr>
              <a:t> </a:t>
            </a:r>
            <a:r>
              <a:rPr dirty="0" smtClean="0" baseline="8525" sz="2550" spc="161" i="1" u="sng">
                <a:latin typeface="Times New Roman"/>
                <a:cs typeface="Times New Roman"/>
              </a:rPr>
              <a:t> </a:t>
            </a:r>
            <a:r>
              <a:rPr dirty="0" smtClean="0" baseline="8525" sz="2550" spc="0" u="sng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40691" y="1241558"/>
            <a:ext cx="644239" cy="280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tabLst>
                <a:tab pos="584200" algn="l"/>
              </a:tabLst>
            </a:pPr>
            <a:r>
              <a:rPr dirty="0" smtClean="0" baseline="6820" sz="2550" i="1" u="sng">
                <a:latin typeface="Times New Roman"/>
                <a:cs typeface="Times New Roman"/>
              </a:rPr>
              <a:t> </a:t>
            </a:r>
            <a:r>
              <a:rPr dirty="0" smtClean="0" baseline="6820" sz="2550" spc="-104" i="1" u="sng">
                <a:latin typeface="Times New Roman"/>
                <a:cs typeface="Times New Roman"/>
              </a:rPr>
              <a:t> 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K</a:t>
            </a:r>
            <a:r>
              <a:rPr dirty="0" smtClean="0" baseline="6820" sz="2550" spc="-264" i="1" u="sng">
                <a:latin typeface="Times New Roman"/>
                <a:cs typeface="Times New Roman"/>
              </a:rPr>
              <a:t> </a:t>
            </a:r>
            <a:r>
              <a:rPr dirty="0" smtClean="0" baseline="-11595" sz="1500" spc="19" i="1" u="sng">
                <a:latin typeface="Times New Roman"/>
                <a:cs typeface="Times New Roman"/>
              </a:rPr>
              <a:t>d</a:t>
            </a:r>
            <a:r>
              <a:rPr dirty="0" smtClean="0" baseline="-11595" sz="1500" spc="14" i="1" u="sng">
                <a:latin typeface="Times New Roman"/>
                <a:cs typeface="Times New Roman"/>
              </a:rPr>
              <a:t>i</a:t>
            </a:r>
            <a:r>
              <a:rPr dirty="0" smtClean="0" baseline="-11595" sz="1500" spc="14" i="1" u="sng">
                <a:latin typeface="Times New Roman"/>
                <a:cs typeface="Times New Roman"/>
              </a:rPr>
              <a:t>s</a:t>
            </a:r>
            <a:r>
              <a:rPr dirty="0" smtClean="0" baseline="-11595" sz="1500" spc="0" i="1" u="sng">
                <a:latin typeface="Times New Roman"/>
                <a:cs typeface="Times New Roman"/>
              </a:rPr>
              <a:t>s</a:t>
            </a:r>
            <a:r>
              <a:rPr dirty="0" smtClean="0" baseline="-11595" sz="1500" spc="0" i="1" u="sng">
                <a:latin typeface="Times New Roman"/>
                <a:cs typeface="Times New Roman"/>
              </a:rPr>
              <a:t> </a:t>
            </a:r>
            <a:r>
              <a:rPr dirty="0" smtClean="0" baseline="-11595" sz="1500" spc="0" i="1" u="sng"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089142" y="1267460"/>
            <a:ext cx="1854924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ec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r>
              <a:rPr dirty="0" smtClean="0" baseline="27306" sz="1800" spc="4">
                <a:latin typeface="Calibri"/>
                <a:cs typeface="Calibri"/>
              </a:rPr>
              <a:t>0</a:t>
            </a:r>
            <a:r>
              <a:rPr dirty="0" smtClean="0" baseline="3034" sz="2700" spc="0">
                <a:latin typeface="Calibri"/>
                <a:cs typeface="Calibri"/>
              </a:rPr>
              <a:t>=1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m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.d</a:t>
            </a:r>
            <a:r>
              <a:rPr dirty="0" smtClean="0" baseline="3034" sz="2700" spc="9">
                <a:latin typeface="Calibri"/>
                <a:cs typeface="Calibri"/>
              </a:rPr>
              <a:t>m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866262" y="1382634"/>
            <a:ext cx="523270" cy="247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5"/>
              </a:lnSpc>
              <a:spcBef>
                <a:spcPts val="94"/>
              </a:spcBef>
            </a:pPr>
            <a:r>
              <a:rPr dirty="0" smtClean="0" sz="1700" spc="0" i="1">
                <a:latin typeface="Times New Roman"/>
                <a:cs typeface="Times New Roman"/>
              </a:rPr>
              <a:t>K</a:t>
            </a:r>
            <a:r>
              <a:rPr dirty="0" smtClean="0" sz="1700" spc="0" i="1">
                <a:latin typeface="Times New Roman"/>
                <a:cs typeface="Times New Roman"/>
              </a:rPr>
              <a:t>  </a:t>
            </a:r>
            <a:r>
              <a:rPr dirty="0" smtClean="0" sz="1700" spc="296" i="1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58997" y="1382634"/>
            <a:ext cx="178533" cy="243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5"/>
              </a:lnSpc>
              <a:spcBef>
                <a:spcPts val="94"/>
              </a:spcBef>
            </a:pPr>
            <a:r>
              <a:rPr dirty="0" smtClean="0" sz="1700" spc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30075" y="1513512"/>
            <a:ext cx="129878" cy="15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sz="1000" spc="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85498" y="1535662"/>
            <a:ext cx="108504" cy="15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sz="10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938504" y="1556295"/>
            <a:ext cx="646008" cy="28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baseline="8525" sz="2550" spc="100">
                <a:latin typeface="Times New Roman"/>
                <a:cs typeface="Times New Roman"/>
              </a:rPr>
              <a:t>[</a:t>
            </a:r>
            <a:r>
              <a:rPr dirty="0" smtClean="0" baseline="8525" sz="2550" spc="0" i="1">
                <a:latin typeface="Times New Roman"/>
                <a:cs typeface="Times New Roman"/>
              </a:rPr>
              <a:t>H</a:t>
            </a:r>
            <a:r>
              <a:rPr dirty="0" smtClean="0" baseline="8525" sz="2550" spc="-214" i="1">
                <a:latin typeface="Times New Roman"/>
                <a:cs typeface="Times New Roman"/>
              </a:rPr>
              <a:t> </a:t>
            </a:r>
            <a:r>
              <a:rPr dirty="0" smtClean="0" baseline="-11595" sz="1500" spc="0">
                <a:latin typeface="Times New Roman"/>
                <a:cs typeface="Times New Roman"/>
              </a:rPr>
              <a:t>2</a:t>
            </a:r>
            <a:r>
              <a:rPr dirty="0" smtClean="0" baseline="-11595" sz="1500" spc="-164">
                <a:latin typeface="Times New Roman"/>
                <a:cs typeface="Times New Roman"/>
              </a:rPr>
              <a:t> </a:t>
            </a:r>
            <a:r>
              <a:rPr dirty="0" smtClean="0" baseline="8525" sz="2550" spc="44" i="1">
                <a:latin typeface="Times New Roman"/>
                <a:cs typeface="Times New Roman"/>
              </a:rPr>
              <a:t>O</a:t>
            </a:r>
            <a:r>
              <a:rPr dirty="0" smtClean="0" baseline="8525" sz="2550" spc="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95346" y="1560202"/>
            <a:ext cx="646426" cy="28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baseline="8525" sz="2550" spc="100">
                <a:latin typeface="Times New Roman"/>
                <a:cs typeface="Times New Roman"/>
              </a:rPr>
              <a:t>[</a:t>
            </a:r>
            <a:r>
              <a:rPr dirty="0" smtClean="0" baseline="8525" sz="2550" spc="0" i="1">
                <a:latin typeface="Times New Roman"/>
                <a:cs typeface="Times New Roman"/>
              </a:rPr>
              <a:t>H</a:t>
            </a:r>
            <a:r>
              <a:rPr dirty="0" smtClean="0" baseline="8525" sz="2550" spc="-214" i="1">
                <a:latin typeface="Times New Roman"/>
                <a:cs typeface="Times New Roman"/>
              </a:rPr>
              <a:t> </a:t>
            </a:r>
            <a:r>
              <a:rPr dirty="0" smtClean="0" baseline="-11595" sz="1500" spc="0">
                <a:latin typeface="Times New Roman"/>
                <a:cs typeface="Times New Roman"/>
              </a:rPr>
              <a:t>2</a:t>
            </a:r>
            <a:r>
              <a:rPr dirty="0" smtClean="0" baseline="-11595" sz="1500" spc="-164">
                <a:latin typeface="Times New Roman"/>
                <a:cs typeface="Times New Roman"/>
              </a:rPr>
              <a:t> </a:t>
            </a:r>
            <a:r>
              <a:rPr dirty="0" smtClean="0" baseline="8525" sz="2550" spc="50" i="1">
                <a:latin typeface="Times New Roman"/>
                <a:cs typeface="Times New Roman"/>
              </a:rPr>
              <a:t>O</a:t>
            </a:r>
            <a:r>
              <a:rPr dirty="0" smtClean="0" baseline="8525" sz="2550" spc="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18287" y="1892152"/>
            <a:ext cx="2065224" cy="318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baseline="12092" sz="2700" spc="0">
                <a:latin typeface="Symbol"/>
                <a:cs typeface="Symbol"/>
              </a:rPr>
              <a:t></a:t>
            </a:r>
            <a:r>
              <a:rPr dirty="0" smtClean="0" baseline="12883" sz="2700" spc="375">
                <a:latin typeface="Times New Roman"/>
                <a:cs typeface="Times New Roman"/>
              </a:rPr>
              <a:t> </a:t>
            </a:r>
            <a:r>
              <a:rPr dirty="0" smtClean="0" baseline="12136" sz="2700" spc="0">
                <a:latin typeface="Calibri"/>
                <a:cs typeface="Calibri"/>
              </a:rPr>
              <a:t>de</a:t>
            </a:r>
            <a:r>
              <a:rPr dirty="0" smtClean="0" baseline="12136" sz="2700" spc="14">
                <a:latin typeface="Calibri"/>
                <a:cs typeface="Calibri"/>
              </a:rPr>
              <a:t> </a:t>
            </a:r>
            <a:r>
              <a:rPr dirty="0" smtClean="0" baseline="12136" sz="2700" spc="0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2</a:t>
            </a:r>
            <a:r>
              <a:rPr dirty="0" smtClean="0" baseline="12136" sz="2700" spc="0">
                <a:latin typeface="Calibri"/>
                <a:cs typeface="Calibri"/>
              </a:rPr>
              <a:t>O</a:t>
            </a:r>
            <a:r>
              <a:rPr dirty="0" smtClean="0" baseline="12136" sz="2700" spc="4">
                <a:latin typeface="Calibri"/>
                <a:cs typeface="Calibri"/>
              </a:rPr>
              <a:t> </a:t>
            </a:r>
            <a:r>
              <a:rPr dirty="0" smtClean="0" baseline="12136" sz="2700" spc="0">
                <a:latin typeface="Calibri"/>
                <a:cs typeface="Calibri"/>
              </a:rPr>
              <a:t>pu</a:t>
            </a:r>
            <a:r>
              <a:rPr dirty="0" smtClean="0" baseline="12136" sz="2700" spc="-29">
                <a:latin typeface="Calibri"/>
                <a:cs typeface="Calibri"/>
              </a:rPr>
              <a:t>r</a:t>
            </a:r>
            <a:r>
              <a:rPr dirty="0" smtClean="0" baseline="12136" sz="2700" spc="0">
                <a:latin typeface="Calibri"/>
                <a:cs typeface="Calibri"/>
              </a:rPr>
              <a:t>e</a:t>
            </a:r>
            <a:r>
              <a:rPr dirty="0" smtClean="0" baseline="12136" sz="2700" spc="14">
                <a:latin typeface="Calibri"/>
                <a:cs typeface="Calibri"/>
              </a:rPr>
              <a:t> </a:t>
            </a:r>
            <a:r>
              <a:rPr dirty="0" smtClean="0" baseline="12136" sz="2700" spc="0">
                <a:latin typeface="Calibri"/>
                <a:cs typeface="Calibri"/>
              </a:rPr>
              <a:t>=</a:t>
            </a:r>
            <a:r>
              <a:rPr dirty="0" smtClean="0" baseline="12136" sz="2700" spc="0">
                <a:latin typeface="Calibri"/>
                <a:cs typeface="Calibri"/>
              </a:rPr>
              <a:t> </a:t>
            </a:r>
            <a:r>
              <a:rPr dirty="0" smtClean="0" baseline="12136" sz="2700" spc="0">
                <a:latin typeface="Calibri"/>
                <a:cs typeface="Calibri"/>
              </a:rPr>
              <a:t>5,50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28874" y="1895803"/>
            <a:ext cx="1285306" cy="266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S.cm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0">
                <a:latin typeface="Calibri"/>
                <a:cs typeface="Calibri"/>
              </a:rPr>
              <a:t>1</a:t>
            </a:r>
            <a:r>
              <a:rPr dirty="0" smtClean="0" baseline="27306" sz="1800" spc="1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à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25</a:t>
            </a:r>
            <a:r>
              <a:rPr dirty="0" smtClean="0" baseline="3220" sz="2700" spc="0">
                <a:latin typeface="Times New Roman"/>
                <a:cs typeface="Times New Roman"/>
              </a:rPr>
              <a:t>°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67229" y="1896872"/>
            <a:ext cx="418935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1</a:t>
            </a:r>
            <a:r>
              <a:rPr dirty="0" smtClean="0" baseline="3034" sz="2700" spc="9">
                <a:latin typeface="Calibri"/>
                <a:cs typeface="Calibri"/>
              </a:rPr>
              <a:t>0</a:t>
            </a:r>
            <a:r>
              <a:rPr dirty="0" smtClean="0" baseline="29582" sz="1800" spc="4">
                <a:latin typeface="Calibri"/>
                <a:cs typeface="Calibri"/>
              </a:rPr>
              <a:t>-</a:t>
            </a:r>
            <a:r>
              <a:rPr dirty="0" smtClean="0" baseline="29582" sz="1800" spc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36891" y="2258887"/>
            <a:ext cx="234641" cy="355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3">
              <a:lnSpc>
                <a:spcPts val="1005"/>
              </a:lnSpc>
              <a:spcBef>
                <a:spcPts val="50"/>
              </a:spcBef>
            </a:pPr>
            <a:r>
              <a:rPr dirty="0" smtClean="0" baseline="-10082" sz="1725" spc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12700" marR="21844">
              <a:lnSpc>
                <a:spcPts val="1775"/>
              </a:lnSpc>
              <a:spcBef>
                <a:spcPts val="38"/>
              </a:spcBef>
            </a:pPr>
            <a:r>
              <a:rPr dirty="0" smtClean="0" baseline="1395" sz="2925" spc="0">
                <a:latin typeface="Symbol"/>
                <a:cs typeface="Symbol"/>
              </a:rPr>
              <a:t>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343710" y="2329380"/>
            <a:ext cx="521397" cy="302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050" spc="0">
                <a:latin typeface="Symbol"/>
                <a:cs typeface="Symbol"/>
              </a:rPr>
              <a:t></a:t>
            </a:r>
            <a:r>
              <a:rPr dirty="0" smtClean="0" sz="2050" spc="-134">
                <a:latin typeface="Times New Roman"/>
                <a:cs typeface="Times New Roman"/>
              </a:rPr>
              <a:t> </a:t>
            </a:r>
            <a:r>
              <a:rPr dirty="0" smtClean="0" baseline="42851" sz="1725" spc="0">
                <a:latin typeface="Times New Roman"/>
                <a:cs typeface="Times New Roman"/>
              </a:rPr>
              <a:t>2</a:t>
            </a:r>
            <a:r>
              <a:rPr dirty="0" smtClean="0" baseline="42851" sz="1725" spc="-200">
                <a:latin typeface="Times New Roman"/>
                <a:cs typeface="Times New Roman"/>
              </a:rPr>
              <a:t> </a:t>
            </a:r>
            <a:r>
              <a:rPr dirty="0" smtClean="0" sz="1950" spc="0" i="1"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515924" y="2339660"/>
            <a:ext cx="380780" cy="288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dirty="0" smtClean="0" baseline="2790" sz="2925" spc="0">
                <a:latin typeface="Symbol"/>
                <a:cs typeface="Symbol"/>
              </a:rPr>
              <a:t></a:t>
            </a:r>
            <a:r>
              <a:rPr dirty="0" smtClean="0" baseline="2973" sz="2925" spc="-102">
                <a:latin typeface="Times New Roman"/>
                <a:cs typeface="Times New Roman"/>
              </a:rPr>
              <a:t> </a:t>
            </a:r>
            <a:r>
              <a:rPr dirty="0" smtClean="0" baseline="-1395" sz="2925" spc="0">
                <a:latin typeface="Symbol"/>
                <a:cs typeface="Symbol"/>
              </a:rPr>
              <a:t>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3964" y="2365677"/>
            <a:ext cx="188048" cy="274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5"/>
              </a:lnSpc>
              <a:spcBef>
                <a:spcPts val="105"/>
              </a:spcBef>
            </a:pPr>
            <a:r>
              <a:rPr dirty="0" smtClean="0" sz="1950" spc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64648" y="2494832"/>
            <a:ext cx="762200" cy="301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1950" spc="0">
                <a:latin typeface="Symbol"/>
                <a:cs typeface="Symbol"/>
              </a:rPr>
              <a:t></a:t>
            </a:r>
            <a:r>
              <a:rPr dirty="0" smtClean="0" sz="1950" spc="-99">
                <a:latin typeface="Times New Roman"/>
                <a:cs typeface="Times New Roman"/>
              </a:rPr>
              <a:t> </a:t>
            </a:r>
            <a:r>
              <a:rPr dirty="0" smtClean="0" sz="2050" spc="0">
                <a:latin typeface="Symbol"/>
                <a:cs typeface="Symbol"/>
              </a:rPr>
              <a:t></a:t>
            </a:r>
            <a:r>
              <a:rPr dirty="0" smtClean="0" sz="2050" spc="-139">
                <a:latin typeface="Times New Roman"/>
                <a:cs typeface="Times New Roman"/>
              </a:rPr>
              <a:t> </a:t>
            </a:r>
            <a:r>
              <a:rPr dirty="0" smtClean="0" baseline="42851" sz="1725" spc="0">
                <a:latin typeface="Times New Roman"/>
                <a:cs typeface="Times New Roman"/>
              </a:rPr>
              <a:t>2</a:t>
            </a:r>
            <a:r>
              <a:rPr dirty="0" smtClean="0" baseline="42851" sz="1725" spc="0">
                <a:latin typeface="Times New Roman"/>
                <a:cs typeface="Times New Roman"/>
              </a:rPr>
              <a:t> </a:t>
            </a:r>
            <a:r>
              <a:rPr dirty="0" smtClean="0" baseline="42851" sz="1725" spc="187">
                <a:latin typeface="Times New Roman"/>
                <a:cs typeface="Times New Roman"/>
              </a:rPr>
              <a:t> </a:t>
            </a:r>
            <a:r>
              <a:rPr dirty="0" smtClean="0" sz="1950" spc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15924" y="2499241"/>
            <a:ext cx="679965" cy="274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0"/>
              </a:lnSpc>
              <a:spcBef>
                <a:spcPts val="106"/>
              </a:spcBef>
            </a:pPr>
            <a:r>
              <a:rPr dirty="0" smtClean="0" sz="1950" spc="0">
                <a:latin typeface="Symbol"/>
                <a:cs typeface="Symbol"/>
              </a:rPr>
              <a:t></a:t>
            </a:r>
            <a:r>
              <a:rPr dirty="0" smtClean="0" sz="1950" spc="1">
                <a:latin typeface="Times New Roman"/>
                <a:cs typeface="Times New Roman"/>
              </a:rPr>
              <a:t> </a:t>
            </a:r>
            <a:r>
              <a:rPr dirty="0" smtClean="0" baseline="32769" sz="1725" spc="0" i="1" u="sng">
                <a:latin typeface="Times New Roman"/>
                <a:cs typeface="Times New Roman"/>
              </a:rPr>
              <a:t> </a:t>
            </a:r>
            <a:r>
              <a:rPr dirty="0" smtClean="0" baseline="32769" sz="1725" spc="460" i="1" u="sng">
                <a:latin typeface="Times New Roman"/>
                <a:cs typeface="Times New Roman"/>
              </a:rPr>
              <a:t> </a:t>
            </a:r>
            <a:r>
              <a:rPr dirty="0" smtClean="0" baseline="32769" sz="1725" spc="0" i="1" u="sng">
                <a:latin typeface="Times New Roman"/>
                <a:cs typeface="Times New Roman"/>
              </a:rPr>
              <a:t>m</a:t>
            </a:r>
            <a:r>
              <a:rPr dirty="0" smtClean="0" baseline="32769" sz="1725" spc="0" i="1" u="sng">
                <a:latin typeface="Times New Roman"/>
                <a:cs typeface="Times New Roman"/>
              </a:rPr>
              <a:t> </a:t>
            </a:r>
            <a:r>
              <a:rPr dirty="0" smtClean="0" baseline="32769" sz="1725" spc="-44" i="1">
                <a:latin typeface="Times New Roman"/>
                <a:cs typeface="Times New Roman"/>
              </a:rPr>
              <a:t> </a:t>
            </a:r>
            <a:r>
              <a:rPr dirty="0" smtClean="0" sz="1950" spc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343217" y="2503157"/>
            <a:ext cx="1394881" cy="171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0"/>
              </a:lnSpc>
              <a:tabLst>
                <a:tab pos="1358900" algn="l"/>
              </a:tabLst>
            </a:pPr>
            <a:r>
              <a:rPr dirty="0" smtClean="0" sz="1150" i="1" u="sng">
                <a:latin typeface="Times New Roman"/>
                <a:cs typeface="Times New Roman"/>
              </a:rPr>
              <a:t>            </a:t>
            </a:r>
            <a:r>
              <a:rPr dirty="0" smtClean="0" sz="1150" spc="-109" i="1" u="sng">
                <a:latin typeface="Times New Roman"/>
                <a:cs typeface="Times New Roman"/>
              </a:rPr>
              <a:t> </a:t>
            </a:r>
            <a:r>
              <a:rPr dirty="0" smtClean="0" sz="1150" spc="9" i="1" u="sng">
                <a:latin typeface="Times New Roman"/>
                <a:cs typeface="Times New Roman"/>
              </a:rPr>
              <a:t>t</a:t>
            </a:r>
            <a:r>
              <a:rPr dirty="0" smtClean="0" sz="1150" spc="14" i="1" u="sng">
                <a:latin typeface="Times New Roman"/>
                <a:cs typeface="Times New Roman"/>
              </a:rPr>
              <a:t>o</a:t>
            </a:r>
            <a:r>
              <a:rPr dirty="0" smtClean="0" sz="1150" spc="0" i="1" u="sng">
                <a:latin typeface="Times New Roman"/>
                <a:cs typeface="Times New Roman"/>
              </a:rPr>
              <a:t>t</a:t>
            </a:r>
            <a:r>
              <a:rPr dirty="0" smtClean="0" sz="1150" spc="0" i="1" u="sng">
                <a:latin typeface="Times New Roman"/>
                <a:cs typeface="Times New Roman"/>
              </a:rPr>
              <a:t> </a:t>
            </a:r>
            <a:r>
              <a:rPr dirty="0" smtClean="0" sz="1150" spc="-159" i="1" u="sng">
                <a:latin typeface="Times New Roman"/>
                <a:cs typeface="Times New Roman"/>
              </a:rPr>
              <a:t> </a:t>
            </a:r>
            <a:r>
              <a:rPr dirty="0" smtClean="0" sz="1150" spc="79" i="1">
                <a:latin typeface="Times New Roman"/>
                <a:cs typeface="Times New Roman"/>
              </a:rPr>
              <a:t> </a:t>
            </a:r>
            <a:r>
              <a:rPr dirty="0" smtClean="0" sz="1150" spc="0" i="1" u="sng">
                <a:latin typeface="Times New Roman"/>
                <a:cs typeface="Times New Roman"/>
              </a:rPr>
              <a:t> </a:t>
            </a:r>
            <a:r>
              <a:rPr dirty="0" smtClean="0" sz="1150" spc="0" i="1" u="sng">
                <a:latin typeface="Times New Roman"/>
                <a:cs typeface="Times New Roman"/>
              </a:rPr>
              <a:t>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7606" y="2510916"/>
            <a:ext cx="20221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aib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dissoc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49857" y="2518838"/>
            <a:ext cx="589113" cy="278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sz="1950" spc="0" i="1">
                <a:latin typeface="Times New Roman"/>
                <a:cs typeface="Times New Roman"/>
              </a:rPr>
              <a:t>K</a:t>
            </a:r>
            <a:r>
              <a:rPr dirty="0" smtClean="0" sz="1950" spc="0" i="1">
                <a:latin typeface="Times New Roman"/>
                <a:cs typeface="Times New Roman"/>
              </a:rPr>
              <a:t>  </a:t>
            </a:r>
            <a:r>
              <a:rPr dirty="0" smtClean="0" sz="1950" spc="290" i="1">
                <a:latin typeface="Times New Roman"/>
                <a:cs typeface="Times New Roman"/>
              </a:rPr>
              <a:t> </a:t>
            </a:r>
            <a:r>
              <a:rPr dirty="0" smtClean="0" sz="1950" spc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15924" y="2624086"/>
            <a:ext cx="694063" cy="368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90"/>
              </a:lnSpc>
              <a:spcBef>
                <a:spcPts val="144"/>
              </a:spcBef>
            </a:pPr>
            <a:r>
              <a:rPr dirty="0" smtClean="0" baseline="16743" sz="2925" spc="0">
                <a:latin typeface="Symbol"/>
                <a:cs typeface="Symbol"/>
              </a:rPr>
              <a:t></a:t>
            </a:r>
            <a:r>
              <a:rPr dirty="0" smtClean="0" baseline="17838" sz="2925" spc="-102">
                <a:latin typeface="Times New Roman"/>
                <a:cs typeface="Times New Roman"/>
              </a:rPr>
              <a:t> </a:t>
            </a:r>
            <a:r>
              <a:rPr dirty="0" smtClean="0" baseline="-4185" sz="2925" spc="0">
                <a:latin typeface="Symbol"/>
                <a:cs typeface="Symbol"/>
              </a:rPr>
              <a:t></a:t>
            </a:r>
            <a:r>
              <a:rPr dirty="0" smtClean="0" baseline="-4459" sz="2925" spc="0">
                <a:latin typeface="Times New Roman"/>
                <a:cs typeface="Times New Roman"/>
              </a:rPr>
              <a:t>  </a:t>
            </a:r>
            <a:r>
              <a:rPr dirty="0" smtClean="0" baseline="-4459" sz="2925" spc="163">
                <a:latin typeface="Times New Roman"/>
                <a:cs typeface="Times New Roman"/>
              </a:rPr>
              <a:t> </a:t>
            </a:r>
            <a:r>
              <a:rPr dirty="0" smtClean="0" baseline="16743" sz="2925" spc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17385" y="2621644"/>
            <a:ext cx="548764" cy="270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511" sz="2700" spc="4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dirty="0" smtClean="0" baseline="1511" sz="2700" spc="-4">
                <a:solidFill>
                  <a:srgbClr val="0000FF"/>
                </a:solidFill>
                <a:latin typeface="Symbol"/>
                <a:cs typeface="Symbol"/>
              </a:rPr>
              <a:t></a:t>
            </a:r>
            <a:r>
              <a:rPr dirty="0" smtClean="0" baseline="1517" sz="2700" spc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56026" y="2637429"/>
            <a:ext cx="1432715" cy="397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dirty="0" smtClean="0" baseline="4459" sz="2925" spc="-169">
                <a:latin typeface="Times New Roman"/>
                <a:cs typeface="Times New Roman"/>
              </a:rPr>
              <a:t>(</a:t>
            </a:r>
            <a:r>
              <a:rPr dirty="0" smtClean="0" baseline="4459" sz="2925" spc="0">
                <a:latin typeface="Times New Roman"/>
                <a:cs typeface="Times New Roman"/>
              </a:rPr>
              <a:t>1</a:t>
            </a:r>
            <a:r>
              <a:rPr dirty="0" smtClean="0" baseline="4459" sz="2925" spc="-289">
                <a:latin typeface="Times New Roman"/>
                <a:cs typeface="Times New Roman"/>
              </a:rPr>
              <a:t> </a:t>
            </a:r>
            <a:r>
              <a:rPr dirty="0" smtClean="0" baseline="4185" sz="2925" spc="0">
                <a:latin typeface="Symbol"/>
                <a:cs typeface="Symbol"/>
              </a:rPr>
              <a:t></a:t>
            </a:r>
            <a:r>
              <a:rPr dirty="0" smtClean="0" baseline="4459" sz="2925" spc="-259">
                <a:latin typeface="Times New Roman"/>
                <a:cs typeface="Times New Roman"/>
              </a:rPr>
              <a:t> </a:t>
            </a:r>
            <a:r>
              <a:rPr dirty="0" smtClean="0" baseline="3981" sz="3075" spc="0">
                <a:latin typeface="Symbol"/>
                <a:cs typeface="Symbol"/>
              </a:rPr>
              <a:t></a:t>
            </a:r>
            <a:r>
              <a:rPr dirty="0" smtClean="0" baseline="4242" sz="3075" spc="-294">
                <a:latin typeface="Times New Roman"/>
                <a:cs typeface="Times New Roman"/>
              </a:rPr>
              <a:t> </a:t>
            </a:r>
            <a:r>
              <a:rPr dirty="0" smtClean="0" baseline="4459" sz="2925" spc="0">
                <a:latin typeface="Times New Roman"/>
                <a:cs typeface="Times New Roman"/>
              </a:rPr>
              <a:t>)</a:t>
            </a:r>
            <a:r>
              <a:rPr dirty="0" smtClean="0" baseline="4459" sz="2925" spc="21">
                <a:latin typeface="Times New Roman"/>
                <a:cs typeface="Times New Roman"/>
              </a:rPr>
              <a:t> </a:t>
            </a:r>
            <a:r>
              <a:rPr dirty="0" smtClean="0" baseline="3080" sz="3975" spc="-44">
                <a:latin typeface="Symbol"/>
                <a:cs typeface="Symbol"/>
              </a:rPr>
              <a:t></a:t>
            </a:r>
            <a:r>
              <a:rPr dirty="0" smtClean="0" baseline="4459" sz="2925" spc="0" i="1">
                <a:latin typeface="Times New Roman"/>
                <a:cs typeface="Times New Roman"/>
              </a:rPr>
              <a:t>H</a:t>
            </a:r>
            <a:r>
              <a:rPr dirty="0" smtClean="0" baseline="4459" sz="2925" spc="-269" i="1">
                <a:latin typeface="Times New Roman"/>
                <a:cs typeface="Times New Roman"/>
              </a:rPr>
              <a:t> </a:t>
            </a:r>
            <a:r>
              <a:rPr dirty="0" smtClean="0" baseline="-17644" sz="1725" spc="0">
                <a:latin typeface="Times New Roman"/>
                <a:cs typeface="Times New Roman"/>
              </a:rPr>
              <a:t>2</a:t>
            </a:r>
            <a:r>
              <a:rPr dirty="0" smtClean="0" baseline="-17644" sz="1725" spc="-200">
                <a:latin typeface="Times New Roman"/>
                <a:cs typeface="Times New Roman"/>
              </a:rPr>
              <a:t> </a:t>
            </a:r>
            <a:r>
              <a:rPr dirty="0" smtClean="0" baseline="4459" sz="2925" spc="59" i="1">
                <a:latin typeface="Times New Roman"/>
                <a:cs typeface="Times New Roman"/>
              </a:rPr>
              <a:t>O</a:t>
            </a:r>
            <a:r>
              <a:rPr dirty="0" smtClean="0" baseline="3080" sz="3975" spc="0">
                <a:latin typeface="Symbol"/>
                <a:cs typeface="Symbol"/>
              </a:rPr>
              <a:t>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34860" y="2668630"/>
            <a:ext cx="144711" cy="171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0"/>
              </a:lnSpc>
              <a:spcBef>
                <a:spcPts val="63"/>
              </a:spcBef>
            </a:pPr>
            <a:r>
              <a:rPr dirty="0" smtClean="0" sz="1150" spc="0" i="1">
                <a:latin typeface="Times New Roman"/>
                <a:cs typeface="Times New Roman"/>
              </a:rPr>
              <a:t>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19924" y="2691752"/>
            <a:ext cx="105695" cy="171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sz="1150" spc="0">
                <a:latin typeface="Symbol"/>
                <a:cs typeface="Symbol"/>
              </a:rPr>
              <a:t>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15924" y="2783182"/>
            <a:ext cx="679965" cy="274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sz="1950" spc="0">
                <a:latin typeface="Symbol"/>
                <a:cs typeface="Symbol"/>
              </a:rPr>
              <a:t></a:t>
            </a:r>
            <a:r>
              <a:rPr dirty="0" smtClean="0" sz="1950" spc="0">
                <a:latin typeface="Times New Roman"/>
                <a:cs typeface="Times New Roman"/>
              </a:rPr>
              <a:t>  </a:t>
            </a:r>
            <a:r>
              <a:rPr dirty="0" smtClean="0" sz="1950" spc="459">
                <a:latin typeface="Times New Roman"/>
                <a:cs typeface="Times New Roman"/>
              </a:rPr>
              <a:t> </a:t>
            </a:r>
            <a:r>
              <a:rPr dirty="0" smtClean="0" sz="1150" spc="0" i="1">
                <a:latin typeface="Times New Roman"/>
                <a:cs typeface="Times New Roman"/>
              </a:rPr>
              <a:t>m</a:t>
            </a:r>
            <a:r>
              <a:rPr dirty="0" smtClean="0" sz="1150" spc="0" i="1">
                <a:latin typeface="Times New Roman"/>
                <a:cs typeface="Times New Roman"/>
              </a:rPr>
              <a:t> </a:t>
            </a:r>
            <a:r>
              <a:rPr dirty="0" smtClean="0" sz="1150" spc="25" i="1">
                <a:latin typeface="Times New Roman"/>
                <a:cs typeface="Times New Roman"/>
              </a:rPr>
              <a:t> </a:t>
            </a:r>
            <a:r>
              <a:rPr dirty="0" smtClean="0" sz="1950" spc="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77324" y="3104521"/>
            <a:ext cx="1336497" cy="397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dirty="0" smtClean="0" sz="2900" spc="-104">
                <a:latin typeface="Symbol"/>
                <a:cs typeface="Symbol"/>
              </a:rPr>
              <a:t></a:t>
            </a:r>
            <a:r>
              <a:rPr dirty="0" smtClean="0" sz="1750" spc="0" i="1">
                <a:latin typeface="Times New Roman"/>
                <a:cs typeface="Times New Roman"/>
              </a:rPr>
              <a:t>H</a:t>
            </a:r>
            <a:r>
              <a:rPr dirty="0" smtClean="0" sz="1750" spc="0" i="1">
                <a:latin typeface="Times New Roman"/>
                <a:cs typeface="Times New Roman"/>
              </a:rPr>
              <a:t> </a:t>
            </a:r>
            <a:r>
              <a:rPr dirty="0" smtClean="0" sz="1750" spc="-125" i="1">
                <a:latin typeface="Times New Roman"/>
                <a:cs typeface="Times New Roman"/>
              </a:rPr>
              <a:t> </a:t>
            </a:r>
            <a:r>
              <a:rPr dirty="0" smtClean="0" sz="1750" spc="0" i="1">
                <a:latin typeface="Times New Roman"/>
                <a:cs typeface="Times New Roman"/>
              </a:rPr>
              <a:t>O</a:t>
            </a:r>
            <a:r>
              <a:rPr dirty="0" smtClean="0" sz="1750" spc="-269" i="1">
                <a:latin typeface="Times New Roman"/>
                <a:cs typeface="Times New Roman"/>
              </a:rPr>
              <a:t> </a:t>
            </a:r>
            <a:r>
              <a:rPr dirty="0" smtClean="0" baseline="40813" sz="1500" spc="0">
                <a:latin typeface="Symbol"/>
                <a:cs typeface="Symbol"/>
              </a:rPr>
              <a:t></a:t>
            </a:r>
            <a:r>
              <a:rPr dirty="0" smtClean="0" baseline="43481" sz="1500" spc="66">
                <a:latin typeface="Times New Roman"/>
                <a:cs typeface="Times New Roman"/>
              </a:rPr>
              <a:t> </a:t>
            </a:r>
            <a:r>
              <a:rPr dirty="0" smtClean="0" sz="2900" spc="-264">
                <a:latin typeface="Symbol"/>
                <a:cs typeface="Symbol"/>
              </a:rPr>
              <a:t></a:t>
            </a:r>
            <a:r>
              <a:rPr dirty="0" smtClean="0" sz="2900" spc="-214">
                <a:latin typeface="Symbol"/>
                <a:cs typeface="Symbol"/>
              </a:rPr>
              <a:t></a:t>
            </a:r>
            <a:r>
              <a:rPr dirty="0" smtClean="0" sz="1750" spc="-19" i="1">
                <a:latin typeface="Times New Roman"/>
                <a:cs typeface="Times New Roman"/>
              </a:rPr>
              <a:t>O</a:t>
            </a:r>
            <a:r>
              <a:rPr dirty="0" smtClean="0" sz="1750" spc="0" i="1">
                <a:latin typeface="Times New Roman"/>
                <a:cs typeface="Times New Roman"/>
              </a:rPr>
              <a:t>H</a:t>
            </a:r>
            <a:r>
              <a:rPr dirty="0" smtClean="0" sz="1750" spc="-69" i="1">
                <a:latin typeface="Times New Roman"/>
                <a:cs typeface="Times New Roman"/>
              </a:rPr>
              <a:t> </a:t>
            </a:r>
            <a:r>
              <a:rPr dirty="0" smtClean="0" baseline="40813" sz="1500" spc="0">
                <a:latin typeface="Symbol"/>
                <a:cs typeface="Symbol"/>
              </a:rPr>
              <a:t></a:t>
            </a:r>
            <a:r>
              <a:rPr dirty="0" smtClean="0" baseline="43481" sz="1500" spc="56">
                <a:latin typeface="Times New Roman"/>
                <a:cs typeface="Times New Roman"/>
              </a:rPr>
              <a:t> </a:t>
            </a:r>
            <a:r>
              <a:rPr dirty="0" smtClean="0" sz="2900" spc="0">
                <a:latin typeface="Symbol"/>
                <a:cs typeface="Symbol"/>
              </a:rPr>
              <a:t>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67775" y="3147317"/>
            <a:ext cx="214408" cy="322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148">
              <a:lnSpc>
                <a:spcPts val="910"/>
              </a:lnSpc>
              <a:spcBef>
                <a:spcPts val="45"/>
              </a:spcBef>
            </a:pPr>
            <a:r>
              <a:rPr dirty="0" smtClean="0" baseline="-11595" sz="15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 marR="19646">
              <a:lnSpc>
                <a:spcPts val="1600"/>
              </a:lnSpc>
              <a:spcBef>
                <a:spcPts val="34"/>
              </a:spcBef>
            </a:pPr>
            <a:r>
              <a:rPr dirty="0" smtClean="0" baseline="1554" sz="2625" spc="0">
                <a:latin typeface="Symbol"/>
                <a:cs typeface="Symbol"/>
              </a:rPr>
              <a:t>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78100" y="3190455"/>
            <a:ext cx="464375" cy="288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</a:pPr>
            <a:r>
              <a:rPr dirty="0" smtClean="0" baseline="-3109" sz="2625" u="sng">
                <a:latin typeface="Symbol"/>
                <a:cs typeface="Symbol"/>
              </a:rPr>
              <a:t></a:t>
            </a:r>
            <a:r>
              <a:rPr dirty="0" smtClean="0" baseline="-3109" sz="2625" u="sng">
                <a:latin typeface="Symbol"/>
                <a:cs typeface="Symbol"/>
              </a:rPr>
              <a:t></a:t>
            </a:r>
            <a:r>
              <a:rPr dirty="0" smtClean="0" baseline="-3312" sz="2625" spc="-325" u="sng">
                <a:latin typeface="Times New Roman"/>
                <a:cs typeface="Times New Roman"/>
              </a:rPr>
              <a:t> </a:t>
            </a:r>
            <a:r>
              <a:rPr dirty="0" smtClean="0" baseline="49279" sz="1500" spc="0" u="sng">
                <a:latin typeface="Times New Roman"/>
                <a:cs typeface="Times New Roman"/>
              </a:rPr>
              <a:t>2</a:t>
            </a:r>
            <a:r>
              <a:rPr dirty="0" smtClean="0" baseline="49279" sz="1500" spc="54" u="sng"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20120" y="3220105"/>
            <a:ext cx="386422" cy="268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3109" sz="2625" spc="0">
                <a:latin typeface="Symbol"/>
                <a:cs typeface="Symbol"/>
              </a:rPr>
              <a:t></a:t>
            </a:r>
            <a:r>
              <a:rPr dirty="0" smtClean="0" baseline="3312" sz="2625" spc="8">
                <a:latin typeface="Times New Roman"/>
                <a:cs typeface="Times New Roman"/>
              </a:rPr>
              <a:t> </a:t>
            </a:r>
            <a:r>
              <a:rPr dirty="0" smtClean="0" sz="1850" spc="0" u="sng">
                <a:latin typeface="Symbol"/>
                <a:cs typeface="Symbol"/>
              </a:rPr>
              <a:t>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00488" y="3239694"/>
            <a:ext cx="987689" cy="24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tabLst>
                <a:tab pos="939800" algn="l"/>
              </a:tabLst>
            </a:pPr>
            <a:r>
              <a:rPr dirty="0" smtClean="0" sz="1750" u="sng">
                <a:latin typeface="Times New Roman"/>
                <a:cs typeface="Times New Roman"/>
              </a:rPr>
              <a:t> </a:t>
            </a:r>
            <a:r>
              <a:rPr dirty="0" smtClean="0" sz="1750" u="sng">
                <a:latin typeface="Times New Roman"/>
                <a:cs typeface="Times New Roman"/>
              </a:rPr>
              <a:t>     </a:t>
            </a:r>
            <a:r>
              <a:rPr dirty="0" smtClean="0" sz="1750" spc="144" u="sng">
                <a:latin typeface="Times New Roman"/>
                <a:cs typeface="Times New Roman"/>
              </a:rPr>
              <a:t> </a:t>
            </a:r>
            <a:r>
              <a:rPr dirty="0" smtClean="0" sz="1750" spc="0" u="sng">
                <a:latin typeface="Times New Roman"/>
                <a:cs typeface="Times New Roman"/>
              </a:rPr>
              <a:t>1</a:t>
            </a:r>
            <a:r>
              <a:rPr dirty="0" smtClean="0" sz="1750" spc="0" u="sng">
                <a:latin typeface="Times New Roman"/>
                <a:cs typeface="Times New Roman"/>
              </a:rPr>
              <a:t> </a:t>
            </a:r>
            <a:r>
              <a:rPr dirty="0" smtClean="0" sz="1750" spc="0" u="sng">
                <a:latin typeface="Times New Roman"/>
                <a:cs typeface="Times New Roman"/>
              </a:rPr>
              <a:t>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23936" y="3363471"/>
            <a:ext cx="110959" cy="156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55628" y="3363471"/>
            <a:ext cx="140225" cy="156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 i="1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20120" y="3363775"/>
            <a:ext cx="145863" cy="24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sz="1750" spc="0">
                <a:latin typeface="Symbol"/>
                <a:cs typeface="Symbol"/>
              </a:rPr>
              <a:t>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67775" y="3363775"/>
            <a:ext cx="145863" cy="24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sz="1750" spc="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30283" y="3380705"/>
            <a:ext cx="209820" cy="24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dirty="0" smtClean="0" sz="1750" spc="0" i="1">
                <a:latin typeface="Times New Roman"/>
                <a:cs typeface="Times New Roman"/>
              </a:rPr>
              <a:t>K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83165" y="3377119"/>
            <a:ext cx="183153" cy="24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sz="1750" spc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76814" y="3377119"/>
            <a:ext cx="183153" cy="24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sz="1750" spc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44462" y="3377119"/>
            <a:ext cx="183153" cy="24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sz="1750" spc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0120" y="3467837"/>
            <a:ext cx="606734" cy="338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15547" sz="2625" spc="0">
                <a:latin typeface="Symbol"/>
                <a:cs typeface="Symbol"/>
              </a:rPr>
              <a:t></a:t>
            </a:r>
            <a:r>
              <a:rPr dirty="0" smtClean="0" baseline="16564" sz="2625" spc="-113">
                <a:latin typeface="Times New Roman"/>
                <a:cs typeface="Times New Roman"/>
              </a:rPr>
              <a:t> </a:t>
            </a:r>
            <a:r>
              <a:rPr dirty="0" smtClean="0" baseline="-4969" sz="2625" spc="0" i="1">
                <a:latin typeface="Times New Roman"/>
                <a:cs typeface="Times New Roman"/>
              </a:rPr>
              <a:t>c</a:t>
            </a:r>
            <a:r>
              <a:rPr dirty="0" smtClean="0" baseline="-4969" sz="2625" spc="0" i="1">
                <a:latin typeface="Times New Roman"/>
                <a:cs typeface="Times New Roman"/>
              </a:rPr>
              <a:t>  </a:t>
            </a:r>
            <a:r>
              <a:rPr dirty="0" smtClean="0" baseline="-4969" sz="2625" spc="425" i="1">
                <a:latin typeface="Times New Roman"/>
                <a:cs typeface="Times New Roman"/>
              </a:rPr>
              <a:t> </a:t>
            </a:r>
            <a:r>
              <a:rPr dirty="0" smtClean="0" baseline="15547" sz="2625" spc="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13022" y="3489705"/>
            <a:ext cx="153611" cy="38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35"/>
              </a:lnSpc>
              <a:spcBef>
                <a:spcPts val="151"/>
              </a:spcBef>
            </a:pPr>
            <a:r>
              <a:rPr dirty="0" smtClean="0" sz="2800" spc="0">
                <a:latin typeface="Symbol"/>
                <a:cs typeface="Symbol"/>
              </a:rPr>
              <a:t>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4753" y="3489705"/>
            <a:ext cx="323770" cy="38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35"/>
              </a:lnSpc>
              <a:spcBef>
                <a:spcPts val="151"/>
              </a:spcBef>
            </a:pPr>
            <a:r>
              <a:rPr dirty="0" smtClean="0" baseline="43533" sz="1500" spc="0">
                <a:latin typeface="Symbol"/>
                <a:cs typeface="Symbol"/>
              </a:rPr>
              <a:t></a:t>
            </a:r>
            <a:r>
              <a:rPr dirty="0" smtClean="0" baseline="46380" sz="1500" spc="86">
                <a:latin typeface="Times New Roman"/>
                <a:cs typeface="Times New Roman"/>
              </a:rPr>
              <a:t> </a:t>
            </a:r>
            <a:r>
              <a:rPr dirty="0" smtClean="0" sz="2800" spc="-69">
                <a:latin typeface="Symbol"/>
                <a:cs typeface="Symbol"/>
              </a:rPr>
              <a:t></a:t>
            </a:r>
            <a:r>
              <a:rPr dirty="0" smtClean="0" baseline="66672" sz="15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52633" y="3504739"/>
            <a:ext cx="711300" cy="33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5"/>
              </a:lnSpc>
              <a:spcBef>
                <a:spcPts val="130"/>
              </a:spcBef>
            </a:pPr>
            <a:r>
              <a:rPr dirty="0" smtClean="0" sz="2400" spc="-34">
                <a:latin typeface="Symbol"/>
                <a:cs typeface="Symbol"/>
              </a:rPr>
              <a:t></a:t>
            </a:r>
            <a:r>
              <a:rPr dirty="0" smtClean="0" sz="1750" spc="0" i="1">
                <a:latin typeface="Times New Roman"/>
                <a:cs typeface="Times New Roman"/>
              </a:rPr>
              <a:t>H</a:t>
            </a:r>
            <a:r>
              <a:rPr dirty="0" smtClean="0" sz="1750" spc="0" i="1">
                <a:latin typeface="Times New Roman"/>
                <a:cs typeface="Times New Roman"/>
              </a:rPr>
              <a:t> </a:t>
            </a:r>
            <a:r>
              <a:rPr dirty="0" smtClean="0" sz="1750" spc="-64" i="1">
                <a:latin typeface="Times New Roman"/>
                <a:cs typeface="Times New Roman"/>
              </a:rPr>
              <a:t> </a:t>
            </a:r>
            <a:r>
              <a:rPr dirty="0" smtClean="0" sz="1750" spc="59" i="1">
                <a:latin typeface="Times New Roman"/>
                <a:cs typeface="Times New Roman"/>
              </a:rPr>
              <a:t>O</a:t>
            </a:r>
            <a:r>
              <a:rPr dirty="0" smtClean="0" sz="2400" spc="-54">
                <a:latin typeface="Symbol"/>
                <a:cs typeface="Symbol"/>
              </a:rPr>
              <a:t></a:t>
            </a:r>
            <a:r>
              <a:rPr dirty="0" smtClean="0" baseline="52178" sz="15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8435" y="3512029"/>
            <a:ext cx="132975" cy="156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71798" y="3535150"/>
            <a:ext cx="110959" cy="156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25136" y="3580072"/>
            <a:ext cx="110959" cy="156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7659" y="3577980"/>
            <a:ext cx="117419" cy="156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dirty="0" smtClean="0" sz="1000" spc="0">
                <a:latin typeface="Symbol"/>
                <a:cs typeface="Symbol"/>
              </a:rPr>
              <a:t>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69517" y="3591631"/>
            <a:ext cx="707946" cy="301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95"/>
              </a:lnSpc>
              <a:spcBef>
                <a:spcPts val="114"/>
              </a:spcBef>
            </a:pPr>
            <a:r>
              <a:rPr dirty="0" smtClean="0" baseline="5882" sz="2775" spc="29">
                <a:latin typeface="Symbol"/>
                <a:cs typeface="Symbol"/>
              </a:rPr>
              <a:t></a:t>
            </a:r>
            <a:r>
              <a:rPr dirty="0" smtClean="0" baseline="-14493" sz="1500" spc="0">
                <a:latin typeface="Times New Roman"/>
                <a:cs typeface="Times New Roman"/>
              </a:rPr>
              <a:t>0</a:t>
            </a:r>
            <a:r>
              <a:rPr dirty="0" smtClean="0" baseline="-14493" sz="1500" spc="0">
                <a:latin typeface="Times New Roman"/>
                <a:cs typeface="Times New Roman"/>
              </a:rPr>
              <a:t> </a:t>
            </a:r>
            <a:r>
              <a:rPr dirty="0" smtClean="0" baseline="-14493" sz="1500" spc="139">
                <a:latin typeface="Times New Roman"/>
                <a:cs typeface="Times New Roman"/>
              </a:rPr>
              <a:t> </a:t>
            </a:r>
            <a:r>
              <a:rPr dirty="0" smtClean="0" baseline="6219" sz="2625" spc="0">
                <a:latin typeface="Symbol"/>
                <a:cs typeface="Symbol"/>
              </a:rPr>
              <a:t></a:t>
            </a:r>
            <a:r>
              <a:rPr dirty="0" smtClean="0" baseline="6625" sz="2625" spc="-75">
                <a:latin typeface="Times New Roman"/>
                <a:cs typeface="Times New Roman"/>
              </a:rPr>
              <a:t> </a:t>
            </a:r>
            <a:r>
              <a:rPr dirty="0" smtClean="0" baseline="5882" sz="2775" spc="34">
                <a:latin typeface="Symbol"/>
                <a:cs typeface="Symbol"/>
              </a:rPr>
              <a:t></a:t>
            </a:r>
            <a:r>
              <a:rPr dirty="0" smtClean="0" baseline="-14493" sz="1500" spc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78100" y="3601723"/>
            <a:ext cx="337991" cy="291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6219" sz="2625">
                <a:latin typeface="Symbol"/>
                <a:cs typeface="Symbol"/>
              </a:rPr>
              <a:t></a:t>
            </a:r>
            <a:r>
              <a:rPr dirty="0" smtClean="0" baseline="6625" sz="2625" spc="-259">
                <a:latin typeface="Times New Roman"/>
                <a:cs typeface="Times New Roman"/>
              </a:rPr>
              <a:t> </a:t>
            </a:r>
            <a:r>
              <a:rPr dirty="0" smtClean="0" baseline="-11595" sz="1500" spc="0" i="1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20120" y="3611509"/>
            <a:ext cx="593518" cy="249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sz="1750" spc="0">
                <a:latin typeface="Symbol"/>
                <a:cs typeface="Symbol"/>
              </a:rPr>
              <a:t></a:t>
            </a:r>
            <a:r>
              <a:rPr dirty="0" smtClean="0" sz="1750" spc="0">
                <a:latin typeface="Times New Roman"/>
                <a:cs typeface="Times New Roman"/>
              </a:rPr>
              <a:t> </a:t>
            </a:r>
            <a:r>
              <a:rPr dirty="0" smtClean="0" sz="1750" spc="269">
                <a:latin typeface="Times New Roman"/>
                <a:cs typeface="Times New Roman"/>
              </a:rPr>
              <a:t> </a:t>
            </a:r>
            <a:r>
              <a:rPr dirty="0" smtClean="0" sz="1000" spc="9" i="1">
                <a:latin typeface="Times New Roman"/>
                <a:cs typeface="Times New Roman"/>
              </a:rPr>
              <a:t>t</a:t>
            </a:r>
            <a:r>
              <a:rPr dirty="0" smtClean="0" sz="1000" spc="25" i="1">
                <a:latin typeface="Times New Roman"/>
                <a:cs typeface="Times New Roman"/>
              </a:rPr>
              <a:t>o</a:t>
            </a:r>
            <a:r>
              <a:rPr dirty="0" smtClean="0" sz="1000" spc="0" i="1">
                <a:latin typeface="Times New Roman"/>
                <a:cs typeface="Times New Roman"/>
              </a:rPr>
              <a:t>t</a:t>
            </a:r>
            <a:r>
              <a:rPr dirty="0" smtClean="0" sz="1000" spc="0" i="1">
                <a:latin typeface="Times New Roman"/>
                <a:cs typeface="Times New Roman"/>
              </a:rPr>
              <a:t> </a:t>
            </a:r>
            <a:r>
              <a:rPr dirty="0" smtClean="0" sz="1000" spc="107" i="1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1798" y="3707728"/>
            <a:ext cx="110959" cy="156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3852" y="4287410"/>
            <a:ext cx="431298" cy="287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dirty="0" smtClean="0" baseline="8282" sz="2625" spc="104">
                <a:latin typeface="Times New Roman"/>
                <a:cs typeface="Times New Roman"/>
              </a:rPr>
              <a:t>[</a:t>
            </a:r>
            <a:r>
              <a:rPr dirty="0" smtClean="0" baseline="8282" sz="2625" spc="0" i="1">
                <a:latin typeface="Times New Roman"/>
                <a:cs typeface="Times New Roman"/>
              </a:rPr>
              <a:t>H</a:t>
            </a:r>
            <a:r>
              <a:rPr dirty="0" smtClean="0" baseline="8282" sz="2625" spc="-78" i="1">
                <a:latin typeface="Times New Roman"/>
                <a:cs typeface="Times New Roman"/>
              </a:rPr>
              <a:t> </a:t>
            </a:r>
            <a:r>
              <a:rPr dirty="0" smtClean="0" baseline="-11595" sz="1500" spc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30923" y="4891786"/>
            <a:ext cx="354749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29582" sz="1800" spc="4">
                <a:latin typeface="Calibri"/>
                <a:cs typeface="Calibri"/>
              </a:rPr>
              <a:t>3</a:t>
            </a:r>
            <a:r>
              <a:rPr dirty="0" smtClean="0" baseline="3034" sz="2700" spc="-4">
                <a:latin typeface="Calibri"/>
                <a:cs typeface="Calibri"/>
              </a:rPr>
              <a:t>)</a:t>
            </a:r>
            <a:r>
              <a:rPr dirty="0" smtClean="0" baseline="29582" sz="1800" spc="4">
                <a:latin typeface="Calibri"/>
                <a:cs typeface="Calibri"/>
              </a:rPr>
              <a:t>2</a:t>
            </a:r>
            <a:r>
              <a:rPr dirty="0" smtClean="0" baseline="3034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4682" y="5166106"/>
            <a:ext cx="1868767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(</a:t>
            </a:r>
            <a:r>
              <a:rPr dirty="0" smtClean="0" baseline="3034" sz="2700" spc="-9">
                <a:latin typeface="Calibri"/>
                <a:cs typeface="Calibri"/>
              </a:rPr>
              <a:t>(</a:t>
            </a:r>
            <a:r>
              <a:rPr dirty="0" smtClean="0" baseline="3034" sz="2700" spc="0">
                <a:latin typeface="Calibri"/>
                <a:cs typeface="Calibri"/>
              </a:rPr>
              <a:t>mo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4">
                <a:latin typeface="Calibri"/>
                <a:cs typeface="Calibri"/>
              </a:rPr>
              <a:t>1</a:t>
            </a:r>
            <a:r>
              <a:rPr dirty="0" smtClean="0" baseline="3034" sz="2700" spc="-4">
                <a:latin typeface="Calibri"/>
                <a:cs typeface="Calibri"/>
              </a:rPr>
              <a:t>)</a:t>
            </a:r>
            <a:r>
              <a:rPr dirty="0" smtClean="0" baseline="27306" sz="1800" spc="0">
                <a:latin typeface="Calibri"/>
                <a:cs typeface="Calibri"/>
              </a:rPr>
              <a:t>2</a:t>
            </a:r>
            <a:r>
              <a:rPr dirty="0" smtClean="0" baseline="27306" sz="1800" spc="166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(</a:t>
            </a:r>
            <a:r>
              <a:rPr dirty="0" smtClean="0" baseline="3034" sz="2700" spc="-4">
                <a:latin typeface="Calibri"/>
                <a:cs typeface="Calibri"/>
              </a:rPr>
              <a:t>1</a:t>
            </a:r>
            <a:r>
              <a:rPr dirty="0" smtClean="0" baseline="3034" sz="2700" spc="0">
                <a:latin typeface="Calibri"/>
                <a:cs typeface="Calibri"/>
              </a:rPr>
              <a:t>0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0">
                <a:latin typeface="Calibri"/>
                <a:cs typeface="Calibri"/>
              </a:rPr>
              <a:t>3</a:t>
            </a:r>
            <a:r>
              <a:rPr dirty="0" smtClean="0" baseline="27306" sz="1800" spc="19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27306" sz="1800" spc="4">
                <a:latin typeface="Calibri"/>
                <a:cs typeface="Calibri"/>
              </a:rPr>
              <a:t>3</a:t>
            </a:r>
            <a:r>
              <a:rPr dirty="0" smtClean="0" baseline="3034" sz="2700" spc="-4">
                <a:latin typeface="Calibri"/>
                <a:cs typeface="Calibri"/>
              </a:rPr>
              <a:t>)</a:t>
            </a:r>
            <a:r>
              <a:rPr dirty="0" smtClean="0" baseline="27306" sz="1800" spc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8306" y="5511893"/>
            <a:ext cx="1940031" cy="389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5"/>
              </a:lnSpc>
              <a:tabLst>
                <a:tab pos="1866900" algn="l"/>
              </a:tabLst>
            </a:pPr>
            <a:r>
              <a:rPr dirty="0" smtClean="0" sz="2850" u="sng">
                <a:latin typeface="Symbol"/>
                <a:cs typeface="Symbol"/>
              </a:rPr>
              <a:t></a:t>
            </a:r>
            <a:r>
              <a:rPr dirty="0" smtClean="0" sz="2850" u="sng">
                <a:latin typeface="Times New Roman"/>
                <a:cs typeface="Times New Roman"/>
              </a:rPr>
              <a:t>  </a:t>
            </a:r>
            <a:r>
              <a:rPr dirty="0" smtClean="0" sz="2850" spc="-9" u="sng">
                <a:latin typeface="Times New Roman"/>
                <a:cs typeface="Times New Roman"/>
              </a:rPr>
              <a:t> </a:t>
            </a:r>
            <a:r>
              <a:rPr dirty="0" smtClean="0" sz="2850" spc="-164" u="sng">
                <a:latin typeface="Symbol"/>
                <a:cs typeface="Symbol"/>
              </a:rPr>
              <a:t></a:t>
            </a:r>
            <a:r>
              <a:rPr dirty="0" smtClean="0" sz="1750" spc="-59" u="sng">
                <a:latin typeface="Times New Roman"/>
                <a:cs typeface="Times New Roman"/>
              </a:rPr>
              <a:t>5</a:t>
            </a:r>
            <a:r>
              <a:rPr dirty="0" smtClean="0" sz="1750" spc="-25" u="sng">
                <a:latin typeface="Times New Roman"/>
                <a:cs typeface="Times New Roman"/>
              </a:rPr>
              <a:t>,</a:t>
            </a:r>
            <a:r>
              <a:rPr dirty="0" smtClean="0" sz="1750" spc="-44" u="sng">
                <a:latin typeface="Times New Roman"/>
                <a:cs typeface="Times New Roman"/>
              </a:rPr>
              <a:t>5</a:t>
            </a:r>
            <a:r>
              <a:rPr dirty="0" smtClean="0" sz="1750" spc="34" u="sng">
                <a:latin typeface="Times New Roman"/>
                <a:cs typeface="Times New Roman"/>
              </a:rPr>
              <a:t>0</a:t>
            </a:r>
            <a:r>
              <a:rPr dirty="0" smtClean="0" sz="1750" spc="0" u="sng">
                <a:latin typeface="Times New Roman"/>
                <a:cs typeface="Times New Roman"/>
              </a:rPr>
              <a:t>.</a:t>
            </a:r>
            <a:r>
              <a:rPr dirty="0" smtClean="0" sz="1750" spc="-44" u="sng">
                <a:latin typeface="Times New Roman"/>
                <a:cs typeface="Times New Roman"/>
              </a:rPr>
              <a:t>10</a:t>
            </a:r>
            <a:r>
              <a:rPr dirty="0" smtClean="0" sz="1750" spc="0" u="sng">
                <a:latin typeface="Times New Roman"/>
                <a:cs typeface="Times New Roman"/>
              </a:rPr>
              <a:t> </a:t>
            </a:r>
            <a:r>
              <a:rPr dirty="0" smtClean="0" sz="1750" spc="0" u="sng">
                <a:latin typeface="Times New Roman"/>
                <a:cs typeface="Times New Roman"/>
              </a:rPr>
              <a:t>  </a:t>
            </a:r>
            <a:r>
              <a:rPr dirty="0" smtClean="0" sz="1750" spc="-154" u="sng">
                <a:latin typeface="Times New Roman"/>
                <a:cs typeface="Times New Roman"/>
              </a:rPr>
              <a:t> </a:t>
            </a:r>
            <a:r>
              <a:rPr dirty="0" smtClean="0" sz="2850" spc="0" u="sng">
                <a:latin typeface="Symbol"/>
                <a:cs typeface="Symbol"/>
              </a:rPr>
              <a:t></a:t>
            </a:r>
            <a:r>
              <a:rPr dirty="0" smtClean="0" sz="2850" spc="0" u="sng">
                <a:latin typeface="Symbol"/>
                <a:cs typeface="Symbol"/>
              </a:rPr>
              <a:t></a:t>
            </a:r>
            <a:r>
              <a:rPr dirty="0" smtClean="0" sz="2850" spc="0" u="sng">
                <a:latin typeface="Times New Roman"/>
                <a:cs typeface="Times New Roman"/>
              </a:rPr>
              <a:t>	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1867" y="5557683"/>
            <a:ext cx="111320" cy="157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8423" y="5601129"/>
            <a:ext cx="185574" cy="15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5"/>
              </a:lnSpc>
              <a:spcBef>
                <a:spcPts val="59"/>
              </a:spcBef>
            </a:pPr>
            <a:r>
              <a:rPr dirty="0" smtClean="0" sz="1050" spc="9">
                <a:latin typeface="Symbol"/>
                <a:cs typeface="Symbol"/>
              </a:rPr>
              <a:t></a:t>
            </a:r>
            <a:r>
              <a:rPr dirty="0" smtClean="0" sz="1050" spc="0"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3006" y="5743674"/>
            <a:ext cx="117794" cy="157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22970" y="5743674"/>
            <a:ext cx="117794" cy="157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2140" y="5743674"/>
            <a:ext cx="375589" cy="15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5"/>
              </a:lnSpc>
              <a:spcBef>
                <a:spcPts val="59"/>
              </a:spcBef>
            </a:pPr>
            <a:r>
              <a:rPr dirty="0" smtClean="0" sz="1050" spc="29">
                <a:latin typeface="Symbol"/>
                <a:cs typeface="Symbol"/>
              </a:rPr>
              <a:t></a:t>
            </a:r>
            <a:r>
              <a:rPr dirty="0" smtClean="0" sz="1050" spc="0">
                <a:latin typeface="Times New Roman"/>
                <a:cs typeface="Times New Roman"/>
              </a:rPr>
              <a:t>3</a:t>
            </a:r>
            <a:r>
              <a:rPr dirty="0" smtClean="0" sz="1050" spc="0">
                <a:latin typeface="Times New Roman"/>
                <a:cs typeface="Times New Roman"/>
              </a:rPr>
              <a:t>  </a:t>
            </a:r>
            <a:r>
              <a:rPr dirty="0" smtClean="0" sz="1050" spc="161">
                <a:latin typeface="Times New Roman"/>
                <a:cs typeface="Times New Roman"/>
              </a:rPr>
              <a:t> </a:t>
            </a: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42086" y="5743674"/>
            <a:ext cx="375400" cy="15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5"/>
              </a:lnSpc>
              <a:spcBef>
                <a:spcPts val="59"/>
              </a:spcBef>
            </a:pPr>
            <a:r>
              <a:rPr dirty="0" smtClean="0" sz="1050" spc="29">
                <a:latin typeface="Symbol"/>
                <a:cs typeface="Symbol"/>
              </a:rPr>
              <a:t></a:t>
            </a:r>
            <a:r>
              <a:rPr dirty="0" smtClean="0" sz="1050" spc="0">
                <a:latin typeface="Times New Roman"/>
                <a:cs typeface="Times New Roman"/>
              </a:rPr>
              <a:t>3</a:t>
            </a:r>
            <a:r>
              <a:rPr dirty="0" smtClean="0" sz="1050" spc="0">
                <a:latin typeface="Times New Roman"/>
                <a:cs typeface="Times New Roman"/>
              </a:rPr>
              <a:t>  </a:t>
            </a:r>
            <a:r>
              <a:rPr dirty="0" smtClean="0" sz="1050" spc="156">
                <a:latin typeface="Times New Roman"/>
                <a:cs typeface="Times New Roman"/>
              </a:rPr>
              <a:t> </a:t>
            </a: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92984" y="5743674"/>
            <a:ext cx="117794" cy="157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58267" y="5745789"/>
            <a:ext cx="183253" cy="157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dirty="0" smtClean="0" sz="1050" spc="25"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9532" y="5767310"/>
            <a:ext cx="2721892" cy="294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baseline="8282" sz="2625" spc="100">
                <a:latin typeface="Times New Roman"/>
                <a:cs typeface="Times New Roman"/>
              </a:rPr>
              <a:t>[</a:t>
            </a:r>
            <a:r>
              <a:rPr dirty="0" smtClean="0" baseline="8282" sz="2625" spc="0" i="1">
                <a:latin typeface="Times New Roman"/>
                <a:cs typeface="Times New Roman"/>
              </a:rPr>
              <a:t>H</a:t>
            </a:r>
            <a:r>
              <a:rPr dirty="0" smtClean="0" baseline="8282" sz="2625" spc="-254" i="1">
                <a:latin typeface="Times New Roman"/>
                <a:cs typeface="Times New Roman"/>
              </a:rPr>
              <a:t> </a:t>
            </a:r>
            <a:r>
              <a:rPr dirty="0" smtClean="0" baseline="-11043" sz="1575" spc="54">
                <a:latin typeface="Times New Roman"/>
                <a:cs typeface="Times New Roman"/>
              </a:rPr>
              <a:t>3</a:t>
            </a:r>
            <a:r>
              <a:rPr dirty="0" smtClean="0" baseline="8282" sz="2625" spc="0" i="1">
                <a:latin typeface="Times New Roman"/>
                <a:cs typeface="Times New Roman"/>
              </a:rPr>
              <a:t>O</a:t>
            </a:r>
            <a:r>
              <a:rPr dirty="0" smtClean="0" baseline="8282" sz="2625" spc="0" i="1">
                <a:latin typeface="Times New Roman"/>
                <a:cs typeface="Times New Roman"/>
              </a:rPr>
              <a:t> </a:t>
            </a:r>
            <a:r>
              <a:rPr dirty="0" smtClean="0" baseline="8282" sz="2625" spc="175" i="1">
                <a:latin typeface="Times New Roman"/>
                <a:cs typeface="Times New Roman"/>
              </a:rPr>
              <a:t> </a:t>
            </a:r>
            <a:r>
              <a:rPr dirty="0" smtClean="0" baseline="8282" sz="2625" spc="-50">
                <a:latin typeface="Times New Roman"/>
                <a:cs typeface="Times New Roman"/>
              </a:rPr>
              <a:t>]</a:t>
            </a:r>
            <a:r>
              <a:rPr dirty="0" smtClean="0" baseline="8282" sz="2625" spc="34">
                <a:latin typeface="Times New Roman"/>
                <a:cs typeface="Times New Roman"/>
              </a:rPr>
              <a:t>[</a:t>
            </a:r>
            <a:r>
              <a:rPr dirty="0" smtClean="0" baseline="8282" sz="2625" spc="-19" i="1">
                <a:latin typeface="Times New Roman"/>
                <a:cs typeface="Times New Roman"/>
              </a:rPr>
              <a:t>O</a:t>
            </a:r>
            <a:r>
              <a:rPr dirty="0" smtClean="0" baseline="8282" sz="2625" spc="0" i="1">
                <a:latin typeface="Times New Roman"/>
                <a:cs typeface="Times New Roman"/>
              </a:rPr>
              <a:t>H</a:t>
            </a:r>
            <a:r>
              <a:rPr dirty="0" smtClean="0" baseline="8282" sz="2625" spc="0" i="1">
                <a:latin typeface="Times New Roman"/>
                <a:cs typeface="Times New Roman"/>
              </a:rPr>
              <a:t> </a:t>
            </a:r>
            <a:r>
              <a:rPr dirty="0" smtClean="0" baseline="8282" sz="2625" spc="411" i="1">
                <a:latin typeface="Times New Roman"/>
                <a:cs typeface="Times New Roman"/>
              </a:rPr>
              <a:t> </a:t>
            </a:r>
            <a:r>
              <a:rPr dirty="0" smtClean="0" baseline="8282" sz="2625" spc="-50">
                <a:latin typeface="Times New Roman"/>
                <a:cs typeface="Times New Roman"/>
              </a:rPr>
              <a:t>]</a:t>
            </a:r>
            <a:r>
              <a:rPr dirty="0" smtClean="0" baseline="8282" sz="2625" spc="84">
                <a:latin typeface="Times New Roman"/>
                <a:cs typeface="Times New Roman"/>
              </a:rPr>
              <a:t>(</a:t>
            </a:r>
            <a:r>
              <a:rPr dirty="0" smtClean="0" baseline="8282" sz="2625" spc="-19" i="1">
                <a:latin typeface="Times New Roman"/>
                <a:cs typeface="Times New Roman"/>
              </a:rPr>
              <a:t>m</a:t>
            </a:r>
            <a:r>
              <a:rPr dirty="0" smtClean="0" baseline="8282" sz="2625" spc="9" i="1">
                <a:latin typeface="Times New Roman"/>
                <a:cs typeface="Times New Roman"/>
              </a:rPr>
              <a:t>o</a:t>
            </a:r>
            <a:r>
              <a:rPr dirty="0" smtClean="0" baseline="8282" sz="2625" spc="25" i="1">
                <a:latin typeface="Times New Roman"/>
                <a:cs typeface="Times New Roman"/>
              </a:rPr>
              <a:t>l</a:t>
            </a:r>
            <a:r>
              <a:rPr dirty="0" smtClean="0" baseline="8282" sz="2625" spc="-54">
                <a:latin typeface="Times New Roman"/>
                <a:cs typeface="Times New Roman"/>
              </a:rPr>
              <a:t>.</a:t>
            </a:r>
            <a:r>
              <a:rPr dirty="0" smtClean="0" baseline="8282" sz="2625" spc="14" i="1">
                <a:latin typeface="Times New Roman"/>
                <a:cs typeface="Times New Roman"/>
              </a:rPr>
              <a:t>d</a:t>
            </a:r>
            <a:r>
              <a:rPr dirty="0" smtClean="0" baseline="8282" sz="2625" spc="0" i="1">
                <a:latin typeface="Times New Roman"/>
                <a:cs typeface="Times New Roman"/>
              </a:rPr>
              <a:t>m</a:t>
            </a:r>
            <a:r>
              <a:rPr dirty="0" smtClean="0" baseline="8282" sz="2625" spc="0" i="1">
                <a:latin typeface="Times New Roman"/>
                <a:cs typeface="Times New Roman"/>
              </a:rPr>
              <a:t>  </a:t>
            </a:r>
            <a:r>
              <a:rPr dirty="0" smtClean="0" baseline="8282" sz="2625" spc="282" i="1">
                <a:latin typeface="Times New Roman"/>
                <a:cs typeface="Times New Roman"/>
              </a:rPr>
              <a:t> </a:t>
            </a:r>
            <a:r>
              <a:rPr dirty="0" smtClean="0" baseline="8282" sz="2625" spc="0">
                <a:latin typeface="Times New Roman"/>
                <a:cs typeface="Times New Roman"/>
              </a:rPr>
              <a:t>)</a:t>
            </a:r>
            <a:r>
              <a:rPr dirty="0" smtClean="0" baseline="8282" sz="2625" spc="0">
                <a:latin typeface="Times New Roman"/>
                <a:cs typeface="Times New Roman"/>
              </a:rPr>
              <a:t>  </a:t>
            </a:r>
            <a:r>
              <a:rPr dirty="0" smtClean="0" baseline="8282" sz="2625" spc="61">
                <a:latin typeface="Times New Roman"/>
                <a:cs typeface="Times New Roman"/>
              </a:rPr>
              <a:t> </a:t>
            </a:r>
            <a:r>
              <a:rPr dirty="0" smtClean="0" baseline="7773" sz="2625" spc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73561" y="5767310"/>
            <a:ext cx="2052875" cy="256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dirty="0" smtClean="0" sz="1750" spc="44">
                <a:latin typeface="Times New Roman"/>
                <a:cs typeface="Times New Roman"/>
              </a:rPr>
              <a:t>(</a:t>
            </a:r>
            <a:r>
              <a:rPr dirty="0" smtClean="0" sz="1750" spc="-19" i="1">
                <a:latin typeface="Times New Roman"/>
                <a:cs typeface="Times New Roman"/>
              </a:rPr>
              <a:t>m</a:t>
            </a:r>
            <a:r>
              <a:rPr dirty="0" smtClean="0" sz="1750" spc="9" i="1">
                <a:latin typeface="Times New Roman"/>
                <a:cs typeface="Times New Roman"/>
              </a:rPr>
              <a:t>o</a:t>
            </a:r>
            <a:r>
              <a:rPr dirty="0" smtClean="0" sz="1750" spc="25" i="1">
                <a:latin typeface="Times New Roman"/>
                <a:cs typeface="Times New Roman"/>
              </a:rPr>
              <a:t>l</a:t>
            </a:r>
            <a:r>
              <a:rPr dirty="0" smtClean="0" sz="1750" spc="-54">
                <a:latin typeface="Times New Roman"/>
                <a:cs typeface="Times New Roman"/>
              </a:rPr>
              <a:t>.</a:t>
            </a:r>
            <a:r>
              <a:rPr dirty="0" smtClean="0" sz="1750" spc="14" i="1">
                <a:latin typeface="Times New Roman"/>
                <a:cs typeface="Times New Roman"/>
              </a:rPr>
              <a:t>d</a:t>
            </a:r>
            <a:r>
              <a:rPr dirty="0" smtClean="0" sz="1750" spc="0" i="1">
                <a:latin typeface="Times New Roman"/>
                <a:cs typeface="Times New Roman"/>
              </a:rPr>
              <a:t>m</a:t>
            </a:r>
            <a:r>
              <a:rPr dirty="0" smtClean="0" sz="1750" spc="0" i="1">
                <a:latin typeface="Times New Roman"/>
                <a:cs typeface="Times New Roman"/>
              </a:rPr>
              <a:t>  </a:t>
            </a:r>
            <a:r>
              <a:rPr dirty="0" smtClean="0" sz="1750" spc="270" i="1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Times New Roman"/>
                <a:cs typeface="Times New Roman"/>
              </a:rPr>
              <a:t>)</a:t>
            </a:r>
            <a:r>
              <a:rPr dirty="0" smtClean="0" sz="1750" spc="0">
                <a:latin typeface="Times New Roman"/>
                <a:cs typeface="Times New Roman"/>
              </a:rPr>
              <a:t>  </a:t>
            </a:r>
            <a:r>
              <a:rPr dirty="0" smtClean="0" sz="1750" spc="61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Symbol"/>
                <a:cs typeface="Symbol"/>
              </a:rPr>
              <a:t></a:t>
            </a:r>
            <a:r>
              <a:rPr dirty="0" smtClean="0" sz="1750" spc="-150">
                <a:latin typeface="Times New Roman"/>
                <a:cs typeface="Times New Roman"/>
              </a:rPr>
              <a:t> </a:t>
            </a:r>
            <a:r>
              <a:rPr dirty="0" smtClean="0" sz="1750" spc="-169">
                <a:latin typeface="Times New Roman"/>
                <a:cs typeface="Times New Roman"/>
              </a:rPr>
              <a:t>1</a:t>
            </a:r>
            <a:r>
              <a:rPr dirty="0" smtClean="0" sz="1750" spc="0">
                <a:latin typeface="Times New Roman"/>
                <a:cs typeface="Times New Roman"/>
              </a:rPr>
              <a:t>,</a:t>
            </a:r>
            <a:r>
              <a:rPr dirty="0" smtClean="0" sz="1750" spc="-44">
                <a:latin typeface="Times New Roman"/>
                <a:cs typeface="Times New Roman"/>
              </a:rPr>
              <a:t>0</a:t>
            </a:r>
            <a:r>
              <a:rPr dirty="0" smtClean="0" sz="1750" spc="39">
                <a:latin typeface="Times New Roman"/>
                <a:cs typeface="Times New Roman"/>
              </a:rPr>
              <a:t>1</a:t>
            </a:r>
            <a:r>
              <a:rPr dirty="0" smtClean="0" sz="1750" spc="0">
                <a:latin typeface="Times New Roman"/>
                <a:cs typeface="Times New Roman"/>
              </a:rPr>
              <a:t>.</a:t>
            </a:r>
            <a:r>
              <a:rPr dirty="0" smtClean="0" sz="1750" spc="-44">
                <a:latin typeface="Times New Roman"/>
                <a:cs typeface="Times New Roman"/>
              </a:rPr>
              <a:t>10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9970" y="5925032"/>
            <a:ext cx="1871192" cy="279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-1656" sz="2625" spc="-144">
                <a:latin typeface="Times New Roman"/>
                <a:cs typeface="Times New Roman"/>
              </a:rPr>
              <a:t>(</a:t>
            </a:r>
            <a:r>
              <a:rPr dirty="0" smtClean="0" baseline="-1656" sz="2625" spc="-44">
                <a:latin typeface="Times New Roman"/>
                <a:cs typeface="Times New Roman"/>
              </a:rPr>
              <a:t>1</a:t>
            </a:r>
            <a:r>
              <a:rPr dirty="0" smtClean="0" baseline="-1656" sz="2625" spc="-50">
                <a:latin typeface="Times New Roman"/>
                <a:cs typeface="Times New Roman"/>
              </a:rPr>
              <a:t>9</a:t>
            </a:r>
            <a:r>
              <a:rPr dirty="0" smtClean="0" baseline="-1656" sz="2625" spc="25">
                <a:latin typeface="Times New Roman"/>
                <a:cs typeface="Times New Roman"/>
              </a:rPr>
              <a:t>8</a:t>
            </a:r>
            <a:r>
              <a:rPr dirty="0" smtClean="0" baseline="-1656" sz="2625" spc="-25">
                <a:latin typeface="Times New Roman"/>
                <a:cs typeface="Times New Roman"/>
              </a:rPr>
              <a:t>,</a:t>
            </a:r>
            <a:r>
              <a:rPr dirty="0" smtClean="0" baseline="-1656" sz="2625" spc="0">
                <a:latin typeface="Times New Roman"/>
                <a:cs typeface="Times New Roman"/>
              </a:rPr>
              <a:t>3</a:t>
            </a:r>
            <a:r>
              <a:rPr dirty="0" smtClean="0" baseline="-1656" sz="2625" spc="-69">
                <a:latin typeface="Times New Roman"/>
                <a:cs typeface="Times New Roman"/>
              </a:rPr>
              <a:t> </a:t>
            </a:r>
            <a:r>
              <a:rPr dirty="0" smtClean="0" baseline="-1554" sz="2625" spc="0">
                <a:latin typeface="Symbol"/>
                <a:cs typeface="Symbol"/>
              </a:rPr>
              <a:t></a:t>
            </a:r>
            <a:r>
              <a:rPr dirty="0" smtClean="0" baseline="-1656" sz="2625" spc="-90">
                <a:latin typeface="Times New Roman"/>
                <a:cs typeface="Times New Roman"/>
              </a:rPr>
              <a:t> </a:t>
            </a:r>
            <a:r>
              <a:rPr dirty="0" smtClean="0" baseline="-1656" sz="2625" spc="-44">
                <a:latin typeface="Times New Roman"/>
                <a:cs typeface="Times New Roman"/>
              </a:rPr>
              <a:t>3</a:t>
            </a:r>
            <a:r>
              <a:rPr dirty="0" smtClean="0" baseline="-1656" sz="2625" spc="-50">
                <a:latin typeface="Times New Roman"/>
                <a:cs typeface="Times New Roman"/>
              </a:rPr>
              <a:t>4</a:t>
            </a:r>
            <a:r>
              <a:rPr dirty="0" smtClean="0" baseline="-1656" sz="2625" spc="59">
                <a:latin typeface="Times New Roman"/>
                <a:cs typeface="Times New Roman"/>
              </a:rPr>
              <a:t>9</a:t>
            </a:r>
            <a:r>
              <a:rPr dirty="0" smtClean="0" baseline="-1656" sz="2625" spc="-59">
                <a:latin typeface="Times New Roman"/>
                <a:cs typeface="Times New Roman"/>
              </a:rPr>
              <a:t>,</a:t>
            </a:r>
            <a:r>
              <a:rPr dirty="0" smtClean="0" baseline="-1656" sz="2625" spc="-29">
                <a:latin typeface="Times New Roman"/>
                <a:cs typeface="Times New Roman"/>
              </a:rPr>
              <a:t>8</a:t>
            </a:r>
            <a:r>
              <a:rPr dirty="0" smtClean="0" baseline="-1656" sz="2625" spc="0">
                <a:latin typeface="Times New Roman"/>
                <a:cs typeface="Times New Roman"/>
              </a:rPr>
              <a:t>)</a:t>
            </a:r>
            <a:r>
              <a:rPr dirty="0" smtClean="0" baseline="-1656" sz="2625" spc="-294">
                <a:latin typeface="Times New Roman"/>
                <a:cs typeface="Times New Roman"/>
              </a:rPr>
              <a:t> </a:t>
            </a:r>
            <a:r>
              <a:rPr dirty="0" smtClean="0" baseline="41411" sz="1575" spc="0">
                <a:latin typeface="Times New Roman"/>
                <a:cs typeface="Times New Roman"/>
              </a:rPr>
              <a:t>2</a:t>
            </a:r>
            <a:r>
              <a:rPr dirty="0" smtClean="0" baseline="41411" sz="1575" spc="-175">
                <a:latin typeface="Times New Roman"/>
                <a:cs typeface="Times New Roman"/>
              </a:rPr>
              <a:t> </a:t>
            </a:r>
            <a:r>
              <a:rPr dirty="0" smtClean="0" baseline="-1656" sz="2625" spc="-44">
                <a:latin typeface="Times New Roman"/>
                <a:cs typeface="Times New Roman"/>
              </a:rPr>
              <a:t>1</a:t>
            </a:r>
            <a:r>
              <a:rPr dirty="0" smtClean="0" baseline="-1656" sz="2625" spc="0">
                <a:latin typeface="Times New Roman"/>
                <a:cs typeface="Times New Roman"/>
              </a:rPr>
              <a:t>0</a:t>
            </a:r>
            <a:r>
              <a:rPr dirty="0" smtClean="0" baseline="-1656" sz="2625" spc="-275">
                <a:latin typeface="Times New Roman"/>
                <a:cs typeface="Times New Roman"/>
              </a:rPr>
              <a:t> </a:t>
            </a:r>
            <a:r>
              <a:rPr dirty="0" smtClean="0" baseline="38869" sz="1575" spc="39">
                <a:latin typeface="Symbol"/>
                <a:cs typeface="Symbol"/>
              </a:rPr>
              <a:t></a:t>
            </a:r>
            <a:r>
              <a:rPr dirty="0" smtClean="0" baseline="41411" sz="1575" spc="0"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7044" y="4340352"/>
            <a:ext cx="3591568" cy="441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221">
              <a:lnSpc>
                <a:spcPts val="2493"/>
              </a:lnSpc>
              <a:spcBef>
                <a:spcPts val="220"/>
              </a:spcBef>
            </a:pPr>
            <a:r>
              <a:rPr dirty="0" smtClean="0" sz="2150" spc="94">
                <a:latin typeface="Times New Roman"/>
                <a:cs typeface="Times New Roman"/>
              </a:rPr>
              <a:t>[</a:t>
            </a:r>
            <a:r>
              <a:rPr dirty="0" smtClean="0" sz="2150" spc="0" i="1">
                <a:latin typeface="Times New Roman"/>
                <a:cs typeface="Times New Roman"/>
              </a:rPr>
              <a:t>H</a:t>
            </a:r>
            <a:r>
              <a:rPr dirty="0" smtClean="0" sz="2150" spc="-369" i="1">
                <a:latin typeface="Times New Roman"/>
                <a:cs typeface="Times New Roman"/>
              </a:rPr>
              <a:t> </a:t>
            </a:r>
            <a:r>
              <a:rPr dirty="0" smtClean="0" baseline="-25509" sz="1875" spc="50">
                <a:latin typeface="Times New Roman"/>
                <a:cs typeface="Times New Roman"/>
              </a:rPr>
              <a:t>3</a:t>
            </a:r>
            <a:r>
              <a:rPr dirty="0" smtClean="0" sz="2150" spc="0" i="1">
                <a:latin typeface="Times New Roman"/>
                <a:cs typeface="Times New Roman"/>
              </a:rPr>
              <a:t>O</a:t>
            </a:r>
            <a:r>
              <a:rPr dirty="0" smtClean="0" sz="2150" spc="0" i="1">
                <a:latin typeface="Times New Roman"/>
                <a:cs typeface="Times New Roman"/>
              </a:rPr>
              <a:t> </a:t>
            </a:r>
            <a:r>
              <a:rPr dirty="0" smtClean="0" sz="2150" spc="101" i="1">
                <a:latin typeface="Times New Roman"/>
                <a:cs typeface="Times New Roman"/>
              </a:rPr>
              <a:t> </a:t>
            </a:r>
            <a:r>
              <a:rPr dirty="0" smtClean="0" sz="2150" spc="-9">
                <a:latin typeface="Times New Roman"/>
                <a:cs typeface="Times New Roman"/>
              </a:rPr>
              <a:t>]</a:t>
            </a:r>
            <a:r>
              <a:rPr dirty="0" smtClean="0" sz="2150" spc="-54">
                <a:latin typeface="Times New Roman"/>
                <a:cs typeface="Times New Roman"/>
              </a:rPr>
              <a:t>[</a:t>
            </a:r>
            <a:r>
              <a:rPr dirty="0" smtClean="0" sz="2150" spc="4" i="1">
                <a:latin typeface="Times New Roman"/>
                <a:cs typeface="Times New Roman"/>
              </a:rPr>
              <a:t>O</a:t>
            </a:r>
            <a:r>
              <a:rPr dirty="0" smtClean="0" sz="2150" spc="0" i="1">
                <a:latin typeface="Times New Roman"/>
                <a:cs typeface="Times New Roman"/>
              </a:rPr>
              <a:t>H</a:t>
            </a:r>
            <a:r>
              <a:rPr dirty="0" smtClean="0" sz="2150" spc="0" i="1">
                <a:latin typeface="Times New Roman"/>
                <a:cs typeface="Times New Roman"/>
              </a:rPr>
              <a:t> </a:t>
            </a:r>
            <a:r>
              <a:rPr dirty="0" smtClean="0" sz="2150" spc="244" i="1">
                <a:latin typeface="Times New Roman"/>
                <a:cs typeface="Times New Roman"/>
              </a:rPr>
              <a:t> </a:t>
            </a:r>
            <a:r>
              <a:rPr dirty="0" smtClean="0" sz="2150" spc="0">
                <a:latin typeface="Times New Roman"/>
                <a:cs typeface="Times New Roman"/>
              </a:rPr>
              <a:t>]</a:t>
            </a:r>
            <a:r>
              <a:rPr dirty="0" smtClean="0" sz="2150" spc="-109">
                <a:latin typeface="Times New Roman"/>
                <a:cs typeface="Times New Roman"/>
              </a:rPr>
              <a:t> </a:t>
            </a:r>
            <a:r>
              <a:rPr dirty="0" smtClean="0" sz="2150" spc="0">
                <a:latin typeface="Symbol"/>
                <a:cs typeface="Symbol"/>
              </a:rPr>
              <a:t></a:t>
            </a:r>
            <a:r>
              <a:rPr dirty="0" smtClean="0" sz="2150" spc="-250">
                <a:latin typeface="Times New Roman"/>
                <a:cs typeface="Times New Roman"/>
              </a:rPr>
              <a:t> </a:t>
            </a:r>
            <a:r>
              <a:rPr dirty="0" smtClean="0" sz="2150" spc="-229">
                <a:latin typeface="Times New Roman"/>
                <a:cs typeface="Times New Roman"/>
              </a:rPr>
              <a:t>1</a:t>
            </a:r>
            <a:r>
              <a:rPr dirty="0" smtClean="0" sz="2150" spc="-14">
                <a:latin typeface="Times New Roman"/>
                <a:cs typeface="Times New Roman"/>
              </a:rPr>
              <a:t>,</a:t>
            </a:r>
            <a:r>
              <a:rPr dirty="0" smtClean="0" sz="2150" spc="-19">
                <a:latin typeface="Times New Roman"/>
                <a:cs typeface="Times New Roman"/>
              </a:rPr>
              <a:t>0</a:t>
            </a:r>
            <a:r>
              <a:rPr dirty="0" smtClean="0" sz="2150" spc="0">
                <a:latin typeface="Times New Roman"/>
                <a:cs typeface="Times New Roman"/>
              </a:rPr>
              <a:t>1</a:t>
            </a:r>
            <a:r>
              <a:rPr dirty="0" smtClean="0" sz="2150" spc="-119">
                <a:latin typeface="Times New Roman"/>
                <a:cs typeface="Times New Roman"/>
              </a:rPr>
              <a:t> </a:t>
            </a:r>
            <a:r>
              <a:rPr dirty="0" smtClean="0" sz="2150" spc="-19">
                <a:latin typeface="Times New Roman"/>
                <a:cs typeface="Times New Roman"/>
              </a:rPr>
              <a:t>1</a:t>
            </a:r>
            <a:r>
              <a:rPr dirty="0" smtClean="0" sz="2150" spc="0">
                <a:latin typeface="Times New Roman"/>
                <a:cs typeface="Times New Roman"/>
              </a:rPr>
              <a:t>0</a:t>
            </a:r>
            <a:r>
              <a:rPr dirty="0" smtClean="0" sz="2150" spc="0">
                <a:latin typeface="Times New Roman"/>
                <a:cs typeface="Times New Roman"/>
              </a:rPr>
              <a:t>    </a:t>
            </a:r>
            <a:r>
              <a:rPr dirty="0" smtClean="0" sz="2150" spc="134">
                <a:latin typeface="Times New Roman"/>
                <a:cs typeface="Times New Roman"/>
              </a:rPr>
              <a:t> </a:t>
            </a:r>
            <a:r>
              <a:rPr dirty="0" smtClean="0" sz="2150" spc="0">
                <a:latin typeface="Symbol"/>
                <a:cs typeface="Symbol"/>
              </a:rPr>
              <a:t></a:t>
            </a:r>
            <a:r>
              <a:rPr dirty="0" smtClean="0" sz="2150" spc="56">
                <a:latin typeface="Times New Roman"/>
                <a:cs typeface="Times New Roman"/>
              </a:rPr>
              <a:t> </a:t>
            </a:r>
            <a:r>
              <a:rPr dirty="0" smtClean="0" sz="2150" spc="0" i="1">
                <a:latin typeface="Times New Roman"/>
                <a:cs typeface="Times New Roman"/>
              </a:rPr>
              <a:t>K</a:t>
            </a:r>
            <a:r>
              <a:rPr dirty="0" smtClean="0" sz="2150" spc="-354" i="1">
                <a:latin typeface="Times New Roman"/>
                <a:cs typeface="Times New Roman"/>
              </a:rPr>
              <a:t> </a:t>
            </a:r>
            <a:r>
              <a:rPr dirty="0" smtClean="0" baseline="-25509" sz="1875" spc="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9888" y="3893820"/>
            <a:ext cx="5731764" cy="129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1521224">
              <a:lnSpc>
                <a:spcPct val="102091"/>
              </a:lnSpc>
              <a:spcBef>
                <a:spcPts val="3000"/>
              </a:spcBef>
            </a:pPr>
            <a:r>
              <a:rPr dirty="0" smtClean="0" sz="1250" spc="0">
                <a:latin typeface="Symbol"/>
                <a:cs typeface="Symbol"/>
              </a:rPr>
              <a:t></a:t>
            </a:r>
            <a:r>
              <a:rPr dirty="0" smtClean="0" sz="1250" spc="0">
                <a:latin typeface="Times New Roman"/>
                <a:cs typeface="Times New Roman"/>
              </a:rPr>
              <a:t>               </a:t>
            </a:r>
            <a:r>
              <a:rPr dirty="0" smtClean="0" sz="1250" spc="169">
                <a:latin typeface="Times New Roman"/>
                <a:cs typeface="Times New Roman"/>
              </a:rPr>
              <a:t> </a:t>
            </a:r>
            <a:r>
              <a:rPr dirty="0" smtClean="0" sz="1250" spc="0">
                <a:latin typeface="Symbol"/>
                <a:cs typeface="Symbol"/>
              </a:rPr>
              <a:t></a:t>
            </a:r>
            <a:r>
              <a:rPr dirty="0" smtClean="0" sz="1250" spc="0">
                <a:latin typeface="Times New Roman"/>
                <a:cs typeface="Times New Roman"/>
              </a:rPr>
              <a:t>                            </a:t>
            </a:r>
            <a:r>
              <a:rPr dirty="0" smtClean="0" sz="1250" spc="66">
                <a:latin typeface="Times New Roman"/>
                <a:cs typeface="Times New Roman"/>
              </a:rPr>
              <a:t> </a:t>
            </a:r>
            <a:r>
              <a:rPr dirty="0" smtClean="0" sz="1250" spc="-25">
                <a:latin typeface="Symbol"/>
                <a:cs typeface="Symbol"/>
              </a:rPr>
              <a:t></a:t>
            </a:r>
            <a:r>
              <a:rPr dirty="0" smtClean="0" sz="1250" spc="4">
                <a:latin typeface="Times New Roman"/>
                <a:cs typeface="Times New Roman"/>
              </a:rPr>
              <a:t>14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787114" y="1290207"/>
            <a:ext cx="15201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506751" y="1290207"/>
            <a:ext cx="1269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953391" y="1290207"/>
            <a:ext cx="9531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422170" y="1344466"/>
            <a:ext cx="1118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355917" y="2493340"/>
            <a:ext cx="4610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974325" y="2493340"/>
            <a:ext cx="527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073776" y="2493340"/>
            <a:ext cx="6297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656095" y="2493340"/>
            <a:ext cx="2120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445835" y="3285827"/>
            <a:ext cx="1386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048615" y="3293373"/>
            <a:ext cx="847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613188" y="3293373"/>
            <a:ext cx="4079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134184" y="3293373"/>
            <a:ext cx="40761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691006" y="5683374"/>
            <a:ext cx="3928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94916" y="5684279"/>
            <a:ext cx="2038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073084" y="5683374"/>
            <a:ext cx="4779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488692" y="2054478"/>
            <a:ext cx="0" cy="1223137"/>
          </a:xfrm>
          <a:custGeom>
            <a:avLst/>
            <a:gdLst/>
            <a:ahLst/>
            <a:cxnLst/>
            <a:rect l="l" t="t" r="r" b="b"/>
            <a:pathLst>
              <a:path w="0" h="1223137">
                <a:moveTo>
                  <a:pt x="0" y="0"/>
                </a:moveTo>
                <a:lnTo>
                  <a:pt x="0" y="1223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418713" y="2054478"/>
            <a:ext cx="0" cy="1223137"/>
          </a:xfrm>
          <a:custGeom>
            <a:avLst/>
            <a:gdLst/>
            <a:ahLst/>
            <a:cxnLst/>
            <a:rect l="l" t="t" r="r" b="b"/>
            <a:pathLst>
              <a:path w="0" h="1223137">
                <a:moveTo>
                  <a:pt x="0" y="0"/>
                </a:moveTo>
                <a:lnTo>
                  <a:pt x="0" y="1223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19727" y="2054478"/>
            <a:ext cx="0" cy="1223137"/>
          </a:xfrm>
          <a:custGeom>
            <a:avLst/>
            <a:gdLst/>
            <a:ahLst/>
            <a:cxnLst/>
            <a:rect l="l" t="t" r="r" b="b"/>
            <a:pathLst>
              <a:path w="0" h="1223137">
                <a:moveTo>
                  <a:pt x="0" y="0"/>
                </a:moveTo>
                <a:lnTo>
                  <a:pt x="0" y="1223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288660" y="2054478"/>
            <a:ext cx="0" cy="1223137"/>
          </a:xfrm>
          <a:custGeom>
            <a:avLst/>
            <a:gdLst/>
            <a:ahLst/>
            <a:cxnLst/>
            <a:rect l="l" t="t" r="r" b="b"/>
            <a:pathLst>
              <a:path w="0" h="1223137">
                <a:moveTo>
                  <a:pt x="0" y="0"/>
                </a:moveTo>
                <a:lnTo>
                  <a:pt x="0" y="1223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302502" y="2054478"/>
            <a:ext cx="0" cy="1223137"/>
          </a:xfrm>
          <a:custGeom>
            <a:avLst/>
            <a:gdLst/>
            <a:ahLst/>
            <a:cxnLst/>
            <a:rect l="l" t="t" r="r" b="b"/>
            <a:pathLst>
              <a:path w="0" h="1223137">
                <a:moveTo>
                  <a:pt x="0" y="0"/>
                </a:moveTo>
                <a:lnTo>
                  <a:pt x="0" y="1223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613281" y="2666111"/>
            <a:ext cx="5603113" cy="0"/>
          </a:xfrm>
          <a:custGeom>
            <a:avLst/>
            <a:gdLst/>
            <a:ahLst/>
            <a:cxnLst/>
            <a:rect l="l" t="t" r="r" b="b"/>
            <a:pathLst>
              <a:path w="5603113" h="0">
                <a:moveTo>
                  <a:pt x="0" y="0"/>
                </a:moveTo>
                <a:lnTo>
                  <a:pt x="56031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619631" y="2054478"/>
            <a:ext cx="0" cy="1223137"/>
          </a:xfrm>
          <a:custGeom>
            <a:avLst/>
            <a:gdLst/>
            <a:ahLst/>
            <a:cxnLst/>
            <a:rect l="l" t="t" r="r" b="b"/>
            <a:pathLst>
              <a:path w="0" h="1223137">
                <a:moveTo>
                  <a:pt x="0" y="0"/>
                </a:moveTo>
                <a:lnTo>
                  <a:pt x="0" y="1223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210044" y="2054478"/>
            <a:ext cx="0" cy="1223137"/>
          </a:xfrm>
          <a:custGeom>
            <a:avLst/>
            <a:gdLst/>
            <a:ahLst/>
            <a:cxnLst/>
            <a:rect l="l" t="t" r="r" b="b"/>
            <a:pathLst>
              <a:path w="0" h="1223137">
                <a:moveTo>
                  <a:pt x="0" y="0"/>
                </a:moveTo>
                <a:lnTo>
                  <a:pt x="0" y="1223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613281" y="2060828"/>
            <a:ext cx="5603113" cy="0"/>
          </a:xfrm>
          <a:custGeom>
            <a:avLst/>
            <a:gdLst/>
            <a:ahLst/>
            <a:cxnLst/>
            <a:rect l="l" t="t" r="r" b="b"/>
            <a:pathLst>
              <a:path w="5603113" h="0">
                <a:moveTo>
                  <a:pt x="0" y="0"/>
                </a:moveTo>
                <a:lnTo>
                  <a:pt x="56031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613281" y="3271266"/>
            <a:ext cx="5603113" cy="0"/>
          </a:xfrm>
          <a:custGeom>
            <a:avLst/>
            <a:gdLst/>
            <a:ahLst/>
            <a:cxnLst/>
            <a:rect l="l" t="t" r="r" b="b"/>
            <a:pathLst>
              <a:path w="5603113" h="0">
                <a:moveTo>
                  <a:pt x="0" y="0"/>
                </a:moveTo>
                <a:lnTo>
                  <a:pt x="56031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46578" y="297797"/>
            <a:ext cx="11441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P</a:t>
            </a: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od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u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3675" y="297797"/>
            <a:ext cx="115285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ionique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9535" y="297797"/>
            <a:ext cx="4246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8142" y="297797"/>
            <a:ext cx="7352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044" sz="3600" spc="-189" b="1">
                <a:solidFill>
                  <a:srgbClr val="C00000"/>
                </a:solidFill>
                <a:latin typeface="Segoe UI"/>
                <a:cs typeface="Segoe UI"/>
              </a:rPr>
              <a:t>’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eau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8509" y="3563726"/>
            <a:ext cx="3747449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1" sz="2700" spc="0">
                <a:latin typeface="Symbol"/>
                <a:cs typeface="Symbol"/>
              </a:rPr>
              <a:t></a:t>
            </a:r>
            <a:r>
              <a:rPr dirty="0" smtClean="0" baseline="1610" sz="2700" spc="-44">
                <a:latin typeface="Times New Roman"/>
                <a:cs typeface="Times New Roman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p</a:t>
            </a:r>
            <a:r>
              <a:rPr dirty="0" smtClean="0" baseline="1517" sz="2700" spc="4">
                <a:latin typeface="Calibri"/>
                <a:cs typeface="Calibri"/>
              </a:rPr>
              <a:t>h</a:t>
            </a:r>
            <a:r>
              <a:rPr dirty="0" smtClean="0" baseline="1517" sz="2700" spc="0">
                <a:latin typeface="Calibri"/>
                <a:cs typeface="Calibri"/>
              </a:rPr>
              <a:t>é</a:t>
            </a:r>
            <a:r>
              <a:rPr dirty="0" smtClean="0" baseline="1517" sz="2700" spc="4">
                <a:latin typeface="Calibri"/>
                <a:cs typeface="Calibri"/>
              </a:rPr>
              <a:t>n</a:t>
            </a:r>
            <a:r>
              <a:rPr dirty="0" smtClean="0" baseline="1517" sz="2700" spc="0">
                <a:latin typeface="Calibri"/>
                <a:cs typeface="Calibri"/>
              </a:rPr>
              <a:t>omè</a:t>
            </a:r>
            <a:r>
              <a:rPr dirty="0" smtClean="0" baseline="1517" sz="2700" spc="4">
                <a:latin typeface="Calibri"/>
                <a:cs typeface="Calibri"/>
              </a:rPr>
              <a:t>n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</a:t>
            </a:r>
            <a:r>
              <a:rPr dirty="0" smtClean="0" baseline="1517" sz="2700" spc="-134">
                <a:latin typeface="Calibri"/>
                <a:cs typeface="Calibri"/>
              </a:rPr>
              <a:t>’</a:t>
            </a:r>
            <a:r>
              <a:rPr dirty="0" smtClean="0" baseline="1517" sz="2700" spc="0">
                <a:latin typeface="Calibri"/>
                <a:cs typeface="Calibri"/>
              </a:rPr>
              <a:t>au</a:t>
            </a:r>
            <a:r>
              <a:rPr dirty="0" smtClean="0" baseline="1517" sz="2700" spc="-9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op</a:t>
            </a:r>
            <a:r>
              <a:rPr dirty="0" smtClean="0" baseline="1517" sz="2700" spc="-25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o</a:t>
            </a:r>
            <a:r>
              <a:rPr dirty="0" smtClean="0" baseline="1517" sz="2700" spc="-14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o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-9">
                <a:latin typeface="Calibri"/>
                <a:cs typeface="Calibri"/>
              </a:rPr>
              <a:t>y</a:t>
            </a:r>
            <a:r>
              <a:rPr dirty="0" smtClean="0" baseline="1517" sz="2700" spc="0">
                <a:latin typeface="Calibri"/>
                <a:cs typeface="Calibri"/>
              </a:rPr>
              <a:t>se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l</a:t>
            </a:r>
            <a:r>
              <a:rPr dirty="0" smtClean="0" baseline="1517" sz="2700" spc="-139">
                <a:latin typeface="Calibri"/>
                <a:cs typeface="Calibri"/>
              </a:rPr>
              <a:t>’</a:t>
            </a:r>
            <a:r>
              <a:rPr dirty="0" smtClean="0" baseline="1517" sz="2700" spc="0"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631" y="2060828"/>
            <a:ext cx="869061" cy="60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220725">
              <a:lnSpc>
                <a:spcPct val="95825"/>
              </a:lnSpc>
            </a:pPr>
            <a:r>
              <a:rPr dirty="0" smtClean="0" sz="1600" spc="0" b="1">
                <a:latin typeface="Times New Roman"/>
                <a:cs typeface="Times New Roman"/>
              </a:rPr>
              <a:t>T(</a:t>
            </a:r>
            <a:r>
              <a:rPr dirty="0" smtClean="0" sz="1600" spc="-4" b="1">
                <a:latin typeface="Times New Roman"/>
                <a:cs typeface="Times New Roman"/>
              </a:rPr>
              <a:t>K</a:t>
            </a:r>
            <a:r>
              <a:rPr dirty="0" smtClean="0" sz="1600" spc="0" b="1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8692" y="2060828"/>
            <a:ext cx="930020" cy="60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283883" marR="284010" algn="ctr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273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8713" y="2060828"/>
            <a:ext cx="1001013" cy="60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320459" marR="318427" algn="ctr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283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9727" y="2060828"/>
            <a:ext cx="868934" cy="60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281813">
              <a:lnSpc>
                <a:spcPct val="95825"/>
              </a:lnSpc>
            </a:pPr>
            <a:r>
              <a:rPr dirty="0" smtClean="0" sz="1600" spc="9">
                <a:latin typeface="Times New Roman"/>
                <a:cs typeface="Times New Roman"/>
              </a:rPr>
              <a:t>298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8661" y="2060828"/>
            <a:ext cx="1013840" cy="60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326809" marR="324904" algn="ctr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310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2502" y="2060828"/>
            <a:ext cx="907542" cy="60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301625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333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9631" y="2666111"/>
            <a:ext cx="869061" cy="60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275492" marR="277512" algn="ctr">
              <a:lnSpc>
                <a:spcPts val="1839"/>
              </a:lnSpc>
            </a:pPr>
            <a:r>
              <a:rPr dirty="0" smtClean="0" sz="1600" spc="-4" b="1">
                <a:latin typeface="Times New Roman"/>
                <a:cs typeface="Times New Roman"/>
              </a:rPr>
              <a:t>K</a:t>
            </a:r>
            <a:r>
              <a:rPr dirty="0" smtClean="0" baseline="-22086" sz="1575" spc="0" b="1">
                <a:latin typeface="Times New Roman"/>
                <a:cs typeface="Times New Roman"/>
              </a:rPr>
              <a:t>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8692" y="2666111"/>
            <a:ext cx="930020" cy="60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1"/>
              </a:spcBef>
            </a:pPr>
            <a:endParaRPr sz="650"/>
          </a:p>
          <a:p>
            <a:pPr marL="272160">
              <a:lnSpc>
                <a:spcPts val="1339"/>
              </a:lnSpc>
            </a:pPr>
            <a:r>
              <a:rPr dirty="0" smtClean="0" baseline="-18117" sz="2400" spc="4">
                <a:latin typeface="Times New Roman"/>
                <a:cs typeface="Times New Roman"/>
              </a:rPr>
              <a:t>10</a:t>
            </a:r>
            <a:r>
              <a:rPr dirty="0" smtClean="0" sz="1050" spc="-9">
                <a:latin typeface="Times New Roman"/>
                <a:cs typeface="Times New Roman"/>
              </a:rPr>
              <a:t>-</a:t>
            </a:r>
            <a:r>
              <a:rPr dirty="0" smtClean="0" sz="1050" spc="4">
                <a:latin typeface="Times New Roman"/>
                <a:cs typeface="Times New Roman"/>
              </a:rPr>
              <a:t>15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8713" y="2666111"/>
            <a:ext cx="1001013" cy="60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232537">
              <a:lnSpc>
                <a:spcPts val="1839"/>
              </a:lnSpc>
            </a:pPr>
            <a:r>
              <a:rPr dirty="0" smtClean="0" sz="1600" spc="4">
                <a:latin typeface="Times New Roman"/>
                <a:cs typeface="Times New Roman"/>
              </a:rPr>
              <a:t>3</a:t>
            </a:r>
            <a:r>
              <a:rPr dirty="0" smtClean="0" sz="1600" spc="0">
                <a:latin typeface="Times New Roman"/>
                <a:cs typeface="Times New Roman"/>
              </a:rPr>
              <a:t>.1</a:t>
            </a:r>
            <a:r>
              <a:rPr dirty="0" smtClean="0" sz="1600" spc="9">
                <a:latin typeface="Times New Roman"/>
                <a:cs typeface="Times New Roman"/>
              </a:rPr>
              <a:t>0</a:t>
            </a:r>
            <a:r>
              <a:rPr dirty="0" smtClean="0" baseline="27607" sz="1575" spc="-9">
                <a:latin typeface="Times New Roman"/>
                <a:cs typeface="Times New Roman"/>
              </a:rPr>
              <a:t>-</a:t>
            </a:r>
            <a:r>
              <a:rPr dirty="0" smtClean="0" baseline="27607" sz="1575" spc="4">
                <a:latin typeface="Times New Roman"/>
                <a:cs typeface="Times New Roman"/>
              </a:rPr>
              <a:t>15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727" y="2666111"/>
            <a:ext cx="868934" cy="60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1"/>
              </a:spcBef>
            </a:pPr>
            <a:endParaRPr sz="650"/>
          </a:p>
          <a:p>
            <a:pPr marL="242188">
              <a:lnSpc>
                <a:spcPts val="1339"/>
              </a:lnSpc>
            </a:pPr>
            <a:r>
              <a:rPr dirty="0" smtClean="0" baseline="-18117" sz="2400" spc="9">
                <a:latin typeface="Times New Roman"/>
                <a:cs typeface="Times New Roman"/>
              </a:rPr>
              <a:t>1</a:t>
            </a:r>
            <a:r>
              <a:rPr dirty="0" smtClean="0" baseline="-18117" sz="2400" spc="4">
                <a:latin typeface="Times New Roman"/>
                <a:cs typeface="Times New Roman"/>
              </a:rPr>
              <a:t>0</a:t>
            </a:r>
            <a:r>
              <a:rPr dirty="0" smtClean="0" sz="1050" spc="-9">
                <a:latin typeface="Times New Roman"/>
                <a:cs typeface="Times New Roman"/>
              </a:rPr>
              <a:t>-</a:t>
            </a:r>
            <a:r>
              <a:rPr dirty="0" smtClean="0" sz="1050" spc="4"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8661" y="2666111"/>
            <a:ext cx="1013840" cy="60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110871">
              <a:lnSpc>
                <a:spcPts val="1839"/>
              </a:lnSpc>
            </a:pPr>
            <a:r>
              <a:rPr dirty="0" smtClean="0" sz="1600" spc="4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,1</a:t>
            </a:r>
            <a:r>
              <a:rPr dirty="0" smtClean="0" sz="1600" spc="9">
                <a:latin typeface="Times New Roman"/>
                <a:cs typeface="Times New Roman"/>
              </a:rPr>
              <a:t>3</a:t>
            </a:r>
            <a:r>
              <a:rPr dirty="0" smtClean="0" sz="1600" spc="0">
                <a:latin typeface="Times New Roman"/>
                <a:cs typeface="Times New Roman"/>
              </a:rPr>
              <a:t>.1</a:t>
            </a:r>
            <a:r>
              <a:rPr dirty="0" smtClean="0" sz="1600" spc="9">
                <a:latin typeface="Times New Roman"/>
                <a:cs typeface="Times New Roman"/>
              </a:rPr>
              <a:t>0</a:t>
            </a:r>
            <a:r>
              <a:rPr dirty="0" smtClean="0" baseline="27607" sz="1575" spc="-9">
                <a:latin typeface="Times New Roman"/>
                <a:cs typeface="Times New Roman"/>
              </a:rPr>
              <a:t>-</a:t>
            </a:r>
            <a:r>
              <a:rPr dirty="0" smtClean="0" baseline="27607" sz="1575" spc="4"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2502" y="2666111"/>
            <a:ext cx="907542" cy="60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1"/>
              </a:spcBef>
            </a:pPr>
            <a:endParaRPr sz="650"/>
          </a:p>
          <a:p>
            <a:pPr marL="262000">
              <a:lnSpc>
                <a:spcPts val="1339"/>
              </a:lnSpc>
            </a:pPr>
            <a:r>
              <a:rPr dirty="0" smtClean="0" baseline="-18117" sz="2400" spc="4">
                <a:latin typeface="Times New Roman"/>
                <a:cs typeface="Times New Roman"/>
              </a:rPr>
              <a:t>10</a:t>
            </a:r>
            <a:r>
              <a:rPr dirty="0" smtClean="0" sz="1050" spc="-9">
                <a:latin typeface="Times New Roman"/>
                <a:cs typeface="Times New Roman"/>
              </a:rPr>
              <a:t>-</a:t>
            </a:r>
            <a:r>
              <a:rPr dirty="0" smtClean="0" sz="1050" spc="4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136892" y="908303"/>
            <a:ext cx="1754124" cy="112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1017" y="265302"/>
            <a:ext cx="166308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Chap</a:t>
            </a:r>
            <a:r>
              <a:rPr dirty="0" smtClean="0" baseline="2925" sz="4200" spc="-9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2925" sz="4200" spc="-39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2925" sz="4200" spc="-4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4: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8425" y="265302"/>
            <a:ext cx="649517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dirty="0" smtClean="0" baseline="2925" sz="4200" spc="-20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2925" sz="4200" spc="-194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dirty="0" smtClean="0" baseline="2925" sz="4200" spc="-9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dirty="0" smtClean="0" baseline="2925" sz="4200" spc="-39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alu</a:t>
            </a:r>
            <a:r>
              <a:rPr dirty="0" smtClean="0" baseline="2925" sz="4200" spc="-25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dirty="0" smtClean="0" baseline="2925" sz="4200" spc="-1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2925" sz="4200" spc="-13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la</a:t>
            </a:r>
            <a:r>
              <a:rPr dirty="0" smtClean="0" baseline="2925" sz="4200" spc="-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qua</a:t>
            </a:r>
            <a:r>
              <a:rPr dirty="0" smtClean="0" baseline="2925" sz="4200" spc="-9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2925" sz="4200" spc="-29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dirty="0" smtClean="0" baseline="2925" sz="4200" spc="-3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des</a:t>
            </a:r>
            <a:r>
              <a:rPr dirty="0" smtClean="0" baseline="2925" sz="4200" spc="-3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eaux</a:t>
            </a:r>
            <a:r>
              <a:rPr dirty="0" smtClean="0" baseline="2925" sz="4200" spc="-5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2925" sz="4200" spc="-14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dirty="0" smtClean="0" baseline="2925" sz="4200" spc="-44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el</a:t>
            </a:r>
            <a:r>
              <a:rPr dirty="0" smtClean="0" baseline="2925" sz="4200" spc="-1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2925" sz="4200" spc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015" y="956276"/>
            <a:ext cx="655836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normes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retenues</a:t>
            </a:r>
            <a:r>
              <a:rPr dirty="0" smtClean="0" sz="1600" spc="-4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dépende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nature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ement</a:t>
            </a:r>
            <a:r>
              <a:rPr dirty="0" smtClean="0" sz="1600" spc="-9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eau.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017" y="1376265"/>
            <a:ext cx="286937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 u="heavy">
                <a:latin typeface="Arial"/>
                <a:cs typeface="Arial"/>
              </a:rPr>
              <a:t>CL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S</a:t>
            </a:r>
            <a:r>
              <a:rPr dirty="0" smtClean="0" sz="1600" spc="4" b="1" u="heavy">
                <a:latin typeface="Arial"/>
                <a:cs typeface="Arial"/>
              </a:rPr>
              <a:t>S</a:t>
            </a:r>
            <a:r>
              <a:rPr dirty="0" smtClean="0" sz="1600" spc="0" b="1" u="heavy">
                <a:latin typeface="Arial"/>
                <a:cs typeface="Arial"/>
              </a:rPr>
              <a:t>IFI</a:t>
            </a:r>
            <a:r>
              <a:rPr dirty="0" smtClean="0" sz="1600" spc="9" b="1" u="heavy">
                <a:latin typeface="Arial"/>
                <a:cs typeface="Arial"/>
              </a:rPr>
              <a:t>C</a:t>
            </a:r>
            <a:r>
              <a:rPr dirty="0" smtClean="0" sz="1600" spc="-144" b="1" u="heavy">
                <a:latin typeface="Arial"/>
                <a:cs typeface="Arial"/>
              </a:rPr>
              <a:t>A</a:t>
            </a:r>
            <a:r>
              <a:rPr dirty="0" smtClean="0" sz="1600" spc="9" b="1" u="heavy">
                <a:latin typeface="Arial"/>
                <a:cs typeface="Arial"/>
              </a:rPr>
              <a:t>T</a:t>
            </a:r>
            <a:r>
              <a:rPr dirty="0" smtClean="0" sz="1600" spc="9" b="1" u="heavy">
                <a:latin typeface="Arial"/>
                <a:cs typeface="Arial"/>
              </a:rPr>
              <a:t>I</a:t>
            </a:r>
            <a:r>
              <a:rPr dirty="0" smtClean="0" sz="1600" spc="-4" b="1" u="heavy">
                <a:latin typeface="Arial"/>
                <a:cs typeface="Arial"/>
              </a:rPr>
              <a:t>O</a:t>
            </a:r>
            <a:r>
              <a:rPr dirty="0" smtClean="0" sz="1600" spc="0" b="1" u="heavy">
                <a:latin typeface="Arial"/>
                <a:cs typeface="Arial"/>
              </a:rPr>
              <a:t>N</a:t>
            </a:r>
            <a:r>
              <a:rPr dirty="0" smtClean="0" sz="1600" spc="-69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S</a:t>
            </a:r>
            <a:r>
              <a:rPr dirty="0" smtClean="0" sz="1600" spc="-44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NI</a:t>
            </a:r>
            <a:r>
              <a:rPr dirty="0" smtClean="0" sz="1600" spc="-109" b="1" u="heavy">
                <a:latin typeface="Arial"/>
                <a:cs typeface="Arial"/>
              </a:rPr>
              <a:t>T</a:t>
            </a:r>
            <a:r>
              <a:rPr dirty="0" smtClean="0" sz="1600" spc="-14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IRE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943" y="2135545"/>
            <a:ext cx="7995766" cy="1697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qui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po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abili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é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l’eau,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l’a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pe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ani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aire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ue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préo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-14">
                <a:latin typeface="Arial"/>
                <a:cs typeface="Arial"/>
              </a:rPr>
              <a:t>u</a:t>
            </a:r>
            <a:r>
              <a:rPr dirty="0" smtClean="0" sz="1400" spc="0">
                <a:latin typeface="Arial"/>
                <a:cs typeface="Arial"/>
              </a:rPr>
              <a:t>p</a:t>
            </a:r>
            <a:r>
              <a:rPr dirty="0" smtClean="0" sz="1400" spc="-14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-14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do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inante</a:t>
            </a:r>
            <a:endParaRPr sz="1400">
              <a:latin typeface="Arial"/>
              <a:cs typeface="Arial"/>
            </a:endParaRPr>
          </a:p>
          <a:p>
            <a:pPr marL="12700" marR="4933830" indent="48768">
              <a:lnSpc>
                <a:spcPts val="1680"/>
              </a:lnSpc>
              <a:spcBef>
                <a:spcPts val="47"/>
              </a:spcBef>
            </a:pPr>
            <a:r>
              <a:rPr dirty="0" smtClean="0" sz="1400" spc="0">
                <a:latin typeface="Arial"/>
                <a:cs typeface="Arial"/>
              </a:rPr>
              <a:t>et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dis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ing</a:t>
            </a:r>
            <a:r>
              <a:rPr dirty="0" smtClean="0" sz="1400" spc="-4">
                <a:latin typeface="Arial"/>
                <a:cs typeface="Arial"/>
              </a:rPr>
              <a:t>u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alo</a:t>
            </a:r>
            <a:r>
              <a:rPr dirty="0" smtClean="0" sz="1400" spc="-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ubs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;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nor</a:t>
            </a:r>
            <a:r>
              <a:rPr dirty="0" smtClean="0" sz="1400" spc="-4" u="heavy">
                <a:latin typeface="Arial"/>
                <a:cs typeface="Arial"/>
              </a:rPr>
              <a:t>m</a:t>
            </a:r>
            <a:r>
              <a:rPr dirty="0" smtClean="0" sz="1400" spc="0" u="heavy">
                <a:latin typeface="Arial"/>
                <a:cs typeface="Arial"/>
              </a:rPr>
              <a:t>ales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baseline="-22546" sz="1350" spc="-4">
                <a:latin typeface="Arial"/>
                <a:cs typeface="Arial"/>
              </a:rPr>
              <a:t>2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1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baseline="-22546" sz="1350" spc="0">
                <a:latin typeface="Arial"/>
                <a:cs typeface="Arial"/>
              </a:rPr>
              <a:t>3</a:t>
            </a:r>
            <a:r>
              <a:rPr dirty="0" smtClean="0" baseline="-22546" sz="1350" spc="7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Ca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292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....</a:t>
            </a:r>
            <a:r>
              <a:rPr dirty="0" smtClean="0" sz="1400" spc="4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indé</a:t>
            </a:r>
            <a:r>
              <a:rPr dirty="0" smtClean="0" sz="1400" spc="4" u="heavy">
                <a:latin typeface="Arial"/>
                <a:cs typeface="Arial"/>
              </a:rPr>
              <a:t>s</a:t>
            </a:r>
            <a:r>
              <a:rPr dirty="0" smtClean="0" sz="1400" spc="0" u="heavy">
                <a:latin typeface="Arial"/>
                <a:cs typeface="Arial"/>
              </a:rPr>
              <a:t>irabl</a:t>
            </a:r>
            <a:r>
              <a:rPr dirty="0" smtClean="0" sz="1400" spc="-14" u="heavy">
                <a:latin typeface="Arial"/>
                <a:cs typeface="Arial"/>
              </a:rPr>
              <a:t>e</a:t>
            </a:r>
            <a:r>
              <a:rPr dirty="0" smtClean="0" sz="1400" spc="0" u="heavy">
                <a:latin typeface="Arial"/>
                <a:cs typeface="Arial"/>
              </a:rPr>
              <a:t>s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baseline="25767" sz="1350" spc="-4">
                <a:latin typeface="Arial"/>
                <a:cs typeface="Arial"/>
              </a:rPr>
              <a:t>3</a:t>
            </a:r>
            <a:r>
              <a:rPr dirty="0" smtClean="0" baseline="25767" sz="1350" spc="4">
                <a:latin typeface="Arial"/>
                <a:cs typeface="Arial"/>
              </a:rPr>
              <a:t>+</a:t>
            </a:r>
            <a:r>
              <a:rPr dirty="0" smtClean="0" sz="1400" spc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09"/>
              </a:lnSpc>
            </a:pP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o</a:t>
            </a:r>
            <a:r>
              <a:rPr dirty="0" smtClean="0" sz="1400" spc="-19" u="heavy">
                <a:latin typeface="Arial"/>
                <a:cs typeface="Arial"/>
              </a:rPr>
              <a:t>x</a:t>
            </a:r>
            <a:r>
              <a:rPr dirty="0" smtClean="0" sz="1400" spc="0" u="heavy">
                <a:latin typeface="Arial"/>
                <a:cs typeface="Arial"/>
              </a:rPr>
              <a:t>iques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g</a:t>
            </a:r>
            <a:r>
              <a:rPr dirty="0" smtClean="0" baseline="25767" sz="1350" spc="-4">
                <a:latin typeface="Arial"/>
                <a:cs typeface="Arial"/>
              </a:rPr>
              <a:t>2</a:t>
            </a:r>
            <a:r>
              <a:rPr dirty="0" smtClean="0" baseline="25767" sz="1350" spc="4">
                <a:latin typeface="Arial"/>
                <a:cs typeface="Arial"/>
              </a:rPr>
              <a:t>+</a:t>
            </a:r>
            <a:r>
              <a:rPr dirty="0" smtClean="0" sz="1400" spc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Les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ron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iè</a:t>
            </a:r>
            <a:r>
              <a:rPr dirty="0" smtClean="0" sz="1400" spc="-9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es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di</a:t>
            </a:r>
            <a:r>
              <a:rPr dirty="0" smtClean="0" sz="1400" spc="-19">
                <a:latin typeface="Arial"/>
                <a:cs typeface="Arial"/>
              </a:rPr>
              <a:t>f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ére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illes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è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ne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ont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ne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ent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dé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inies</a:t>
            </a:r>
            <a:r>
              <a:rPr dirty="0" smtClean="0" sz="1400" spc="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ain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i,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ub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indé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irabl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peu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ent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ê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19">
                <a:latin typeface="Arial"/>
                <a:cs typeface="Arial"/>
              </a:rPr>
              <a:t>x</a:t>
            </a:r>
            <a:r>
              <a:rPr dirty="0" smtClean="0" sz="1400" spc="0">
                <a:latin typeface="Arial"/>
                <a:cs typeface="Arial"/>
              </a:rPr>
              <a:t>iques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lor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qu’elles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ont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pré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quantités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rès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-9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po</a:t>
            </a:r>
            <a:r>
              <a:rPr dirty="0" smtClean="0" sz="1400" spc="-4">
                <a:latin typeface="Arial"/>
                <a:cs typeface="Arial"/>
              </a:rPr>
              <a:t>r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an</a:t>
            </a:r>
            <a:r>
              <a:rPr dirty="0" smtClean="0" sz="1400" spc="-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9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2818" y="2557341"/>
            <a:ext cx="82815" cy="144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900" spc="0"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0356" y="2557341"/>
            <a:ext cx="177622" cy="144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900" spc="-4">
                <a:latin typeface="Arial"/>
                <a:cs typeface="Arial"/>
              </a:rPr>
              <a:t>2+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852" y="4163414"/>
            <a:ext cx="487784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b="1" u="heavy">
                <a:latin typeface="Arial"/>
                <a:cs typeface="Arial"/>
              </a:rPr>
              <a:t> </a:t>
            </a:r>
            <a:r>
              <a:rPr dirty="0" smtClean="0" sz="1600" spc="-89" b="1" u="heavy">
                <a:latin typeface="Arial"/>
                <a:cs typeface="Arial"/>
              </a:rPr>
              <a:t>L</a:t>
            </a:r>
            <a:r>
              <a:rPr dirty="0" smtClean="0" sz="1600" spc="0" b="1" u="heavy">
                <a:latin typeface="Arial"/>
                <a:cs typeface="Arial"/>
              </a:rPr>
              <a:t>’E</a:t>
            </a:r>
            <a:r>
              <a:rPr dirty="0" smtClean="0" sz="1600" spc="-114" b="1" u="heavy">
                <a:latin typeface="Arial"/>
                <a:cs typeface="Arial"/>
              </a:rPr>
              <a:t>V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LU</a:t>
            </a:r>
            <a:r>
              <a:rPr dirty="0" smtClean="0" sz="1600" spc="-32" b="1" u="heavy">
                <a:latin typeface="Arial"/>
                <a:cs typeface="Arial"/>
              </a:rPr>
              <a:t> </a:t>
            </a:r>
            <a:r>
              <a:rPr dirty="0" smtClean="0" sz="1600" spc="-144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TI</a:t>
            </a:r>
            <a:r>
              <a:rPr dirty="0" smtClean="0" sz="1600" spc="-10" b="1" u="heavy">
                <a:latin typeface="Arial"/>
                <a:cs typeface="Arial"/>
              </a:rPr>
              <a:t> </a:t>
            </a:r>
            <a:r>
              <a:rPr dirty="0" smtClean="0" sz="1600" spc="-9" b="1" u="heavy">
                <a:latin typeface="Arial"/>
                <a:cs typeface="Arial"/>
              </a:rPr>
              <a:t>O</a:t>
            </a:r>
            <a:r>
              <a:rPr dirty="0" smtClean="0" sz="1600" spc="0" b="1" u="heavy">
                <a:latin typeface="Arial"/>
                <a:cs typeface="Arial"/>
              </a:rPr>
              <a:t>N</a:t>
            </a:r>
            <a:r>
              <a:rPr dirty="0" smtClean="0" sz="1600" spc="0" b="1" u="heavy">
                <a:latin typeface="Arial"/>
                <a:cs typeface="Arial"/>
              </a:rPr>
              <a:t> </a:t>
            </a:r>
            <a:r>
              <a:rPr dirty="0" smtClean="0" sz="1600" spc="53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de</a:t>
            </a:r>
            <a:r>
              <a:rPr dirty="0" smtClean="0" sz="1600" spc="420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la</a:t>
            </a:r>
            <a:r>
              <a:rPr dirty="0" smtClean="0" sz="1600" spc="0" b="1" u="heavy">
                <a:latin typeface="Arial"/>
                <a:cs typeface="Arial"/>
              </a:rPr>
              <a:t> </a:t>
            </a:r>
            <a:r>
              <a:rPr dirty="0" smtClean="0" sz="1600" spc="5" b="1" u="heavy">
                <a:latin typeface="Arial"/>
                <a:cs typeface="Arial"/>
              </a:rPr>
              <a:t> </a:t>
            </a:r>
            <a:r>
              <a:rPr dirty="0" smtClean="0" sz="1600" spc="-9" b="1" u="heavy">
                <a:latin typeface="Arial"/>
                <a:cs typeface="Arial"/>
              </a:rPr>
              <a:t>Q</a:t>
            </a:r>
            <a:r>
              <a:rPr dirty="0" smtClean="0" sz="1600" spc="0" b="1" u="heavy">
                <a:latin typeface="Arial"/>
                <a:cs typeface="Arial"/>
              </a:rPr>
              <a:t>U</a:t>
            </a:r>
            <a:r>
              <a:rPr dirty="0" smtClean="0" sz="1600" spc="-54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L</a:t>
            </a:r>
            <a:r>
              <a:rPr dirty="0" smtClean="0" sz="1600" spc="-22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I</a:t>
            </a:r>
            <a:r>
              <a:rPr dirty="0" smtClean="0" sz="1600" spc="-4" b="1" u="heavy">
                <a:latin typeface="Arial"/>
                <a:cs typeface="Arial"/>
              </a:rPr>
              <a:t>T</a:t>
            </a:r>
            <a:r>
              <a:rPr dirty="0" smtClean="0" sz="1600" spc="0" b="1" u="heavy">
                <a:latin typeface="Arial"/>
                <a:cs typeface="Arial"/>
              </a:rPr>
              <a:t>E</a:t>
            </a:r>
            <a:r>
              <a:rPr dirty="0" smtClean="0" sz="1600" spc="0" b="1" u="heavy">
                <a:latin typeface="Arial"/>
                <a:cs typeface="Arial"/>
              </a:rPr>
              <a:t> </a:t>
            </a:r>
            <a:r>
              <a:rPr dirty="0" smtClean="0" sz="1600" spc="55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de</a:t>
            </a:r>
            <a:r>
              <a:rPr dirty="0" smtClean="0" sz="1600" spc="425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l’E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U</a:t>
            </a:r>
            <a:r>
              <a:rPr dirty="0" smtClean="0" sz="1600" spc="0" b="1" u="heavy">
                <a:latin typeface="Arial"/>
                <a:cs typeface="Arial"/>
              </a:rPr>
              <a:t> </a:t>
            </a:r>
            <a:r>
              <a:rPr dirty="0" smtClean="0" sz="1600" spc="54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P</a:t>
            </a:r>
            <a:r>
              <a:rPr dirty="0" smtClean="0" sz="1600" spc="-4" b="1" u="heavy">
                <a:latin typeface="Arial"/>
                <a:cs typeface="Arial"/>
              </a:rPr>
              <a:t>O</a:t>
            </a:r>
            <a:r>
              <a:rPr dirty="0" smtClean="0" sz="1600" spc="-125" b="1" u="heavy">
                <a:latin typeface="Arial"/>
                <a:cs typeface="Arial"/>
              </a:rPr>
              <a:t>T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B</a:t>
            </a:r>
            <a:r>
              <a:rPr dirty="0" smtClean="0" sz="1600" spc="-4" b="1" u="heavy">
                <a:latin typeface="Arial"/>
                <a:cs typeface="Arial"/>
              </a:rPr>
              <a:t>L</a:t>
            </a:r>
            <a:r>
              <a:rPr dirty="0" smtClean="0" sz="1600" spc="0" b="1" u="heavy">
                <a:latin typeface="Arial"/>
                <a:cs typeface="Arial"/>
              </a:rPr>
              <a:t>E</a:t>
            </a:r>
            <a:r>
              <a:rPr dirty="0" smtClean="0" sz="1600" spc="14" b="1" u="heavy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015" y="4732448"/>
            <a:ext cx="595367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62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</a:t>
            </a:r>
            <a:r>
              <a:rPr dirty="0" smtClean="0" sz="1400" spc="-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9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ètres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ph</a:t>
            </a:r>
            <a:r>
              <a:rPr dirty="0" smtClean="0" sz="1400" spc="-25">
                <a:latin typeface="Arial"/>
                <a:cs typeface="Arial"/>
              </a:rPr>
              <a:t>y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iqu</a:t>
            </a:r>
            <a:r>
              <a:rPr dirty="0" smtClean="0" sz="1400" spc="-4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hi</a:t>
            </a:r>
            <a:r>
              <a:rPr dirty="0" smtClean="0" sz="1400" spc="-9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iqu</a:t>
            </a:r>
            <a:r>
              <a:rPr dirty="0" smtClean="0" sz="1400" spc="-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bio</a:t>
            </a:r>
            <a:r>
              <a:rPr dirty="0" smtClean="0" sz="1400" spc="-4">
                <a:latin typeface="Arial"/>
                <a:cs typeface="Arial"/>
              </a:rPr>
              <a:t>l</a:t>
            </a:r>
            <a:r>
              <a:rPr dirty="0" smtClean="0" sz="1400" spc="0">
                <a:latin typeface="Arial"/>
                <a:cs typeface="Arial"/>
              </a:rPr>
              <a:t>ogi</a:t>
            </a:r>
            <a:r>
              <a:rPr dirty="0" smtClean="0" sz="1400" spc="-4">
                <a:latin typeface="Arial"/>
                <a:cs typeface="Arial"/>
              </a:rPr>
              <a:t>q</a:t>
            </a:r>
            <a:r>
              <a:rPr dirty="0" smtClean="0" sz="1400" spc="0">
                <a:latin typeface="Arial"/>
                <a:cs typeface="Arial"/>
              </a:rPr>
              <a:t>ues,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ré</a:t>
            </a:r>
            <a:r>
              <a:rPr dirty="0" smtClean="0" sz="1400" spc="-4">
                <a:latin typeface="Arial"/>
                <a:cs typeface="Arial"/>
              </a:rPr>
              <a:t>p</a:t>
            </a:r>
            <a:r>
              <a:rPr dirty="0" smtClean="0" sz="1400" spc="0">
                <a:latin typeface="Arial"/>
                <a:cs typeface="Arial"/>
              </a:rPr>
              <a:t>artis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5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gr</a:t>
            </a:r>
            <a:r>
              <a:rPr dirty="0" smtClean="0" sz="1400" spc="-4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up</a:t>
            </a:r>
            <a:r>
              <a:rPr dirty="0" smtClean="0" sz="1400" spc="-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943" y="5227741"/>
            <a:ext cx="8296187" cy="1057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A.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4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è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O</a:t>
            </a:r>
            <a:r>
              <a:rPr dirty="0" smtClean="0" sz="1400" spc="-4" u="heavy">
                <a:latin typeface="Arial"/>
                <a:cs typeface="Arial"/>
              </a:rPr>
              <a:t>R</a:t>
            </a:r>
            <a:r>
              <a:rPr dirty="0" smtClean="0" sz="1400" spc="0" u="heavy">
                <a:latin typeface="Arial"/>
                <a:cs typeface="Arial"/>
              </a:rPr>
              <a:t>GA</a:t>
            </a:r>
            <a:r>
              <a:rPr dirty="0" smtClean="0" sz="1400" spc="-4" u="heavy">
                <a:latin typeface="Arial"/>
                <a:cs typeface="Arial"/>
              </a:rPr>
              <a:t>N</a:t>
            </a:r>
            <a:r>
              <a:rPr dirty="0" smtClean="0" sz="1400" spc="0" u="heavy">
                <a:latin typeface="Arial"/>
                <a:cs typeface="Arial"/>
              </a:rPr>
              <a:t>OLEP</a:t>
            </a:r>
            <a:r>
              <a:rPr dirty="0" smtClean="0" sz="1400" spc="-4" u="heavy">
                <a:latin typeface="Arial"/>
                <a:cs typeface="Arial"/>
              </a:rPr>
              <a:t>T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0" u="heavy">
                <a:latin typeface="Arial"/>
                <a:cs typeface="Arial"/>
              </a:rPr>
              <a:t>Q</a:t>
            </a:r>
            <a:r>
              <a:rPr dirty="0" smtClean="0" sz="1400" spc="-4" u="heavy">
                <a:latin typeface="Arial"/>
                <a:cs typeface="Arial"/>
              </a:rPr>
              <a:t>U</a:t>
            </a:r>
            <a:r>
              <a:rPr dirty="0" smtClean="0" sz="1400" spc="0" u="heavy">
                <a:latin typeface="Arial"/>
                <a:cs typeface="Arial"/>
              </a:rPr>
              <a:t>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(rela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aux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in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or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ions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ueillies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organes</a:t>
            </a:r>
            <a:r>
              <a:rPr dirty="0" smtClean="0" sz="1400" spc="-2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1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iel</a:t>
            </a:r>
            <a:r>
              <a:rPr dirty="0" smtClean="0" sz="1400" spc="-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  <a:p>
            <a:pPr marL="12700" marR="1097705">
              <a:lnSpc>
                <a:spcPct val="100041"/>
              </a:lnSpc>
            </a:pPr>
            <a:r>
              <a:rPr dirty="0" smtClean="0" sz="1400" spc="0">
                <a:latin typeface="Arial"/>
                <a:cs typeface="Arial"/>
              </a:rPr>
              <a:t>B.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15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è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9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es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P</a:t>
            </a:r>
            <a:r>
              <a:rPr dirty="0" smtClean="0" sz="1400" spc="-4" u="heavy">
                <a:latin typeface="Arial"/>
                <a:cs typeface="Arial"/>
              </a:rPr>
              <a:t>H</a:t>
            </a:r>
            <a:r>
              <a:rPr dirty="0" smtClean="0" sz="1400" spc="-14" u="heavy">
                <a:latin typeface="Arial"/>
                <a:cs typeface="Arial"/>
              </a:rPr>
              <a:t>Y</a:t>
            </a:r>
            <a:r>
              <a:rPr dirty="0" smtClean="0" sz="1400" spc="0" u="heavy">
                <a:latin typeface="Arial"/>
                <a:cs typeface="Arial"/>
              </a:rPr>
              <a:t>S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-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O</a:t>
            </a:r>
            <a:r>
              <a:rPr dirty="0" smtClean="0" sz="1400" spc="0" u="heavy">
                <a:latin typeface="Arial"/>
                <a:cs typeface="Arial"/>
              </a:rPr>
              <a:t>-</a:t>
            </a:r>
            <a:r>
              <a:rPr dirty="0" smtClean="0" sz="1400" spc="-4" u="heavy">
                <a:latin typeface="Arial"/>
                <a:cs typeface="Arial"/>
              </a:rPr>
              <a:t>C</a:t>
            </a:r>
            <a:r>
              <a:rPr dirty="0" smtClean="0" sz="1400" spc="-4" u="heavy">
                <a:latin typeface="Arial"/>
                <a:cs typeface="Arial"/>
              </a:rPr>
              <a:t>H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-4" u="heavy">
                <a:latin typeface="Arial"/>
                <a:cs typeface="Arial"/>
              </a:rPr>
              <a:t>M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0" u="heavy">
                <a:latin typeface="Arial"/>
                <a:cs typeface="Arial"/>
              </a:rPr>
              <a:t>Q</a:t>
            </a:r>
            <a:r>
              <a:rPr dirty="0" smtClean="0" sz="1400" spc="-4" u="heavy">
                <a:latin typeface="Arial"/>
                <a:cs typeface="Arial"/>
              </a:rPr>
              <a:t>U</a:t>
            </a:r>
            <a:r>
              <a:rPr dirty="0" smtClean="0" sz="1400" spc="0" u="heavy">
                <a:latin typeface="Arial"/>
                <a:cs typeface="Arial"/>
              </a:rPr>
              <a:t>ES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ion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4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ec</a:t>
            </a:r>
            <a:r>
              <a:rPr dirty="0" smtClean="0" sz="1400" spc="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4">
                <a:latin typeface="Arial"/>
                <a:cs typeface="Arial"/>
              </a:rPr>
              <a:t>u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u</a:t>
            </a:r>
            <a:r>
              <a:rPr dirty="0" smtClean="0" sz="1400" spc="-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na</a:t>
            </a:r>
            <a:r>
              <a:rPr dirty="0" smtClean="0" sz="1400" spc="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u</a:t>
            </a:r>
            <a:r>
              <a:rPr dirty="0" smtClean="0" sz="1400" spc="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elle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ea</a:t>
            </a:r>
            <a:r>
              <a:rPr dirty="0" smtClean="0" sz="1400" spc="4">
                <a:latin typeface="Arial"/>
                <a:cs typeface="Arial"/>
              </a:rPr>
              <a:t>u</a:t>
            </a:r>
            <a:r>
              <a:rPr dirty="0" smtClean="0" sz="1400" spc="-14">
                <a:latin typeface="Arial"/>
                <a:cs typeface="Arial"/>
              </a:rPr>
              <a:t>x</a:t>
            </a:r>
            <a:r>
              <a:rPr dirty="0" smtClean="0" sz="1400" spc="0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24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è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ant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ub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-4" u="heavy">
                <a:latin typeface="Arial"/>
                <a:cs typeface="Arial"/>
              </a:rPr>
              <a:t>N</a:t>
            </a:r>
            <a:r>
              <a:rPr dirty="0" smtClean="0" sz="1400" spc="-4" u="heavy">
                <a:latin typeface="Arial"/>
                <a:cs typeface="Arial"/>
              </a:rPr>
              <a:t>D</a:t>
            </a:r>
            <a:r>
              <a:rPr dirty="0" smtClean="0" sz="1400" spc="0" u="heavy">
                <a:latin typeface="Arial"/>
                <a:cs typeface="Arial"/>
              </a:rPr>
              <a:t>ES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-4" u="heavy">
                <a:latin typeface="Arial"/>
                <a:cs typeface="Arial"/>
              </a:rPr>
              <a:t>R</a:t>
            </a:r>
            <a:r>
              <a:rPr dirty="0" smtClean="0" sz="1400" spc="0" u="heavy">
                <a:latin typeface="Arial"/>
                <a:cs typeface="Arial"/>
              </a:rPr>
              <a:t>ABLES.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ts val="1609"/>
              </a:lnSpc>
            </a:pPr>
            <a:r>
              <a:rPr dirty="0" smtClean="0" sz="1400" spc="-4">
                <a:latin typeface="Arial"/>
                <a:cs typeface="Arial"/>
              </a:rPr>
              <a:t>D</a:t>
            </a:r>
            <a:r>
              <a:rPr dirty="0" smtClean="0" sz="1400" spc="0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13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è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rela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2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ub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an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es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-29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O</a:t>
            </a:r>
            <a:r>
              <a:rPr dirty="0" smtClean="0" sz="1400" spc="9" u="heavy">
                <a:latin typeface="Arial"/>
                <a:cs typeface="Arial"/>
              </a:rPr>
              <a:t>X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0" u="heavy">
                <a:latin typeface="Arial"/>
                <a:cs typeface="Arial"/>
              </a:rPr>
              <a:t>Q</a:t>
            </a:r>
            <a:r>
              <a:rPr dirty="0" smtClean="0" sz="1400" spc="-4" u="heavy">
                <a:latin typeface="Arial"/>
                <a:cs typeface="Arial"/>
              </a:rPr>
              <a:t>U</a:t>
            </a:r>
            <a:r>
              <a:rPr dirty="0" smtClean="0" sz="1400" spc="0" u="heavy">
                <a:latin typeface="Arial"/>
                <a:cs typeface="Arial"/>
              </a:rPr>
              <a:t>ES.</a:t>
            </a:r>
            <a:r>
              <a:rPr dirty="0" smtClean="0" sz="1400" spc="-10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-4">
                <a:latin typeface="Arial"/>
                <a:cs typeface="Arial"/>
              </a:rPr>
              <a:t>N</a:t>
            </a:r>
            <a:r>
              <a:rPr dirty="0" smtClean="0" baseline="25767" sz="1350" spc="0">
                <a:latin typeface="Arial"/>
                <a:cs typeface="Arial"/>
              </a:rPr>
              <a:t>-</a:t>
            </a:r>
            <a:r>
              <a:rPr dirty="0" smtClean="0" baseline="25767" sz="1350" spc="36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mé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aux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lou</a:t>
            </a:r>
            <a:r>
              <a:rPr dirty="0" smtClean="0" sz="1400" spc="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9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pe</a:t>
            </a:r>
            <a:r>
              <a:rPr dirty="0" smtClean="0" sz="1400" spc="9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id</a:t>
            </a:r>
            <a:r>
              <a:rPr dirty="0" smtClean="0" sz="1400" spc="-9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E.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6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è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-4" u="heavy">
                <a:latin typeface="Arial"/>
                <a:cs typeface="Arial"/>
              </a:rPr>
              <a:t>M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-4" u="heavy">
                <a:latin typeface="Arial"/>
                <a:cs typeface="Arial"/>
              </a:rPr>
              <a:t>C</a:t>
            </a:r>
            <a:r>
              <a:rPr dirty="0" smtClean="0" sz="1400" spc="-4" u="heavy">
                <a:latin typeface="Arial"/>
                <a:cs typeface="Arial"/>
              </a:rPr>
              <a:t>R</a:t>
            </a:r>
            <a:r>
              <a:rPr dirty="0" smtClean="0" sz="1400" spc="0" u="heavy">
                <a:latin typeface="Arial"/>
                <a:cs typeface="Arial"/>
              </a:rPr>
              <a:t>OB</a:t>
            </a:r>
            <a:r>
              <a:rPr dirty="0" smtClean="0" sz="1400" spc="4" u="heavy">
                <a:latin typeface="Arial"/>
                <a:cs typeface="Arial"/>
              </a:rPr>
              <a:t>I</a:t>
            </a:r>
            <a:r>
              <a:rPr dirty="0" smtClean="0" sz="1400" spc="0" u="heavy">
                <a:latin typeface="Arial"/>
                <a:cs typeface="Arial"/>
              </a:rPr>
              <a:t>OLOGI</a:t>
            </a:r>
            <a:r>
              <a:rPr dirty="0" smtClean="0" sz="1400" spc="-9" u="heavy">
                <a:latin typeface="Arial"/>
                <a:cs typeface="Arial"/>
              </a:rPr>
              <a:t>Q</a:t>
            </a:r>
            <a:r>
              <a:rPr dirty="0" smtClean="0" sz="1400" spc="-4" u="heavy">
                <a:latin typeface="Arial"/>
                <a:cs typeface="Arial"/>
              </a:rPr>
              <a:t>U</a:t>
            </a:r>
            <a:r>
              <a:rPr dirty="0" smtClean="0" sz="1400" spc="0" u="heavy">
                <a:latin typeface="Arial"/>
                <a:cs typeface="Arial"/>
              </a:rPr>
              <a:t>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18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162615" y="1413510"/>
            <a:ext cx="638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32911" y="4200906"/>
            <a:ext cx="651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234970" y="4200906"/>
            <a:ext cx="558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460094" y="4200906"/>
            <a:ext cx="574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400984" y="4200906"/>
            <a:ext cx="639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701825" y="4200906"/>
            <a:ext cx="570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293967" y="4200906"/>
            <a:ext cx="635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61516" y="970788"/>
            <a:ext cx="5617464" cy="4491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0628" y="301747"/>
            <a:ext cx="13583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-54">
                <a:latin typeface="Verdana"/>
                <a:cs typeface="Verdana"/>
              </a:rPr>
              <a:t>P</a:t>
            </a:r>
            <a:r>
              <a:rPr dirty="0" smtClean="0" sz="1800" spc="0">
                <a:latin typeface="Verdana"/>
                <a:cs typeface="Verdana"/>
              </a:rPr>
              <a:t>a</a:t>
            </a:r>
            <a:r>
              <a:rPr dirty="0" smtClean="0" sz="1800" spc="-34">
                <a:latin typeface="Verdana"/>
                <a:cs typeface="Verdana"/>
              </a:rPr>
              <a:t>r</a:t>
            </a:r>
            <a:r>
              <a:rPr dirty="0" smtClean="0" sz="1800" spc="0">
                <a:latin typeface="Verdana"/>
                <a:cs typeface="Verdana"/>
              </a:rPr>
              <a:t>am</a:t>
            </a:r>
            <a:r>
              <a:rPr dirty="0" smtClean="0" sz="1800" spc="-4">
                <a:latin typeface="Verdana"/>
                <a:cs typeface="Verdana"/>
              </a:rPr>
              <a:t>è</a:t>
            </a:r>
            <a:r>
              <a:rPr dirty="0" smtClean="0" sz="1800" spc="0">
                <a:latin typeface="Verdana"/>
                <a:cs typeface="Verdana"/>
              </a:rPr>
              <a:t>tr</a:t>
            </a:r>
            <a:r>
              <a:rPr dirty="0" smtClean="0" sz="1800" spc="-4">
                <a:latin typeface="Verdana"/>
                <a:cs typeface="Verdana"/>
              </a:rPr>
              <a:t>e</a:t>
            </a:r>
            <a:r>
              <a:rPr dirty="0" smtClean="0" sz="1800" spc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1144" y="301747"/>
            <a:ext cx="21801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-4">
                <a:latin typeface="Verdana"/>
                <a:cs typeface="Verdana"/>
              </a:rPr>
              <a:t>p</a:t>
            </a:r>
            <a:r>
              <a:rPr dirty="0" smtClean="0" sz="1800" spc="-9">
                <a:latin typeface="Verdana"/>
                <a:cs typeface="Verdana"/>
              </a:rPr>
              <a:t>h</a:t>
            </a:r>
            <a:r>
              <a:rPr dirty="0" smtClean="0" sz="1800" spc="0">
                <a:latin typeface="Verdana"/>
                <a:cs typeface="Verdana"/>
              </a:rPr>
              <a:t>ys</a:t>
            </a:r>
            <a:r>
              <a:rPr dirty="0" smtClean="0" sz="1800" spc="9">
                <a:latin typeface="Verdana"/>
                <a:cs typeface="Verdana"/>
              </a:rPr>
              <a:t>i</a:t>
            </a:r>
            <a:r>
              <a:rPr dirty="0" smtClean="0" sz="1800" spc="0">
                <a:latin typeface="Verdana"/>
                <a:cs typeface="Verdana"/>
              </a:rPr>
              <a:t>c</a:t>
            </a:r>
            <a:r>
              <a:rPr dirty="0" smtClean="0" sz="1800" spc="4">
                <a:latin typeface="Verdana"/>
                <a:cs typeface="Verdana"/>
              </a:rPr>
              <a:t>o</a:t>
            </a:r>
            <a:r>
              <a:rPr dirty="0" smtClean="0" sz="1800" spc="0">
                <a:latin typeface="Verdana"/>
                <a:cs typeface="Verdana"/>
              </a:rPr>
              <a:t>-ch</a:t>
            </a:r>
            <a:r>
              <a:rPr dirty="0" smtClean="0" sz="1800" spc="4">
                <a:latin typeface="Verdana"/>
                <a:cs typeface="Verdana"/>
              </a:rPr>
              <a:t>i</a:t>
            </a:r>
            <a:r>
              <a:rPr dirty="0" smtClean="0" sz="1800" spc="0">
                <a:latin typeface="Verdana"/>
                <a:cs typeface="Verdana"/>
              </a:rPr>
              <a:t>m</a:t>
            </a:r>
            <a:r>
              <a:rPr dirty="0" smtClean="0" sz="1800" spc="9">
                <a:latin typeface="Verdana"/>
                <a:cs typeface="Verdana"/>
              </a:rPr>
              <a:t>i</a:t>
            </a:r>
            <a:r>
              <a:rPr dirty="0" smtClean="0" sz="1800" spc="-4">
                <a:latin typeface="Verdana"/>
                <a:cs typeface="Verdana"/>
              </a:rPr>
              <a:t>q</a:t>
            </a:r>
            <a:r>
              <a:rPr dirty="0" smtClean="0" sz="1800" spc="0">
                <a:latin typeface="Verdana"/>
                <a:cs typeface="Verdana"/>
              </a:rPr>
              <a:t>ues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168" y="6118075"/>
            <a:ext cx="2726247" cy="528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-4">
                <a:latin typeface="Comic Sans MS"/>
                <a:cs typeface="Comic Sans MS"/>
              </a:rPr>
              <a:t>C</a:t>
            </a:r>
            <a:r>
              <a:rPr dirty="0" smtClean="0" baseline="2657" sz="2700" spc="0">
                <a:latin typeface="Comic Sans MS"/>
                <a:cs typeface="Comic Sans MS"/>
              </a:rPr>
              <a:t>ertains</a:t>
            </a:r>
            <a:r>
              <a:rPr dirty="0" smtClean="0" baseline="2657" sz="2700" spc="-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de</a:t>
            </a:r>
            <a:r>
              <a:rPr dirty="0" smtClean="0" baseline="2657" sz="2700" spc="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c</a:t>
            </a:r>
            <a:r>
              <a:rPr dirty="0" smtClean="0" baseline="2657" sz="2700" spc="-4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s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é</a:t>
            </a:r>
            <a:r>
              <a:rPr dirty="0" smtClean="0" baseline="2657" sz="2700" spc="-4">
                <a:latin typeface="Comic Sans MS"/>
                <a:cs typeface="Comic Sans MS"/>
              </a:rPr>
              <a:t>l</a:t>
            </a:r>
            <a:r>
              <a:rPr dirty="0" smtClean="0" baseline="2657" sz="2700" spc="0">
                <a:latin typeface="Comic Sans MS"/>
                <a:cs typeface="Comic Sans MS"/>
              </a:rPr>
              <a:t>éments</a:t>
            </a:r>
            <a:endParaRPr sz="1800">
              <a:latin typeface="Comic Sans MS"/>
              <a:cs typeface="Comic Sans MS"/>
            </a:endParaRPr>
          </a:p>
          <a:p>
            <a:pPr marL="12700" marR="34335">
              <a:lnSpc>
                <a:spcPts val="2115"/>
              </a:lnSpc>
              <a:spcBef>
                <a:spcPts val="3"/>
              </a:spcBef>
            </a:pPr>
            <a:r>
              <a:rPr dirty="0" smtClean="0" baseline="1328" sz="2700" spc="0">
                <a:latin typeface="Comic Sans MS"/>
                <a:cs typeface="Comic Sans MS"/>
              </a:rPr>
              <a:t>app</a:t>
            </a:r>
            <a:r>
              <a:rPr dirty="0" smtClean="0" baseline="1328" sz="2700" spc="-4">
                <a:latin typeface="Comic Sans MS"/>
                <a:cs typeface="Comic Sans MS"/>
              </a:rPr>
              <a:t>e</a:t>
            </a:r>
            <a:r>
              <a:rPr dirty="0" smtClean="0" baseline="1328" sz="2700" spc="0">
                <a:latin typeface="Comic Sans MS"/>
                <a:cs typeface="Comic Sans MS"/>
              </a:rPr>
              <a:t>lé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calco</a:t>
            </a:r>
            <a:r>
              <a:rPr dirty="0" smtClean="0" baseline="1328" sz="2700" spc="-4">
                <a:latin typeface="Comic Sans MS"/>
                <a:cs typeface="Comic Sans MS"/>
              </a:rPr>
              <a:t>-</a:t>
            </a:r>
            <a:r>
              <a:rPr dirty="0" smtClean="0" baseline="1328" sz="2700" spc="0">
                <a:latin typeface="Comic Sans MS"/>
                <a:cs typeface="Comic Sans MS"/>
              </a:rPr>
              <a:t>carbo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ique.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3978" y="6118075"/>
            <a:ext cx="117267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réagiss</a:t>
            </a:r>
            <a:r>
              <a:rPr dirty="0" smtClean="0" baseline="2657" sz="2700" spc="-9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3296" y="6118075"/>
            <a:ext cx="64802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entre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8650" y="6118075"/>
            <a:ext cx="43925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eux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6617" y="6118075"/>
            <a:ext cx="29596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1289" y="6118075"/>
            <a:ext cx="48046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sein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7712" y="6118075"/>
            <a:ext cx="47405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d’un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0472" y="6118075"/>
            <a:ext cx="93850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système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19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43988" y="2061978"/>
            <a:ext cx="4168835" cy="2128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5163" marR="1217533" algn="ctr">
              <a:lnSpc>
                <a:spcPts val="3995"/>
              </a:lnSpc>
              <a:spcBef>
                <a:spcPts val="199"/>
              </a:spcBef>
            </a:pPr>
            <a:r>
              <a:rPr dirty="0" smtClean="0" baseline="3322" sz="5400" spc="0">
                <a:latin typeface="Comic Sans MS"/>
                <a:cs typeface="Comic Sans MS"/>
              </a:rPr>
              <a:t>Partie</a:t>
            </a:r>
            <a:r>
              <a:rPr dirty="0" smtClean="0" baseline="3322" sz="5400" spc="0">
                <a:latin typeface="Comic Sans MS"/>
                <a:cs typeface="Comic Sans MS"/>
              </a:rPr>
              <a:t> </a:t>
            </a:r>
            <a:r>
              <a:rPr dirty="0" smtClean="0" baseline="3322" sz="5400" spc="0">
                <a:latin typeface="Comic Sans MS"/>
                <a:cs typeface="Comic Sans MS"/>
              </a:rPr>
              <a:t>I</a:t>
            </a:r>
            <a:endParaRPr sz="3600">
              <a:latin typeface="Comic Sans MS"/>
              <a:cs typeface="Comic Sans MS"/>
            </a:endParaRPr>
          </a:p>
          <a:p>
            <a:pPr algn="ctr">
              <a:lnSpc>
                <a:spcPts val="4320"/>
              </a:lnSpc>
              <a:spcBef>
                <a:spcPts val="16"/>
              </a:spcBef>
            </a:pPr>
            <a:r>
              <a:rPr dirty="0" smtClean="0" baseline="2657" sz="5400" spc="0">
                <a:latin typeface="Comic Sans MS"/>
                <a:cs typeface="Comic Sans MS"/>
              </a:rPr>
              <a:t>L</a:t>
            </a:r>
            <a:r>
              <a:rPr dirty="0" smtClean="0" baseline="2657" sz="5400" spc="-9">
                <a:latin typeface="Comic Sans MS"/>
                <a:cs typeface="Comic Sans MS"/>
              </a:rPr>
              <a:t>e</a:t>
            </a:r>
            <a:r>
              <a:rPr dirty="0" smtClean="0" baseline="2657" sz="5400" spc="0">
                <a:latin typeface="Comic Sans MS"/>
                <a:cs typeface="Comic Sans MS"/>
              </a:rPr>
              <a:t>s</a:t>
            </a:r>
            <a:r>
              <a:rPr dirty="0" smtClean="0" baseline="2657" sz="5400" spc="9">
                <a:latin typeface="Comic Sans MS"/>
                <a:cs typeface="Comic Sans MS"/>
              </a:rPr>
              <a:t> </a:t>
            </a:r>
            <a:r>
              <a:rPr dirty="0" smtClean="0" baseline="2657" sz="5400" spc="0">
                <a:latin typeface="Comic Sans MS"/>
                <a:cs typeface="Comic Sans MS"/>
              </a:rPr>
              <a:t>eaux</a:t>
            </a:r>
            <a:r>
              <a:rPr dirty="0" smtClean="0" baseline="2657" sz="5400" spc="0">
                <a:latin typeface="Comic Sans MS"/>
                <a:cs typeface="Comic Sans MS"/>
              </a:rPr>
              <a:t> </a:t>
            </a:r>
            <a:r>
              <a:rPr dirty="0" smtClean="0" baseline="2657" sz="5400" spc="0">
                <a:latin typeface="Comic Sans MS"/>
                <a:cs typeface="Comic Sans MS"/>
              </a:rPr>
              <a:t>nature</a:t>
            </a:r>
            <a:r>
              <a:rPr dirty="0" smtClean="0" baseline="2657" sz="5400" spc="-14">
                <a:latin typeface="Comic Sans MS"/>
                <a:cs typeface="Comic Sans MS"/>
              </a:rPr>
              <a:t>l</a:t>
            </a:r>
            <a:r>
              <a:rPr dirty="0" smtClean="0" baseline="2657" sz="5400" spc="0">
                <a:latin typeface="Comic Sans MS"/>
                <a:cs typeface="Comic Sans MS"/>
              </a:rPr>
              <a:t>les</a:t>
            </a:r>
            <a:endParaRPr sz="3600">
              <a:latin typeface="Comic Sans MS"/>
              <a:cs typeface="Comic Sans MS"/>
            </a:endParaRPr>
          </a:p>
          <a:p>
            <a:pPr marL="1788668" marR="1820280" algn="ctr">
              <a:lnSpc>
                <a:spcPts val="4325"/>
              </a:lnSpc>
              <a:spcBef>
                <a:spcPts val="0"/>
              </a:spcBef>
            </a:pPr>
            <a:r>
              <a:rPr dirty="0" smtClean="0" baseline="2657" sz="5400" spc="0">
                <a:latin typeface="Comic Sans MS"/>
                <a:cs typeface="Comic Sans MS"/>
              </a:rPr>
              <a:t>et</a:t>
            </a:r>
            <a:endParaRPr sz="3600">
              <a:latin typeface="Comic Sans MS"/>
              <a:cs typeface="Comic Sans MS"/>
            </a:endParaRPr>
          </a:p>
          <a:p>
            <a:pPr marL="704850" marR="738547" algn="ctr">
              <a:lnSpc>
                <a:spcPts val="4125"/>
              </a:lnSpc>
            </a:pPr>
            <a:r>
              <a:rPr dirty="0" smtClean="0" sz="3600" spc="0">
                <a:latin typeface="Comic Sans MS"/>
                <a:cs typeface="Comic Sans MS"/>
              </a:rPr>
              <a:t>industrie</a:t>
            </a:r>
            <a:r>
              <a:rPr dirty="0" smtClean="0" sz="3600" spc="-14">
                <a:latin typeface="Comic Sans MS"/>
                <a:cs typeface="Comic Sans MS"/>
              </a:rPr>
              <a:t>l</a:t>
            </a:r>
            <a:r>
              <a:rPr dirty="0" smtClean="0" sz="3600" spc="0">
                <a:latin typeface="Comic Sans MS"/>
                <a:cs typeface="Comic Sans MS"/>
              </a:rPr>
              <a:t>les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1888" y="6411476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6699504" y="5274564"/>
            <a:ext cx="1871472" cy="141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0"/>
              </a:spcBef>
            </a:pPr>
            <a:endParaRPr sz="850"/>
          </a:p>
          <a:p>
            <a:pPr marL="1146682">
              <a:lnSpc>
                <a:spcPts val="1300"/>
              </a:lnSpc>
              <a:spcBef>
                <a:spcPts val="9065"/>
              </a:spcBef>
            </a:pPr>
            <a:r>
              <a:rPr dirty="0" smtClean="0" baseline="-2506" sz="1500" spc="0">
                <a:latin typeface="Segoe UI"/>
                <a:cs typeface="Segoe UI"/>
              </a:rPr>
              <a:t>E</a:t>
            </a:r>
            <a:r>
              <a:rPr dirty="0" smtClean="0" baseline="-2506" sz="1500" spc="-4">
                <a:latin typeface="Segoe UI"/>
                <a:cs typeface="Segoe UI"/>
              </a:rPr>
              <a:t>C</a:t>
            </a:r>
            <a:r>
              <a:rPr dirty="0" smtClean="0" baseline="-2506" sz="1500" spc="4">
                <a:latin typeface="Segoe UI"/>
                <a:cs typeface="Segoe UI"/>
              </a:rPr>
              <a:t>A</a:t>
            </a:r>
            <a:r>
              <a:rPr dirty="0" smtClean="0" baseline="-2506" sz="1500" spc="0">
                <a:latin typeface="Segoe UI"/>
                <a:cs typeface="Segoe UI"/>
              </a:rPr>
              <a:t>M</a:t>
            </a:r>
            <a:r>
              <a:rPr dirty="0" smtClean="0" baseline="-2506" sz="1500" spc="-6">
                <a:latin typeface="Segoe UI"/>
                <a:cs typeface="Segoe UI"/>
              </a:rPr>
              <a:t> </a:t>
            </a:r>
            <a:r>
              <a:rPr dirty="0" smtClean="0" baseline="-2506" sz="15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99504" y="5274564"/>
            <a:ext cx="1871472" cy="1417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12064" y="1341627"/>
            <a:ext cx="7619873" cy="236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742176" y="3544824"/>
            <a:ext cx="1862327" cy="139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004304" y="1967484"/>
            <a:ext cx="560831" cy="266700"/>
          </a:xfrm>
          <a:custGeom>
            <a:avLst/>
            <a:gdLst/>
            <a:ahLst/>
            <a:cxnLst/>
            <a:rect l="l" t="t" r="r" b="b"/>
            <a:pathLst>
              <a:path w="560831" h="266700">
                <a:moveTo>
                  <a:pt x="0" y="266700"/>
                </a:moveTo>
                <a:lnTo>
                  <a:pt x="560831" y="266700"/>
                </a:lnTo>
                <a:lnTo>
                  <a:pt x="560831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9318" y="207738"/>
            <a:ext cx="670968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84" u="heavy">
                <a:solidFill>
                  <a:srgbClr val="A9D18E"/>
                </a:solidFill>
                <a:latin typeface="Arial"/>
                <a:cs typeface="Arial"/>
              </a:rPr>
              <a:t>L</a:t>
            </a:r>
            <a:r>
              <a:rPr dirty="0" smtClean="0" sz="1600" spc="4" u="heavy">
                <a:solidFill>
                  <a:srgbClr val="A9D18E"/>
                </a:solidFill>
                <a:latin typeface="Arial"/>
                <a:cs typeface="Arial"/>
              </a:rPr>
              <a:t>’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EQU</a:t>
            </a:r>
            <a:r>
              <a:rPr dirty="0" smtClean="0" sz="1600" spc="-119" u="heavy">
                <a:solidFill>
                  <a:srgbClr val="A9D18E"/>
                </a:solidFill>
                <a:latin typeface="Arial"/>
                <a:cs typeface="Arial"/>
              </a:rPr>
              <a:t>A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TI</a:t>
            </a:r>
            <a:r>
              <a:rPr dirty="0" smtClean="0" sz="1600" spc="-9" u="heavy">
                <a:solidFill>
                  <a:srgbClr val="A9D18E"/>
                </a:solidFill>
                <a:latin typeface="Arial"/>
                <a:cs typeface="Arial"/>
              </a:rPr>
              <a:t>O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N</a:t>
            </a:r>
            <a:r>
              <a:rPr dirty="0" smtClean="0" sz="1600" spc="-83" u="heavy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F</a:t>
            </a:r>
            <a:r>
              <a:rPr dirty="0" smtClean="0" sz="1600" spc="-9" u="heavy">
                <a:solidFill>
                  <a:srgbClr val="A9D18E"/>
                </a:solidFill>
                <a:latin typeface="Arial"/>
                <a:cs typeface="Arial"/>
              </a:rPr>
              <a:t>O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NDA</a:t>
            </a:r>
            <a:r>
              <a:rPr dirty="0" smtClean="0" sz="1600" spc="4" u="heavy">
                <a:solidFill>
                  <a:srgbClr val="A9D18E"/>
                </a:solidFill>
                <a:latin typeface="Arial"/>
                <a:cs typeface="Arial"/>
              </a:rPr>
              <a:t>M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EN</a:t>
            </a:r>
            <a:r>
              <a:rPr dirty="0" smtClean="0" sz="1600" spc="-119" u="heavy">
                <a:solidFill>
                  <a:srgbClr val="A9D18E"/>
                </a:solidFill>
                <a:latin typeface="Arial"/>
                <a:cs typeface="Arial"/>
              </a:rPr>
              <a:t>T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ALE</a:t>
            </a:r>
            <a:r>
              <a:rPr dirty="0" smtClean="0" sz="1600" spc="-113" u="heavy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de</a:t>
            </a:r>
            <a:r>
              <a:rPr dirty="0" smtClean="0" sz="1600" spc="-20" u="heavy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mtClean="0" sz="1600" spc="-79" u="heavy">
                <a:solidFill>
                  <a:srgbClr val="A9D18E"/>
                </a:solidFill>
                <a:latin typeface="Arial"/>
                <a:cs typeface="Arial"/>
              </a:rPr>
              <a:t>L</a:t>
            </a:r>
            <a:r>
              <a:rPr dirty="0" smtClean="0" sz="1600" spc="4" u="heavy">
                <a:solidFill>
                  <a:srgbClr val="A9D18E"/>
                </a:solidFill>
                <a:latin typeface="Arial"/>
                <a:cs typeface="Arial"/>
              </a:rPr>
              <a:t>’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EQUILIBRE</a:t>
            </a:r>
            <a:r>
              <a:rPr dirty="0" smtClean="0" sz="1600" spc="-95" u="heavy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CALC</a:t>
            </a:r>
            <a:r>
              <a:rPr dirty="0" smtClean="0" sz="1600" spc="14" u="heavy">
                <a:solidFill>
                  <a:srgbClr val="A9D18E"/>
                </a:solidFill>
                <a:latin typeface="Arial"/>
                <a:cs typeface="Arial"/>
              </a:rPr>
              <a:t>O</a:t>
            </a:r>
            <a:r>
              <a:rPr dirty="0" smtClean="0" sz="1600" spc="-4" u="heavy">
                <a:solidFill>
                  <a:srgbClr val="A9D18E"/>
                </a:solidFill>
                <a:latin typeface="Arial"/>
                <a:cs typeface="Arial"/>
              </a:rPr>
              <a:t>-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CAR</a:t>
            </a:r>
            <a:r>
              <a:rPr dirty="0" smtClean="0" sz="1600" spc="4" u="heavy">
                <a:solidFill>
                  <a:srgbClr val="A9D18E"/>
                </a:solidFill>
                <a:latin typeface="Arial"/>
                <a:cs typeface="Arial"/>
              </a:rPr>
              <a:t>B</a:t>
            </a:r>
            <a:r>
              <a:rPr dirty="0" smtClean="0" sz="1600" spc="-4" u="heavy">
                <a:solidFill>
                  <a:srgbClr val="A9D18E"/>
                </a:solidFill>
                <a:latin typeface="Arial"/>
                <a:cs typeface="Arial"/>
              </a:rPr>
              <a:t>O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NI</a:t>
            </a:r>
            <a:r>
              <a:rPr dirty="0" smtClean="0" sz="1600" spc="-4" u="heavy">
                <a:solidFill>
                  <a:srgbClr val="A9D18E"/>
                </a:solidFill>
                <a:latin typeface="Arial"/>
                <a:cs typeface="Arial"/>
              </a:rPr>
              <a:t>Q</a:t>
            </a:r>
            <a:r>
              <a:rPr dirty="0" smtClean="0" sz="1600" spc="0" u="heavy">
                <a:solidFill>
                  <a:srgbClr val="A9D18E"/>
                </a:solidFill>
                <a:latin typeface="Arial"/>
                <a:cs typeface="Arial"/>
              </a:rPr>
              <a:t>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867" y="679029"/>
            <a:ext cx="2221992" cy="233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5"/>
              </a:lnSpc>
              <a:spcBef>
                <a:spcPts val="91"/>
              </a:spcBef>
            </a:pPr>
            <a:r>
              <a:rPr dirty="0" smtClean="0" baseline="8542" sz="2100" spc="-4">
                <a:latin typeface="Comic Sans MS"/>
                <a:cs typeface="Comic Sans MS"/>
              </a:rPr>
              <a:t>D</a:t>
            </a:r>
            <a:r>
              <a:rPr dirty="0" smtClean="0" baseline="8542" sz="2100" spc="0">
                <a:latin typeface="Comic Sans MS"/>
                <a:cs typeface="Comic Sans MS"/>
              </a:rPr>
              <a:t>iss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ciati</a:t>
            </a:r>
            <a:r>
              <a:rPr dirty="0" smtClean="0" baseline="8542" sz="2100" spc="9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n</a:t>
            </a:r>
            <a:r>
              <a:rPr dirty="0" smtClean="0" baseline="8542" sz="2100" spc="-2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de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a(</a:t>
            </a:r>
            <a:r>
              <a:rPr dirty="0" smtClean="0" baseline="8542" sz="2100" spc="4">
                <a:latin typeface="Comic Sans MS"/>
                <a:cs typeface="Comic Sans MS"/>
              </a:rPr>
              <a:t>H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O</a:t>
            </a:r>
            <a:r>
              <a:rPr dirty="0" smtClean="0" baseline="-5315" sz="1350" spc="4">
                <a:latin typeface="Comic Sans MS"/>
                <a:cs typeface="Comic Sans MS"/>
              </a:rPr>
              <a:t>3</a:t>
            </a:r>
            <a:r>
              <a:rPr dirty="0" smtClean="0" baseline="8542" sz="2100" spc="0">
                <a:latin typeface="Comic Sans MS"/>
                <a:cs typeface="Comic Sans MS"/>
              </a:rPr>
              <a:t>)</a:t>
            </a:r>
            <a:r>
              <a:rPr dirty="0" smtClean="0" baseline="-5315" sz="1350" spc="0">
                <a:latin typeface="Comic Sans MS"/>
                <a:cs typeface="Comic Sans MS"/>
              </a:rPr>
              <a:t>2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764" y="4114760"/>
            <a:ext cx="2033281" cy="205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-775" u="heavy">
                <a:latin typeface="Comic Sans MS"/>
                <a:cs typeface="Comic Sans MS"/>
              </a:rPr>
              <a:t>L</a:t>
            </a:r>
            <a:r>
              <a:rPr dirty="0" smtClean="0" baseline="3417" sz="2100" spc="0" u="heavy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-64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’évo</a:t>
            </a:r>
            <a:r>
              <a:rPr dirty="0" smtClean="0" baseline="3417" sz="2100" spc="4" u="heavy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lutio</a:t>
            </a:r>
            <a:r>
              <a:rPr dirty="0" smtClean="0" baseline="3417" sz="2100" spc="4" u="heavy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n</a:t>
            </a:r>
            <a:r>
              <a:rPr dirty="0" smtClean="0" baseline="3417" sz="2100" spc="382" u="heavy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da</a:t>
            </a:r>
            <a:r>
              <a:rPr dirty="0" smtClean="0" baseline="3417" sz="2100" spc="4" u="heavy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ns</a:t>
            </a:r>
            <a:r>
              <a:rPr dirty="0" smtClean="0" baseline="3417" sz="2100" spc="407" u="heavy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sens</a:t>
            </a:r>
            <a:r>
              <a:rPr dirty="0" smtClean="0" baseline="3417" sz="2100" spc="0" u="heavy">
                <a:latin typeface="Comic Sans MS"/>
                <a:cs typeface="Comic Sans MS"/>
              </a:rPr>
              <a:t> </a:t>
            </a:r>
            <a:r>
              <a:rPr dirty="0" smtClean="0" baseline="3417" sz="2100" spc="4" u="heavy">
                <a:latin typeface="Comic Sans MS"/>
                <a:cs typeface="Comic Sans MS"/>
              </a:rPr>
              <a:t> </a:t>
            </a:r>
            <a:r>
              <a:rPr dirty="0" smtClean="0" sz="1400" spc="0" u="heavy">
                <a:latin typeface="Cambria Math"/>
                <a:cs typeface="Cambria Math"/>
              </a:rPr>
              <a:t>①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6558" y="4114760"/>
            <a:ext cx="4084402" cy="233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5"/>
              </a:lnSpc>
              <a:spcBef>
                <a:spcPts val="91"/>
              </a:spcBef>
            </a:pPr>
            <a:r>
              <a:rPr dirty="0" smtClean="0" baseline="2133" sz="2100" u="heavy">
                <a:latin typeface="Cambria Math"/>
                <a:cs typeface="Cambria Math"/>
              </a:rPr>
              <a:t> </a:t>
            </a:r>
            <a:r>
              <a:rPr dirty="0" smtClean="0" baseline="2133" sz="2100">
                <a:latin typeface="Cambria Math"/>
                <a:cs typeface="Cambria Math"/>
              </a:rPr>
              <a:t>  </a:t>
            </a:r>
            <a:r>
              <a:rPr dirty="0" smtClean="0" baseline="2133" sz="2100" spc="-89">
                <a:latin typeface="Cambria Math"/>
                <a:cs typeface="Cambria Math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corresp</a:t>
            </a:r>
            <a:r>
              <a:rPr dirty="0" smtClean="0" baseline="8542" sz="2100" spc="9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nd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au</a:t>
            </a:r>
            <a:r>
              <a:rPr dirty="0" smtClean="0" baseline="8542" sz="2100" spc="-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dé</a:t>
            </a:r>
            <a:r>
              <a:rPr dirty="0" smtClean="0" baseline="8542" sz="2100" spc="4">
                <a:latin typeface="Comic Sans MS"/>
                <a:cs typeface="Comic Sans MS"/>
              </a:rPr>
              <a:t>p</a:t>
            </a:r>
            <a:r>
              <a:rPr dirty="0" smtClean="0" baseline="8542" sz="2100" spc="4">
                <a:latin typeface="Comic Sans MS"/>
                <a:cs typeface="Comic Sans MS"/>
              </a:rPr>
              <a:t>ô</a:t>
            </a:r>
            <a:r>
              <a:rPr dirty="0" smtClean="0" baseline="8542" sz="2100" spc="0">
                <a:latin typeface="Comic Sans MS"/>
                <a:cs typeface="Comic Sans MS"/>
              </a:rPr>
              <a:t>t</a:t>
            </a:r>
            <a:r>
              <a:rPr dirty="0" smtClean="0" baseline="8542" sz="2100" spc="-3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de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a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O</a:t>
            </a:r>
            <a:r>
              <a:rPr dirty="0" smtClean="0" baseline="-5315" sz="1350" spc="4">
                <a:latin typeface="Comic Sans MS"/>
                <a:cs typeface="Comic Sans MS"/>
              </a:rPr>
              <a:t>3</a:t>
            </a:r>
            <a:r>
              <a:rPr dirty="0" smtClean="0" baseline="8542" sz="2100" spc="0">
                <a:latin typeface="Comic Sans MS"/>
                <a:cs typeface="Comic Sans MS"/>
              </a:rPr>
              <a:t>,</a:t>
            </a:r>
            <a:r>
              <a:rPr dirty="0" smtClean="0" baseline="8542" sz="2100" spc="-3">
                <a:latin typeface="Comic Sans MS"/>
                <a:cs typeface="Comic Sans MS"/>
              </a:rPr>
              <a:t> </a:t>
            </a:r>
            <a:r>
              <a:rPr dirty="0" smtClean="0" baseline="8542" sz="2100" spc="4">
                <a:latin typeface="Comic Sans MS"/>
                <a:cs typeface="Comic Sans MS"/>
              </a:rPr>
              <a:t>p</a:t>
            </a:r>
            <a:r>
              <a:rPr dirty="0" smtClean="0" baseline="8542" sz="2100" spc="4">
                <a:latin typeface="Comic Sans MS"/>
                <a:cs typeface="Comic Sans MS"/>
              </a:rPr>
              <a:t>h</a:t>
            </a:r>
            <a:r>
              <a:rPr dirty="0" smtClean="0" baseline="8542" sz="2100" spc="0">
                <a:latin typeface="Comic Sans MS"/>
                <a:cs typeface="Comic Sans MS"/>
              </a:rPr>
              <a:t>énomène</a:t>
            </a:r>
            <a:r>
              <a:rPr dirty="0" smtClean="0" baseline="8542" sz="2100" spc="-24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b</a:t>
            </a:r>
            <a:r>
              <a:rPr dirty="0" smtClean="0" baseline="8542" sz="2100" spc="0">
                <a:latin typeface="Comic Sans MS"/>
                <a:cs typeface="Comic Sans MS"/>
              </a:rPr>
              <a:t>ien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764" y="4328120"/>
            <a:ext cx="62389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connu</a:t>
            </a:r>
            <a:r>
              <a:rPr dirty="0" smtClean="0" baseline="1708" sz="2100" spc="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764" y="4541480"/>
            <a:ext cx="5739855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0">
                <a:latin typeface="Comic Sans MS"/>
                <a:cs typeface="Comic Sans MS"/>
              </a:rPr>
              <a:t>en</a:t>
            </a:r>
            <a:r>
              <a:rPr dirty="0" smtClean="0" baseline="3417" sz="2100" spc="-4">
                <a:latin typeface="Comic Sans MS"/>
                <a:cs typeface="Comic Sans MS"/>
              </a:rPr>
              <a:t>t</a:t>
            </a:r>
            <a:r>
              <a:rPr dirty="0" smtClean="0" baseline="3417" sz="2100" spc="0">
                <a:latin typeface="Comic Sans MS"/>
                <a:cs typeface="Comic Sans MS"/>
              </a:rPr>
              <a:t>artra</a:t>
            </a:r>
            <a:r>
              <a:rPr dirty="0" smtClean="0" baseline="3417" sz="2100" spc="-4">
                <a:latin typeface="Comic Sans MS"/>
                <a:cs typeface="Comic Sans MS"/>
              </a:rPr>
              <a:t>g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25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des</a:t>
            </a:r>
            <a:r>
              <a:rPr dirty="0" smtClean="0" baseline="3417" sz="2100" spc="-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circuits</a:t>
            </a:r>
            <a:r>
              <a:rPr dirty="0" smtClean="0" baseline="3417" sz="2100" spc="-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d’eau</a:t>
            </a:r>
            <a:r>
              <a:rPr dirty="0" smtClean="0" baseline="3417" sz="2100" spc="-2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cha</a:t>
            </a:r>
            <a:r>
              <a:rPr dirty="0" smtClean="0" baseline="3417" sz="2100" spc="4">
                <a:latin typeface="Comic Sans MS"/>
                <a:cs typeface="Comic Sans MS"/>
              </a:rPr>
              <a:t>u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et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des</a:t>
            </a:r>
            <a:r>
              <a:rPr dirty="0" smtClean="0" baseline="3417" sz="2100" spc="-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cha</a:t>
            </a:r>
            <a:r>
              <a:rPr dirty="0" smtClean="0" baseline="3417" sz="2100" spc="4">
                <a:latin typeface="Comic Sans MS"/>
                <a:cs typeface="Comic Sans MS"/>
              </a:rPr>
              <a:t>u</a:t>
            </a:r>
            <a:r>
              <a:rPr dirty="0" smtClean="0" baseline="3417" sz="2100" spc="-4">
                <a:latin typeface="Comic Sans MS"/>
                <a:cs typeface="Comic Sans MS"/>
              </a:rPr>
              <a:t>f</a:t>
            </a:r>
            <a:r>
              <a:rPr dirty="0" smtClean="0" baseline="3417" sz="2100" spc="-4">
                <a:latin typeface="Comic Sans MS"/>
                <a:cs typeface="Comic Sans MS"/>
              </a:rPr>
              <a:t>f</a:t>
            </a:r>
            <a:r>
              <a:rPr dirty="0" smtClean="0" baseline="3417" sz="2100" spc="9">
                <a:latin typeface="Comic Sans MS"/>
                <a:cs typeface="Comic Sans MS"/>
              </a:rPr>
              <a:t>e</a:t>
            </a:r>
            <a:r>
              <a:rPr dirty="0" smtClean="0" baseline="3417" sz="2100" spc="-9">
                <a:latin typeface="Comic Sans MS"/>
                <a:cs typeface="Comic Sans MS"/>
              </a:rPr>
              <a:t>-</a:t>
            </a:r>
            <a:r>
              <a:rPr dirty="0" smtClean="0" baseline="3417" sz="2100" spc="0">
                <a:latin typeface="Comic Sans MS"/>
                <a:cs typeface="Comic Sans MS"/>
              </a:rPr>
              <a:t>eaux,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dé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4">
                <a:latin typeface="Comic Sans MS"/>
                <a:cs typeface="Comic Sans MS"/>
              </a:rPr>
              <a:t>ô</a:t>
            </a:r>
            <a:r>
              <a:rPr dirty="0" smtClean="0" baseline="3417" sz="2100" spc="0">
                <a:latin typeface="Comic Sans MS"/>
                <a:cs typeface="Comic Sans MS"/>
              </a:rPr>
              <a:t>t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des</a:t>
            </a:r>
            <a:endParaRPr sz="1400">
              <a:latin typeface="Comic Sans MS"/>
              <a:cs typeface="Comic Sans MS"/>
            </a:endParaRPr>
          </a:p>
          <a:p>
            <a:pPr marL="12700" marR="26746">
              <a:lnSpc>
                <a:spcPts val="1664"/>
              </a:lnSpc>
              <a:spcBef>
                <a:spcPts val="2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stalactites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stalagmites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</a:t>
            </a:r>
            <a:r>
              <a:rPr dirty="0" smtClean="0" baseline="1708" sz="2100" spc="4"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latin typeface="Comic Sans MS"/>
                <a:cs typeface="Comic Sans MS"/>
              </a:rPr>
              <a:t>ns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les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grottes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…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764" y="5394679"/>
            <a:ext cx="5805809" cy="2062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5"/>
              </a:lnSpc>
              <a:spcBef>
                <a:spcPts val="81"/>
              </a:spcBef>
            </a:pPr>
            <a:r>
              <a:rPr dirty="0" smtClean="0" baseline="3417" sz="2100" spc="-775" u="heavy">
                <a:latin typeface="Comic Sans MS"/>
                <a:cs typeface="Comic Sans MS"/>
              </a:rPr>
              <a:t>L</a:t>
            </a:r>
            <a:r>
              <a:rPr dirty="0" smtClean="0" baseline="3417" sz="2100" spc="0" u="heavy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-64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’évolution</a:t>
            </a:r>
            <a:r>
              <a:rPr dirty="0" smtClean="0" baseline="3417" sz="2100" spc="387" u="heavy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dans</a:t>
            </a:r>
            <a:r>
              <a:rPr dirty="0" smtClean="0" baseline="3417" sz="2100" spc="407" u="heavy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se</a:t>
            </a:r>
            <a:r>
              <a:rPr dirty="0" smtClean="0" baseline="3417" sz="2100" spc="-4" u="heavy">
                <a:latin typeface="Comic Sans MS"/>
                <a:cs typeface="Comic Sans MS"/>
              </a:rPr>
              <a:t>n</a:t>
            </a:r>
            <a:r>
              <a:rPr dirty="0" smtClean="0" baseline="3417" sz="2100" spc="0" u="heavy">
                <a:latin typeface="Comic Sans MS"/>
                <a:cs typeface="Comic Sans MS"/>
              </a:rPr>
              <a:t>s</a:t>
            </a:r>
            <a:r>
              <a:rPr dirty="0" smtClean="0" baseline="3417" sz="2100" spc="417" u="heavy">
                <a:latin typeface="Comic Sans MS"/>
                <a:cs typeface="Comic Sans MS"/>
              </a:rPr>
              <a:t> </a:t>
            </a:r>
            <a:r>
              <a:rPr dirty="0" smtClean="0" sz="1400" spc="0" u="heavy">
                <a:latin typeface="Cambria Math"/>
                <a:cs typeface="Cambria Math"/>
              </a:rPr>
              <a:t>②</a:t>
            </a:r>
            <a:r>
              <a:rPr dirty="0" smtClean="0" sz="1400" spc="0">
                <a:latin typeface="Cambria Math"/>
                <a:cs typeface="Cambria Math"/>
              </a:rPr>
              <a:t> </a:t>
            </a:r>
            <a:r>
              <a:rPr dirty="0" smtClean="0" sz="1400" spc="202">
                <a:latin typeface="Cambria Math"/>
                <a:cs typeface="Cambria Math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se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t</a:t>
            </a:r>
            <a:r>
              <a:rPr dirty="0" smtClean="0" baseline="3417" sz="2100" spc="-4">
                <a:latin typeface="Comic Sans MS"/>
                <a:cs typeface="Comic Sans MS"/>
              </a:rPr>
              <a:t>r</a:t>
            </a:r>
            <a:r>
              <a:rPr dirty="0" smtClean="0" baseline="3417" sz="2100" spc="0">
                <a:latin typeface="Comic Sans MS"/>
                <a:cs typeface="Comic Sans MS"/>
              </a:rPr>
              <a:t>adu</a:t>
            </a:r>
            <a:r>
              <a:rPr dirty="0" smtClean="0" baseline="3417" sz="2100" spc="4">
                <a:latin typeface="Comic Sans MS"/>
                <a:cs typeface="Comic Sans MS"/>
              </a:rPr>
              <a:t>i</a:t>
            </a:r>
            <a:r>
              <a:rPr dirty="0" smtClean="0" baseline="3417" sz="2100" spc="0">
                <a:latin typeface="Comic Sans MS"/>
                <a:cs typeface="Comic Sans MS"/>
              </a:rPr>
              <a:t>t</a:t>
            </a:r>
            <a:r>
              <a:rPr dirty="0" smtClean="0" baseline="3417" sz="2100" spc="-25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par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la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dissoluti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du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ca</a:t>
            </a:r>
            <a:r>
              <a:rPr dirty="0" smtClean="0" baseline="3417" sz="2100" spc="-4">
                <a:latin typeface="Comic Sans MS"/>
                <a:cs typeface="Comic Sans MS"/>
              </a:rPr>
              <a:t>r</a:t>
            </a:r>
            <a:r>
              <a:rPr dirty="0" smtClean="0" baseline="3417" sz="2100" spc="-4">
                <a:latin typeface="Comic Sans MS"/>
                <a:cs typeface="Comic Sans MS"/>
              </a:rPr>
              <a:t>b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na</a:t>
            </a:r>
            <a:r>
              <a:rPr dirty="0" smtClean="0" baseline="3417" sz="2100" spc="-4">
                <a:latin typeface="Comic Sans MS"/>
                <a:cs typeface="Comic Sans MS"/>
              </a:rPr>
              <a:t>t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764" y="5608534"/>
            <a:ext cx="4462505" cy="474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0">
                <a:latin typeface="Comic Sans MS"/>
                <a:cs typeface="Comic Sans MS"/>
              </a:rPr>
              <a:t>calcium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(agressiv</a:t>
            </a:r>
            <a:r>
              <a:rPr dirty="0" smtClean="0" baseline="3417" sz="2100" spc="4">
                <a:latin typeface="Comic Sans MS"/>
                <a:cs typeface="Comic Sans MS"/>
              </a:rPr>
              <a:t>i</a:t>
            </a:r>
            <a:r>
              <a:rPr dirty="0" smtClean="0" baseline="3417" sz="2100" spc="0">
                <a:latin typeface="Comic Sans MS"/>
                <a:cs typeface="Comic Sans MS"/>
              </a:rPr>
              <a:t>té</a:t>
            </a:r>
            <a:r>
              <a:rPr dirty="0" smtClean="0" baseline="3417" sz="2100" spc="-14">
                <a:latin typeface="Comic Sans MS"/>
                <a:cs typeface="Comic Sans MS"/>
              </a:rPr>
              <a:t>)</a:t>
            </a:r>
            <a:r>
              <a:rPr dirty="0" smtClean="0" baseline="3417" sz="2100" spc="0">
                <a:latin typeface="Comic Sans MS"/>
                <a:cs typeface="Comic Sans MS"/>
              </a:rPr>
              <a:t>,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ts val="2120"/>
              </a:lnSpc>
              <a:spcBef>
                <a:spcPts val="25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ro</a:t>
            </a:r>
            <a:r>
              <a:rPr dirty="0" smtClean="0" baseline="1708" sz="2100" spc="4">
                <a:latin typeface="Comic Sans MS"/>
                <a:cs typeface="Comic Sans MS"/>
              </a:rPr>
              <a:t>v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qu</a:t>
            </a:r>
            <a:r>
              <a:rPr dirty="0" smtClean="0" baseline="1708" sz="2100" spc="-4"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latin typeface="Comic Sans MS"/>
                <a:cs typeface="Comic Sans MS"/>
              </a:rPr>
              <a:t>nt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notam</a:t>
            </a:r>
            <a:r>
              <a:rPr dirty="0" smtClean="0" baseline="1708" sz="2100" spc="4">
                <a:latin typeface="Comic Sans MS"/>
                <a:cs typeface="Comic Sans MS"/>
              </a:rPr>
              <a:t>m</a:t>
            </a:r>
            <a:r>
              <a:rPr dirty="0" smtClean="0" baseline="1708" sz="2100" spc="0">
                <a:latin typeface="Comic Sans MS"/>
                <a:cs typeface="Comic Sans MS"/>
              </a:rPr>
              <a:t>ent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l’é</a:t>
            </a:r>
            <a:r>
              <a:rPr dirty="0" smtClean="0" baseline="1708" sz="2100" spc="-4">
                <a:latin typeface="Comic Sans MS"/>
                <a:cs typeface="Comic Sans MS"/>
              </a:rPr>
              <a:t>r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si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des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roc</a:t>
            </a:r>
            <a:r>
              <a:rPr dirty="0" smtClean="0" baseline="1708" sz="2100" spc="4">
                <a:latin typeface="Comic Sans MS"/>
                <a:cs typeface="Comic Sans MS"/>
              </a:rPr>
              <a:t>h</a:t>
            </a:r>
            <a:r>
              <a:rPr dirty="0" smtClean="0" baseline="1708" sz="2100" spc="0">
                <a:latin typeface="Comic Sans MS"/>
                <a:cs typeface="Comic Sans MS"/>
              </a:rPr>
              <a:t>es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calcaire</a:t>
            </a:r>
            <a:r>
              <a:rPr dirty="0" smtClean="0" baseline="1708" sz="2100" spc="14">
                <a:latin typeface="Comic Sans MS"/>
                <a:cs typeface="Comic Sans MS"/>
              </a:rPr>
              <a:t>s</a:t>
            </a:r>
            <a:r>
              <a:rPr dirty="0" smtClean="0" baseline="1328" sz="2700" spc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642225" y="244982"/>
            <a:ext cx="577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350716" y="244982"/>
            <a:ext cx="5857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634688" y="244982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20363" y="244982"/>
            <a:ext cx="567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815298" y="4128770"/>
            <a:ext cx="515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231469" y="4128770"/>
            <a:ext cx="536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815729" y="5408930"/>
            <a:ext cx="516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31718" y="5408930"/>
            <a:ext cx="533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28472" y="1209040"/>
            <a:ext cx="7618349" cy="2361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254240" y="1784603"/>
            <a:ext cx="473964" cy="326136"/>
          </a:xfrm>
          <a:custGeom>
            <a:avLst/>
            <a:gdLst/>
            <a:ahLst/>
            <a:cxnLst/>
            <a:rect l="l" t="t" r="r" b="b"/>
            <a:pathLst>
              <a:path w="473964" h="326136">
                <a:moveTo>
                  <a:pt x="0" y="326136"/>
                </a:moveTo>
                <a:lnTo>
                  <a:pt x="473964" y="326136"/>
                </a:lnTo>
                <a:lnTo>
                  <a:pt x="473964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4065" y="619445"/>
            <a:ext cx="23612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 u="heavy">
                <a:solidFill>
                  <a:srgbClr val="A9D18E"/>
                </a:solidFill>
                <a:latin typeface="Comic Sans MS"/>
                <a:cs typeface="Comic Sans MS"/>
              </a:rPr>
              <a:t>pH</a:t>
            </a:r>
            <a:r>
              <a:rPr dirty="0" smtClean="0" baseline="2657" sz="2700" spc="9" u="heavy">
                <a:solidFill>
                  <a:srgbClr val="A9D18E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 u="heavy">
                <a:solidFill>
                  <a:srgbClr val="A9D18E"/>
                </a:solidFill>
                <a:latin typeface="Comic Sans MS"/>
                <a:cs typeface="Comic Sans MS"/>
              </a:rPr>
              <a:t>de</a:t>
            </a:r>
            <a:r>
              <a:rPr dirty="0" smtClean="0" baseline="2657" sz="2700" spc="0" u="heavy">
                <a:solidFill>
                  <a:srgbClr val="A9D18E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 u="heavy">
                <a:solidFill>
                  <a:srgbClr val="A9D18E"/>
                </a:solidFill>
                <a:latin typeface="Comic Sans MS"/>
                <a:cs typeface="Comic Sans MS"/>
              </a:rPr>
              <a:t>SAT</a:t>
            </a:r>
            <a:r>
              <a:rPr dirty="0" smtClean="0" baseline="2657" sz="2700" spc="4" u="heavy">
                <a:solidFill>
                  <a:srgbClr val="A9D18E"/>
                </a:solidFill>
                <a:latin typeface="Comic Sans MS"/>
                <a:cs typeface="Comic Sans MS"/>
              </a:rPr>
              <a:t>U</a:t>
            </a:r>
            <a:r>
              <a:rPr dirty="0" smtClean="0" baseline="2657" sz="2700" spc="0" u="heavy">
                <a:solidFill>
                  <a:srgbClr val="A9D18E"/>
                </a:solidFill>
                <a:latin typeface="Comic Sans MS"/>
                <a:cs typeface="Comic Sans MS"/>
              </a:rPr>
              <a:t>RATI</a:t>
            </a:r>
            <a:r>
              <a:rPr dirty="0" smtClean="0" baseline="2657" sz="2700" spc="4" u="heavy">
                <a:solidFill>
                  <a:srgbClr val="A9D18E"/>
                </a:solidFill>
                <a:latin typeface="Comic Sans MS"/>
                <a:cs typeface="Comic Sans MS"/>
              </a:rPr>
              <a:t>O</a:t>
            </a:r>
            <a:r>
              <a:rPr dirty="0" smtClean="0" baseline="2657" sz="2700" spc="0" u="heavy">
                <a:solidFill>
                  <a:srgbClr val="A9D18E"/>
                </a:solidFill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472" y="4178281"/>
            <a:ext cx="681211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Le</a:t>
            </a:r>
            <a:r>
              <a:rPr dirty="0" smtClean="0" baseline="1494" sz="2400" spc="-17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pH</a:t>
            </a:r>
            <a:r>
              <a:rPr dirty="0" smtClean="0" baseline="1494" sz="2400" spc="-20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est</a:t>
            </a:r>
            <a:r>
              <a:rPr dirty="0" smtClean="0" baseline="1494" sz="2400" spc="-24"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'un</a:t>
            </a:r>
            <a:r>
              <a:rPr dirty="0" smtClean="0" baseline="1494" sz="2400" spc="-17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des</a:t>
            </a:r>
            <a:r>
              <a:rPr dirty="0" smtClean="0" baseline="1494" sz="2400" spc="-25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cr</a:t>
            </a:r>
            <a:r>
              <a:rPr dirty="0" smtClean="0" baseline="1494" sz="2400" spc="-4">
                <a:latin typeface="Comic Sans MS"/>
                <a:cs typeface="Comic Sans MS"/>
              </a:rPr>
              <a:t>i</a:t>
            </a:r>
            <a:r>
              <a:rPr dirty="0" smtClean="0" baseline="1494" sz="2400" spc="0">
                <a:latin typeface="Comic Sans MS"/>
                <a:cs typeface="Comic Sans MS"/>
              </a:rPr>
              <a:t>t</a:t>
            </a:r>
            <a:r>
              <a:rPr dirty="0" smtClean="0" baseline="1494" sz="2400" spc="4">
                <a:latin typeface="Comic Sans MS"/>
                <a:cs typeface="Comic Sans MS"/>
              </a:rPr>
              <a:t>è</a:t>
            </a:r>
            <a:r>
              <a:rPr dirty="0" smtClean="0" baseline="1494" sz="2400" spc="0">
                <a:latin typeface="Comic Sans MS"/>
                <a:cs typeface="Comic Sans MS"/>
              </a:rPr>
              <a:t>res</a:t>
            </a:r>
            <a:r>
              <a:rPr dirty="0" smtClean="0" baseline="1494" sz="2400" spc="-40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de</a:t>
            </a:r>
            <a:r>
              <a:rPr dirty="0" smtClean="0" baseline="1494" sz="2400" spc="-18">
                <a:latin typeface="Comic Sans MS"/>
                <a:cs typeface="Comic Sans MS"/>
              </a:rPr>
              <a:t> </a:t>
            </a:r>
            <a:r>
              <a:rPr dirty="0" smtClean="0" baseline="1494" sz="2400" spc="4">
                <a:latin typeface="Comic Sans MS"/>
                <a:cs typeface="Comic Sans MS"/>
              </a:rPr>
              <a:t>b</a:t>
            </a:r>
            <a:r>
              <a:rPr dirty="0" smtClean="0" baseline="1494" sz="2400" spc="0">
                <a:latin typeface="Comic Sans MS"/>
                <a:cs typeface="Comic Sans MS"/>
              </a:rPr>
              <a:t>ase</a:t>
            </a:r>
            <a:r>
              <a:rPr dirty="0" smtClean="0" baseline="1494" sz="2400" spc="-29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permet</a:t>
            </a:r>
            <a:r>
              <a:rPr dirty="0" smtClean="0" baseline="1494" sz="2400" spc="4"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latin typeface="Comic Sans MS"/>
                <a:cs typeface="Comic Sans MS"/>
              </a:rPr>
              <a:t>ant</a:t>
            </a:r>
            <a:r>
              <a:rPr dirty="0" smtClean="0" baseline="1494" sz="2400" spc="-85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de</a:t>
            </a:r>
            <a:r>
              <a:rPr dirty="0" smtClean="0" baseline="1494" sz="2400" spc="-18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dé</a:t>
            </a:r>
            <a:r>
              <a:rPr dirty="0" smtClean="0" baseline="1494" sz="2400" spc="4">
                <a:latin typeface="Comic Sans MS"/>
                <a:cs typeface="Comic Sans MS"/>
              </a:rPr>
              <a:t>f</a:t>
            </a:r>
            <a:r>
              <a:rPr dirty="0" smtClean="0" baseline="1494" sz="2400" spc="0">
                <a:latin typeface="Comic Sans MS"/>
                <a:cs typeface="Comic Sans MS"/>
              </a:rPr>
              <a:t>inir</a:t>
            </a:r>
            <a:r>
              <a:rPr dirty="0" smtClean="0" baseline="1494" sz="2400" spc="-51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l'a</a:t>
            </a:r>
            <a:r>
              <a:rPr dirty="0" smtClean="0" baseline="1494" sz="2400" spc="4">
                <a:latin typeface="Comic Sans MS"/>
                <a:cs typeface="Comic Sans MS"/>
              </a:rPr>
              <a:t>g</a:t>
            </a:r>
            <a:r>
              <a:rPr dirty="0" smtClean="0" baseline="1494" sz="2400" spc="0">
                <a:latin typeface="Comic Sans MS"/>
                <a:cs typeface="Comic Sans MS"/>
              </a:rPr>
              <a:t>re</a:t>
            </a:r>
            <a:r>
              <a:rPr dirty="0" smtClean="0" baseline="1494" sz="2400" spc="4">
                <a:latin typeface="Comic Sans MS"/>
                <a:cs typeface="Comic Sans MS"/>
              </a:rPr>
              <a:t>s</a:t>
            </a:r>
            <a:r>
              <a:rPr dirty="0" smtClean="0" baseline="1494" sz="2400" spc="0">
                <a:latin typeface="Comic Sans MS"/>
                <a:cs typeface="Comic Sans MS"/>
              </a:rPr>
              <a:t>sivi</a:t>
            </a:r>
            <a:r>
              <a:rPr dirty="0" smtClean="0" baseline="1494" sz="2400" spc="4"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latin typeface="Comic Sans MS"/>
                <a:cs typeface="Comic Sans MS"/>
              </a:rPr>
              <a:t>é.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472" y="4665961"/>
            <a:ext cx="8231634" cy="715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830"/>
              </a:lnSpc>
              <a:spcBef>
                <a:spcPts val="91"/>
              </a:spcBef>
            </a:pPr>
            <a:r>
              <a:rPr dirty="0" smtClean="0" baseline="2989" sz="2400" spc="0">
                <a:latin typeface="Comic Sans MS"/>
                <a:cs typeface="Comic Sans MS"/>
              </a:rPr>
              <a:t>L’éval</a:t>
            </a:r>
            <a:r>
              <a:rPr dirty="0" smtClean="0" baseline="2989" sz="2400" spc="-4">
                <a:latin typeface="Comic Sans MS"/>
                <a:cs typeface="Comic Sans MS"/>
              </a:rPr>
              <a:t>u</a:t>
            </a:r>
            <a:r>
              <a:rPr dirty="0" smtClean="0" baseline="2989" sz="2400" spc="0">
                <a:latin typeface="Comic Sans MS"/>
                <a:cs typeface="Comic Sans MS"/>
              </a:rPr>
              <a:t>ation</a:t>
            </a:r>
            <a:r>
              <a:rPr dirty="0" smtClean="0" baseline="2989" sz="2400" spc="-5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1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la</a:t>
            </a:r>
            <a:r>
              <a:rPr dirty="0" smtClean="0" baseline="2989" sz="2400" spc="9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position</a:t>
            </a:r>
            <a:r>
              <a:rPr dirty="0" smtClean="0" baseline="2989" sz="2400" spc="-57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d’une</a:t>
            </a:r>
            <a:r>
              <a:rPr dirty="0" smtClean="0" baseline="2989" sz="2400" spc="-3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eau</a:t>
            </a:r>
            <a:r>
              <a:rPr dirty="0" smtClean="0" baseline="2989" sz="2400" spc="-1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vi</a:t>
            </a:r>
            <a:r>
              <a:rPr dirty="0" smtClean="0" baseline="2989" sz="2400" spc="19">
                <a:latin typeface="Comic Sans MS"/>
                <a:cs typeface="Comic Sans MS"/>
              </a:rPr>
              <a:t>s</a:t>
            </a:r>
            <a:r>
              <a:rPr dirty="0" smtClean="0" baseline="2989" sz="2400" spc="-4">
                <a:latin typeface="Comic Sans MS"/>
                <a:cs typeface="Comic Sans MS"/>
              </a:rPr>
              <a:t>-</a:t>
            </a:r>
            <a:r>
              <a:rPr dirty="0" smtClean="0" baseline="2989" sz="2400" spc="0">
                <a:latin typeface="Comic Sans MS"/>
                <a:cs typeface="Comic Sans MS"/>
              </a:rPr>
              <a:t>à</a:t>
            </a:r>
            <a:r>
              <a:rPr dirty="0" smtClean="0" baseline="2989" sz="2400" spc="-4">
                <a:latin typeface="Comic Sans MS"/>
                <a:cs typeface="Comic Sans MS"/>
              </a:rPr>
              <a:t>-</a:t>
            </a:r>
            <a:r>
              <a:rPr dirty="0" smtClean="0" baseline="2989" sz="2400" spc="0">
                <a:latin typeface="Comic Sans MS"/>
                <a:cs typeface="Comic Sans MS"/>
              </a:rPr>
              <a:t>vis</a:t>
            </a:r>
            <a:r>
              <a:rPr dirty="0" smtClean="0" baseline="2989" sz="2400" spc="-5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1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l’équ</a:t>
            </a:r>
            <a:r>
              <a:rPr dirty="0" smtClean="0" baseline="2989" sz="2400" spc="-4">
                <a:latin typeface="Comic Sans MS"/>
                <a:cs typeface="Comic Sans MS"/>
              </a:rPr>
              <a:t>i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ibre</a:t>
            </a:r>
            <a:r>
              <a:rPr dirty="0" smtClean="0" baseline="2989" sz="2400" spc="-2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c</a:t>
            </a:r>
            <a:r>
              <a:rPr dirty="0" smtClean="0" baseline="2989" sz="2400" spc="-4">
                <a:latin typeface="Comic Sans MS"/>
                <a:cs typeface="Comic Sans MS"/>
              </a:rPr>
              <a:t>a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c</a:t>
            </a:r>
            <a:r>
              <a:rPr dirty="0" smtClean="0" baseline="2989" sz="2400" spc="-4">
                <a:latin typeface="Comic Sans MS"/>
                <a:cs typeface="Comic Sans MS"/>
              </a:rPr>
              <a:t>o</a:t>
            </a:r>
            <a:r>
              <a:rPr dirty="0" smtClean="0" baseline="2989" sz="2400" spc="-4">
                <a:latin typeface="Comic Sans MS"/>
                <a:cs typeface="Comic Sans MS"/>
              </a:rPr>
              <a:t>-</a:t>
            </a:r>
            <a:r>
              <a:rPr dirty="0" smtClean="0" baseline="2989" sz="2400" spc="0">
                <a:latin typeface="Comic Sans MS"/>
                <a:cs typeface="Comic Sans MS"/>
              </a:rPr>
              <a:t>c</a:t>
            </a:r>
            <a:r>
              <a:rPr dirty="0" smtClean="0" baseline="2989" sz="2400" spc="-4">
                <a:latin typeface="Comic Sans MS"/>
                <a:cs typeface="Comic Sans MS"/>
              </a:rPr>
              <a:t>a</a:t>
            </a:r>
            <a:r>
              <a:rPr dirty="0" smtClean="0" baseline="2989" sz="2400" spc="0">
                <a:latin typeface="Comic Sans MS"/>
                <a:cs typeface="Comic Sans MS"/>
              </a:rPr>
              <a:t>rbo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9">
                <a:latin typeface="Comic Sans MS"/>
                <a:cs typeface="Comic Sans MS"/>
              </a:rPr>
              <a:t>i</a:t>
            </a:r>
            <a:r>
              <a:rPr dirty="0" smtClean="0" baseline="2989" sz="2400" spc="9">
                <a:latin typeface="Comic Sans MS"/>
                <a:cs typeface="Comic Sans MS"/>
              </a:rPr>
              <a:t>q</a:t>
            </a:r>
            <a:r>
              <a:rPr dirty="0" smtClean="0" baseline="2989" sz="2400" spc="0">
                <a:latin typeface="Comic Sans MS"/>
                <a:cs typeface="Comic Sans MS"/>
              </a:rPr>
              <a:t>ue</a:t>
            </a:r>
            <a:r>
              <a:rPr dirty="0" smtClean="0" baseline="2989" sz="2400" spc="-69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nécessi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ts val="1920"/>
              </a:lnSpc>
              <a:spcBef>
                <a:spcPts val="4"/>
              </a:spcBef>
            </a:pP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1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ca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c</a:t>
            </a:r>
            <a:r>
              <a:rPr dirty="0" smtClean="0" baseline="2989" sz="2400" spc="-4">
                <a:latin typeface="Comic Sans MS"/>
                <a:cs typeface="Comic Sans MS"/>
              </a:rPr>
              <a:t>u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er</a:t>
            </a:r>
            <a:r>
              <a:rPr dirty="0" smtClean="0" baseline="2989" sz="2400" spc="1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</a:t>
            </a:r>
            <a:r>
              <a:rPr dirty="0" smtClean="0" baseline="2989" sz="2400" spc="-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pH</a:t>
            </a:r>
            <a:r>
              <a:rPr dirty="0" smtClean="0" baseline="2989" sz="2400" spc="-2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d'équ</a:t>
            </a:r>
            <a:r>
              <a:rPr dirty="0" smtClean="0" baseline="2989" sz="2400" spc="-4">
                <a:latin typeface="Comic Sans MS"/>
                <a:cs typeface="Comic Sans MS"/>
              </a:rPr>
              <a:t>i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ibre</a:t>
            </a:r>
            <a:r>
              <a:rPr dirty="0" smtClean="0" baseline="2989" sz="2400" spc="-2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ou</a:t>
            </a:r>
            <a:r>
              <a:rPr dirty="0" smtClean="0" baseline="2989" sz="2400" spc="-1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2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sa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uration</a:t>
            </a:r>
            <a:r>
              <a:rPr dirty="0" smtClean="0" baseline="2989" sz="2400" spc="-61">
                <a:latin typeface="Comic Sans MS"/>
                <a:cs typeface="Comic Sans MS"/>
              </a:rPr>
              <a:t> </a:t>
            </a:r>
            <a:r>
              <a:rPr dirty="0" smtClean="0" baseline="2989" sz="2400" spc="14">
                <a:latin typeface="Comic Sans MS"/>
                <a:cs typeface="Comic Sans MS"/>
              </a:rPr>
              <a:t>(</a:t>
            </a:r>
            <a:r>
              <a:rPr dirty="0" smtClean="0" baseline="2989" sz="2400" spc="0">
                <a:latin typeface="Comic Sans MS"/>
                <a:cs typeface="Comic Sans MS"/>
              </a:rPr>
              <a:t>pH</a:t>
            </a:r>
            <a:r>
              <a:rPr dirty="0" smtClean="0" baseline="2989" sz="2400" spc="4">
                <a:latin typeface="Comic Sans MS"/>
                <a:cs typeface="Comic Sans MS"/>
              </a:rPr>
              <a:t>s</a:t>
            </a:r>
            <a:r>
              <a:rPr dirty="0" smtClean="0" baseline="2989" sz="2400" spc="0">
                <a:latin typeface="Comic Sans MS"/>
                <a:cs typeface="Comic Sans MS"/>
              </a:rPr>
              <a:t>).</a:t>
            </a:r>
            <a:r>
              <a:rPr dirty="0" smtClean="0" baseline="2989" sz="2400" spc="-4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Il</a:t>
            </a:r>
            <a:r>
              <a:rPr dirty="0" smtClean="0" baseline="2989" sz="2400" spc="-13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corre</a:t>
            </a:r>
            <a:r>
              <a:rPr dirty="0" smtClean="0" baseline="2989" sz="2400" spc="4">
                <a:latin typeface="Comic Sans MS"/>
                <a:cs typeface="Comic Sans MS"/>
              </a:rPr>
              <a:t>s</a:t>
            </a:r>
            <a:r>
              <a:rPr dirty="0" smtClean="0" baseline="2989" sz="2400" spc="0">
                <a:latin typeface="Comic Sans MS"/>
                <a:cs typeface="Comic Sans MS"/>
              </a:rPr>
              <a:t>pond</a:t>
            </a:r>
            <a:r>
              <a:rPr dirty="0" smtClean="0" baseline="2989" sz="2400" spc="-83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au</a:t>
            </a:r>
            <a:r>
              <a:rPr dirty="0" smtClean="0" baseline="2989" sz="2400" spc="-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pH</a:t>
            </a:r>
            <a:r>
              <a:rPr dirty="0" smtClean="0" baseline="2989" sz="2400" spc="-20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t</a:t>
            </a:r>
            <a:r>
              <a:rPr dirty="0" smtClean="0" baseline="2989" sz="2400" spc="4">
                <a:latin typeface="Comic Sans MS"/>
                <a:cs typeface="Comic Sans MS"/>
              </a:rPr>
              <a:t>h</a:t>
            </a:r>
            <a:r>
              <a:rPr dirty="0" smtClean="0" baseline="2989" sz="2400" spc="0">
                <a:latin typeface="Comic Sans MS"/>
                <a:cs typeface="Comic Sans MS"/>
              </a:rPr>
              <a:t>éorique</a:t>
            </a:r>
            <a:r>
              <a:rPr dirty="0" smtClean="0" baseline="2989" sz="2400" spc="-61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que</a:t>
            </a:r>
            <a:endParaRPr sz="1600">
              <a:latin typeface="Comic Sans MS"/>
              <a:cs typeface="Comic Sans MS"/>
            </a:endParaRPr>
          </a:p>
          <a:p>
            <a:pPr marL="12700" marR="30403">
              <a:lnSpc>
                <a:spcPts val="1889"/>
              </a:lnSpc>
            </a:pPr>
            <a:r>
              <a:rPr dirty="0" smtClean="0" baseline="1494" sz="2400" spc="0">
                <a:latin typeface="Comic Sans MS"/>
                <a:cs typeface="Comic Sans MS"/>
              </a:rPr>
              <a:t>do</a:t>
            </a:r>
            <a:r>
              <a:rPr dirty="0" smtClean="0" baseline="1494" sz="2400" spc="-4">
                <a:latin typeface="Comic Sans MS"/>
                <a:cs typeface="Comic Sans MS"/>
              </a:rPr>
              <a:t>i</a:t>
            </a:r>
            <a:r>
              <a:rPr dirty="0" smtClean="0" baseline="1494" sz="2400" spc="0">
                <a:latin typeface="Comic Sans MS"/>
                <a:cs typeface="Comic Sans MS"/>
              </a:rPr>
              <a:t>t</a:t>
            </a:r>
            <a:r>
              <a:rPr dirty="0" smtClean="0" baseline="1494" sz="2400" spc="-12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avoir</a:t>
            </a:r>
            <a:r>
              <a:rPr dirty="0" smtClean="0" baseline="1494" sz="2400" spc="9"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'eau</a:t>
            </a:r>
            <a:r>
              <a:rPr dirty="0" smtClean="0" baseline="1494" sz="2400" spc="-6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po</a:t>
            </a:r>
            <a:r>
              <a:rPr dirty="0" smtClean="0" baseline="1494" sz="2400" spc="-4">
                <a:latin typeface="Comic Sans MS"/>
                <a:cs typeface="Comic Sans MS"/>
              </a:rPr>
              <a:t>u</a:t>
            </a:r>
            <a:r>
              <a:rPr dirty="0" smtClean="0" baseline="1494" sz="2400" spc="0">
                <a:latin typeface="Comic Sans MS"/>
                <a:cs typeface="Comic Sans MS"/>
              </a:rPr>
              <a:t>r</a:t>
            </a:r>
            <a:r>
              <a:rPr dirty="0" smtClean="0" baseline="1494" sz="2400" spc="-32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se</a:t>
            </a:r>
            <a:r>
              <a:rPr dirty="0" smtClean="0" baseline="1494" sz="2400" spc="4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trouver</a:t>
            </a:r>
            <a:r>
              <a:rPr dirty="0" smtClean="0" baseline="1494" sz="2400" spc="-56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en</a:t>
            </a:r>
            <a:r>
              <a:rPr dirty="0" smtClean="0" baseline="1494" sz="2400" spc="-4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éq</a:t>
            </a:r>
            <a:r>
              <a:rPr dirty="0" smtClean="0" baseline="1494" sz="2400" spc="-4">
                <a:latin typeface="Comic Sans MS"/>
                <a:cs typeface="Comic Sans MS"/>
              </a:rPr>
              <a:t>u</a:t>
            </a:r>
            <a:r>
              <a:rPr dirty="0" smtClean="0" baseline="1494" sz="2400" spc="0">
                <a:latin typeface="Comic Sans MS"/>
                <a:cs typeface="Comic Sans MS"/>
              </a:rPr>
              <a:t>i</a:t>
            </a:r>
            <a:r>
              <a:rPr dirty="0" smtClean="0" baseline="1494" sz="2400" spc="-9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ibre</a:t>
            </a:r>
            <a:r>
              <a:rPr dirty="0" smtClean="0" baseline="1494" sz="2400" spc="-20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avec</a:t>
            </a:r>
            <a:r>
              <a:rPr dirty="0" smtClean="0" baseline="1494" sz="2400" spc="9"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e</a:t>
            </a:r>
            <a:r>
              <a:rPr dirty="0" smtClean="0" baseline="1494" sz="2400" spc="0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c</a:t>
            </a:r>
            <a:r>
              <a:rPr dirty="0" smtClean="0" baseline="1494" sz="2400" spc="-4">
                <a:latin typeface="Comic Sans MS"/>
                <a:cs typeface="Comic Sans MS"/>
              </a:rPr>
              <a:t>a</a:t>
            </a:r>
            <a:r>
              <a:rPr dirty="0" smtClean="0" baseline="1494" sz="2400" spc="0">
                <a:latin typeface="Comic Sans MS"/>
                <a:cs typeface="Comic Sans MS"/>
              </a:rPr>
              <a:t>rbonat</a:t>
            </a:r>
            <a:r>
              <a:rPr dirty="0" smtClean="0" baseline="1494" sz="2400" spc="0">
                <a:latin typeface="Comic Sans MS"/>
                <a:cs typeface="Comic Sans MS"/>
              </a:rPr>
              <a:t>e</a:t>
            </a:r>
            <a:r>
              <a:rPr dirty="0" smtClean="0" baseline="1494" sz="2400" spc="-24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de</a:t>
            </a:r>
            <a:r>
              <a:rPr dirty="0" smtClean="0" baseline="1494" sz="2400" spc="-9"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latin typeface="Comic Sans MS"/>
                <a:cs typeface="Comic Sans MS"/>
              </a:rPr>
              <a:t>c</a:t>
            </a:r>
            <a:r>
              <a:rPr dirty="0" smtClean="0" baseline="1494" sz="2400" spc="0">
                <a:latin typeface="Comic Sans MS"/>
                <a:cs typeface="Comic Sans MS"/>
              </a:rPr>
              <a:t>a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-4">
                <a:latin typeface="Comic Sans MS"/>
                <a:cs typeface="Comic Sans MS"/>
              </a:rPr>
              <a:t>c</a:t>
            </a:r>
            <a:r>
              <a:rPr dirty="0" smtClean="0" baseline="1494" sz="2400" spc="0">
                <a:latin typeface="Comic Sans MS"/>
                <a:cs typeface="Comic Sans MS"/>
              </a:rPr>
              <a:t>i</a:t>
            </a:r>
            <a:r>
              <a:rPr dirty="0" smtClean="0" baseline="1494" sz="2400" spc="-4">
                <a:latin typeface="Comic Sans MS"/>
                <a:cs typeface="Comic Sans MS"/>
              </a:rPr>
              <a:t>u</a:t>
            </a:r>
            <a:r>
              <a:rPr dirty="0" smtClean="0" baseline="1494" sz="2400" spc="-4">
                <a:latin typeface="Comic Sans MS"/>
                <a:cs typeface="Comic Sans MS"/>
              </a:rPr>
              <a:t>m</a:t>
            </a:r>
            <a:r>
              <a:rPr dirty="0" smtClean="0" baseline="1494" sz="2400" spc="0">
                <a:latin typeface="Comic Sans MS"/>
                <a:cs typeface="Comic Sans MS"/>
              </a:rPr>
              <a:t>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84570" y="673226"/>
            <a:ext cx="693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13416" y="673226"/>
            <a:ext cx="682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626108" y="1376172"/>
            <a:ext cx="5795772" cy="1726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67144" y="1458467"/>
            <a:ext cx="554735" cy="231648"/>
          </a:xfrm>
          <a:custGeom>
            <a:avLst/>
            <a:gdLst/>
            <a:ahLst/>
            <a:cxnLst/>
            <a:rect l="l" t="t" r="r" b="b"/>
            <a:pathLst>
              <a:path w="554735" h="231648">
                <a:moveTo>
                  <a:pt x="0" y="231648"/>
                </a:moveTo>
                <a:lnTo>
                  <a:pt x="554735" y="231648"/>
                </a:lnTo>
                <a:lnTo>
                  <a:pt x="554735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714744" y="2340864"/>
            <a:ext cx="554735" cy="233172"/>
          </a:xfrm>
          <a:custGeom>
            <a:avLst/>
            <a:gdLst/>
            <a:ahLst/>
            <a:cxnLst/>
            <a:rect l="l" t="t" r="r" b="b"/>
            <a:pathLst>
              <a:path w="554735" h="233172">
                <a:moveTo>
                  <a:pt x="0" y="233172"/>
                </a:moveTo>
                <a:lnTo>
                  <a:pt x="554735" y="233172"/>
                </a:lnTo>
                <a:lnTo>
                  <a:pt x="554735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48856" y="2674619"/>
            <a:ext cx="556259" cy="233172"/>
          </a:xfrm>
          <a:custGeom>
            <a:avLst/>
            <a:gdLst/>
            <a:ahLst/>
            <a:cxnLst/>
            <a:rect l="l" t="t" r="r" b="b"/>
            <a:pathLst>
              <a:path w="556259" h="233172">
                <a:moveTo>
                  <a:pt x="0" y="233172"/>
                </a:moveTo>
                <a:lnTo>
                  <a:pt x="556259" y="233172"/>
                </a:lnTo>
                <a:lnTo>
                  <a:pt x="556259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834895" y="3462528"/>
            <a:ext cx="4771644" cy="94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047232" y="3525012"/>
            <a:ext cx="554736" cy="233171"/>
          </a:xfrm>
          <a:custGeom>
            <a:avLst/>
            <a:gdLst/>
            <a:ahLst/>
            <a:cxnLst/>
            <a:rect l="l" t="t" r="r" b="b"/>
            <a:pathLst>
              <a:path w="554736" h="233171">
                <a:moveTo>
                  <a:pt x="0" y="233171"/>
                </a:moveTo>
                <a:lnTo>
                  <a:pt x="554736" y="233171"/>
                </a:lnTo>
                <a:lnTo>
                  <a:pt x="554736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999988" y="4137659"/>
            <a:ext cx="554736" cy="231648"/>
          </a:xfrm>
          <a:custGeom>
            <a:avLst/>
            <a:gdLst/>
            <a:ahLst/>
            <a:cxnLst/>
            <a:rect l="l" t="t" r="r" b="b"/>
            <a:pathLst>
              <a:path w="554736" h="231648">
                <a:moveTo>
                  <a:pt x="0" y="231648"/>
                </a:moveTo>
                <a:lnTo>
                  <a:pt x="554736" y="231648"/>
                </a:lnTo>
                <a:lnTo>
                  <a:pt x="55473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834895" y="5288280"/>
            <a:ext cx="5434583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01968" y="5919216"/>
            <a:ext cx="554735" cy="233172"/>
          </a:xfrm>
          <a:custGeom>
            <a:avLst/>
            <a:gdLst/>
            <a:ahLst/>
            <a:cxnLst/>
            <a:rect l="l" t="t" r="r" b="b"/>
            <a:pathLst>
              <a:path w="554735" h="233172">
                <a:moveTo>
                  <a:pt x="0" y="233172"/>
                </a:moveTo>
                <a:lnTo>
                  <a:pt x="554735" y="233172"/>
                </a:lnTo>
                <a:lnTo>
                  <a:pt x="554735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9590" y="328388"/>
            <a:ext cx="562295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tabLst>
                <a:tab pos="5575300" algn="l"/>
              </a:tabLst>
            </a:pPr>
            <a:r>
              <a:rPr dirty="0" smtClean="0" sz="1600" b="1" u="heavy">
                <a:latin typeface="Arial"/>
                <a:cs typeface="Arial"/>
              </a:rPr>
              <a:t>REL</a:t>
            </a:r>
            <a:r>
              <a:rPr dirty="0" smtClean="0" sz="1600" spc="-169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TI</a:t>
            </a:r>
            <a:r>
              <a:rPr dirty="0" smtClean="0" sz="1600" spc="-9" b="1" u="heavy">
                <a:latin typeface="Arial"/>
                <a:cs typeface="Arial"/>
              </a:rPr>
              <a:t>O</a:t>
            </a:r>
            <a:r>
              <a:rPr dirty="0" smtClean="0" sz="1600" spc="0" b="1" u="heavy">
                <a:latin typeface="Arial"/>
                <a:cs typeface="Arial"/>
              </a:rPr>
              <a:t>NS</a:t>
            </a:r>
            <a:r>
              <a:rPr dirty="0" smtClean="0" sz="1600" spc="64" b="1" u="heavy">
                <a:latin typeface="Arial"/>
                <a:cs typeface="Arial"/>
              </a:rPr>
              <a:t> </a:t>
            </a:r>
            <a:r>
              <a:rPr dirty="0" smtClean="0" sz="1600" spc="-4" b="1" u="heavy">
                <a:latin typeface="Arial"/>
                <a:cs typeface="Arial"/>
              </a:rPr>
              <a:t>G</a:t>
            </a:r>
            <a:r>
              <a:rPr dirty="0" smtClean="0" sz="1600" spc="0" b="1" u="heavy">
                <a:latin typeface="Arial"/>
                <a:cs typeface="Arial"/>
              </a:rPr>
              <a:t>EN</a:t>
            </a:r>
            <a:r>
              <a:rPr dirty="0" smtClean="0" sz="1600" spc="4" b="1" u="heavy">
                <a:latin typeface="Arial"/>
                <a:cs typeface="Arial"/>
              </a:rPr>
              <a:t>E</a:t>
            </a:r>
            <a:r>
              <a:rPr dirty="0" smtClean="0" sz="1600" spc="0" b="1" u="heavy">
                <a:latin typeface="Arial"/>
                <a:cs typeface="Arial"/>
              </a:rPr>
              <a:t>R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LES</a:t>
            </a:r>
            <a:r>
              <a:rPr dirty="0" smtClean="0" sz="1600" spc="54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INTE</a:t>
            </a:r>
            <a:r>
              <a:rPr dirty="0" smtClean="0" sz="1600" spc="-25" b="1" u="heavy">
                <a:latin typeface="Arial"/>
                <a:cs typeface="Arial"/>
              </a:rPr>
              <a:t>R</a:t>
            </a:r>
            <a:r>
              <a:rPr dirty="0" smtClean="0" sz="1600" spc="0" b="1" u="heavy">
                <a:latin typeface="Arial"/>
                <a:cs typeface="Arial"/>
              </a:rPr>
              <a:t>V</a:t>
            </a:r>
            <a:r>
              <a:rPr dirty="0" smtClean="0" sz="1600" spc="4" b="1" u="heavy">
                <a:latin typeface="Arial"/>
                <a:cs typeface="Arial"/>
              </a:rPr>
              <a:t>E</a:t>
            </a:r>
            <a:r>
              <a:rPr dirty="0" smtClean="0" sz="1600" spc="0" b="1" u="heavy">
                <a:latin typeface="Arial"/>
                <a:cs typeface="Arial"/>
              </a:rPr>
              <a:t>N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NT</a:t>
            </a:r>
            <a:r>
              <a:rPr dirty="0" smtClean="0" sz="1600" spc="34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D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NS</a:t>
            </a:r>
            <a:r>
              <a:rPr dirty="0" smtClean="0" sz="1600" spc="39" b="1" u="heavy">
                <a:latin typeface="Arial"/>
                <a:cs typeface="Arial"/>
              </a:rPr>
              <a:t> </a:t>
            </a:r>
            <a:r>
              <a:rPr dirty="0" smtClean="0" sz="1600" spc="-89" b="1" u="heavy">
                <a:latin typeface="Arial"/>
                <a:cs typeface="Arial"/>
              </a:rPr>
              <a:t>L</a:t>
            </a:r>
            <a:r>
              <a:rPr dirty="0" smtClean="0" sz="1600" spc="0" b="1" u="heavy">
                <a:latin typeface="Arial"/>
                <a:cs typeface="Arial"/>
              </a:rPr>
              <a:t>’ETUDE</a:t>
            </a:r>
            <a:r>
              <a:rPr dirty="0" smtClean="0" sz="1600" spc="0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590" y="572228"/>
            <a:ext cx="390599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 b="1" u="heavy">
                <a:latin typeface="Arial"/>
                <a:cs typeface="Arial"/>
              </a:rPr>
              <a:t>de</a:t>
            </a:r>
            <a:r>
              <a:rPr dirty="0" smtClean="0" sz="1600" spc="-3" b="1" u="heavy">
                <a:latin typeface="Arial"/>
                <a:cs typeface="Arial"/>
              </a:rPr>
              <a:t> </a:t>
            </a:r>
            <a:r>
              <a:rPr dirty="0" smtClean="0" sz="1600" spc="-89" b="1" u="heavy">
                <a:latin typeface="Arial"/>
                <a:cs typeface="Arial"/>
              </a:rPr>
              <a:t>L</a:t>
            </a:r>
            <a:r>
              <a:rPr dirty="0" smtClean="0" sz="1600" spc="0" b="1" u="heavy">
                <a:latin typeface="Arial"/>
                <a:cs typeface="Arial"/>
              </a:rPr>
              <a:t>’EQUI</a:t>
            </a:r>
            <a:r>
              <a:rPr dirty="0" smtClean="0" sz="1600" spc="-4" b="1" u="heavy">
                <a:latin typeface="Arial"/>
                <a:cs typeface="Arial"/>
              </a:rPr>
              <a:t>L</a:t>
            </a:r>
            <a:r>
              <a:rPr dirty="0" smtClean="0" sz="1600" spc="0" b="1" u="heavy">
                <a:latin typeface="Arial"/>
                <a:cs typeface="Arial"/>
              </a:rPr>
              <a:t>IBRE</a:t>
            </a:r>
            <a:r>
              <a:rPr dirty="0" smtClean="0" sz="1600" spc="367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C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LC</a:t>
            </a:r>
            <a:r>
              <a:rPr dirty="0" smtClean="0" sz="1600" spc="-9" b="1" u="heavy">
                <a:latin typeface="Arial"/>
                <a:cs typeface="Arial"/>
              </a:rPr>
              <a:t>O</a:t>
            </a:r>
            <a:r>
              <a:rPr dirty="0" smtClean="0" sz="1600" spc="-4" b="1" u="heavy">
                <a:latin typeface="Arial"/>
                <a:cs typeface="Arial"/>
              </a:rPr>
              <a:t>-</a:t>
            </a:r>
            <a:r>
              <a:rPr dirty="0" smtClean="0" sz="1600" spc="14" b="1" u="heavy">
                <a:latin typeface="Arial"/>
                <a:cs typeface="Arial"/>
              </a:rPr>
              <a:t>C</a:t>
            </a:r>
            <a:r>
              <a:rPr dirty="0" smtClean="0" sz="1600" spc="-9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R</a:t>
            </a:r>
            <a:r>
              <a:rPr dirty="0" smtClean="0" sz="1600" spc="14" b="1" u="heavy">
                <a:latin typeface="Arial"/>
                <a:cs typeface="Arial"/>
              </a:rPr>
              <a:t>B</a:t>
            </a:r>
            <a:r>
              <a:rPr dirty="0" smtClean="0" sz="1600" spc="0" b="1" u="heavy">
                <a:latin typeface="Arial"/>
                <a:cs typeface="Arial"/>
              </a:rPr>
              <a:t>ON</a:t>
            </a:r>
            <a:r>
              <a:rPr dirty="0" smtClean="0" sz="1600" spc="9" b="1" u="heavy">
                <a:latin typeface="Arial"/>
                <a:cs typeface="Arial"/>
              </a:rPr>
              <a:t>I</a:t>
            </a:r>
            <a:r>
              <a:rPr dirty="0" smtClean="0" sz="1600" spc="0" b="1" u="heavy">
                <a:latin typeface="Arial"/>
                <a:cs typeface="Arial"/>
              </a:rPr>
              <a:t>QU</a:t>
            </a:r>
            <a:r>
              <a:rPr dirty="0" smtClean="0" sz="1600" spc="-9" b="1" u="heavy">
                <a:latin typeface="Arial"/>
                <a:cs typeface="Arial"/>
              </a:rPr>
              <a:t>E</a:t>
            </a:r>
            <a:r>
              <a:rPr dirty="0" smtClean="0" sz="1600" spc="0" b="1" u="heavy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217" y="1019977"/>
            <a:ext cx="259749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u="heavy">
                <a:latin typeface="Arial"/>
                <a:cs typeface="Arial"/>
              </a:rPr>
              <a:t>R</a:t>
            </a:r>
            <a:r>
              <a:rPr dirty="0" smtClean="0" sz="1400" spc="0" u="heavy">
                <a:latin typeface="Arial"/>
                <a:cs typeface="Arial"/>
              </a:rPr>
              <a:t>ela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ion</a:t>
            </a:r>
            <a:r>
              <a:rPr dirty="0" smtClean="0" sz="1400" spc="-29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de</a:t>
            </a:r>
            <a:r>
              <a:rPr dirty="0" smtClean="0" sz="1400" spc="-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neut</a:t>
            </a:r>
            <a:r>
              <a:rPr dirty="0" smtClean="0" sz="1400" spc="4" u="heavy">
                <a:latin typeface="Arial"/>
                <a:cs typeface="Arial"/>
              </a:rPr>
              <a:t>r</a:t>
            </a:r>
            <a:r>
              <a:rPr dirty="0" smtClean="0" sz="1400" spc="0" u="heavy">
                <a:latin typeface="Arial"/>
                <a:cs typeface="Arial"/>
              </a:rPr>
              <a:t>ali</a:t>
            </a:r>
            <a:r>
              <a:rPr dirty="0" smtClean="0" sz="1400" spc="-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é</a:t>
            </a:r>
            <a:r>
              <a:rPr dirty="0" smtClean="0" sz="1400" spc="-4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éle</a:t>
            </a:r>
            <a:r>
              <a:rPr dirty="0" smtClean="0" sz="1400" spc="4" u="heavy">
                <a:latin typeface="Arial"/>
                <a:cs typeface="Arial"/>
              </a:rPr>
              <a:t>c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riqu</a:t>
            </a:r>
            <a:r>
              <a:rPr dirty="0" smtClean="0" sz="1400" spc="-14" u="heavy">
                <a:latin typeface="Arial"/>
                <a:cs typeface="Arial"/>
              </a:rPr>
              <a:t>e</a:t>
            </a:r>
            <a:r>
              <a:rPr dirty="0" smtClean="0" sz="1400" spc="0" u="heavy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039" y="3073059"/>
            <a:ext cx="366056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on</a:t>
            </a:r>
            <a:r>
              <a:rPr dirty="0" smtClean="0" sz="1400" spc="4" u="heavy">
                <a:latin typeface="Arial"/>
                <a:cs typeface="Arial"/>
              </a:rPr>
              <a:t>s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an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e</a:t>
            </a:r>
            <a:r>
              <a:rPr dirty="0" smtClean="0" sz="1400" spc="-5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d’équilibre</a:t>
            </a:r>
            <a:r>
              <a:rPr dirty="0" smtClean="0" sz="1400" spc="-29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de</a:t>
            </a:r>
            <a:r>
              <a:rPr dirty="0" smtClean="0" sz="1400" spc="-19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di</a:t>
            </a:r>
            <a:r>
              <a:rPr dirty="0" smtClean="0" sz="1400" spc="4" u="heavy">
                <a:latin typeface="Arial"/>
                <a:cs typeface="Arial"/>
              </a:rPr>
              <a:t>s</a:t>
            </a:r>
            <a:r>
              <a:rPr dirty="0" smtClean="0" sz="1400" spc="4" u="heavy">
                <a:latin typeface="Arial"/>
                <a:cs typeface="Arial"/>
              </a:rPr>
              <a:t>s</a:t>
            </a:r>
            <a:r>
              <a:rPr dirty="0" smtClean="0" sz="1400" spc="0" u="heavy">
                <a:latin typeface="Arial"/>
                <a:cs typeface="Arial"/>
              </a:rPr>
              <a:t>o</a:t>
            </a:r>
            <a:r>
              <a:rPr dirty="0" smtClean="0" sz="1400" spc="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ia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i</a:t>
            </a:r>
            <a:r>
              <a:rPr dirty="0" smtClean="0" sz="1400" spc="-14" u="heavy">
                <a:latin typeface="Arial"/>
                <a:cs typeface="Arial"/>
              </a:rPr>
              <a:t>o</a:t>
            </a:r>
            <a:r>
              <a:rPr dirty="0" smtClean="0" sz="1400" spc="0" u="heavy">
                <a:latin typeface="Arial"/>
                <a:cs typeface="Arial"/>
              </a:rPr>
              <a:t>n</a:t>
            </a:r>
            <a:r>
              <a:rPr dirty="0" smtClean="0" sz="1400" spc="-4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de</a:t>
            </a:r>
            <a:r>
              <a:rPr dirty="0" smtClean="0" sz="1400" spc="-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l’eau: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590" y="4806736"/>
            <a:ext cx="311012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on</a:t>
            </a:r>
            <a:r>
              <a:rPr dirty="0" smtClean="0" sz="1400" spc="4" u="heavy">
                <a:latin typeface="Arial"/>
                <a:cs typeface="Arial"/>
              </a:rPr>
              <a:t>s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an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-14" u="heavy">
                <a:latin typeface="Arial"/>
                <a:cs typeface="Arial"/>
              </a:rPr>
              <a:t>e</a:t>
            </a:r>
            <a:r>
              <a:rPr dirty="0" smtClean="0" sz="1400" spc="0" u="heavy">
                <a:latin typeface="Arial"/>
                <a:cs typeface="Arial"/>
              </a:rPr>
              <a:t>s</a:t>
            </a:r>
            <a:r>
              <a:rPr dirty="0" smtClean="0" sz="1400" spc="-39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des</a:t>
            </a:r>
            <a:r>
              <a:rPr dirty="0" smtClean="0" sz="1400" spc="-1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équilibres</a:t>
            </a:r>
            <a:r>
              <a:rPr dirty="0" smtClean="0" sz="1400" spc="-39" u="heavy">
                <a:latin typeface="Arial"/>
                <a:cs typeface="Arial"/>
              </a:rPr>
              <a:t> </a:t>
            </a:r>
            <a:r>
              <a:rPr dirty="0" smtClean="0" sz="1400" spc="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arboniq</a:t>
            </a:r>
            <a:r>
              <a:rPr dirty="0" smtClean="0" sz="1400" spc="-14" u="heavy">
                <a:latin typeface="Arial"/>
                <a:cs typeface="Arial"/>
              </a:rPr>
              <a:t>u</a:t>
            </a:r>
            <a:r>
              <a:rPr dirty="0" smtClean="0" sz="1400" spc="0" u="heavy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491148" y="365633"/>
            <a:ext cx="646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810818" y="365633"/>
            <a:ext cx="634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307093" y="365633"/>
            <a:ext cx="606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935929" y="365633"/>
            <a:ext cx="615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853418" y="365633"/>
            <a:ext cx="560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78029" y="609473"/>
            <a:ext cx="583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908517" y="609473"/>
            <a:ext cx="602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187196" y="260603"/>
            <a:ext cx="5257800" cy="2371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583936" y="509015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6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664708" y="1470660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6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664708" y="2124455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6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834895" y="2993136"/>
            <a:ext cx="522732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382512" y="3169919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5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458712" y="4337304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5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996439" y="3701796"/>
            <a:ext cx="1845564" cy="307848"/>
          </a:xfrm>
          <a:custGeom>
            <a:avLst/>
            <a:gdLst/>
            <a:ahLst/>
            <a:cxnLst/>
            <a:rect l="l" t="t" r="r" b="b"/>
            <a:pathLst>
              <a:path w="1845564" h="307848">
                <a:moveTo>
                  <a:pt x="0" y="307847"/>
                </a:moveTo>
                <a:lnTo>
                  <a:pt x="1845564" y="307847"/>
                </a:lnTo>
                <a:lnTo>
                  <a:pt x="184556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39508" y="429426"/>
            <a:ext cx="789105" cy="205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0"/>
              </a:lnSpc>
              <a:spcBef>
                <a:spcPts val="78"/>
              </a:spcBef>
            </a:pPr>
            <a:r>
              <a:rPr dirty="0" smtClean="0" baseline="6856" sz="1800" spc="-4">
                <a:latin typeface="Verdana"/>
                <a:cs typeface="Verdana"/>
              </a:rPr>
              <a:t>pK</a:t>
            </a:r>
            <a:r>
              <a:rPr dirty="0" smtClean="0" baseline="-10285" sz="1200" spc="4">
                <a:latin typeface="Verdana"/>
                <a:cs typeface="Verdana"/>
              </a:rPr>
              <a:t>1</a:t>
            </a:r>
            <a:r>
              <a:rPr dirty="0" smtClean="0" baseline="6856" sz="1800" spc="0">
                <a:latin typeface="Verdana"/>
                <a:cs typeface="Verdana"/>
              </a:rPr>
              <a:t>=</a:t>
            </a:r>
            <a:r>
              <a:rPr dirty="0" smtClean="0" baseline="6856" sz="1800" spc="4">
                <a:latin typeface="Verdana"/>
                <a:cs typeface="Verdana"/>
              </a:rPr>
              <a:t>6</a:t>
            </a:r>
            <a:r>
              <a:rPr dirty="0" smtClean="0" baseline="6856" sz="1800" spc="-4">
                <a:latin typeface="Verdana"/>
                <a:cs typeface="Verdana"/>
              </a:rPr>
              <a:t>,</a:t>
            </a:r>
            <a:r>
              <a:rPr dirty="0" smtClean="0" baseline="6856" sz="1800" spc="4">
                <a:latin typeface="Verdana"/>
                <a:cs typeface="Verdana"/>
              </a:rPr>
              <a:t>3</a:t>
            </a:r>
            <a:r>
              <a:rPr dirty="0" smtClean="0" baseline="6856" sz="1800" spc="0"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9508" y="2118907"/>
            <a:ext cx="886489" cy="205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0"/>
              </a:lnSpc>
              <a:spcBef>
                <a:spcPts val="78"/>
              </a:spcBef>
            </a:pPr>
            <a:r>
              <a:rPr dirty="0" smtClean="0" baseline="6856" sz="1800" spc="-4">
                <a:latin typeface="Verdana"/>
                <a:cs typeface="Verdana"/>
              </a:rPr>
              <a:t>pK</a:t>
            </a:r>
            <a:r>
              <a:rPr dirty="0" smtClean="0" baseline="-10285" sz="1200" spc="4">
                <a:latin typeface="Verdana"/>
                <a:cs typeface="Verdana"/>
              </a:rPr>
              <a:t>2</a:t>
            </a:r>
            <a:r>
              <a:rPr dirty="0" smtClean="0" baseline="6856" sz="1800" spc="0">
                <a:latin typeface="Verdana"/>
                <a:cs typeface="Verdana"/>
              </a:rPr>
              <a:t>=</a:t>
            </a:r>
            <a:r>
              <a:rPr dirty="0" smtClean="0" baseline="6856" sz="1800" spc="4">
                <a:latin typeface="Verdana"/>
                <a:cs typeface="Verdana"/>
              </a:rPr>
              <a:t>1</a:t>
            </a:r>
            <a:r>
              <a:rPr dirty="0" smtClean="0" baseline="6856" sz="1800" spc="4">
                <a:latin typeface="Verdana"/>
                <a:cs typeface="Verdana"/>
              </a:rPr>
              <a:t>0</a:t>
            </a:r>
            <a:r>
              <a:rPr dirty="0" smtClean="0" baseline="6856" sz="1800" spc="-4">
                <a:latin typeface="Verdana"/>
                <a:cs typeface="Verdana"/>
              </a:rPr>
              <a:t>,</a:t>
            </a:r>
            <a:r>
              <a:rPr dirty="0" smtClean="0" baseline="6856" sz="1800" spc="4">
                <a:latin typeface="Verdana"/>
                <a:cs typeface="Verdana"/>
              </a:rPr>
              <a:t>3</a:t>
            </a:r>
            <a:r>
              <a:rPr dirty="0" smtClean="0" baseline="6856" sz="1800" spc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2703108"/>
            <a:ext cx="501000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on</a:t>
            </a:r>
            <a:r>
              <a:rPr dirty="0" smtClean="0" sz="1400" spc="4" u="heavy">
                <a:latin typeface="Arial"/>
                <a:cs typeface="Arial"/>
              </a:rPr>
              <a:t>s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an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-14" u="heavy">
                <a:latin typeface="Arial"/>
                <a:cs typeface="Arial"/>
              </a:rPr>
              <a:t>e</a:t>
            </a:r>
            <a:r>
              <a:rPr dirty="0" smtClean="0" sz="1400" spc="0" u="heavy">
                <a:latin typeface="Arial"/>
                <a:cs typeface="Arial"/>
              </a:rPr>
              <a:t>s</a:t>
            </a:r>
            <a:r>
              <a:rPr dirty="0" smtClean="0" sz="1400" spc="-39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d’équilibre</a:t>
            </a:r>
            <a:r>
              <a:rPr dirty="0" smtClean="0" sz="1400" spc="-4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de</a:t>
            </a:r>
            <a:r>
              <a:rPr dirty="0" smtClean="0" sz="1400" spc="-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di</a:t>
            </a:r>
            <a:r>
              <a:rPr dirty="0" smtClean="0" sz="1400" spc="4" u="heavy">
                <a:latin typeface="Arial"/>
                <a:cs typeface="Arial"/>
              </a:rPr>
              <a:t>s</a:t>
            </a:r>
            <a:r>
              <a:rPr dirty="0" smtClean="0" sz="1400" spc="4" u="heavy">
                <a:latin typeface="Arial"/>
                <a:cs typeface="Arial"/>
              </a:rPr>
              <a:t>s</a:t>
            </a:r>
            <a:r>
              <a:rPr dirty="0" smtClean="0" sz="1400" spc="0" u="heavy">
                <a:latin typeface="Arial"/>
                <a:cs typeface="Arial"/>
              </a:rPr>
              <a:t>o</a:t>
            </a:r>
            <a:r>
              <a:rPr dirty="0" smtClean="0" sz="1400" spc="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ia</a:t>
            </a:r>
            <a:r>
              <a:rPr dirty="0" smtClean="0" sz="1400" spc="-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ion</a:t>
            </a:r>
            <a:r>
              <a:rPr dirty="0" smtClean="0" sz="1400" spc="-5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du</a:t>
            </a:r>
            <a:r>
              <a:rPr dirty="0" smtClean="0" sz="1400" spc="-4" u="heavy">
                <a:latin typeface="Arial"/>
                <a:cs typeface="Arial"/>
              </a:rPr>
              <a:t> </a:t>
            </a:r>
            <a:r>
              <a:rPr dirty="0" smtClean="0" sz="1400" spc="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arbona</a:t>
            </a:r>
            <a:r>
              <a:rPr dirty="0" smtClean="0" sz="1400" spc="-9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e</a:t>
            </a:r>
            <a:r>
              <a:rPr dirty="0" smtClean="0" sz="1400" spc="-44" u="heavy">
                <a:latin typeface="Arial"/>
                <a:cs typeface="Arial"/>
              </a:rPr>
              <a:t> </a:t>
            </a:r>
            <a:r>
              <a:rPr dirty="0" smtClean="0" sz="1400" spc="0" u="heavy">
                <a:latin typeface="Arial"/>
                <a:cs typeface="Arial"/>
              </a:rPr>
              <a:t>de</a:t>
            </a:r>
            <a:r>
              <a:rPr dirty="0" smtClean="0" sz="1400" spc="-19" u="heavy">
                <a:latin typeface="Arial"/>
                <a:cs typeface="Arial"/>
              </a:rPr>
              <a:t> </a:t>
            </a:r>
            <a:r>
              <a:rPr dirty="0" smtClean="0" sz="1400" spc="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al</a:t>
            </a:r>
            <a:r>
              <a:rPr dirty="0" smtClean="0" sz="1400" spc="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ium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65" y="4993963"/>
            <a:ext cx="5204372" cy="240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0"/>
              </a:lnSpc>
              <a:spcBef>
                <a:spcPts val="91"/>
              </a:spcBef>
            </a:pPr>
            <a:r>
              <a:rPr dirty="0" smtClean="0" baseline="8282" sz="2100" spc="0">
                <a:latin typeface="Arial"/>
                <a:cs typeface="Arial"/>
              </a:rPr>
              <a:t>Si</a:t>
            </a:r>
            <a:r>
              <a:rPr dirty="0" smtClean="0" baseline="8282" sz="2100" spc="-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le</a:t>
            </a:r>
            <a:r>
              <a:rPr dirty="0" smtClean="0" baseline="8282" sz="2100" spc="-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produit</a:t>
            </a:r>
            <a:r>
              <a:rPr dirty="0" smtClean="0" baseline="8282" sz="2100" spc="-25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des</a:t>
            </a:r>
            <a:r>
              <a:rPr dirty="0" smtClean="0" baseline="8282" sz="2100" spc="-14">
                <a:latin typeface="Arial"/>
                <a:cs typeface="Arial"/>
              </a:rPr>
              <a:t> </a:t>
            </a:r>
            <a:r>
              <a:rPr dirty="0" smtClean="0" baseline="8282" sz="2100" spc="-4">
                <a:latin typeface="Arial"/>
                <a:cs typeface="Arial"/>
              </a:rPr>
              <a:t>m</a:t>
            </a:r>
            <a:r>
              <a:rPr dirty="0" smtClean="0" baseline="8282" sz="2100" spc="0">
                <a:latin typeface="Arial"/>
                <a:cs typeface="Arial"/>
              </a:rPr>
              <a:t>olari</a:t>
            </a:r>
            <a:r>
              <a:rPr dirty="0" smtClean="0" baseline="8282" sz="2100" spc="4">
                <a:latin typeface="Arial"/>
                <a:cs typeface="Arial"/>
              </a:rPr>
              <a:t>t</a:t>
            </a:r>
            <a:r>
              <a:rPr dirty="0" smtClean="0" baseline="8282" sz="2100" spc="0">
                <a:latin typeface="Arial"/>
                <a:cs typeface="Arial"/>
              </a:rPr>
              <a:t>és</a:t>
            </a:r>
            <a:r>
              <a:rPr dirty="0" smtClean="0" baseline="8282" sz="2100" spc="-34">
                <a:latin typeface="Arial"/>
                <a:cs typeface="Arial"/>
              </a:rPr>
              <a:t> </a:t>
            </a:r>
            <a:r>
              <a:rPr dirty="0" smtClean="0" baseline="8282" sz="2100" spc="4">
                <a:latin typeface="Arial"/>
                <a:cs typeface="Arial"/>
              </a:rPr>
              <a:t>[</a:t>
            </a:r>
            <a:r>
              <a:rPr dirty="0" smtClean="0" baseline="8282" sz="2100" spc="-4">
                <a:latin typeface="Arial"/>
                <a:cs typeface="Arial"/>
              </a:rPr>
              <a:t>C</a:t>
            </a:r>
            <a:r>
              <a:rPr dirty="0" smtClean="0" baseline="8282" sz="2100" spc="9">
                <a:latin typeface="Arial"/>
                <a:cs typeface="Arial"/>
              </a:rPr>
              <a:t>a</a:t>
            </a:r>
            <a:r>
              <a:rPr dirty="0" smtClean="0" baseline="38650" sz="1350" spc="-4">
                <a:latin typeface="Arial"/>
                <a:cs typeface="Arial"/>
              </a:rPr>
              <a:t>2</a:t>
            </a:r>
            <a:r>
              <a:rPr dirty="0" smtClean="0" baseline="38650" sz="1350" spc="4">
                <a:latin typeface="Arial"/>
                <a:cs typeface="Arial"/>
              </a:rPr>
              <a:t>+</a:t>
            </a:r>
            <a:r>
              <a:rPr dirty="0" smtClean="0" baseline="8282" sz="2100" spc="0">
                <a:latin typeface="Arial"/>
                <a:cs typeface="Arial"/>
              </a:rPr>
              <a:t>]</a:t>
            </a:r>
            <a:r>
              <a:rPr dirty="0" smtClean="0" baseline="8282" sz="2100" spc="30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et</a:t>
            </a:r>
            <a:r>
              <a:rPr dirty="0" smtClean="0" baseline="8282" sz="2100" spc="-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du</a:t>
            </a:r>
            <a:r>
              <a:rPr dirty="0" smtClean="0" baseline="8282" sz="2100" spc="-4">
                <a:latin typeface="Arial"/>
                <a:cs typeface="Arial"/>
              </a:rPr>
              <a:t> </a:t>
            </a:r>
            <a:r>
              <a:rPr dirty="0" smtClean="0" baseline="8282" sz="2100" spc="4">
                <a:latin typeface="Arial"/>
                <a:cs typeface="Arial"/>
              </a:rPr>
              <a:t>[</a:t>
            </a:r>
            <a:r>
              <a:rPr dirty="0" smtClean="0" baseline="8282" sz="2100" spc="-4">
                <a:latin typeface="Arial"/>
                <a:cs typeface="Arial"/>
              </a:rPr>
              <a:t>C</a:t>
            </a:r>
            <a:r>
              <a:rPr dirty="0" smtClean="0" baseline="8282" sz="2100" spc="0">
                <a:latin typeface="Arial"/>
                <a:cs typeface="Arial"/>
              </a:rPr>
              <a:t>O</a:t>
            </a:r>
            <a:r>
              <a:rPr dirty="0" smtClean="0" baseline="-9662" sz="1350" spc="0">
                <a:latin typeface="Arial"/>
                <a:cs typeface="Arial"/>
              </a:rPr>
              <a:t>3</a:t>
            </a:r>
            <a:r>
              <a:rPr dirty="0" smtClean="0" baseline="-9662" sz="1350" spc="0">
                <a:latin typeface="Arial"/>
                <a:cs typeface="Arial"/>
              </a:rPr>
              <a:t>  </a:t>
            </a:r>
            <a:r>
              <a:rPr dirty="0" smtClean="0" baseline="-9662" sz="1350" spc="9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]</a:t>
            </a:r>
            <a:r>
              <a:rPr dirty="0" smtClean="0" baseline="8282" sz="2100" spc="0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e</a:t>
            </a:r>
            <a:r>
              <a:rPr dirty="0" smtClean="0" baseline="8282" sz="2100" spc="4">
                <a:latin typeface="Arial"/>
                <a:cs typeface="Arial"/>
              </a:rPr>
              <a:t>s</a:t>
            </a:r>
            <a:r>
              <a:rPr dirty="0" smtClean="0" baseline="8282" sz="2100" spc="0">
                <a:latin typeface="Arial"/>
                <a:cs typeface="Arial"/>
              </a:rPr>
              <a:t>t</a:t>
            </a:r>
            <a:r>
              <a:rPr dirty="0" smtClean="0" baseline="8282" sz="2100" spc="-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in</a:t>
            </a:r>
            <a:r>
              <a:rPr dirty="0" smtClean="0" baseline="8282" sz="2100" spc="4">
                <a:latin typeface="Arial"/>
                <a:cs typeface="Arial"/>
              </a:rPr>
              <a:t>f</a:t>
            </a:r>
            <a:r>
              <a:rPr dirty="0" smtClean="0" baseline="8282" sz="2100" spc="0">
                <a:latin typeface="Arial"/>
                <a:cs typeface="Arial"/>
              </a:rPr>
              <a:t>érieure</a:t>
            </a:r>
            <a:r>
              <a:rPr dirty="0" smtClean="0" baseline="8282" sz="2100" spc="-50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à</a:t>
            </a:r>
            <a:r>
              <a:rPr dirty="0" smtClean="0" baseline="8282" sz="2100" spc="0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K</a:t>
            </a:r>
            <a:r>
              <a:rPr dirty="0" smtClean="0" baseline="8282" sz="2100" spc="-25">
                <a:latin typeface="Arial"/>
                <a:cs typeface="Arial"/>
              </a:rPr>
              <a:t>’</a:t>
            </a:r>
            <a:r>
              <a:rPr dirty="0" smtClean="0" baseline="8282" sz="2100" spc="4">
                <a:latin typeface="Arial"/>
                <a:cs typeface="Arial"/>
              </a:rPr>
              <a:t>s</a:t>
            </a:r>
            <a:r>
              <a:rPr dirty="0" smtClean="0" baseline="8282" sz="2100" spc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0678" y="4993963"/>
            <a:ext cx="148347" cy="144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900" spc="-4">
                <a:latin typeface="Arial"/>
                <a:cs typeface="Arial"/>
              </a:rPr>
              <a:t>2</a:t>
            </a:r>
            <a:r>
              <a:rPr dirty="0" smtClean="0" sz="900" spc="0"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5262546"/>
            <a:ext cx="7492487" cy="23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dirty="0" smtClean="0" baseline="8282" sz="2100" spc="0">
                <a:latin typeface="Arial"/>
                <a:cs typeface="Arial"/>
              </a:rPr>
              <a:t>la</a:t>
            </a:r>
            <a:r>
              <a:rPr dirty="0" smtClean="0" baseline="8282" sz="2100" spc="-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li</a:t>
            </a:r>
            <a:r>
              <a:rPr dirty="0" smtClean="0" baseline="8282" sz="2100" spc="-9">
                <a:latin typeface="Arial"/>
                <a:cs typeface="Arial"/>
              </a:rPr>
              <a:t>m</a:t>
            </a:r>
            <a:r>
              <a:rPr dirty="0" smtClean="0" baseline="8282" sz="2100" spc="0">
                <a:latin typeface="Arial"/>
                <a:cs typeface="Arial"/>
              </a:rPr>
              <a:t>i</a:t>
            </a:r>
            <a:r>
              <a:rPr dirty="0" smtClean="0" baseline="8282" sz="2100" spc="4">
                <a:latin typeface="Arial"/>
                <a:cs typeface="Arial"/>
              </a:rPr>
              <a:t>t</a:t>
            </a:r>
            <a:r>
              <a:rPr dirty="0" smtClean="0" baseline="8282" sz="2100" spc="0">
                <a:latin typeface="Arial"/>
                <a:cs typeface="Arial"/>
              </a:rPr>
              <a:t>e</a:t>
            </a:r>
            <a:r>
              <a:rPr dirty="0" smtClean="0" baseline="8282" sz="2100" spc="9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de</a:t>
            </a:r>
            <a:r>
              <a:rPr dirty="0" smtClean="0" baseline="8282" sz="2100" spc="-9">
                <a:latin typeface="Arial"/>
                <a:cs typeface="Arial"/>
              </a:rPr>
              <a:t> </a:t>
            </a:r>
            <a:r>
              <a:rPr dirty="0" smtClean="0" baseline="8282" sz="2100" spc="4">
                <a:latin typeface="Arial"/>
                <a:cs typeface="Arial"/>
              </a:rPr>
              <a:t>s</a:t>
            </a:r>
            <a:r>
              <a:rPr dirty="0" smtClean="0" baseline="8282" sz="2100" spc="0">
                <a:latin typeface="Arial"/>
                <a:cs typeface="Arial"/>
              </a:rPr>
              <a:t>olu</a:t>
            </a:r>
            <a:r>
              <a:rPr dirty="0" smtClean="0" baseline="8282" sz="2100" spc="-4">
                <a:latin typeface="Arial"/>
                <a:cs typeface="Arial"/>
              </a:rPr>
              <a:t>b</a:t>
            </a:r>
            <a:r>
              <a:rPr dirty="0" smtClean="0" baseline="8282" sz="2100" spc="0">
                <a:latin typeface="Arial"/>
                <a:cs typeface="Arial"/>
              </a:rPr>
              <a:t>ili</a:t>
            </a:r>
            <a:r>
              <a:rPr dirty="0" smtClean="0" baseline="8282" sz="2100" spc="4">
                <a:latin typeface="Arial"/>
                <a:cs typeface="Arial"/>
              </a:rPr>
              <a:t>t</a:t>
            </a:r>
            <a:r>
              <a:rPr dirty="0" smtClean="0" baseline="8282" sz="2100" spc="0">
                <a:latin typeface="Arial"/>
                <a:cs typeface="Arial"/>
              </a:rPr>
              <a:t>é</a:t>
            </a:r>
            <a:r>
              <a:rPr dirty="0" smtClean="0" baseline="8282" sz="2100" spc="-3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n’est</a:t>
            </a:r>
            <a:r>
              <a:rPr dirty="0" smtClean="0" baseline="8282" sz="2100" spc="-2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pas</a:t>
            </a:r>
            <a:r>
              <a:rPr dirty="0" smtClean="0" baseline="8282" sz="2100" spc="-1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at</a:t>
            </a:r>
            <a:r>
              <a:rPr dirty="0" smtClean="0" baseline="8282" sz="2100" spc="4">
                <a:latin typeface="Arial"/>
                <a:cs typeface="Arial"/>
              </a:rPr>
              <a:t>t</a:t>
            </a:r>
            <a:r>
              <a:rPr dirty="0" smtClean="0" baseline="8282" sz="2100" spc="0">
                <a:latin typeface="Arial"/>
                <a:cs typeface="Arial"/>
              </a:rPr>
              <a:t>einte</a:t>
            </a:r>
            <a:r>
              <a:rPr dirty="0" smtClean="0" baseline="8282" sz="2100" spc="-3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et</a:t>
            </a:r>
            <a:r>
              <a:rPr dirty="0" smtClean="0" baseline="8282" sz="2100" spc="-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il</a:t>
            </a:r>
            <a:r>
              <a:rPr dirty="0" smtClean="0" baseline="8282" sz="2100" spc="0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est</a:t>
            </a:r>
            <a:r>
              <a:rPr dirty="0" smtClean="0" baseline="8282" sz="2100" spc="-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pos</a:t>
            </a:r>
            <a:r>
              <a:rPr dirty="0" smtClean="0" baseline="8282" sz="2100" spc="4">
                <a:latin typeface="Arial"/>
                <a:cs typeface="Arial"/>
              </a:rPr>
              <a:t>s</a:t>
            </a:r>
            <a:r>
              <a:rPr dirty="0" smtClean="0" baseline="8282" sz="2100" spc="0">
                <a:latin typeface="Arial"/>
                <a:cs typeface="Arial"/>
              </a:rPr>
              <a:t>ible</a:t>
            </a:r>
            <a:r>
              <a:rPr dirty="0" smtClean="0" baseline="8282" sz="2100" spc="-4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d’ac</a:t>
            </a:r>
            <a:r>
              <a:rPr dirty="0" smtClean="0" baseline="8282" sz="2100" spc="4">
                <a:latin typeface="Arial"/>
                <a:cs typeface="Arial"/>
              </a:rPr>
              <a:t>c</a:t>
            </a:r>
            <a:r>
              <a:rPr dirty="0" smtClean="0" baseline="8282" sz="2100" spc="0">
                <a:latin typeface="Arial"/>
                <a:cs typeface="Arial"/>
              </a:rPr>
              <a:t>roit</a:t>
            </a:r>
            <a:r>
              <a:rPr dirty="0" smtClean="0" baseline="8282" sz="2100" spc="-9">
                <a:latin typeface="Arial"/>
                <a:cs typeface="Arial"/>
              </a:rPr>
              <a:t>r</a:t>
            </a:r>
            <a:r>
              <a:rPr dirty="0" smtClean="0" baseline="8282" sz="2100" spc="0">
                <a:latin typeface="Arial"/>
                <a:cs typeface="Arial"/>
              </a:rPr>
              <a:t>e</a:t>
            </a:r>
            <a:r>
              <a:rPr dirty="0" smtClean="0" baseline="8282" sz="2100" spc="-3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la</a:t>
            </a:r>
            <a:r>
              <a:rPr dirty="0" smtClean="0" baseline="8282" sz="2100" spc="-4">
                <a:latin typeface="Arial"/>
                <a:cs typeface="Arial"/>
              </a:rPr>
              <a:t> </a:t>
            </a:r>
            <a:r>
              <a:rPr dirty="0" smtClean="0" baseline="8282" sz="2100" spc="4">
                <a:latin typeface="Arial"/>
                <a:cs typeface="Arial"/>
              </a:rPr>
              <a:t>t</a:t>
            </a:r>
            <a:r>
              <a:rPr dirty="0" smtClean="0" baseline="8282" sz="2100" spc="0">
                <a:latin typeface="Arial"/>
                <a:cs typeface="Arial"/>
              </a:rPr>
              <a:t>en</a:t>
            </a:r>
            <a:r>
              <a:rPr dirty="0" smtClean="0" baseline="8282" sz="2100" spc="-4">
                <a:latin typeface="Arial"/>
                <a:cs typeface="Arial"/>
              </a:rPr>
              <a:t>e</a:t>
            </a:r>
            <a:r>
              <a:rPr dirty="0" smtClean="0" baseline="8282" sz="2100" spc="0">
                <a:latin typeface="Arial"/>
                <a:cs typeface="Arial"/>
              </a:rPr>
              <a:t>ur</a:t>
            </a:r>
            <a:r>
              <a:rPr dirty="0" smtClean="0" baseline="8282" sz="2100" spc="-3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en</a:t>
            </a:r>
            <a:r>
              <a:rPr dirty="0" smtClean="0" baseline="8282" sz="2100" spc="-9">
                <a:latin typeface="Arial"/>
                <a:cs typeface="Arial"/>
              </a:rPr>
              <a:t> </a:t>
            </a:r>
            <a:r>
              <a:rPr dirty="0" smtClean="0" baseline="8282" sz="2100" spc="-4">
                <a:latin typeface="Arial"/>
                <a:cs typeface="Arial"/>
              </a:rPr>
              <a:t>C</a:t>
            </a:r>
            <a:r>
              <a:rPr dirty="0" smtClean="0" baseline="8282" sz="2100" spc="0">
                <a:latin typeface="Arial"/>
                <a:cs typeface="Arial"/>
              </a:rPr>
              <a:t>a</a:t>
            </a:r>
            <a:r>
              <a:rPr dirty="0" smtClean="0" baseline="8282" sz="2100" spc="-9">
                <a:latin typeface="Arial"/>
                <a:cs typeface="Arial"/>
              </a:rPr>
              <a:t>C</a:t>
            </a:r>
            <a:r>
              <a:rPr dirty="0" smtClean="0" baseline="8282" sz="2100" spc="14">
                <a:latin typeface="Arial"/>
                <a:cs typeface="Arial"/>
              </a:rPr>
              <a:t>O</a:t>
            </a:r>
            <a:r>
              <a:rPr dirty="0" smtClean="0" baseline="-9662" sz="1350" spc="0">
                <a:latin typeface="Arial"/>
                <a:cs typeface="Arial"/>
              </a:rPr>
              <a:t>3</a:t>
            </a:r>
            <a:r>
              <a:rPr dirty="0" smtClean="0" baseline="-9662" sz="1350" spc="164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de</a:t>
            </a:r>
            <a:r>
              <a:rPr dirty="0" smtClean="0" baseline="8282" sz="2100" spc="-19">
                <a:latin typeface="Arial"/>
                <a:cs typeface="Arial"/>
              </a:rPr>
              <a:t> </a:t>
            </a:r>
            <a:r>
              <a:rPr dirty="0" smtClean="0" baseline="8282" sz="2100" spc="0">
                <a:latin typeface="Arial"/>
                <a:cs typeface="Arial"/>
              </a:rPr>
              <a:t>l’e</a:t>
            </a:r>
            <a:r>
              <a:rPr dirty="0" smtClean="0" baseline="8282" sz="2100" spc="-4">
                <a:latin typeface="Arial"/>
                <a:cs typeface="Arial"/>
              </a:rPr>
              <a:t>a</a:t>
            </a:r>
            <a:r>
              <a:rPr dirty="0" smtClean="0" baseline="8282" sz="2100" spc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65" y="5938814"/>
            <a:ext cx="8610751" cy="448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Par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produit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upérieur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à,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K</a:t>
            </a:r>
            <a:r>
              <a:rPr dirty="0" smtClean="0" sz="1400" spc="-25">
                <a:latin typeface="Arial"/>
                <a:cs typeface="Arial"/>
              </a:rPr>
              <a:t>’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382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l’eau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era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équilibre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in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able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elle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aura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endance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pré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ipi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61467" marR="26746">
              <a:lnSpc>
                <a:spcPts val="1473"/>
              </a:lnSpc>
            </a:pPr>
            <a:r>
              <a:rPr dirty="0" smtClean="0" sz="1400" spc="0">
                <a:latin typeface="Arial"/>
                <a:cs typeface="Arial"/>
              </a:rPr>
              <a:t>le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arbona</a:t>
            </a:r>
            <a:r>
              <a:rPr dirty="0" smtClean="0" sz="1400" spc="-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al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ium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ju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qu’à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que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produit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olubili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é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14">
                <a:latin typeface="Arial"/>
                <a:cs typeface="Arial"/>
              </a:rPr>
              <a:t>O</a:t>
            </a:r>
            <a:r>
              <a:rPr dirty="0" smtClean="0" baseline="-22546" sz="1350" spc="0">
                <a:latin typeface="Arial"/>
                <a:cs typeface="Arial"/>
              </a:rPr>
              <a:t>3</a:t>
            </a:r>
            <a:r>
              <a:rPr dirty="0" smtClean="0" baseline="-22546" sz="1350" spc="16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oit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pe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é</a:t>
            </a:r>
            <a:r>
              <a:rPr dirty="0" smtClean="0" sz="1400" spc="-4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nou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eau.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187196" y="333755"/>
            <a:ext cx="6224015" cy="489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380988" y="451103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6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380988" y="1501139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6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583936" y="509015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6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376416" y="2561843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6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380988" y="4056888"/>
            <a:ext cx="554736" cy="233172"/>
          </a:xfrm>
          <a:custGeom>
            <a:avLst/>
            <a:gdLst/>
            <a:ahLst/>
            <a:cxnLst/>
            <a:rect l="l" t="t" r="r" b="b"/>
            <a:pathLst>
              <a:path w="554736" h="233172">
                <a:moveTo>
                  <a:pt x="0" y="233172"/>
                </a:moveTo>
                <a:lnTo>
                  <a:pt x="554736" y="233172"/>
                </a:lnTo>
                <a:lnTo>
                  <a:pt x="554736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5967" y="5587422"/>
            <a:ext cx="6115143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dirty="0" smtClean="0" baseline="2989" sz="2400" spc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2989" sz="2400" spc="-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2989" sz="2400" spc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2989" sz="2400" spc="-4">
                <a:solidFill>
                  <a:srgbClr val="FF0000"/>
                </a:solidFill>
                <a:latin typeface="Comic Sans MS"/>
                <a:cs typeface="Comic Sans MS"/>
              </a:rPr>
              <a:t>G</a:t>
            </a:r>
            <a:r>
              <a:rPr dirty="0" smtClean="0" baseline="2989" sz="2400" spc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2989" sz="2400" spc="-4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solidFill>
                  <a:srgbClr val="FF0000"/>
                </a:solidFill>
                <a:latin typeface="Comic Sans MS"/>
                <a:cs typeface="Comic Sans MS"/>
              </a:rPr>
              <a:t>IER</a:t>
            </a:r>
            <a:r>
              <a:rPr dirty="0" smtClean="0" baseline="2989" sz="2400" spc="-41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considère</a:t>
            </a:r>
            <a:r>
              <a:rPr dirty="0" smtClean="0" baseline="2989" sz="2400" spc="-56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</a:t>
            </a:r>
            <a:r>
              <a:rPr dirty="0" smtClean="0" baseline="2989" sz="2400" spc="-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pH</a:t>
            </a:r>
            <a:r>
              <a:rPr dirty="0" smtClean="0" baseline="2989" sz="2400" spc="-2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18">
                <a:latin typeface="Comic Sans MS"/>
                <a:cs typeface="Comic Sans MS"/>
              </a:rPr>
              <a:t> </a:t>
            </a:r>
            <a:r>
              <a:rPr dirty="0" smtClean="0" baseline="2989" sz="2400" spc="4">
                <a:latin typeface="Comic Sans MS"/>
                <a:cs typeface="Comic Sans MS"/>
              </a:rPr>
              <a:t>s</a:t>
            </a:r>
            <a:r>
              <a:rPr dirty="0" smtClean="0" baseline="2989" sz="2400" spc="0">
                <a:latin typeface="Comic Sans MS"/>
                <a:cs typeface="Comic Sans MS"/>
              </a:rPr>
              <a:t>atura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ion</a:t>
            </a:r>
            <a:r>
              <a:rPr dirty="0" smtClean="0" baseline="2989" sz="2400" spc="-51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pHsat</a:t>
            </a:r>
            <a:r>
              <a:rPr dirty="0" smtClean="0" baseline="2989" sz="2400" spc="-4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correspo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0">
                <a:latin typeface="Comic Sans MS"/>
                <a:cs typeface="Comic Sans MS"/>
              </a:rPr>
              <a:t>dant</a:t>
            </a:r>
            <a:endParaRPr sz="1600">
              <a:latin typeface="Comic Sans MS"/>
              <a:cs typeface="Comic Sans MS"/>
            </a:endParaRPr>
          </a:p>
          <a:p>
            <a:pPr marL="12700" marR="30403">
              <a:lnSpc>
                <a:spcPts val="1885"/>
              </a:lnSpc>
              <a:spcBef>
                <a:spcPts val="2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à</a:t>
            </a:r>
            <a:r>
              <a:rPr dirty="0" smtClean="0" baseline="1494" sz="2400" spc="-8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l’état</a:t>
            </a:r>
            <a:r>
              <a:rPr dirty="0" smtClean="0" baseline="1494" sz="2400" spc="-34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d’équi</a:t>
            </a:r>
            <a:r>
              <a:rPr dirty="0" smtClean="0" baseline="1494" sz="2400" spc="-9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ibre</a:t>
            </a:r>
            <a:r>
              <a:rPr dirty="0" smtClean="0" baseline="1494" sz="2400" spc="-31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c</a:t>
            </a:r>
            <a:r>
              <a:rPr dirty="0" smtClean="0" baseline="1494" sz="2400" spc="-4">
                <a:latin typeface="Comic Sans MS"/>
                <a:cs typeface="Comic Sans MS"/>
              </a:rPr>
              <a:t>a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c</a:t>
            </a:r>
            <a:r>
              <a:rPr dirty="0" smtClean="0" baseline="1494" sz="2400" spc="-4">
                <a:latin typeface="Comic Sans MS"/>
                <a:cs typeface="Comic Sans MS"/>
              </a:rPr>
              <a:t>o</a:t>
            </a:r>
            <a:r>
              <a:rPr dirty="0" smtClean="0" baseline="1494" sz="2400" spc="-4">
                <a:latin typeface="Comic Sans MS"/>
                <a:cs typeface="Comic Sans MS"/>
              </a:rPr>
              <a:t>-</a:t>
            </a:r>
            <a:r>
              <a:rPr dirty="0" smtClean="0" baseline="1494" sz="2400" spc="0">
                <a:latin typeface="Comic Sans MS"/>
                <a:cs typeface="Comic Sans MS"/>
              </a:rPr>
              <a:t>c</a:t>
            </a:r>
            <a:r>
              <a:rPr dirty="0" smtClean="0" baseline="1494" sz="2400" spc="-4">
                <a:latin typeface="Comic Sans MS"/>
                <a:cs typeface="Comic Sans MS"/>
              </a:rPr>
              <a:t>a</a:t>
            </a:r>
            <a:r>
              <a:rPr dirty="0" smtClean="0" baseline="1494" sz="2400" spc="0">
                <a:latin typeface="Comic Sans MS"/>
                <a:cs typeface="Comic Sans MS"/>
              </a:rPr>
              <a:t>rbo</a:t>
            </a:r>
            <a:r>
              <a:rPr dirty="0" smtClean="0" baseline="1494" sz="2400" spc="4">
                <a:latin typeface="Comic Sans MS"/>
                <a:cs typeface="Comic Sans MS"/>
              </a:rPr>
              <a:t>n</a:t>
            </a:r>
            <a:r>
              <a:rPr dirty="0" smtClean="0" baseline="1494" sz="2400" spc="9">
                <a:latin typeface="Comic Sans MS"/>
                <a:cs typeface="Comic Sans MS"/>
              </a:rPr>
              <a:t>i</a:t>
            </a:r>
            <a:r>
              <a:rPr dirty="0" smtClean="0" baseline="1494" sz="2400" spc="9">
                <a:latin typeface="Comic Sans MS"/>
                <a:cs typeface="Comic Sans MS"/>
              </a:rPr>
              <a:t>q</a:t>
            </a:r>
            <a:r>
              <a:rPr dirty="0" smtClean="0" baseline="1494" sz="2400" spc="0">
                <a:latin typeface="Comic Sans MS"/>
                <a:cs typeface="Comic Sans MS"/>
              </a:rPr>
              <a:t>ue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52984" y="2785872"/>
            <a:ext cx="7210044" cy="2372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148072" y="4974336"/>
            <a:ext cx="1828800" cy="1367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6" y="5117592"/>
            <a:ext cx="1766316" cy="1335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3016" y="475670"/>
            <a:ext cx="25620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dirty="0" smtClean="0" sz="1800" u="heavy">
                <a:latin typeface="Arial"/>
                <a:cs typeface="Arial"/>
              </a:rPr>
              <a:t>INDICE</a:t>
            </a:r>
            <a:r>
              <a:rPr dirty="0" smtClean="0" sz="1800" u="heavy">
                <a:latin typeface="Arial"/>
                <a:cs typeface="Arial"/>
              </a:rPr>
              <a:t> </a:t>
            </a:r>
            <a:r>
              <a:rPr dirty="0" smtClean="0" sz="1800" spc="-4" u="heavy">
                <a:latin typeface="Arial"/>
                <a:cs typeface="Arial"/>
              </a:rPr>
              <a:t>d</a:t>
            </a:r>
            <a:r>
              <a:rPr dirty="0" smtClean="0" sz="1800" spc="0" u="heavy">
                <a:latin typeface="Arial"/>
                <a:cs typeface="Arial"/>
              </a:rPr>
              <a:t>e</a:t>
            </a:r>
            <a:r>
              <a:rPr dirty="0" smtClean="0" sz="1800" spc="0" u="heavy">
                <a:latin typeface="Arial"/>
                <a:cs typeface="Arial"/>
              </a:rPr>
              <a:t> </a:t>
            </a:r>
            <a:r>
              <a:rPr dirty="0" smtClean="0" sz="1800" spc="-4" u="heavy">
                <a:latin typeface="Arial"/>
                <a:cs typeface="Arial"/>
              </a:rPr>
              <a:t>L</a:t>
            </a:r>
            <a:r>
              <a:rPr dirty="0" smtClean="0" sz="1800" spc="0" u="heavy">
                <a:latin typeface="Arial"/>
                <a:cs typeface="Arial"/>
              </a:rPr>
              <a:t>ANGE</a:t>
            </a:r>
            <a:r>
              <a:rPr dirty="0" smtClean="0" sz="1800" spc="-4" u="heavy">
                <a:latin typeface="Arial"/>
                <a:cs typeface="Arial"/>
              </a:rPr>
              <a:t>L</a:t>
            </a:r>
            <a:r>
              <a:rPr dirty="0" smtClean="0" sz="1800" spc="0" u="heavy">
                <a:latin typeface="Arial"/>
                <a:cs typeface="Arial"/>
              </a:rPr>
              <a:t>IER</a:t>
            </a:r>
            <a:r>
              <a:rPr dirty="0" smtClean="0" sz="1800" spc="14" u="heavy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065" y="904841"/>
            <a:ext cx="5120266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8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8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LANGELI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8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(i)</a:t>
            </a:r>
            <a:r>
              <a:rPr dirty="0" smtClean="0" sz="1600" spc="-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ou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ndex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sat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ration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reflète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état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équ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bre</a:t>
            </a:r>
            <a:r>
              <a:rPr dirty="0" smtClean="0" sz="1600" spc="-9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(ou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équ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bre)</a:t>
            </a:r>
            <a:r>
              <a:rPr dirty="0" smtClean="0" sz="1600" spc="-10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19">
                <a:latin typeface="Arial"/>
                <a:cs typeface="Arial"/>
              </a:rPr>
              <a:t>o</a:t>
            </a:r>
            <a:r>
              <a:rPr dirty="0" smtClean="0" sz="1600" spc="-4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arboni</a:t>
            </a:r>
            <a:r>
              <a:rPr dirty="0" smtClean="0" sz="1600" spc="4">
                <a:latin typeface="Arial"/>
                <a:cs typeface="Arial"/>
              </a:rPr>
              <a:t>q</a:t>
            </a:r>
            <a:r>
              <a:rPr dirty="0" smtClean="0" sz="1600" spc="0">
                <a:latin typeface="Arial"/>
                <a:cs typeface="Arial"/>
              </a:rPr>
              <a:t>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2524" y="1987545"/>
            <a:ext cx="1224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6770" y="1987545"/>
            <a:ext cx="2467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Verdana"/>
                <a:cs typeface="Verdana"/>
              </a:rPr>
              <a:t>=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4689" y="1987545"/>
            <a:ext cx="670883" cy="297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5"/>
              </a:lnSpc>
              <a:spcBef>
                <a:spcPts val="114"/>
              </a:spcBef>
            </a:pPr>
            <a:r>
              <a:rPr dirty="0" smtClean="0" baseline="7618" sz="2700" spc="0">
                <a:latin typeface="Verdana"/>
                <a:cs typeface="Verdana"/>
              </a:rPr>
              <a:t>p</a:t>
            </a:r>
            <a:r>
              <a:rPr dirty="0" smtClean="0" baseline="7618" sz="2700" spc="4">
                <a:latin typeface="Verdana"/>
                <a:cs typeface="Verdana"/>
              </a:rPr>
              <a:t>H</a:t>
            </a:r>
            <a:r>
              <a:rPr dirty="0" smtClean="0" baseline="-9142" sz="1800" spc="0">
                <a:latin typeface="Verdana"/>
                <a:cs typeface="Verdana"/>
              </a:rPr>
              <a:t>r</a:t>
            </a:r>
            <a:r>
              <a:rPr dirty="0" smtClean="0" baseline="-9142" sz="1800" spc="9">
                <a:latin typeface="Verdana"/>
                <a:cs typeface="Verdana"/>
              </a:rPr>
              <a:t>é</a:t>
            </a:r>
            <a:r>
              <a:rPr dirty="0" smtClean="0" baseline="-9142" sz="1800" spc="4">
                <a:latin typeface="Verdana"/>
                <a:cs typeface="Verdana"/>
              </a:rPr>
              <a:t>e</a:t>
            </a:r>
            <a:r>
              <a:rPr dirty="0" smtClean="0" baseline="-9142" sz="1800" spc="0"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8279" y="1987545"/>
            <a:ext cx="1634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2938" y="1987545"/>
            <a:ext cx="610641" cy="297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5"/>
              </a:lnSpc>
              <a:spcBef>
                <a:spcPts val="114"/>
              </a:spcBef>
            </a:pPr>
            <a:r>
              <a:rPr dirty="0" smtClean="0" baseline="7618" sz="2700" spc="-4">
                <a:latin typeface="Verdana"/>
                <a:cs typeface="Verdana"/>
              </a:rPr>
              <a:t>p</a:t>
            </a:r>
            <a:r>
              <a:rPr dirty="0" smtClean="0" baseline="7618" sz="2700" spc="4">
                <a:latin typeface="Verdana"/>
                <a:cs typeface="Verdana"/>
              </a:rPr>
              <a:t>H</a:t>
            </a:r>
            <a:r>
              <a:rPr dirty="0" smtClean="0" baseline="-9142" sz="1800" spc="0">
                <a:latin typeface="Verdana"/>
                <a:cs typeface="Verdana"/>
              </a:rPr>
              <a:t>sat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3753" y="6414486"/>
            <a:ext cx="12627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Verdana"/>
                <a:cs typeface="Verdana"/>
              </a:rPr>
              <a:t>en</a:t>
            </a:r>
            <a:r>
              <a:rPr dirty="0" smtClean="0" sz="1800" spc="-4">
                <a:latin typeface="Verdana"/>
                <a:cs typeface="Verdana"/>
              </a:rPr>
              <a:t>t</a:t>
            </a:r>
            <a:r>
              <a:rPr dirty="0" smtClean="0" sz="1800" spc="0">
                <a:latin typeface="Verdana"/>
                <a:cs typeface="Verdana"/>
              </a:rPr>
              <a:t>art</a:t>
            </a:r>
            <a:r>
              <a:rPr dirty="0" smtClean="0" sz="1800" spc="-39">
                <a:latin typeface="Verdana"/>
                <a:cs typeface="Verdana"/>
              </a:rPr>
              <a:t>r</a:t>
            </a:r>
            <a:r>
              <a:rPr dirty="0" smtClean="0" sz="1800" spc="0">
                <a:latin typeface="Verdana"/>
                <a:cs typeface="Verdana"/>
              </a:rPr>
              <a:t>a</a:t>
            </a:r>
            <a:r>
              <a:rPr dirty="0" smtClean="0" sz="1800" spc="-4">
                <a:latin typeface="Verdana"/>
                <a:cs typeface="Verdana"/>
              </a:rPr>
              <a:t>g</a:t>
            </a:r>
            <a:r>
              <a:rPr dirty="0" smtClean="0" sz="1800" spc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25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442" y="6525738"/>
            <a:ext cx="20485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Verdana"/>
                <a:cs typeface="Verdana"/>
              </a:rPr>
              <a:t>Corros</a:t>
            </a:r>
            <a:r>
              <a:rPr dirty="0" smtClean="0" sz="1800" spc="9">
                <a:latin typeface="Verdana"/>
                <a:cs typeface="Verdana"/>
              </a:rPr>
              <a:t>i</a:t>
            </a:r>
            <a:r>
              <a:rPr dirty="0" smtClean="0" sz="1800" spc="0">
                <a:latin typeface="Verdana"/>
                <a:cs typeface="Verdana"/>
              </a:rPr>
              <a:t>on</a:t>
            </a:r>
            <a:r>
              <a:rPr dirty="0" smtClean="0" sz="1800" spc="-19">
                <a:latin typeface="Verdana"/>
                <a:cs typeface="Verdana"/>
              </a:rPr>
              <a:t> </a:t>
            </a:r>
            <a:r>
              <a:rPr dirty="0" smtClean="0" sz="1800" spc="9">
                <a:latin typeface="Verdana"/>
                <a:cs typeface="Verdana"/>
              </a:rPr>
              <a:t>i</a:t>
            </a:r>
            <a:r>
              <a:rPr dirty="0" smtClean="0" sz="1800" spc="0">
                <a:latin typeface="Verdana"/>
                <a:cs typeface="Verdana"/>
              </a:rPr>
              <a:t>nt</a:t>
            </a:r>
            <a:r>
              <a:rPr dirty="0" smtClean="0" sz="1800" spc="-4">
                <a:latin typeface="Verdana"/>
                <a:cs typeface="Verdana"/>
              </a:rPr>
              <a:t>e</a:t>
            </a:r>
            <a:r>
              <a:rPr dirty="0" smtClean="0" sz="1800" spc="0">
                <a:latin typeface="Verdana"/>
                <a:cs typeface="Verdana"/>
              </a:rPr>
              <a:t>rne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50441" y="533908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867509" y="533908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12820" y="533908"/>
            <a:ext cx="653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49246" y="2997707"/>
            <a:ext cx="4629150" cy="1376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96968" y="3212591"/>
            <a:ext cx="667512" cy="516636"/>
          </a:xfrm>
          <a:custGeom>
            <a:avLst/>
            <a:gdLst/>
            <a:ahLst/>
            <a:cxnLst/>
            <a:rect l="l" t="t" r="r" b="b"/>
            <a:pathLst>
              <a:path w="667512" h="516636">
                <a:moveTo>
                  <a:pt x="0" y="258318"/>
                </a:moveTo>
                <a:lnTo>
                  <a:pt x="4369" y="216428"/>
                </a:lnTo>
                <a:lnTo>
                  <a:pt x="17020" y="176686"/>
                </a:lnTo>
                <a:lnTo>
                  <a:pt x="37262" y="139625"/>
                </a:lnTo>
                <a:lnTo>
                  <a:pt x="64410" y="105777"/>
                </a:lnTo>
                <a:lnTo>
                  <a:pt x="80358" y="90225"/>
                </a:lnTo>
                <a:lnTo>
                  <a:pt x="97774" y="75676"/>
                </a:lnTo>
                <a:lnTo>
                  <a:pt x="116572" y="62196"/>
                </a:lnTo>
                <a:lnTo>
                  <a:pt x="136666" y="49853"/>
                </a:lnTo>
                <a:lnTo>
                  <a:pt x="157970" y="38712"/>
                </a:lnTo>
                <a:lnTo>
                  <a:pt x="180398" y="28841"/>
                </a:lnTo>
                <a:lnTo>
                  <a:pt x="203864" y="20306"/>
                </a:lnTo>
                <a:lnTo>
                  <a:pt x="228283" y="13173"/>
                </a:lnTo>
                <a:lnTo>
                  <a:pt x="253567" y="7509"/>
                </a:lnTo>
                <a:lnTo>
                  <a:pt x="279631" y="3382"/>
                </a:lnTo>
                <a:lnTo>
                  <a:pt x="306389" y="856"/>
                </a:lnTo>
                <a:lnTo>
                  <a:pt x="333756" y="0"/>
                </a:lnTo>
                <a:lnTo>
                  <a:pt x="361122" y="856"/>
                </a:lnTo>
                <a:lnTo>
                  <a:pt x="387880" y="3382"/>
                </a:lnTo>
                <a:lnTo>
                  <a:pt x="413944" y="7509"/>
                </a:lnTo>
                <a:lnTo>
                  <a:pt x="439228" y="13173"/>
                </a:lnTo>
                <a:lnTo>
                  <a:pt x="463647" y="20306"/>
                </a:lnTo>
                <a:lnTo>
                  <a:pt x="487113" y="28841"/>
                </a:lnTo>
                <a:lnTo>
                  <a:pt x="509541" y="38712"/>
                </a:lnTo>
                <a:lnTo>
                  <a:pt x="530845" y="49853"/>
                </a:lnTo>
                <a:lnTo>
                  <a:pt x="550939" y="62196"/>
                </a:lnTo>
                <a:lnTo>
                  <a:pt x="569737" y="75676"/>
                </a:lnTo>
                <a:lnTo>
                  <a:pt x="587153" y="90225"/>
                </a:lnTo>
                <a:lnTo>
                  <a:pt x="603101" y="105777"/>
                </a:lnTo>
                <a:lnTo>
                  <a:pt x="630249" y="139625"/>
                </a:lnTo>
                <a:lnTo>
                  <a:pt x="650491" y="176686"/>
                </a:lnTo>
                <a:lnTo>
                  <a:pt x="663142" y="216428"/>
                </a:lnTo>
                <a:lnTo>
                  <a:pt x="667512" y="258318"/>
                </a:lnTo>
                <a:lnTo>
                  <a:pt x="666405" y="279498"/>
                </a:lnTo>
                <a:lnTo>
                  <a:pt x="657809" y="320380"/>
                </a:lnTo>
                <a:lnTo>
                  <a:pt x="641276" y="358848"/>
                </a:lnTo>
                <a:lnTo>
                  <a:pt x="617495" y="394369"/>
                </a:lnTo>
                <a:lnTo>
                  <a:pt x="587153" y="426410"/>
                </a:lnTo>
                <a:lnTo>
                  <a:pt x="569737" y="440959"/>
                </a:lnTo>
                <a:lnTo>
                  <a:pt x="550939" y="454439"/>
                </a:lnTo>
                <a:lnTo>
                  <a:pt x="530845" y="466782"/>
                </a:lnTo>
                <a:lnTo>
                  <a:pt x="509541" y="477923"/>
                </a:lnTo>
                <a:lnTo>
                  <a:pt x="487113" y="487794"/>
                </a:lnTo>
                <a:lnTo>
                  <a:pt x="463647" y="496329"/>
                </a:lnTo>
                <a:lnTo>
                  <a:pt x="439228" y="503462"/>
                </a:lnTo>
                <a:lnTo>
                  <a:pt x="413944" y="509126"/>
                </a:lnTo>
                <a:lnTo>
                  <a:pt x="387880" y="513253"/>
                </a:lnTo>
                <a:lnTo>
                  <a:pt x="361122" y="515779"/>
                </a:lnTo>
                <a:lnTo>
                  <a:pt x="333756" y="516636"/>
                </a:lnTo>
                <a:lnTo>
                  <a:pt x="306389" y="515779"/>
                </a:lnTo>
                <a:lnTo>
                  <a:pt x="279631" y="513253"/>
                </a:lnTo>
                <a:lnTo>
                  <a:pt x="253567" y="509126"/>
                </a:lnTo>
                <a:lnTo>
                  <a:pt x="228283" y="503462"/>
                </a:lnTo>
                <a:lnTo>
                  <a:pt x="203864" y="496329"/>
                </a:lnTo>
                <a:lnTo>
                  <a:pt x="180398" y="487794"/>
                </a:lnTo>
                <a:lnTo>
                  <a:pt x="157970" y="477923"/>
                </a:lnTo>
                <a:lnTo>
                  <a:pt x="136666" y="466782"/>
                </a:lnTo>
                <a:lnTo>
                  <a:pt x="116572" y="454439"/>
                </a:lnTo>
                <a:lnTo>
                  <a:pt x="97774" y="440959"/>
                </a:lnTo>
                <a:lnTo>
                  <a:pt x="80358" y="426410"/>
                </a:lnTo>
                <a:lnTo>
                  <a:pt x="64410" y="410858"/>
                </a:lnTo>
                <a:lnTo>
                  <a:pt x="37262" y="377010"/>
                </a:lnTo>
                <a:lnTo>
                  <a:pt x="17020" y="339949"/>
                </a:lnTo>
                <a:lnTo>
                  <a:pt x="4369" y="300207"/>
                </a:lnTo>
                <a:lnTo>
                  <a:pt x="0" y="25831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724144" y="3284220"/>
            <a:ext cx="719327" cy="445007"/>
          </a:xfrm>
          <a:custGeom>
            <a:avLst/>
            <a:gdLst/>
            <a:ahLst/>
            <a:cxnLst/>
            <a:rect l="l" t="t" r="r" b="b"/>
            <a:pathLst>
              <a:path w="719327" h="445007">
                <a:moveTo>
                  <a:pt x="0" y="222503"/>
                </a:moveTo>
                <a:lnTo>
                  <a:pt x="4707" y="186400"/>
                </a:lnTo>
                <a:lnTo>
                  <a:pt x="18336" y="152156"/>
                </a:lnTo>
                <a:lnTo>
                  <a:pt x="40146" y="120228"/>
                </a:lnTo>
                <a:lnTo>
                  <a:pt x="69396" y="91074"/>
                </a:lnTo>
                <a:lnTo>
                  <a:pt x="105346" y="65150"/>
                </a:lnTo>
                <a:lnTo>
                  <a:pt x="147254" y="42915"/>
                </a:lnTo>
                <a:lnTo>
                  <a:pt x="170212" y="33324"/>
                </a:lnTo>
                <a:lnTo>
                  <a:pt x="194381" y="24825"/>
                </a:lnTo>
                <a:lnTo>
                  <a:pt x="219670" y="17478"/>
                </a:lnTo>
                <a:lnTo>
                  <a:pt x="245985" y="11338"/>
                </a:lnTo>
                <a:lnTo>
                  <a:pt x="273235" y="6463"/>
                </a:lnTo>
                <a:lnTo>
                  <a:pt x="301326" y="2910"/>
                </a:lnTo>
                <a:lnTo>
                  <a:pt x="330167" y="737"/>
                </a:lnTo>
                <a:lnTo>
                  <a:pt x="359663" y="0"/>
                </a:lnTo>
                <a:lnTo>
                  <a:pt x="389160" y="737"/>
                </a:lnTo>
                <a:lnTo>
                  <a:pt x="418001" y="2910"/>
                </a:lnTo>
                <a:lnTo>
                  <a:pt x="446092" y="6463"/>
                </a:lnTo>
                <a:lnTo>
                  <a:pt x="473342" y="11338"/>
                </a:lnTo>
                <a:lnTo>
                  <a:pt x="499657" y="17478"/>
                </a:lnTo>
                <a:lnTo>
                  <a:pt x="524946" y="24825"/>
                </a:lnTo>
                <a:lnTo>
                  <a:pt x="549115" y="33324"/>
                </a:lnTo>
                <a:lnTo>
                  <a:pt x="572073" y="42915"/>
                </a:lnTo>
                <a:lnTo>
                  <a:pt x="593725" y="53543"/>
                </a:lnTo>
                <a:lnTo>
                  <a:pt x="632747" y="77680"/>
                </a:lnTo>
                <a:lnTo>
                  <a:pt x="665439" y="105276"/>
                </a:lnTo>
                <a:lnTo>
                  <a:pt x="691062" y="135874"/>
                </a:lnTo>
                <a:lnTo>
                  <a:pt x="708874" y="169017"/>
                </a:lnTo>
                <a:lnTo>
                  <a:pt x="718135" y="204248"/>
                </a:lnTo>
                <a:lnTo>
                  <a:pt x="719327" y="222503"/>
                </a:lnTo>
                <a:lnTo>
                  <a:pt x="718135" y="240759"/>
                </a:lnTo>
                <a:lnTo>
                  <a:pt x="708874" y="275990"/>
                </a:lnTo>
                <a:lnTo>
                  <a:pt x="691062" y="309133"/>
                </a:lnTo>
                <a:lnTo>
                  <a:pt x="665439" y="339731"/>
                </a:lnTo>
                <a:lnTo>
                  <a:pt x="632747" y="367327"/>
                </a:lnTo>
                <a:lnTo>
                  <a:pt x="593725" y="391464"/>
                </a:lnTo>
                <a:lnTo>
                  <a:pt x="572073" y="402092"/>
                </a:lnTo>
                <a:lnTo>
                  <a:pt x="549115" y="411683"/>
                </a:lnTo>
                <a:lnTo>
                  <a:pt x="524946" y="420182"/>
                </a:lnTo>
                <a:lnTo>
                  <a:pt x="499657" y="427529"/>
                </a:lnTo>
                <a:lnTo>
                  <a:pt x="473342" y="433669"/>
                </a:lnTo>
                <a:lnTo>
                  <a:pt x="446092" y="438544"/>
                </a:lnTo>
                <a:lnTo>
                  <a:pt x="418001" y="442097"/>
                </a:lnTo>
                <a:lnTo>
                  <a:pt x="389160" y="444270"/>
                </a:lnTo>
                <a:lnTo>
                  <a:pt x="359663" y="445007"/>
                </a:lnTo>
                <a:lnTo>
                  <a:pt x="330167" y="444270"/>
                </a:lnTo>
                <a:lnTo>
                  <a:pt x="301326" y="442097"/>
                </a:lnTo>
                <a:lnTo>
                  <a:pt x="273235" y="438544"/>
                </a:lnTo>
                <a:lnTo>
                  <a:pt x="245985" y="433669"/>
                </a:lnTo>
                <a:lnTo>
                  <a:pt x="219670" y="427529"/>
                </a:lnTo>
                <a:lnTo>
                  <a:pt x="194381" y="420182"/>
                </a:lnTo>
                <a:lnTo>
                  <a:pt x="170212" y="411683"/>
                </a:lnTo>
                <a:lnTo>
                  <a:pt x="147254" y="402092"/>
                </a:lnTo>
                <a:lnTo>
                  <a:pt x="125602" y="391464"/>
                </a:lnTo>
                <a:lnTo>
                  <a:pt x="86580" y="367327"/>
                </a:lnTo>
                <a:lnTo>
                  <a:pt x="53888" y="339731"/>
                </a:lnTo>
                <a:lnTo>
                  <a:pt x="28265" y="309133"/>
                </a:lnTo>
                <a:lnTo>
                  <a:pt x="10453" y="275990"/>
                </a:lnTo>
                <a:lnTo>
                  <a:pt x="1192" y="240759"/>
                </a:lnTo>
                <a:lnTo>
                  <a:pt x="0" y="222503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772156" y="3724402"/>
            <a:ext cx="2020189" cy="1682750"/>
          </a:xfrm>
          <a:custGeom>
            <a:avLst/>
            <a:gdLst/>
            <a:ahLst/>
            <a:cxnLst/>
            <a:rect l="l" t="t" r="r" b="b"/>
            <a:pathLst>
              <a:path w="2020189" h="1682750">
                <a:moveTo>
                  <a:pt x="54472" y="1629154"/>
                </a:moveTo>
                <a:lnTo>
                  <a:pt x="34162" y="1604772"/>
                </a:lnTo>
                <a:lnTo>
                  <a:pt x="0" y="1682750"/>
                </a:lnTo>
                <a:lnTo>
                  <a:pt x="82931" y="1663319"/>
                </a:lnTo>
                <a:lnTo>
                  <a:pt x="62610" y="1638924"/>
                </a:lnTo>
                <a:lnTo>
                  <a:pt x="52831" y="1647063"/>
                </a:lnTo>
                <a:lnTo>
                  <a:pt x="44704" y="1637284"/>
                </a:lnTo>
                <a:lnTo>
                  <a:pt x="54472" y="1629154"/>
                </a:lnTo>
                <a:close/>
              </a:path>
              <a:path w="2020189" h="1682750">
                <a:moveTo>
                  <a:pt x="44704" y="1637284"/>
                </a:moveTo>
                <a:lnTo>
                  <a:pt x="52831" y="1647063"/>
                </a:lnTo>
                <a:lnTo>
                  <a:pt x="62610" y="1638924"/>
                </a:lnTo>
                <a:lnTo>
                  <a:pt x="2020189" y="9652"/>
                </a:lnTo>
                <a:lnTo>
                  <a:pt x="2012060" y="0"/>
                </a:lnTo>
                <a:lnTo>
                  <a:pt x="54472" y="1629154"/>
                </a:lnTo>
                <a:lnTo>
                  <a:pt x="44704" y="1637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080633" y="3724910"/>
            <a:ext cx="1033398" cy="1144142"/>
          </a:xfrm>
          <a:custGeom>
            <a:avLst/>
            <a:gdLst/>
            <a:ahLst/>
            <a:cxnLst/>
            <a:rect l="l" t="t" r="r" b="b"/>
            <a:pathLst>
              <a:path w="1033399" h="1144142">
                <a:moveTo>
                  <a:pt x="986155" y="1101216"/>
                </a:moveTo>
                <a:lnTo>
                  <a:pt x="977683" y="1091829"/>
                </a:lnTo>
                <a:lnTo>
                  <a:pt x="954023" y="1113154"/>
                </a:lnTo>
                <a:lnTo>
                  <a:pt x="1033398" y="1144142"/>
                </a:lnTo>
                <a:lnTo>
                  <a:pt x="986155" y="1101216"/>
                </a:lnTo>
                <a:close/>
              </a:path>
              <a:path w="1033399" h="1144142">
                <a:moveTo>
                  <a:pt x="1010665" y="1062101"/>
                </a:moveTo>
                <a:lnTo>
                  <a:pt x="987100" y="1083341"/>
                </a:lnTo>
                <a:lnTo>
                  <a:pt x="995552" y="1092708"/>
                </a:lnTo>
                <a:lnTo>
                  <a:pt x="1010665" y="1062101"/>
                </a:lnTo>
                <a:close/>
              </a:path>
              <a:path w="1033399" h="1144142">
                <a:moveTo>
                  <a:pt x="9397" y="0"/>
                </a:moveTo>
                <a:lnTo>
                  <a:pt x="0" y="8508"/>
                </a:lnTo>
                <a:lnTo>
                  <a:pt x="977683" y="1091829"/>
                </a:lnTo>
                <a:lnTo>
                  <a:pt x="986155" y="1101216"/>
                </a:lnTo>
                <a:lnTo>
                  <a:pt x="1033398" y="1144142"/>
                </a:lnTo>
                <a:lnTo>
                  <a:pt x="1010665" y="1062101"/>
                </a:lnTo>
                <a:lnTo>
                  <a:pt x="995552" y="1092708"/>
                </a:lnTo>
                <a:lnTo>
                  <a:pt x="987100" y="1083341"/>
                </a:lnTo>
                <a:lnTo>
                  <a:pt x="9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193292" y="692403"/>
            <a:ext cx="6968108" cy="216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114032" y="1231391"/>
            <a:ext cx="544068" cy="245363"/>
          </a:xfrm>
          <a:custGeom>
            <a:avLst/>
            <a:gdLst/>
            <a:ahLst/>
            <a:cxnLst/>
            <a:rect l="l" t="t" r="r" b="b"/>
            <a:pathLst>
              <a:path w="544068" h="245363">
                <a:moveTo>
                  <a:pt x="0" y="245363"/>
                </a:moveTo>
                <a:lnTo>
                  <a:pt x="544068" y="245363"/>
                </a:lnTo>
                <a:lnTo>
                  <a:pt x="544068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1815" y="191007"/>
            <a:ext cx="48989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Not</a:t>
            </a:r>
            <a:r>
              <a:rPr dirty="0" smtClean="0" baseline="3034" sz="2700" spc="-9">
                <a:solidFill>
                  <a:srgbClr val="538235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ons</a:t>
            </a:r>
            <a:r>
              <a:rPr dirty="0" smtClean="0" baseline="3034" sz="2700" spc="4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>
                <a:solidFill>
                  <a:srgbClr val="538235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rm</a:t>
            </a:r>
            <a:r>
              <a:rPr dirty="0" smtClean="0" baseline="3034" sz="2700" spc="-9">
                <a:solidFill>
                  <a:srgbClr val="538235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5">
                <a:solidFill>
                  <a:srgbClr val="538235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25">
                <a:solidFill>
                  <a:srgbClr val="538235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>
                <a:solidFill>
                  <a:srgbClr val="538235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538235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538235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>
                <a:solidFill>
                  <a:srgbClr val="538235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fin</a:t>
            </a:r>
            <a:r>
              <a:rPr dirty="0" smtClean="0" baseline="3034" sz="2700" spc="-4">
                <a:solidFill>
                  <a:srgbClr val="538235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538235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2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538235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538235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-9">
                <a:solidFill>
                  <a:srgbClr val="538235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-25">
                <a:solidFill>
                  <a:srgbClr val="538235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34">
                <a:solidFill>
                  <a:srgbClr val="538235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4">
                <a:solidFill>
                  <a:srgbClr val="538235"/>
                </a:solidFill>
                <a:latin typeface="Calibri"/>
                <a:cs typeface="Calibri"/>
              </a:rPr>
              <a:t>q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ui</a:t>
            </a:r>
            <a:r>
              <a:rPr dirty="0" smtClean="0" baseline="3034" sz="2700" spc="-9">
                <a:solidFill>
                  <a:srgbClr val="538235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538235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25">
                <a:solidFill>
                  <a:srgbClr val="538235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538235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7977" y="4936344"/>
            <a:ext cx="134360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LIN</a:t>
            </a:r>
            <a:r>
              <a:rPr dirty="0" smtClean="0" baseline="1494" sz="2400" spc="4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3986" y="4936344"/>
            <a:ext cx="329698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OU</a:t>
            </a:r>
            <a:r>
              <a:rPr dirty="0" smtClean="0" baseline="1494" sz="2400" spc="-3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ITRES</a:t>
            </a:r>
            <a:r>
              <a:rPr dirty="0" smtClean="0" baseline="1494" sz="2400" spc="-51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LIM</a:t>
            </a:r>
            <a:r>
              <a:rPr dirty="0" smtClean="0" baseline="1494" sz="2400" spc="4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4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2400" spc="9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UES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815" y="5474646"/>
            <a:ext cx="41062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DU</a:t>
            </a:r>
            <a:r>
              <a:rPr dirty="0" smtClean="0" baseline="1494" sz="2400" spc="4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2400" spc="-6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OU</a:t>
            </a:r>
            <a:r>
              <a:rPr dirty="0" smtClean="0" baseline="1494" sz="2400" spc="-2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TITRE</a:t>
            </a:r>
            <a:r>
              <a:rPr dirty="0" smtClean="0" baseline="1494" sz="2400" spc="-5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HYDRO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IME</a:t>
            </a:r>
            <a:r>
              <a:rPr dirty="0" smtClean="0" baseline="1494" sz="2400" spc="-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4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2400" spc="9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dirty="0" smtClean="0" baseline="1494" sz="2400" spc="0">
                <a:solidFill>
                  <a:srgbClr val="FF0000"/>
                </a:solidFill>
                <a:latin typeface="Comic Sans MS"/>
                <a:cs typeface="Comic Sans MS"/>
              </a:rPr>
              <a:t>UE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26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5250180" y="5681472"/>
            <a:ext cx="3733800" cy="1075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"/>
              </a:spcBef>
            </a:pPr>
            <a:endParaRPr sz="500"/>
          </a:p>
          <a:p>
            <a:pPr marR="32950" algn="r">
              <a:lnSpc>
                <a:spcPts val="1608"/>
              </a:lnSpc>
              <a:spcBef>
                <a:spcPts val="6000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r>
              <a:rPr dirty="0" smtClean="0" sz="1000" spc="0">
                <a:latin typeface="Segoe UI"/>
                <a:cs typeface="Segoe UI"/>
              </a:rPr>
              <a:t>      </a:t>
            </a:r>
            <a:r>
              <a:rPr dirty="0" smtClean="0" sz="1000" spc="251">
                <a:latin typeface="Segoe UI"/>
                <a:cs typeface="Segoe UI"/>
              </a:rPr>
              <a:t> </a:t>
            </a:r>
            <a:r>
              <a:rPr dirty="0" smtClean="0" baseline="-3900" sz="2100" spc="-4">
                <a:solidFill>
                  <a:srgbClr val="C00000"/>
                </a:solidFill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967740" y="4485132"/>
            <a:ext cx="4553712" cy="1246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250180" y="5681472"/>
            <a:ext cx="3733800" cy="1075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691639" y="5900928"/>
            <a:ext cx="2511552" cy="66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0365" y="358248"/>
            <a:ext cx="846302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L’</a:t>
            </a:r>
            <a:r>
              <a:rPr dirty="0" smtClean="0" baseline="1494" sz="2400" spc="-4" b="1" u="heavy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494" sz="2400" spc="-9" b="1" u="heavy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2400" spc="-4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INI</a:t>
            </a:r>
            <a:r>
              <a:rPr dirty="0" smtClean="0" baseline="1494" sz="2400" spc="-95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-12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62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r>
              <a:rPr dirty="0" smtClean="0" baseline="1494" sz="2400" spc="-8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-4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es</a:t>
            </a:r>
            <a:r>
              <a:rPr dirty="0" smtClean="0" baseline="1494" sz="2400" spc="1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4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2400" spc="9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RES</a:t>
            </a:r>
            <a:r>
              <a:rPr dirty="0" smtClean="0" baseline="1494" sz="2400" spc="-54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ALCALIME</a:t>
            </a:r>
            <a:r>
              <a:rPr dirty="0" smtClean="0" baseline="1494" sz="2400" spc="4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dirty="0" smtClean="0" baseline="1494" sz="2400" spc="4" b="1" u="heavy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2400" spc="4" b="1" u="heavy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1494" sz="2400" spc="14" b="1" u="heavy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494" sz="2400" spc="-127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SIMPLE</a:t>
            </a:r>
            <a:r>
              <a:rPr dirty="0" smtClean="0" baseline="1494" sz="2400" spc="-33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2400" spc="9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A)</a:t>
            </a:r>
            <a:r>
              <a:rPr dirty="0" smtClean="0" baseline="1494" sz="2400" spc="-26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et</a:t>
            </a:r>
            <a:r>
              <a:rPr dirty="0" smtClean="0" baseline="1494" sz="2400" spc="-13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494" sz="2400" spc="-4" b="1" u="heavy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dirty="0" smtClean="0" baseline="1494" sz="2400" spc="-4" b="1" u="heavy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PLET</a:t>
            </a:r>
            <a:r>
              <a:rPr dirty="0" smtClean="0" baseline="1494" sz="2400" spc="39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2400" spc="9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2400" spc="-4" b="1" u="heavy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8442" y="898104"/>
            <a:ext cx="317698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 b="1" u="heavy">
                <a:latin typeface="Comic Sans MS"/>
                <a:cs typeface="Comic Sans MS"/>
              </a:rPr>
              <a:t>SI</a:t>
            </a:r>
            <a:r>
              <a:rPr dirty="0" smtClean="0" baseline="1708" sz="2100" spc="4" b="1" u="heavy">
                <a:latin typeface="Comic Sans MS"/>
                <a:cs typeface="Comic Sans MS"/>
              </a:rPr>
              <a:t>G</a:t>
            </a:r>
            <a:r>
              <a:rPr dirty="0" smtClean="0" baseline="1708" sz="2100" spc="0" b="1" u="heavy">
                <a:latin typeface="Comic Sans MS"/>
                <a:cs typeface="Comic Sans MS"/>
              </a:rPr>
              <a:t>NIFICATI</a:t>
            </a:r>
            <a:r>
              <a:rPr dirty="0" smtClean="0" baseline="1708" sz="2100" spc="-19" b="1" u="heavy">
                <a:latin typeface="Comic Sans MS"/>
                <a:cs typeface="Comic Sans MS"/>
              </a:rPr>
              <a:t>O</a:t>
            </a:r>
            <a:r>
              <a:rPr dirty="0" smtClean="0" baseline="1708" sz="2100" spc="0" b="1" u="heavy">
                <a:latin typeface="Comic Sans MS"/>
                <a:cs typeface="Comic Sans MS"/>
              </a:rPr>
              <a:t>N</a:t>
            </a:r>
            <a:r>
              <a:rPr dirty="0" smtClean="0" baseline="1708" sz="2100" spc="-29" b="1" u="heavy">
                <a:latin typeface="Comic Sans MS"/>
                <a:cs typeface="Comic Sans MS"/>
              </a:rPr>
              <a:t> </a:t>
            </a:r>
            <a:r>
              <a:rPr dirty="0" smtClean="0" baseline="1708" sz="2100" spc="4" b="1" u="heavy">
                <a:latin typeface="Comic Sans MS"/>
                <a:cs typeface="Comic Sans MS"/>
              </a:rPr>
              <a:t>de</a:t>
            </a:r>
            <a:r>
              <a:rPr dirty="0" smtClean="0" baseline="1708" sz="2100" spc="4" b="1" u="heavy">
                <a:latin typeface="Comic Sans MS"/>
                <a:cs typeface="Comic Sans MS"/>
              </a:rPr>
              <a:t> </a:t>
            </a:r>
            <a:r>
              <a:rPr dirty="0" smtClean="0" baseline="1708" sz="2100" spc="0" b="1" u="heavy">
                <a:latin typeface="Comic Sans MS"/>
                <a:cs typeface="Comic Sans MS"/>
              </a:rPr>
              <a:t>l</a:t>
            </a:r>
            <a:r>
              <a:rPr dirty="0" smtClean="0" baseline="1708" sz="2100" spc="-4" b="1" u="heavy">
                <a:latin typeface="Comic Sans MS"/>
                <a:cs typeface="Comic Sans MS"/>
              </a:rPr>
              <a:t>’</a:t>
            </a:r>
            <a:r>
              <a:rPr dirty="0" smtClean="0" baseline="1708" sz="2100" spc="0" b="1" u="heavy">
                <a:latin typeface="Comic Sans MS"/>
                <a:cs typeface="Comic Sans MS"/>
              </a:rPr>
              <a:t>A</a:t>
            </a:r>
            <a:r>
              <a:rPr dirty="0" smtClean="0" baseline="1708" sz="2100" spc="4" b="1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b="1" u="heavy">
                <a:latin typeface="Comic Sans MS"/>
                <a:cs typeface="Comic Sans MS"/>
              </a:rPr>
              <a:t>L</a:t>
            </a:r>
            <a:r>
              <a:rPr dirty="0" smtClean="0" baseline="1708" sz="2100" spc="-4" b="1" u="heavy">
                <a:latin typeface="Comic Sans MS"/>
                <a:cs typeface="Comic Sans MS"/>
              </a:rPr>
              <a:t>C</a:t>
            </a:r>
            <a:r>
              <a:rPr dirty="0" smtClean="0" baseline="1708" sz="2100" spc="0" b="1" u="heavy">
                <a:latin typeface="Comic Sans MS"/>
                <a:cs typeface="Comic Sans MS"/>
              </a:rPr>
              <a:t>A</a:t>
            </a:r>
            <a:r>
              <a:rPr dirty="0" smtClean="0" baseline="1708" sz="2100" spc="4" b="1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b="1" u="heavy">
                <a:latin typeface="Comic Sans MS"/>
                <a:cs typeface="Comic Sans MS"/>
              </a:rPr>
              <a:t>L</a:t>
            </a:r>
            <a:r>
              <a:rPr dirty="0" smtClean="0" baseline="1708" sz="2100" spc="0" b="1" u="heavy">
                <a:latin typeface="Comic Sans MS"/>
                <a:cs typeface="Comic Sans MS"/>
              </a:rPr>
              <a:t>INITE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9592" y="1473668"/>
            <a:ext cx="5662822" cy="660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-4">
                <a:latin typeface="Comic Sans MS"/>
                <a:cs typeface="Comic Sans MS"/>
              </a:rPr>
              <a:t>L</a:t>
            </a:r>
            <a:r>
              <a:rPr dirty="0" smtClean="0" baseline="3417" sz="2100" spc="0">
                <a:latin typeface="Comic Sans MS"/>
                <a:cs typeface="Comic Sans MS"/>
              </a:rPr>
              <a:t>’alcalinité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l’eau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est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0">
                <a:latin typeface="Comic Sans MS"/>
                <a:cs typeface="Comic Sans MS"/>
              </a:rPr>
              <a:t>rinci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0">
                <a:latin typeface="Comic Sans MS"/>
                <a:cs typeface="Comic Sans MS"/>
              </a:rPr>
              <a:t>alement</a:t>
            </a:r>
            <a:r>
              <a:rPr dirty="0" smtClean="0" baseline="3417" sz="2100" spc="-3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</a:t>
            </a:r>
            <a:r>
              <a:rPr dirty="0" smtClean="0" baseline="3417" sz="2100" spc="4">
                <a:latin typeface="Comic Sans MS"/>
                <a:cs typeface="Comic Sans MS"/>
              </a:rPr>
              <a:t>u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à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la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0">
                <a:latin typeface="Comic Sans MS"/>
                <a:cs typeface="Comic Sans MS"/>
              </a:rPr>
              <a:t>rés</a:t>
            </a:r>
            <a:r>
              <a:rPr dirty="0" smtClean="0" baseline="3417" sz="2100" spc="-4"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latin typeface="Comic Sans MS"/>
                <a:cs typeface="Comic Sans MS"/>
              </a:rPr>
              <a:t>nce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des</a:t>
            </a:r>
            <a:r>
              <a:rPr dirty="0" smtClean="0" baseline="3417" sz="2100" spc="-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ani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ns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;</a:t>
            </a:r>
            <a:endParaRPr sz="1400">
              <a:latin typeface="Comic Sans MS"/>
              <a:cs typeface="Comic Sans MS"/>
            </a:endParaRPr>
          </a:p>
          <a:p>
            <a:pPr marL="1590294" marR="26746">
              <a:lnSpc>
                <a:spcPts val="1680"/>
              </a:lnSpc>
              <a:spcBef>
                <a:spcPts val="3"/>
              </a:spcBef>
            </a:pPr>
            <a:r>
              <a:rPr dirty="0" smtClean="0" baseline="1708" sz="2100" spc="4">
                <a:solidFill>
                  <a:srgbClr val="EC7C30"/>
                </a:solidFill>
                <a:latin typeface="Comic Sans MS"/>
                <a:cs typeface="Comic Sans MS"/>
              </a:rPr>
              <a:t>h</a:t>
            </a:r>
            <a:r>
              <a:rPr dirty="0" smtClean="0" baseline="1708" sz="2100" spc="0">
                <a:solidFill>
                  <a:srgbClr val="EC7C30"/>
                </a:solidFill>
                <a:latin typeface="Comic Sans MS"/>
                <a:cs typeface="Comic Sans MS"/>
              </a:rPr>
              <a:t>y</a:t>
            </a:r>
            <a:r>
              <a:rPr dirty="0" smtClean="0" baseline="1708" sz="2100" spc="4">
                <a:solidFill>
                  <a:srgbClr val="EC7C30"/>
                </a:solidFill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solidFill>
                  <a:srgbClr val="EC7C30"/>
                </a:solidFill>
                <a:latin typeface="Comic Sans MS"/>
                <a:cs typeface="Comic Sans MS"/>
              </a:rPr>
              <a:t>roxyle</a:t>
            </a:r>
            <a:r>
              <a:rPr dirty="0" smtClean="0" baseline="1708" sz="2100" spc="-29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2100" spc="4">
                <a:solidFill>
                  <a:srgbClr val="EC7C30"/>
                </a:solidFill>
                <a:latin typeface="Comic Sans MS"/>
                <a:cs typeface="Comic Sans MS"/>
              </a:rPr>
              <a:t>H</a:t>
            </a:r>
            <a:r>
              <a:rPr dirty="0" smtClean="0" baseline="26577" sz="1350" spc="0">
                <a:solidFill>
                  <a:srgbClr val="EC7C30"/>
                </a:solidFill>
                <a:latin typeface="Comic Sans MS"/>
                <a:cs typeface="Comic Sans MS"/>
              </a:rPr>
              <a:t>-</a:t>
            </a:r>
            <a:r>
              <a:rPr dirty="0" smtClean="0" baseline="26577" sz="1350" spc="149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EC7C30"/>
                </a:solidFill>
                <a:latin typeface="Comic Sans MS"/>
                <a:cs typeface="Comic Sans MS"/>
              </a:rPr>
              <a:t>(</a:t>
            </a:r>
            <a:r>
              <a:rPr dirty="0" smtClean="0" baseline="1708" sz="2100" spc="4">
                <a:solidFill>
                  <a:srgbClr val="EC7C30"/>
                </a:solidFill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solidFill>
                  <a:srgbClr val="EC7C30"/>
                </a:solidFill>
                <a:latin typeface="Comic Sans MS"/>
                <a:cs typeface="Comic Sans MS"/>
              </a:rPr>
              <a:t>es</a:t>
            </a:r>
            <a:r>
              <a:rPr dirty="0" smtClean="0" baseline="1708" sz="2100" spc="-9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solidFill>
                  <a:srgbClr val="EC7C30"/>
                </a:solidFill>
                <a:latin typeface="Comic Sans MS"/>
                <a:cs typeface="Comic Sans MS"/>
              </a:rPr>
              <a:t>b</a:t>
            </a:r>
            <a:r>
              <a:rPr dirty="0" smtClean="0" baseline="1708" sz="2100" spc="0">
                <a:solidFill>
                  <a:srgbClr val="EC7C30"/>
                </a:solidFill>
                <a:latin typeface="Comic Sans MS"/>
                <a:cs typeface="Comic Sans MS"/>
              </a:rPr>
              <a:t>ases</a:t>
            </a:r>
            <a:r>
              <a:rPr dirty="0" smtClean="0" baseline="1708" sz="2100" spc="-19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solidFill>
                  <a:srgbClr val="EC7C30"/>
                </a:solidFill>
                <a:latin typeface="Comic Sans MS"/>
                <a:cs typeface="Comic Sans MS"/>
              </a:rPr>
              <a:t>f</a:t>
            </a:r>
            <a:r>
              <a:rPr dirty="0" smtClean="0" baseline="1708" sz="2100" spc="4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solidFill>
                  <a:srgbClr val="EC7C30"/>
                </a:solidFill>
                <a:latin typeface="Comic Sans MS"/>
                <a:cs typeface="Comic Sans MS"/>
              </a:rPr>
              <a:t>rt</a:t>
            </a:r>
            <a:r>
              <a:rPr dirty="0" smtClean="0" baseline="1708" sz="2100" spc="-4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solidFill>
                  <a:srgbClr val="EC7C30"/>
                </a:solidFill>
                <a:latin typeface="Comic Sans MS"/>
                <a:cs typeface="Comic Sans MS"/>
              </a:rPr>
              <a:t>s)</a:t>
            </a:r>
            <a:endParaRPr sz="1400">
              <a:latin typeface="Comic Sans MS"/>
              <a:cs typeface="Comic Sans MS"/>
            </a:endParaRPr>
          </a:p>
          <a:p>
            <a:pPr marL="1590294" marR="26746">
              <a:lnSpc>
                <a:spcPts val="1885"/>
              </a:lnSpc>
              <a:spcBef>
                <a:spcPts val="10"/>
              </a:spcBef>
            </a:pPr>
            <a:r>
              <a:rPr dirty="0" smtClean="0" baseline="8542" sz="2100" spc="0">
                <a:solidFill>
                  <a:srgbClr val="EC7C30"/>
                </a:solidFill>
                <a:latin typeface="Comic Sans MS"/>
                <a:cs typeface="Comic Sans MS"/>
              </a:rPr>
              <a:t>car</a:t>
            </a:r>
            <a:r>
              <a:rPr dirty="0" smtClean="0" baseline="8542" sz="2100" spc="-4">
                <a:solidFill>
                  <a:srgbClr val="EC7C30"/>
                </a:solidFill>
                <a:latin typeface="Comic Sans MS"/>
                <a:cs typeface="Comic Sans MS"/>
              </a:rPr>
              <a:t>b</a:t>
            </a:r>
            <a:r>
              <a:rPr dirty="0" smtClean="0" baseline="8542" sz="2100" spc="4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solidFill>
                  <a:srgbClr val="EC7C30"/>
                </a:solidFill>
                <a:latin typeface="Comic Sans MS"/>
                <a:cs typeface="Comic Sans MS"/>
              </a:rPr>
              <a:t>nate</a:t>
            </a:r>
            <a:r>
              <a:rPr dirty="0" smtClean="0" baseline="8542" sz="2100" spc="-25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r>
              <a:rPr dirty="0" smtClean="0" baseline="-5315" sz="1350" spc="4">
                <a:solidFill>
                  <a:srgbClr val="EC7C30"/>
                </a:solidFill>
                <a:latin typeface="Comic Sans MS"/>
                <a:cs typeface="Comic Sans MS"/>
              </a:rPr>
              <a:t>3</a:t>
            </a:r>
            <a:r>
              <a:rPr dirty="0" smtClean="0" baseline="34550" sz="1350" spc="4">
                <a:solidFill>
                  <a:srgbClr val="EC7C30"/>
                </a:solidFill>
                <a:latin typeface="Comic Sans MS"/>
                <a:cs typeface="Comic Sans MS"/>
              </a:rPr>
              <a:t>2</a:t>
            </a:r>
            <a:r>
              <a:rPr dirty="0" smtClean="0" baseline="34550" sz="1350" spc="0">
                <a:solidFill>
                  <a:srgbClr val="EC7C30"/>
                </a:solidFill>
                <a:latin typeface="Comic Sans MS"/>
                <a:cs typeface="Comic Sans MS"/>
              </a:rPr>
              <a:t>-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7217" y="2107411"/>
            <a:ext cx="4138148" cy="626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2668">
              <a:lnSpc>
                <a:spcPts val="1875"/>
              </a:lnSpc>
              <a:spcBef>
                <a:spcPts val="93"/>
              </a:spcBef>
            </a:pPr>
            <a:r>
              <a:rPr dirty="0" smtClean="0" baseline="8542" sz="2100" spc="4">
                <a:solidFill>
                  <a:srgbClr val="EC7C30"/>
                </a:solidFill>
                <a:latin typeface="Comic Sans MS"/>
                <a:cs typeface="Comic Sans MS"/>
              </a:rPr>
              <a:t>h</a:t>
            </a:r>
            <a:r>
              <a:rPr dirty="0" smtClean="0" baseline="8542" sz="2100" spc="0">
                <a:solidFill>
                  <a:srgbClr val="EC7C30"/>
                </a:solidFill>
                <a:latin typeface="Comic Sans MS"/>
                <a:cs typeface="Comic Sans MS"/>
              </a:rPr>
              <a:t>y</a:t>
            </a:r>
            <a:r>
              <a:rPr dirty="0" smtClean="0" baseline="8542" sz="2100" spc="4">
                <a:solidFill>
                  <a:srgbClr val="EC7C30"/>
                </a:solidFill>
                <a:latin typeface="Comic Sans MS"/>
                <a:cs typeface="Comic Sans MS"/>
              </a:rPr>
              <a:t>d</a:t>
            </a:r>
            <a:r>
              <a:rPr dirty="0" smtClean="0" baseline="8542" sz="2100" spc="0">
                <a:solidFill>
                  <a:srgbClr val="EC7C30"/>
                </a:solidFill>
                <a:latin typeface="Comic Sans MS"/>
                <a:cs typeface="Comic Sans MS"/>
              </a:rPr>
              <a:t>rogénocarbonate</a:t>
            </a:r>
            <a:r>
              <a:rPr dirty="0" smtClean="0" baseline="8542" sz="2100" spc="-44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solidFill>
                  <a:srgbClr val="EC7C30"/>
                </a:solidFill>
                <a:latin typeface="Comic Sans MS"/>
                <a:cs typeface="Comic Sans MS"/>
              </a:rPr>
              <a:t>H</a:t>
            </a:r>
            <a:r>
              <a:rPr dirty="0" smtClean="0" baseline="8542" sz="2100" spc="-4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r>
              <a:rPr dirty="0" smtClean="0" baseline="-5315" sz="1350" spc="4">
                <a:solidFill>
                  <a:srgbClr val="EC7C30"/>
                </a:solidFill>
                <a:latin typeface="Comic Sans MS"/>
                <a:cs typeface="Comic Sans MS"/>
              </a:rPr>
              <a:t>3</a:t>
            </a:r>
            <a:r>
              <a:rPr dirty="0" smtClean="0" baseline="34550" sz="1350" spc="0">
                <a:solidFill>
                  <a:srgbClr val="EC7C30"/>
                </a:solidFill>
                <a:latin typeface="Comic Sans MS"/>
                <a:cs typeface="Comic Sans MS"/>
              </a:rPr>
              <a:t>-</a:t>
            </a:r>
            <a:endParaRPr sz="900">
              <a:latin typeface="Comic Sans MS"/>
              <a:cs typeface="Comic Sans MS"/>
            </a:endParaRPr>
          </a:p>
          <a:p>
            <a:pPr marL="12700" marR="32232">
              <a:lnSpc>
                <a:spcPts val="1935"/>
              </a:lnSpc>
              <a:spcBef>
                <a:spcPts val="1127"/>
              </a:spcBef>
            </a:pPr>
            <a:r>
              <a:rPr dirty="0" smtClean="0" sz="1400" spc="0" u="heavy">
                <a:latin typeface="Comic Sans MS"/>
                <a:cs typeface="Comic Sans MS"/>
              </a:rPr>
              <a:t>M</a:t>
            </a:r>
            <a:r>
              <a:rPr dirty="0" smtClean="0" sz="1400" spc="-4" u="heavy">
                <a:latin typeface="Comic Sans MS"/>
                <a:cs typeface="Comic Sans MS"/>
              </a:rPr>
              <a:t>E</a:t>
            </a:r>
            <a:r>
              <a:rPr dirty="0" smtClean="0" sz="1400" spc="4" u="heavy">
                <a:latin typeface="Comic Sans MS"/>
                <a:cs typeface="Comic Sans MS"/>
              </a:rPr>
              <a:t>T</a:t>
            </a:r>
            <a:r>
              <a:rPr dirty="0" smtClean="0" sz="1400" spc="0" u="heavy">
                <a:latin typeface="Comic Sans MS"/>
                <a:cs typeface="Comic Sans MS"/>
              </a:rPr>
              <a:t>HO</a:t>
            </a:r>
            <a:r>
              <a:rPr dirty="0" smtClean="0" sz="1400" spc="-9" u="heavy">
                <a:latin typeface="Comic Sans MS"/>
                <a:cs typeface="Comic Sans MS"/>
              </a:rPr>
              <a:t>D</a:t>
            </a:r>
            <a:r>
              <a:rPr dirty="0" smtClean="0" sz="1400" spc="0" u="heavy">
                <a:latin typeface="Comic Sans MS"/>
                <a:cs typeface="Comic Sans MS"/>
              </a:rPr>
              <a:t>E</a:t>
            </a:r>
            <a:r>
              <a:rPr dirty="0" smtClean="0" sz="1400" spc="-25" u="heavy">
                <a:latin typeface="Comic Sans MS"/>
                <a:cs typeface="Comic Sans MS"/>
              </a:rPr>
              <a:t> </a:t>
            </a:r>
            <a:r>
              <a:rPr dirty="0" smtClean="0" sz="1400" spc="0" u="heavy">
                <a:latin typeface="Comic Sans MS"/>
                <a:cs typeface="Comic Sans MS"/>
              </a:rPr>
              <a:t>de</a:t>
            </a:r>
            <a:r>
              <a:rPr dirty="0" smtClean="0" sz="1400" spc="-9" u="heavy">
                <a:latin typeface="Comic Sans MS"/>
                <a:cs typeface="Comic Sans MS"/>
              </a:rPr>
              <a:t> </a:t>
            </a:r>
            <a:r>
              <a:rPr dirty="0" smtClean="0" sz="1400" spc="0" u="heavy">
                <a:latin typeface="Comic Sans MS"/>
                <a:cs typeface="Comic Sans MS"/>
              </a:rPr>
              <a:t>M</a:t>
            </a:r>
            <a:r>
              <a:rPr dirty="0" smtClean="0" sz="1400" spc="-4" u="heavy">
                <a:latin typeface="Comic Sans MS"/>
                <a:cs typeface="Comic Sans MS"/>
              </a:rPr>
              <a:t>E</a:t>
            </a:r>
            <a:r>
              <a:rPr dirty="0" smtClean="0" sz="1400" spc="0" u="heavy">
                <a:latin typeface="Comic Sans MS"/>
                <a:cs typeface="Comic Sans MS"/>
              </a:rPr>
              <a:t>SURE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4644" y="3059136"/>
            <a:ext cx="7370620" cy="233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5"/>
              </a:lnSpc>
              <a:spcBef>
                <a:spcPts val="91"/>
              </a:spcBef>
            </a:pPr>
            <a:r>
              <a:rPr dirty="0" smtClean="0" baseline="8542" sz="2100" spc="-4">
                <a:latin typeface="Comic Sans MS"/>
                <a:cs typeface="Comic Sans MS"/>
              </a:rPr>
              <a:t>D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sage</a:t>
            </a:r>
            <a:r>
              <a:rPr dirty="0" smtClean="0" baseline="8542" sz="2100" spc="-2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aci</a:t>
            </a:r>
            <a:r>
              <a:rPr dirty="0" smtClean="0" baseline="8542" sz="2100" spc="4">
                <a:latin typeface="Comic Sans MS"/>
                <a:cs typeface="Comic Sans MS"/>
              </a:rPr>
              <a:t>d</a:t>
            </a:r>
            <a:r>
              <a:rPr dirty="0" smtClean="0" baseline="8542" sz="2100" spc="0">
                <a:latin typeface="Comic Sans MS"/>
                <a:cs typeface="Comic Sans MS"/>
              </a:rPr>
              <a:t>imétrie</a:t>
            </a:r>
            <a:r>
              <a:rPr dirty="0" smtClean="0" baseline="8542" sz="2100" spc="-4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à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l’ai</a:t>
            </a:r>
            <a:r>
              <a:rPr dirty="0" smtClean="0" baseline="8542" sz="2100" spc="4">
                <a:latin typeface="Comic Sans MS"/>
                <a:cs typeface="Comic Sans MS"/>
              </a:rPr>
              <a:t>d</a:t>
            </a:r>
            <a:r>
              <a:rPr dirty="0" smtClean="0" baseline="8542" sz="2100" spc="0">
                <a:latin typeface="Comic Sans MS"/>
                <a:cs typeface="Comic Sans MS"/>
              </a:rPr>
              <a:t>e</a:t>
            </a:r>
            <a:r>
              <a:rPr dirty="0" smtClean="0" baseline="8542" sz="2100" spc="-3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d’</a:t>
            </a:r>
            <a:r>
              <a:rPr dirty="0" smtClean="0" baseline="8542" sz="2100" spc="4">
                <a:latin typeface="Comic Sans MS"/>
                <a:cs typeface="Comic Sans MS"/>
              </a:rPr>
              <a:t>u</a:t>
            </a:r>
            <a:r>
              <a:rPr dirty="0" smtClean="0" baseline="8542" sz="2100" spc="0">
                <a:latin typeface="Comic Sans MS"/>
                <a:cs typeface="Comic Sans MS"/>
              </a:rPr>
              <a:t>ne</a:t>
            </a:r>
            <a:r>
              <a:rPr dirty="0" smtClean="0" baseline="8542" sz="2100" spc="-2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s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luti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n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titrée</a:t>
            </a:r>
            <a:r>
              <a:rPr dirty="0" smtClean="0" baseline="8542" sz="2100" spc="-2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d’</a:t>
            </a:r>
            <a:r>
              <a:rPr dirty="0" smtClean="0" baseline="8542" sz="2100" spc="4">
                <a:latin typeface="Comic Sans MS"/>
                <a:cs typeface="Comic Sans MS"/>
              </a:rPr>
              <a:t>a</a:t>
            </a:r>
            <a:r>
              <a:rPr dirty="0" smtClean="0" baseline="8542" sz="2100" spc="0">
                <a:latin typeface="Comic Sans MS"/>
                <a:cs typeface="Comic Sans MS"/>
              </a:rPr>
              <a:t>ci</a:t>
            </a:r>
            <a:r>
              <a:rPr dirty="0" smtClean="0" baseline="8542" sz="2100" spc="4">
                <a:latin typeface="Comic Sans MS"/>
                <a:cs typeface="Comic Sans MS"/>
              </a:rPr>
              <a:t>d</a:t>
            </a:r>
            <a:r>
              <a:rPr dirty="0" smtClean="0" baseline="8542" sz="2100" spc="0">
                <a:latin typeface="Comic Sans MS"/>
                <a:cs typeface="Comic Sans MS"/>
              </a:rPr>
              <a:t>e</a:t>
            </a:r>
            <a:r>
              <a:rPr dirty="0" smtClean="0" baseline="8542" sz="2100" spc="-34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f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rt</a:t>
            </a:r>
            <a:r>
              <a:rPr dirty="0" smtClean="0" baseline="8542" sz="2100" spc="0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(H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l)</a:t>
            </a:r>
            <a:r>
              <a:rPr dirty="0" smtClean="0" baseline="8542" sz="2100" spc="-4">
                <a:latin typeface="Comic Sans MS"/>
                <a:cs typeface="Comic Sans MS"/>
              </a:rPr>
              <a:t> 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u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a</a:t>
            </a:r>
            <a:r>
              <a:rPr dirty="0" smtClean="0" baseline="8542" sz="2100" spc="4">
                <a:latin typeface="Comic Sans MS"/>
                <a:cs typeface="Comic Sans MS"/>
              </a:rPr>
              <a:t>p</a:t>
            </a:r>
            <a:r>
              <a:rPr dirty="0" smtClean="0" baseline="8542" sz="2100" spc="4">
                <a:latin typeface="Comic Sans MS"/>
                <a:cs typeface="Comic Sans MS"/>
              </a:rPr>
              <a:t>p</a:t>
            </a:r>
            <a:r>
              <a:rPr dirty="0" smtClean="0" baseline="8542" sz="2100" spc="0">
                <a:latin typeface="Comic Sans MS"/>
                <a:cs typeface="Comic Sans MS"/>
              </a:rPr>
              <a:t>are</a:t>
            </a:r>
            <a:r>
              <a:rPr dirty="0" smtClean="0" baseline="8542" sz="2100" spc="-4">
                <a:latin typeface="Comic Sans MS"/>
                <a:cs typeface="Comic Sans MS"/>
              </a:rPr>
              <a:t>n</a:t>
            </a:r>
            <a:r>
              <a:rPr dirty="0" smtClean="0" baseline="8542" sz="2100" spc="0">
                <a:latin typeface="Comic Sans MS"/>
                <a:cs typeface="Comic Sans MS"/>
              </a:rPr>
              <a:t>té</a:t>
            </a:r>
            <a:r>
              <a:rPr dirty="0" smtClean="0" baseline="8542" sz="2100" spc="-3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(</a:t>
            </a:r>
            <a:r>
              <a:rPr dirty="0" smtClean="0" baseline="8542" sz="2100" spc="25">
                <a:latin typeface="Comic Sans MS"/>
                <a:cs typeface="Comic Sans MS"/>
              </a:rPr>
              <a:t>H</a:t>
            </a:r>
            <a:r>
              <a:rPr dirty="0" smtClean="0" baseline="-5315" sz="1350" spc="9">
                <a:latin typeface="Comic Sans MS"/>
                <a:cs typeface="Comic Sans MS"/>
              </a:rPr>
              <a:t>2</a:t>
            </a:r>
            <a:r>
              <a:rPr dirty="0" smtClean="0" baseline="8542" sz="2100" spc="0">
                <a:latin typeface="Comic Sans MS"/>
                <a:cs typeface="Comic Sans MS"/>
              </a:rPr>
              <a:t>S</a:t>
            </a:r>
            <a:r>
              <a:rPr dirty="0" smtClean="0" baseline="8542" sz="2100" spc="-4">
                <a:latin typeface="Comic Sans MS"/>
                <a:cs typeface="Comic Sans MS"/>
              </a:rPr>
              <a:t>O</a:t>
            </a:r>
            <a:r>
              <a:rPr dirty="0" smtClean="0" baseline="-5315" sz="1350" spc="4">
                <a:latin typeface="Comic Sans MS"/>
                <a:cs typeface="Comic Sans MS"/>
              </a:rPr>
              <a:t>4</a:t>
            </a:r>
            <a:r>
              <a:rPr dirty="0" smtClean="0" baseline="8542" sz="2100" spc="0">
                <a:latin typeface="Comic Sans MS"/>
                <a:cs typeface="Comic Sans MS"/>
              </a:rPr>
              <a:t>).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692" y="3635589"/>
            <a:ext cx="386529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Le</a:t>
            </a:r>
            <a:r>
              <a:rPr dirty="0" smtClean="0" baseline="1708" sz="2100" spc="14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ITRE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4" b="1" u="heavy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708" sz="2100" spc="4" b="1" u="heavy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IME</a:t>
            </a:r>
            <a:r>
              <a:rPr dirty="0" smtClean="0" baseline="1708" sz="2100" spc="-9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RI</a:t>
            </a:r>
            <a:r>
              <a:rPr dirty="0" smtClean="0" baseline="1708" sz="2100" spc="4" b="1" u="heavy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UE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SIM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14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(TA)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742" y="4138763"/>
            <a:ext cx="869626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latin typeface="Comic Sans MS"/>
                <a:cs typeface="Comic Sans MS"/>
              </a:rPr>
              <a:t>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A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s’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-4">
                <a:latin typeface="Comic Sans MS"/>
                <a:cs typeface="Comic Sans MS"/>
              </a:rPr>
              <a:t>b</a:t>
            </a:r>
            <a:r>
              <a:rPr dirty="0" smtClean="0" baseline="1708" sz="2100" spc="0">
                <a:latin typeface="Comic Sans MS"/>
                <a:cs typeface="Comic Sans MS"/>
              </a:rPr>
              <a:t>tient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en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util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sant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co</a:t>
            </a:r>
            <a:r>
              <a:rPr dirty="0" smtClean="0" baseline="1708" sz="2100" spc="4">
                <a:latin typeface="Comic Sans MS"/>
                <a:cs typeface="Comic Sans MS"/>
              </a:rPr>
              <a:t>m</a:t>
            </a:r>
            <a:r>
              <a:rPr dirty="0" smtClean="0" baseline="1708" sz="2100" spc="0">
                <a:latin typeface="Comic Sans MS"/>
                <a:cs typeface="Comic Sans MS"/>
              </a:rPr>
              <a:t>me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in</a:t>
            </a:r>
            <a:r>
              <a:rPr dirty="0" smtClean="0" baseline="1708" sz="2100" spc="4"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latin typeface="Comic Sans MS"/>
                <a:cs typeface="Comic Sans MS"/>
              </a:rPr>
              <a:t>icateur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la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4" u="heavy">
                <a:latin typeface="Comic Sans MS"/>
                <a:cs typeface="Comic Sans MS"/>
              </a:rPr>
              <a:t>p</a:t>
            </a:r>
            <a:r>
              <a:rPr dirty="0" smtClean="0" baseline="1708" sz="2100" spc="4" u="heavy">
                <a:latin typeface="Comic Sans MS"/>
                <a:cs typeface="Comic Sans MS"/>
              </a:rPr>
              <a:t>h</a:t>
            </a:r>
            <a:r>
              <a:rPr dirty="0" smtClean="0" baseline="1708" sz="2100" spc="0" u="heavy">
                <a:latin typeface="Comic Sans MS"/>
                <a:cs typeface="Comic Sans MS"/>
              </a:rPr>
              <a:t>énol</a:t>
            </a:r>
            <a:r>
              <a:rPr dirty="0" smtClean="0" baseline="1708" sz="2100" spc="4" u="heavy">
                <a:latin typeface="Comic Sans MS"/>
                <a:cs typeface="Comic Sans MS"/>
              </a:rPr>
              <a:t>p</a:t>
            </a:r>
            <a:r>
              <a:rPr dirty="0" smtClean="0" baseline="1708" sz="2100" spc="4" u="heavy">
                <a:latin typeface="Comic Sans MS"/>
                <a:cs typeface="Comic Sans MS"/>
              </a:rPr>
              <a:t>h</a:t>
            </a:r>
            <a:r>
              <a:rPr dirty="0" smtClean="0" baseline="1708" sz="2100" spc="0" u="heavy">
                <a:latin typeface="Comic Sans MS"/>
                <a:cs typeface="Comic Sans MS"/>
              </a:rPr>
              <a:t>taléine</a:t>
            </a:r>
            <a:r>
              <a:rPr dirty="0" smtClean="0" baseline="1708" sz="2100" spc="-3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</a:t>
            </a:r>
            <a:r>
              <a:rPr dirty="0" smtClean="0" baseline="1708" sz="2100" spc="9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nt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virage</a:t>
            </a:r>
            <a:r>
              <a:rPr dirty="0" smtClean="0" baseline="1708" sz="2100" spc="-4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ro</a:t>
            </a:r>
            <a:r>
              <a:rPr dirty="0" smtClean="0" baseline="1708" sz="2100" spc="4"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latin typeface="Comic Sans MS"/>
                <a:cs typeface="Comic Sans MS"/>
              </a:rPr>
              <a:t>uit</a:t>
            </a:r>
            <a:r>
              <a:rPr dirty="0" smtClean="0" baseline="1708" sz="2100" spc="-2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à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un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H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8</a:t>
            </a:r>
            <a:r>
              <a:rPr dirty="0" smtClean="0" baseline="1708" sz="2100" spc="-4">
                <a:latin typeface="Comic Sans MS"/>
                <a:cs typeface="Comic Sans MS"/>
              </a:rPr>
              <a:t>,</a:t>
            </a:r>
            <a:r>
              <a:rPr dirty="0" smtClean="0" baseline="1708" sz="2100" spc="-4">
                <a:latin typeface="Comic Sans MS"/>
                <a:cs typeface="Comic Sans MS"/>
              </a:rPr>
              <a:t>2</a:t>
            </a:r>
            <a:r>
              <a:rPr dirty="0" smtClean="0" baseline="1708" sz="2100" spc="0">
                <a:latin typeface="Comic Sans MS"/>
                <a:cs typeface="Comic Sans MS"/>
              </a:rPr>
              <a:t>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27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848317" y="391540"/>
            <a:ext cx="980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034287" y="391540"/>
            <a:ext cx="888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390110" y="391540"/>
            <a:ext cx="912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272434" y="391540"/>
            <a:ext cx="897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403379" y="391540"/>
            <a:ext cx="930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272858" y="391540"/>
            <a:ext cx="922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803871" y="391540"/>
            <a:ext cx="9006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102322" y="391540"/>
            <a:ext cx="891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8143710" y="391540"/>
            <a:ext cx="932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838868" y="912113"/>
            <a:ext cx="734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117771" y="912113"/>
            <a:ext cx="780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720747" y="2544317"/>
            <a:ext cx="520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19867" y="3649599"/>
            <a:ext cx="793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69614" y="3649599"/>
            <a:ext cx="773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13996" y="3649599"/>
            <a:ext cx="767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672129" y="3649599"/>
            <a:ext cx="793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138428" y="1528572"/>
            <a:ext cx="6403848" cy="3195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277356" y="4341876"/>
            <a:ext cx="554735" cy="233172"/>
          </a:xfrm>
          <a:custGeom>
            <a:avLst/>
            <a:gdLst/>
            <a:ahLst/>
            <a:cxnLst/>
            <a:rect l="l" t="t" r="r" b="b"/>
            <a:pathLst>
              <a:path w="554735" h="233172">
                <a:moveTo>
                  <a:pt x="0" y="233172"/>
                </a:moveTo>
                <a:lnTo>
                  <a:pt x="554735" y="233172"/>
                </a:lnTo>
                <a:lnTo>
                  <a:pt x="554735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995928" y="5300472"/>
            <a:ext cx="4562856" cy="108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3916" y="466304"/>
            <a:ext cx="412957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Le</a:t>
            </a:r>
            <a:r>
              <a:rPr dirty="0" smtClean="0" baseline="1708" sz="2100" spc="14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ITRE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4" b="1" u="heavy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708" sz="2100" spc="4" b="1" u="heavy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IME</a:t>
            </a:r>
            <a:r>
              <a:rPr dirty="0" smtClean="0" baseline="1708" sz="2100" spc="-9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RI</a:t>
            </a:r>
            <a:r>
              <a:rPr dirty="0" smtClean="0" baseline="1708" sz="2100" spc="4" b="1" u="heavy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UE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708" sz="2100" spc="-9" b="1" u="heavy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dirty="0" smtClean="0" baseline="1708" sz="2100" spc="-4" b="1" u="heavy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ET</a:t>
            </a:r>
            <a:r>
              <a:rPr dirty="0" smtClean="0" baseline="1708" sz="2100" spc="9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 b="1" u="heavy">
                <a:solidFill>
                  <a:srgbClr val="FF0000"/>
                </a:solidFill>
                <a:latin typeface="Comic Sans MS"/>
                <a:cs typeface="Comic Sans MS"/>
              </a:rPr>
              <a:t>(TAC)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916" y="938998"/>
            <a:ext cx="8771304" cy="430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-4">
                <a:latin typeface="Comic Sans MS"/>
                <a:cs typeface="Comic Sans MS"/>
              </a:rPr>
              <a:t>L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4" u="heavy">
                <a:latin typeface="Comic Sans MS"/>
                <a:cs typeface="Comic Sans MS"/>
              </a:rPr>
              <a:t>TA</a:t>
            </a:r>
            <a:r>
              <a:rPr dirty="0" smtClean="0" baseline="3417" sz="2100" spc="0" u="heavy">
                <a:latin typeface="Comic Sans MS"/>
                <a:cs typeface="Comic Sans MS"/>
              </a:rPr>
              <a:t>C</a:t>
            </a:r>
            <a:r>
              <a:rPr dirty="0" smtClean="0" baseline="3417" sz="2100" spc="-2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se</a:t>
            </a:r>
            <a:r>
              <a:rPr dirty="0" smtClean="0" baseline="3417" sz="2100" spc="1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détermine</a:t>
            </a:r>
            <a:r>
              <a:rPr dirty="0" smtClean="0" baseline="3417" sz="2100" spc="-3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en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-4">
                <a:latin typeface="Comic Sans MS"/>
                <a:cs typeface="Comic Sans MS"/>
              </a:rPr>
              <a:t>c</a:t>
            </a:r>
            <a:r>
              <a:rPr dirty="0" smtClean="0" baseline="3417" sz="2100" spc="4">
                <a:latin typeface="Comic Sans MS"/>
                <a:cs typeface="Comic Sans MS"/>
              </a:rPr>
              <a:t>h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is</a:t>
            </a:r>
            <a:r>
              <a:rPr dirty="0" smtClean="0" baseline="3417" sz="2100" spc="4">
                <a:latin typeface="Comic Sans MS"/>
                <a:cs typeface="Comic Sans MS"/>
              </a:rPr>
              <a:t>i</a:t>
            </a:r>
            <a:r>
              <a:rPr dirty="0" smtClean="0" baseline="3417" sz="2100" spc="0">
                <a:latin typeface="Comic Sans MS"/>
                <a:cs typeface="Comic Sans MS"/>
              </a:rPr>
              <a:t>ssant</a:t>
            </a:r>
            <a:r>
              <a:rPr dirty="0" smtClean="0" baseline="3417" sz="2100" spc="-25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co</a:t>
            </a:r>
            <a:r>
              <a:rPr dirty="0" smtClean="0" baseline="3417" sz="2100" spc="4">
                <a:latin typeface="Comic Sans MS"/>
                <a:cs typeface="Comic Sans MS"/>
              </a:rPr>
              <a:t>m</a:t>
            </a:r>
            <a:r>
              <a:rPr dirty="0" smtClean="0" baseline="3417" sz="2100" spc="0">
                <a:latin typeface="Comic Sans MS"/>
                <a:cs typeface="Comic Sans MS"/>
              </a:rPr>
              <a:t>me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indicateur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le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 u="heavy">
                <a:latin typeface="Comic Sans MS"/>
                <a:cs typeface="Comic Sans MS"/>
              </a:rPr>
              <a:t>méthyl</a:t>
            </a:r>
            <a:r>
              <a:rPr dirty="0" smtClean="0" baseline="3417" sz="2100" spc="9" u="heavy">
                <a:latin typeface="Comic Sans MS"/>
                <a:cs typeface="Comic Sans MS"/>
              </a:rPr>
              <a:t>o</a:t>
            </a:r>
            <a:r>
              <a:rPr dirty="0" smtClean="0" baseline="3417" sz="2100" spc="0" u="heavy">
                <a:latin typeface="Comic Sans MS"/>
                <a:cs typeface="Comic Sans MS"/>
              </a:rPr>
              <a:t>ran</a:t>
            </a:r>
            <a:r>
              <a:rPr dirty="0" smtClean="0" baseline="3417" sz="2100" spc="-4" u="heavy">
                <a:latin typeface="Comic Sans MS"/>
                <a:cs typeface="Comic Sans MS"/>
              </a:rPr>
              <a:t>g</a:t>
            </a:r>
            <a:r>
              <a:rPr dirty="0" smtClean="0" baseline="3417" sz="2100" spc="0" u="heavy">
                <a:latin typeface="Comic Sans MS"/>
                <a:cs typeface="Comic Sans MS"/>
              </a:rPr>
              <a:t>e</a:t>
            </a:r>
            <a:r>
              <a:rPr dirty="0" smtClean="0" baseline="3417" sz="2100" spc="-3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</a:t>
            </a:r>
            <a:r>
              <a:rPr dirty="0" smtClean="0" baseline="3417" sz="2100" spc="9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nt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la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z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ne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virage</a:t>
            </a:r>
            <a:r>
              <a:rPr dirty="0" smtClean="0" baseline="3417" sz="2100" spc="-4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est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</a:t>
            </a:r>
            <a:r>
              <a:rPr dirty="0" smtClean="0" baseline="3417" sz="2100" spc="-4"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latin typeface="Comic Sans MS"/>
                <a:cs typeface="Comic Sans MS"/>
              </a:rPr>
              <a:t>nt</a:t>
            </a:r>
            <a:r>
              <a:rPr dirty="0" smtClean="0" baseline="3417" sz="2100" spc="-4">
                <a:latin typeface="Comic Sans MS"/>
                <a:cs typeface="Comic Sans MS"/>
              </a:rPr>
              <a:t>r</a:t>
            </a:r>
            <a:r>
              <a:rPr dirty="0" smtClean="0" baseline="3417" sz="2100" spc="0">
                <a:latin typeface="Comic Sans MS"/>
                <a:cs typeface="Comic Sans MS"/>
              </a:rPr>
              <a:t>ée</a:t>
            </a:r>
            <a:endParaRPr sz="1400">
              <a:latin typeface="Comic Sans MS"/>
              <a:cs typeface="Comic Sans MS"/>
            </a:endParaRPr>
          </a:p>
          <a:p>
            <a:pPr marL="12700" marR="26746">
              <a:lnSpc>
                <a:spcPts val="1775"/>
              </a:lnSpc>
              <a:spcBef>
                <a:spcPts val="7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sur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un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pH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4</a:t>
            </a:r>
            <a:r>
              <a:rPr dirty="0" smtClean="0" baseline="1708" sz="2100" spc="-4">
                <a:latin typeface="Comic Sans MS"/>
                <a:cs typeface="Comic Sans MS"/>
              </a:rPr>
              <a:t>,</a:t>
            </a:r>
            <a:r>
              <a:rPr dirty="0" smtClean="0" baseline="1708" sz="2100" spc="0">
                <a:latin typeface="Comic Sans MS"/>
                <a:cs typeface="Comic Sans MS"/>
              </a:rPr>
              <a:t>4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p</a:t>
            </a:r>
            <a:r>
              <a:rPr dirty="0" smtClean="0" baseline="1708" sz="2100" spc="9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ur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lequ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l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les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r</a:t>
            </a:r>
            <a:r>
              <a:rPr dirty="0" smtClean="0" baseline="1708" sz="2100" spc="-4">
                <a:latin typeface="Comic Sans MS"/>
                <a:cs typeface="Comic Sans MS"/>
              </a:rPr>
              <a:t>é</a:t>
            </a:r>
            <a:r>
              <a:rPr dirty="0" smtClean="0" baseline="1708" sz="2100" spc="0">
                <a:latin typeface="Comic Sans MS"/>
                <a:cs typeface="Comic Sans MS"/>
              </a:rPr>
              <a:t>ac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ns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(4</a:t>
            </a:r>
            <a:r>
              <a:rPr dirty="0" smtClean="0" baseline="1708" sz="2100" spc="-9">
                <a:latin typeface="Comic Sans MS"/>
                <a:cs typeface="Comic Sans MS"/>
              </a:rPr>
              <a:t>-</a:t>
            </a:r>
            <a:r>
              <a:rPr dirty="0" smtClean="0" baseline="1708" sz="2100" spc="0">
                <a:latin typeface="Comic Sans MS"/>
                <a:cs typeface="Comic Sans MS"/>
              </a:rPr>
              <a:t>1),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</a:t>
            </a:r>
            <a:r>
              <a:rPr dirty="0" smtClean="0" baseline="1708" sz="2100" spc="-4">
                <a:latin typeface="Comic Sans MS"/>
                <a:cs typeface="Comic Sans MS"/>
              </a:rPr>
              <a:t>4</a:t>
            </a:r>
            <a:r>
              <a:rPr dirty="0" smtClean="0" baseline="1708" sz="2100" spc="-9">
                <a:latin typeface="Comic Sans MS"/>
                <a:cs typeface="Comic Sans MS"/>
              </a:rPr>
              <a:t>-</a:t>
            </a:r>
            <a:r>
              <a:rPr dirty="0" smtClean="0" baseline="1708" sz="2100" spc="-4">
                <a:latin typeface="Comic Sans MS"/>
                <a:cs typeface="Comic Sans MS"/>
              </a:rPr>
              <a:t>4</a:t>
            </a:r>
            <a:r>
              <a:rPr dirty="0" smtClean="0" baseline="1708" sz="2100" spc="0">
                <a:latin typeface="Comic Sans MS"/>
                <a:cs typeface="Comic Sans MS"/>
              </a:rPr>
              <a:t>)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</a:t>
            </a:r>
            <a:r>
              <a:rPr dirty="0" smtClean="0" baseline="1708" sz="2100" spc="-4">
                <a:latin typeface="Comic Sans MS"/>
                <a:cs typeface="Comic Sans MS"/>
              </a:rPr>
              <a:t>4</a:t>
            </a:r>
            <a:r>
              <a:rPr dirty="0" smtClean="0" baseline="1708" sz="2100" spc="-9">
                <a:latin typeface="Comic Sans MS"/>
                <a:cs typeface="Comic Sans MS"/>
              </a:rPr>
              <a:t>-</a:t>
            </a:r>
            <a:r>
              <a:rPr dirty="0" smtClean="0" baseline="1708" sz="2100" spc="-4">
                <a:latin typeface="Comic Sans MS"/>
                <a:cs typeface="Comic Sans MS"/>
              </a:rPr>
              <a:t>5</a:t>
            </a:r>
            <a:r>
              <a:rPr dirty="0" smtClean="0" baseline="1708" sz="2100" spc="0">
                <a:latin typeface="Comic Sans MS"/>
                <a:cs typeface="Comic Sans MS"/>
              </a:rPr>
              <a:t>)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sont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qua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tita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i</a:t>
            </a:r>
            <a:r>
              <a:rPr dirty="0" smtClean="0" baseline="1708" sz="2100" spc="-9">
                <a:latin typeface="Comic Sans MS"/>
                <a:cs typeface="Comic Sans MS"/>
              </a:rPr>
              <a:t>v</a:t>
            </a:r>
            <a:r>
              <a:rPr dirty="0" smtClean="0" baseline="1708" sz="2100" spc="0">
                <a:latin typeface="Comic Sans MS"/>
                <a:cs typeface="Comic Sans MS"/>
              </a:rPr>
              <a:t>es.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53091" y="480313"/>
            <a:ext cx="793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202838" y="480313"/>
            <a:ext cx="775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47473" y="480313"/>
            <a:ext cx="7677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60036" y="480313"/>
            <a:ext cx="78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4276" y="2740152"/>
            <a:ext cx="5181600" cy="1705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865876" y="1080515"/>
            <a:ext cx="1834896" cy="3681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620000" y="3933444"/>
            <a:ext cx="912876" cy="368807"/>
          </a:xfrm>
          <a:custGeom>
            <a:avLst/>
            <a:gdLst/>
            <a:ahLst/>
            <a:cxnLst/>
            <a:rect l="l" t="t" r="r" b="b"/>
            <a:pathLst>
              <a:path w="912876" h="368807">
                <a:moveTo>
                  <a:pt x="0" y="368807"/>
                </a:moveTo>
                <a:lnTo>
                  <a:pt x="912876" y="368807"/>
                </a:lnTo>
                <a:lnTo>
                  <a:pt x="91287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2892" y="454405"/>
            <a:ext cx="30644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C55A11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nc</a:t>
            </a:r>
            <a:r>
              <a:rPr dirty="0" smtClean="0" baseline="3034" sz="2700" spc="-9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pe</a:t>
            </a:r>
            <a:r>
              <a:rPr dirty="0" smtClean="0" baseline="3034" sz="2700" spc="29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du</a:t>
            </a:r>
            <a:r>
              <a:rPr dirty="0" smtClean="0" baseline="3034" sz="2700" spc="14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do</a:t>
            </a:r>
            <a:r>
              <a:rPr dirty="0" smtClean="0" baseline="3034" sz="2700" spc="4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>
                <a:solidFill>
                  <a:srgbClr val="C55A11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>
                <a:solidFill>
                  <a:srgbClr val="C55A11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5485" y="1538346"/>
            <a:ext cx="6574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Verdana"/>
                <a:cs typeface="Verdana"/>
              </a:rPr>
              <a:t>ac</a:t>
            </a:r>
            <a:r>
              <a:rPr dirty="0" smtClean="0" sz="1800" spc="4">
                <a:latin typeface="Verdana"/>
                <a:cs typeface="Verdana"/>
              </a:rPr>
              <a:t>i</a:t>
            </a:r>
            <a:r>
              <a:rPr dirty="0" smtClean="0" sz="1800" spc="-4">
                <a:latin typeface="Verdana"/>
                <a:cs typeface="Verdana"/>
              </a:rPr>
              <a:t>d</a:t>
            </a:r>
            <a:r>
              <a:rPr dirty="0" smtClean="0" sz="1800" spc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4656" y="1538346"/>
            <a:ext cx="4664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Verdana"/>
                <a:cs typeface="Verdana"/>
              </a:rPr>
              <a:t>fort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892" y="1893128"/>
            <a:ext cx="5276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C55A11"/>
                </a:solidFill>
                <a:latin typeface="Comic Sans MS"/>
                <a:cs typeface="Comic Sans MS"/>
              </a:rPr>
              <a:t>Pour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187" y="1893128"/>
            <a:ext cx="3588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C55A11"/>
                </a:solidFill>
                <a:latin typeface="Comic Sans MS"/>
                <a:cs typeface="Comic Sans MS"/>
              </a:rPr>
              <a:t>les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6776" y="1893128"/>
            <a:ext cx="5557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C55A11"/>
                </a:solidFill>
                <a:latin typeface="Comic Sans MS"/>
                <a:cs typeface="Comic Sans MS"/>
              </a:rPr>
              <a:t>eaux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1875" y="1893128"/>
            <a:ext cx="10734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C55A11"/>
                </a:solidFill>
                <a:latin typeface="Comic Sans MS"/>
                <a:cs typeface="Comic Sans MS"/>
              </a:rPr>
              <a:t>mi</a:t>
            </a:r>
            <a:r>
              <a:rPr dirty="0" smtClean="0" baseline="2657" sz="2700" spc="9">
                <a:solidFill>
                  <a:srgbClr val="C55A11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C55A11"/>
                </a:solidFill>
                <a:latin typeface="Comic Sans MS"/>
                <a:cs typeface="Comic Sans MS"/>
              </a:rPr>
              <a:t>érales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0639" y="1893128"/>
            <a:ext cx="6625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C55A11"/>
                </a:solidFill>
                <a:latin typeface="Comic Sans MS"/>
                <a:cs typeface="Comic Sans MS"/>
              </a:rPr>
              <a:t>(labo)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0009" y="4005450"/>
            <a:ext cx="47780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dirty="0" smtClean="0" sz="1800" spc="-4">
                <a:latin typeface="Verdana"/>
                <a:cs typeface="Verdana"/>
              </a:rPr>
              <a:t>e</a:t>
            </a:r>
            <a:r>
              <a:rPr dirty="0" smtClean="0" sz="1800" spc="0">
                <a:latin typeface="Verdana"/>
                <a:cs typeface="Verdana"/>
              </a:rPr>
              <a:t>au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114" y="5136983"/>
            <a:ext cx="8359249" cy="630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-4">
                <a:latin typeface="Comic Sans MS"/>
                <a:cs typeface="Comic Sans MS"/>
              </a:rPr>
              <a:t>L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3417" sz="2100" spc="-1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es</a:t>
            </a:r>
            <a:r>
              <a:rPr dirty="0" smtClean="0" baseline="3417" sz="2100" spc="-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3417" sz="2100" spc="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3417" sz="2100" spc="4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x</a:t>
            </a:r>
            <a:r>
              <a:rPr dirty="0" smtClean="0" baseline="3417" sz="2100" spc="-1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al</a:t>
            </a:r>
            <a:r>
              <a:rPr dirty="0" smtClean="0" baseline="3417" sz="2100" spc="4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3417" sz="2100" spc="4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ntaires</a:t>
            </a:r>
            <a:r>
              <a:rPr dirty="0" smtClean="0" baseline="3417" sz="2100" spc="-2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est</a:t>
            </a:r>
            <a:r>
              <a:rPr dirty="0" smtClean="0" baseline="3417" sz="2100" spc="-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génér</a:t>
            </a:r>
            <a:r>
              <a:rPr dirty="0" smtClean="0" baseline="3417" sz="2100" spc="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lem</a:t>
            </a:r>
            <a:r>
              <a:rPr dirty="0" smtClean="0" baseline="3417" sz="2100" spc="4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nt</a:t>
            </a:r>
            <a:r>
              <a:rPr dirty="0" smtClean="0" baseline="3417" sz="2100" spc="-1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solidFill>
                  <a:srgbClr val="FF0000"/>
                </a:solidFill>
                <a:latin typeface="Comic Sans MS"/>
                <a:cs typeface="Comic Sans MS"/>
              </a:rPr>
              <a:t>nul</a:t>
            </a:r>
            <a:r>
              <a:rPr dirty="0" smtClean="0" baseline="3417" sz="2100" spc="-6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0">
                <a:latin typeface="Comic Sans MS"/>
                <a:cs typeface="Comic Sans MS"/>
              </a:rPr>
              <a:t>ar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su</a:t>
            </a:r>
            <a:r>
              <a:rPr dirty="0" smtClean="0" baseline="3417" sz="2100" spc="4">
                <a:latin typeface="Comic Sans MS"/>
                <a:cs typeface="Comic Sans MS"/>
              </a:rPr>
              <a:t>i</a:t>
            </a:r>
            <a:r>
              <a:rPr dirty="0" smtClean="0" baseline="3417" sz="2100" spc="0">
                <a:latin typeface="Comic Sans MS"/>
                <a:cs typeface="Comic Sans MS"/>
              </a:rPr>
              <a:t>te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l’a</a:t>
            </a:r>
            <a:r>
              <a:rPr dirty="0" smtClean="0" baseline="3417" sz="2100" spc="-4">
                <a:latin typeface="Comic Sans MS"/>
                <a:cs typeface="Comic Sans MS"/>
              </a:rPr>
              <a:t>b</a:t>
            </a:r>
            <a:r>
              <a:rPr dirty="0" smtClean="0" baseline="3417" sz="2100" spc="0">
                <a:latin typeface="Comic Sans MS"/>
                <a:cs typeface="Comic Sans MS"/>
              </a:rPr>
              <a:t>sen</a:t>
            </a:r>
            <a:r>
              <a:rPr dirty="0" smtClean="0" baseline="3417" sz="2100" spc="-4">
                <a:latin typeface="Comic Sans MS"/>
                <a:cs typeface="Comic Sans MS"/>
              </a:rPr>
              <a:t>c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-4">
                <a:latin typeface="Comic Sans MS"/>
                <a:cs typeface="Comic Sans MS"/>
              </a:rPr>
              <a:t>b</a:t>
            </a:r>
            <a:r>
              <a:rPr dirty="0" smtClean="0" baseline="3417" sz="2100" spc="0">
                <a:latin typeface="Comic Sans MS"/>
                <a:cs typeface="Comic Sans MS"/>
              </a:rPr>
              <a:t>ases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-4">
                <a:latin typeface="Comic Sans MS"/>
                <a:cs typeface="Comic Sans MS"/>
              </a:rPr>
              <a:t>f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rt</a:t>
            </a:r>
            <a:r>
              <a:rPr dirty="0" smtClean="0" baseline="3417" sz="2100" spc="-4"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latin typeface="Comic Sans MS"/>
                <a:cs typeface="Comic Sans MS"/>
              </a:rPr>
              <a:t>s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et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ts val="1680"/>
              </a:lnSpc>
              <a:spcBef>
                <a:spcPts val="3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car</a:t>
            </a:r>
            <a:r>
              <a:rPr dirty="0" smtClean="0" baseline="1708" sz="2100" spc="-4">
                <a:latin typeface="Comic Sans MS"/>
                <a:cs typeface="Comic Sans MS"/>
              </a:rPr>
              <a:t>b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nates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lubl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s.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latin typeface="Comic Sans MS"/>
                <a:cs typeface="Comic Sans MS"/>
              </a:rPr>
              <a:t>ans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ces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c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nditi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ns,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H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est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in</a:t>
            </a:r>
            <a:r>
              <a:rPr dirty="0" smtClean="0" baseline="1708" sz="2100" spc="-9">
                <a:latin typeface="Comic Sans MS"/>
                <a:cs typeface="Comic Sans MS"/>
              </a:rPr>
              <a:t>f</a:t>
            </a:r>
            <a:r>
              <a:rPr dirty="0" smtClean="0" baseline="1708" sz="2100" spc="0">
                <a:latin typeface="Comic Sans MS"/>
                <a:cs typeface="Comic Sans MS"/>
              </a:rPr>
              <a:t>érieur</a:t>
            </a:r>
            <a:r>
              <a:rPr dirty="0" smtClean="0" baseline="1708" sz="2100" spc="-2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à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8</a:t>
            </a:r>
            <a:r>
              <a:rPr dirty="0" smtClean="0" baseline="1708" sz="2100" spc="-4">
                <a:latin typeface="Comic Sans MS"/>
                <a:cs typeface="Comic Sans MS"/>
              </a:rPr>
              <a:t>,</a:t>
            </a:r>
            <a:r>
              <a:rPr dirty="0" smtClean="0" baseline="1708" sz="2100" spc="0">
                <a:latin typeface="Comic Sans MS"/>
                <a:cs typeface="Comic Sans MS"/>
              </a:rPr>
              <a:t>2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</a:t>
            </a:r>
            <a:r>
              <a:rPr dirty="0" smtClean="0" baseline="1708" sz="2100" spc="4">
                <a:latin typeface="Comic Sans MS"/>
                <a:cs typeface="Comic Sans MS"/>
              </a:rPr>
              <a:t> </a:t>
            </a:r>
            <a:r>
              <a:rPr dirty="0" smtClean="0" baseline="1708" sz="2100" spc="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2100" spc="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708" sz="2100" spc="-2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représe</a:t>
            </a:r>
            <a:r>
              <a:rPr dirty="0" smtClean="0" baseline="1708" sz="2100" spc="-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te</a:t>
            </a:r>
            <a:r>
              <a:rPr dirty="0" smtClean="0" baseline="1708" sz="2100" spc="-2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la</a:t>
            </a:r>
            <a:r>
              <a:rPr dirty="0" smtClean="0" baseline="1708" sz="21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te</a:t>
            </a:r>
            <a:r>
              <a:rPr dirty="0" smtClean="0" baseline="1708" sz="2100" spc="-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eur</a:t>
            </a:r>
            <a:r>
              <a:rPr dirty="0" smtClean="0" baseline="1708" sz="21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en</a:t>
            </a:r>
            <a:endParaRPr sz="1400">
              <a:latin typeface="Comic Sans MS"/>
              <a:cs typeface="Comic Sans MS"/>
            </a:endParaRPr>
          </a:p>
          <a:p>
            <a:pPr marL="12700" marR="26746">
              <a:lnSpc>
                <a:spcPts val="1664"/>
              </a:lnSpc>
            </a:pPr>
            <a:r>
              <a:rPr dirty="0" smtClean="0" baseline="1708" sz="2100" spc="4">
                <a:solidFill>
                  <a:srgbClr val="FF0000"/>
                </a:solidFill>
                <a:latin typeface="Comic Sans MS"/>
                <a:cs typeface="Comic Sans MS"/>
              </a:rPr>
              <a:t>h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y</a:t>
            </a:r>
            <a:r>
              <a:rPr dirty="0" smtClean="0" baseline="1708" sz="2100" spc="4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rogénocarbonat</a:t>
            </a:r>
            <a:r>
              <a:rPr dirty="0" smtClean="0" baseline="1708" sz="2100" spc="-14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4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708" sz="2100" spc="0">
                <a:latin typeface="Comic Sans MS"/>
                <a:cs typeface="Comic Sans MS"/>
              </a:rPr>
              <a:t>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9918" y="6129581"/>
            <a:ext cx="1088847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8052" sz="2700" spc="0">
                <a:latin typeface="Arial"/>
                <a:cs typeface="Arial"/>
              </a:rPr>
              <a:t>≈</a:t>
            </a:r>
            <a:r>
              <a:rPr dirty="0" smtClean="0" baseline="8052" sz="2700" spc="493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[H</a:t>
            </a:r>
            <a:r>
              <a:rPr dirty="0" smtClean="0" baseline="8052" sz="2700" spc="-9">
                <a:latin typeface="Arial"/>
                <a:cs typeface="Arial"/>
              </a:rPr>
              <a:t>C</a:t>
            </a:r>
            <a:r>
              <a:rPr dirty="0" smtClean="0" baseline="8052" sz="2700" spc="4">
                <a:latin typeface="Arial"/>
                <a:cs typeface="Arial"/>
              </a:rPr>
              <a:t>O</a:t>
            </a:r>
            <a:r>
              <a:rPr dirty="0" smtClean="0" baseline="-9662" sz="1800" spc="4">
                <a:latin typeface="Arial"/>
                <a:cs typeface="Arial"/>
              </a:rPr>
              <a:t>3</a:t>
            </a:r>
            <a:r>
              <a:rPr dirty="0" smtClean="0" baseline="38650" sz="1800" spc="-4">
                <a:latin typeface="Arial"/>
                <a:cs typeface="Arial"/>
              </a:rPr>
              <a:t>-</a:t>
            </a:r>
            <a:r>
              <a:rPr dirty="0" smtClean="0" baseline="8052" sz="2700" spc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8297" y="6136415"/>
            <a:ext cx="5022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29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29328" y="4652772"/>
            <a:ext cx="1414272" cy="1464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2124" y="178053"/>
            <a:ext cx="8116593" cy="2258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045" marR="3429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Chap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44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-25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54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oduct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mtClean="0" baseline="3413" sz="4800" spc="9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 marR="34290">
              <a:lnSpc>
                <a:spcPct val="116129"/>
              </a:lnSpc>
              <a:spcBef>
                <a:spcPts val="612"/>
              </a:spcBef>
            </a:pP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eau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sy</a:t>
            </a:r>
            <a:r>
              <a:rPr dirty="0" smtClean="0" sz="18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yme</a:t>
            </a:r>
            <a:r>
              <a:rPr dirty="0" smtClean="0" sz="1800" spc="-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de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vie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ou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de</a:t>
            </a:r>
            <a:r>
              <a:rPr dirty="0" smtClean="0" sz="1800" spc="1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4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rt</a:t>
            </a:r>
            <a:endParaRPr sz="1800">
              <a:latin typeface="Comic Sans MS"/>
              <a:cs typeface="Comic Sans MS"/>
            </a:endParaRPr>
          </a:p>
          <a:p>
            <a:pPr marL="692632" marR="34290">
              <a:lnSpc>
                <a:spcPct val="116129"/>
              </a:lnSpc>
              <a:spcBef>
                <a:spcPts val="654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Comic Sans MS"/>
                <a:cs typeface="Comic Sans MS"/>
              </a:rPr>
              <a:t>détermine</a:t>
            </a:r>
            <a:r>
              <a:rPr dirty="0" smtClean="0" sz="1600" spc="-88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en</a:t>
            </a:r>
            <a:r>
              <a:rPr dirty="0" smtClean="0" sz="1600" spc="-22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g</a:t>
            </a:r>
            <a:r>
              <a:rPr dirty="0" smtClean="0" sz="1600" spc="4">
                <a:latin typeface="Comic Sans MS"/>
                <a:cs typeface="Comic Sans MS"/>
              </a:rPr>
              <a:t>r</a:t>
            </a:r>
            <a:r>
              <a:rPr dirty="0" smtClean="0" sz="1600" spc="0">
                <a:latin typeface="Comic Sans MS"/>
                <a:cs typeface="Comic Sans MS"/>
              </a:rPr>
              <a:t>ande</a:t>
            </a:r>
            <a:r>
              <a:rPr dirty="0" smtClean="0" sz="1600" spc="-35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partie</a:t>
            </a:r>
            <a:r>
              <a:rPr dirty="0" smtClean="0" sz="1600" spc="-30">
                <a:latin typeface="Comic Sans MS"/>
                <a:cs typeface="Comic Sans MS"/>
              </a:rPr>
              <a:t> 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es</a:t>
            </a:r>
            <a:r>
              <a:rPr dirty="0" smtClean="0" sz="1600" spc="-1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pa</a:t>
            </a:r>
            <a:r>
              <a:rPr dirty="0" smtClean="0" sz="1600" spc="-4">
                <a:latin typeface="Comic Sans MS"/>
                <a:cs typeface="Comic Sans MS"/>
              </a:rPr>
              <a:t>y</a:t>
            </a:r>
            <a:r>
              <a:rPr dirty="0" smtClean="0" sz="1600" spc="0">
                <a:latin typeface="Comic Sans MS"/>
                <a:cs typeface="Comic Sans MS"/>
              </a:rPr>
              <a:t>sa</a:t>
            </a:r>
            <a:r>
              <a:rPr dirty="0" smtClean="0" sz="1600" spc="4">
                <a:latin typeface="Comic Sans MS"/>
                <a:cs typeface="Comic Sans MS"/>
              </a:rPr>
              <a:t>g</a:t>
            </a:r>
            <a:r>
              <a:rPr dirty="0" smtClean="0" sz="1600" spc="0">
                <a:latin typeface="Comic Sans MS"/>
                <a:cs typeface="Comic Sans MS"/>
              </a:rPr>
              <a:t>es</a:t>
            </a:r>
            <a:r>
              <a:rPr dirty="0" smtClean="0" sz="1600" spc="-45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et</a:t>
            </a:r>
            <a:r>
              <a:rPr dirty="0" smtClean="0" sz="1600" spc="-16">
                <a:latin typeface="Comic Sans MS"/>
                <a:cs typeface="Comic Sans MS"/>
              </a:rPr>
              <a:t> 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es</a:t>
            </a:r>
            <a:r>
              <a:rPr dirty="0" smtClean="0" sz="1600" spc="-1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c</a:t>
            </a:r>
            <a:r>
              <a:rPr dirty="0" smtClean="0" sz="1600" spc="-9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i</a:t>
            </a:r>
            <a:r>
              <a:rPr dirty="0" smtClean="0" sz="1600" spc="-4">
                <a:latin typeface="Comic Sans MS"/>
                <a:cs typeface="Comic Sans MS"/>
              </a:rPr>
              <a:t>m</a:t>
            </a:r>
            <a:r>
              <a:rPr dirty="0" smtClean="0" sz="1600" spc="0">
                <a:latin typeface="Comic Sans MS"/>
                <a:cs typeface="Comic Sans MS"/>
              </a:rPr>
              <a:t>ats</a:t>
            </a:r>
            <a:r>
              <a:rPr dirty="0" smtClean="0" sz="1600" spc="-33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de</a:t>
            </a:r>
            <a:r>
              <a:rPr dirty="0" smtClean="0" sz="1600" spc="-18">
                <a:latin typeface="Comic Sans MS"/>
                <a:cs typeface="Comic Sans MS"/>
              </a:rPr>
              <a:t> 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ot</a:t>
            </a:r>
            <a:r>
              <a:rPr dirty="0" smtClean="0" sz="1600" spc="4">
                <a:latin typeface="Comic Sans MS"/>
                <a:cs typeface="Comic Sans MS"/>
              </a:rPr>
              <a:t>r</a:t>
            </a:r>
            <a:r>
              <a:rPr dirty="0" smtClean="0" sz="1600" spc="0">
                <a:latin typeface="Comic Sans MS"/>
                <a:cs typeface="Comic Sans MS"/>
              </a:rPr>
              <a:t>e</a:t>
            </a:r>
            <a:r>
              <a:rPr dirty="0" smtClean="0" sz="1600" spc="-45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globe</a:t>
            </a:r>
            <a:r>
              <a:rPr dirty="0" smtClean="0" sz="1600" spc="-4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(72%</a:t>
            </a:r>
            <a:endParaRPr sz="1600">
              <a:latin typeface="Comic Sans MS"/>
              <a:cs typeface="Comic Sans MS"/>
            </a:endParaRPr>
          </a:p>
          <a:p>
            <a:pPr marL="692632" marR="34290">
              <a:lnSpc>
                <a:spcPts val="2100"/>
              </a:lnSpc>
              <a:spcBef>
                <a:spcPts val="105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sur</a:t>
            </a:r>
            <a:r>
              <a:rPr dirty="0" smtClean="0" baseline="1494" sz="2400" spc="4">
                <a:latin typeface="Comic Sans MS"/>
                <a:cs typeface="Comic Sans MS"/>
              </a:rPr>
              <a:t>f</a:t>
            </a:r>
            <a:r>
              <a:rPr dirty="0" smtClean="0" baseline="1494" sz="2400" spc="0">
                <a:latin typeface="Comic Sans MS"/>
                <a:cs typeface="Comic Sans MS"/>
              </a:rPr>
              <a:t>a</a:t>
            </a:r>
            <a:r>
              <a:rPr dirty="0" smtClean="0" baseline="1494" sz="2400" spc="-4">
                <a:latin typeface="Comic Sans MS"/>
                <a:cs typeface="Comic Sans MS"/>
              </a:rPr>
              <a:t>c</a:t>
            </a:r>
            <a:r>
              <a:rPr dirty="0" smtClean="0" baseline="1494" sz="2400" spc="0">
                <a:latin typeface="Comic Sans MS"/>
                <a:cs typeface="Comic Sans MS"/>
              </a:rPr>
              <a:t>e)</a:t>
            </a:r>
            <a:endParaRPr sz="1600">
              <a:latin typeface="Comic Sans MS"/>
              <a:cs typeface="Comic Sans MS"/>
            </a:endParaRPr>
          </a:p>
          <a:p>
            <a:pPr marL="692632">
              <a:lnSpc>
                <a:spcPct val="103226"/>
              </a:lnSpc>
              <a:spcBef>
                <a:spcPts val="905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r>
              <a:rPr dirty="0" smtClean="0" sz="1800" spc="8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co</a:t>
            </a:r>
            <a:r>
              <a:rPr dirty="0" smtClean="0" sz="1600" spc="-4">
                <a:latin typeface="Comic Sans MS"/>
                <a:cs typeface="Comic Sans MS"/>
              </a:rPr>
              <a:t>m</a:t>
            </a:r>
            <a:r>
              <a:rPr dirty="0" smtClean="0" sz="1600" spc="0">
                <a:latin typeface="Comic Sans MS"/>
                <a:cs typeface="Comic Sans MS"/>
              </a:rPr>
              <a:t>posa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te</a:t>
            </a:r>
            <a:r>
              <a:rPr dirty="0" smtClean="0" sz="1600" spc="-8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es</a:t>
            </a:r>
            <a:r>
              <a:rPr dirty="0" smtClean="0" sz="1600" spc="4">
                <a:latin typeface="Comic Sans MS"/>
                <a:cs typeface="Comic Sans MS"/>
              </a:rPr>
              <a:t>s</a:t>
            </a:r>
            <a:r>
              <a:rPr dirty="0" smtClean="0" sz="1600" spc="0">
                <a:latin typeface="Comic Sans MS"/>
                <a:cs typeface="Comic Sans MS"/>
              </a:rPr>
              <a:t>e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tiel</a:t>
            </a:r>
            <a:r>
              <a:rPr dirty="0" smtClean="0" sz="1600" spc="-9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e</a:t>
            </a:r>
            <a:r>
              <a:rPr dirty="0" smtClean="0" sz="1600" spc="-84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de</a:t>
            </a:r>
            <a:r>
              <a:rPr dirty="0" smtClean="0" sz="1600" spc="-18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la</a:t>
            </a:r>
            <a:r>
              <a:rPr dirty="0" smtClean="0" sz="1600" spc="-2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s</a:t>
            </a:r>
            <a:r>
              <a:rPr dirty="0" smtClean="0" sz="1600" spc="4">
                <a:latin typeface="Comic Sans MS"/>
                <a:cs typeface="Comic Sans MS"/>
              </a:rPr>
              <a:t>t</a:t>
            </a:r>
            <a:r>
              <a:rPr dirty="0" smtClean="0" sz="1600" spc="0">
                <a:latin typeface="Comic Sans MS"/>
                <a:cs typeface="Comic Sans MS"/>
              </a:rPr>
              <a:t>ructure</a:t>
            </a:r>
            <a:r>
              <a:rPr dirty="0" smtClean="0" sz="1600" spc="-5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et</a:t>
            </a:r>
            <a:r>
              <a:rPr dirty="0" smtClean="0" sz="1600" spc="-1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du</a:t>
            </a:r>
            <a:r>
              <a:rPr dirty="0" smtClean="0" sz="1600" spc="-7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métabol</a:t>
            </a:r>
            <a:r>
              <a:rPr dirty="0" smtClean="0" sz="1600" spc="-4">
                <a:latin typeface="Comic Sans MS"/>
                <a:cs typeface="Comic Sans MS"/>
              </a:rPr>
              <a:t>i</a:t>
            </a:r>
            <a:r>
              <a:rPr dirty="0" smtClean="0" sz="1600" spc="0">
                <a:latin typeface="Comic Sans MS"/>
                <a:cs typeface="Comic Sans MS"/>
              </a:rPr>
              <a:t>sme</a:t>
            </a:r>
            <a:r>
              <a:rPr dirty="0" smtClean="0" sz="1600" spc="-62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des</a:t>
            </a:r>
            <a:r>
              <a:rPr dirty="0" smtClean="0" sz="1600" spc="-30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ê</a:t>
            </a:r>
            <a:r>
              <a:rPr dirty="0" smtClean="0" sz="1600" spc="4">
                <a:latin typeface="Comic Sans MS"/>
                <a:cs typeface="Comic Sans MS"/>
              </a:rPr>
              <a:t>t</a:t>
            </a:r>
            <a:r>
              <a:rPr dirty="0" smtClean="0" sz="1600" spc="0">
                <a:latin typeface="Comic Sans MS"/>
                <a:cs typeface="Comic Sans MS"/>
              </a:rPr>
              <a:t>res</a:t>
            </a:r>
            <a:r>
              <a:rPr dirty="0" smtClean="0" sz="1600" spc="-35">
                <a:latin typeface="Comic Sans MS"/>
                <a:cs typeface="Comic Sans MS"/>
              </a:rPr>
              <a:t> </a:t>
            </a:r>
            <a:r>
              <a:rPr dirty="0" smtClean="0" sz="1600" spc="4">
                <a:latin typeface="Comic Sans MS"/>
                <a:cs typeface="Comic Sans MS"/>
              </a:rPr>
              <a:t>v</a:t>
            </a:r>
            <a:r>
              <a:rPr dirty="0" smtClean="0" sz="1600" spc="0">
                <a:latin typeface="Comic Sans MS"/>
                <a:cs typeface="Comic Sans MS"/>
              </a:rPr>
              <a:t>iva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ts</a:t>
            </a:r>
            <a:endParaRPr sz="1600">
              <a:latin typeface="Comic Sans MS"/>
              <a:cs typeface="Comic Sans MS"/>
            </a:endParaRPr>
          </a:p>
          <a:p>
            <a:pPr marL="692632" marR="34290">
              <a:lnSpc>
                <a:spcPts val="2195"/>
              </a:lnSpc>
              <a:spcBef>
                <a:spcPts val="820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Comic Sans MS"/>
                <a:cs typeface="Comic Sans MS"/>
              </a:rPr>
              <a:t>un</a:t>
            </a:r>
            <a:r>
              <a:rPr dirty="0" smtClean="0" sz="1600" spc="-29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rôle</a:t>
            </a:r>
            <a:r>
              <a:rPr dirty="0" smtClean="0" sz="1600" spc="-29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socio</a:t>
            </a:r>
            <a:r>
              <a:rPr dirty="0" smtClean="0" sz="1600" spc="-4">
                <a:latin typeface="Comic Sans MS"/>
                <a:cs typeface="Comic Sans MS"/>
              </a:rPr>
              <a:t>-</a:t>
            </a:r>
            <a:r>
              <a:rPr dirty="0" smtClean="0" sz="1600" spc="0">
                <a:latin typeface="Comic Sans MS"/>
                <a:cs typeface="Comic Sans MS"/>
              </a:rPr>
              <a:t>économi</a:t>
            </a:r>
            <a:r>
              <a:rPr dirty="0" smtClean="0" sz="1600" spc="-4">
                <a:latin typeface="Comic Sans MS"/>
                <a:cs typeface="Comic Sans MS"/>
              </a:rPr>
              <a:t>q</a:t>
            </a:r>
            <a:r>
              <a:rPr dirty="0" smtClean="0" sz="1600" spc="0">
                <a:latin typeface="Comic Sans MS"/>
                <a:cs typeface="Comic Sans MS"/>
              </a:rPr>
              <a:t>ue</a:t>
            </a:r>
            <a:r>
              <a:rPr dirty="0" smtClean="0" sz="1600" spc="-93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dans</a:t>
            </a:r>
            <a:r>
              <a:rPr dirty="0" smtClean="0" sz="1600" spc="-33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des</a:t>
            </a:r>
            <a:r>
              <a:rPr dirty="0" smtClean="0" sz="1600" spc="-25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co</a:t>
            </a:r>
            <a:r>
              <a:rPr dirty="0" smtClean="0" sz="1600" spc="-4">
                <a:latin typeface="Comic Sans MS"/>
                <a:cs typeface="Comic Sans MS"/>
              </a:rPr>
              <a:t>m</a:t>
            </a:r>
            <a:r>
              <a:rPr dirty="0" smtClean="0" sz="1600" spc="0">
                <a:latin typeface="Comic Sans MS"/>
                <a:cs typeface="Comic Sans MS"/>
              </a:rPr>
              <a:t>m</a:t>
            </a:r>
            <a:r>
              <a:rPr dirty="0" smtClean="0" sz="1600" spc="-4">
                <a:latin typeface="Comic Sans MS"/>
                <a:cs typeface="Comic Sans MS"/>
              </a:rPr>
              <a:t>u</a:t>
            </a:r>
            <a:r>
              <a:rPr dirty="0" smtClean="0" sz="1600" spc="0">
                <a:latin typeface="Comic Sans MS"/>
                <a:cs typeface="Comic Sans MS"/>
              </a:rPr>
              <a:t>nautés</a:t>
            </a:r>
            <a:r>
              <a:rPr dirty="0" smtClean="0" sz="1600" spc="-83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t</a:t>
            </a:r>
            <a:r>
              <a:rPr dirty="0" smtClean="0" sz="1600" spc="4">
                <a:latin typeface="Comic Sans MS"/>
                <a:cs typeface="Comic Sans MS"/>
              </a:rPr>
              <a:t>r</a:t>
            </a:r>
            <a:r>
              <a:rPr dirty="0" smtClean="0" sz="1600" spc="0">
                <a:latin typeface="Comic Sans MS"/>
                <a:cs typeface="Comic Sans MS"/>
              </a:rPr>
              <a:t>ès</a:t>
            </a:r>
            <a:r>
              <a:rPr dirty="0" smtClean="0" sz="1600" spc="-2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dif</a:t>
            </a:r>
            <a:r>
              <a:rPr dirty="0" smtClean="0" sz="1600" spc="4">
                <a:latin typeface="Comic Sans MS"/>
                <a:cs typeface="Comic Sans MS"/>
              </a:rPr>
              <a:t>f</a:t>
            </a:r>
            <a:r>
              <a:rPr dirty="0" smtClean="0" sz="1600" spc="0">
                <a:latin typeface="Comic Sans MS"/>
                <a:cs typeface="Comic Sans MS"/>
              </a:rPr>
              <a:t>ére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t</a:t>
            </a:r>
            <a:r>
              <a:rPr dirty="0" smtClean="0" sz="1600" spc="4">
                <a:latin typeface="Comic Sans MS"/>
                <a:cs typeface="Comic Sans MS"/>
              </a:rPr>
              <a:t>e</a:t>
            </a:r>
            <a:r>
              <a:rPr dirty="0" smtClean="0" sz="1600" spc="0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352" y="762701"/>
            <a:ext cx="2267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L’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365" y="2870814"/>
            <a:ext cx="7916475" cy="535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mtClean="0" baseline="3023" sz="2700" spc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Ce</a:t>
            </a:r>
            <a:r>
              <a:rPr dirty="0" smtClean="0" baseline="2657" sz="2700" spc="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rôle</a:t>
            </a:r>
            <a:r>
              <a:rPr dirty="0" smtClean="0" baseline="2657" sz="27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primordi</a:t>
            </a:r>
            <a:r>
              <a:rPr dirty="0" smtClean="0" baseline="2657" sz="2700" spc="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de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l’eau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tie</a:t>
            </a:r>
            <a:r>
              <a:rPr dirty="0" smtClean="0" baseline="2657" sz="27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à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ses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propriétés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physiqu</a:t>
            </a:r>
            <a:r>
              <a:rPr dirty="0" smtClean="0" baseline="2657" sz="2700" spc="-4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2657" sz="27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et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2657" sz="2700" spc="4">
                <a:solidFill>
                  <a:srgbClr val="FF0000"/>
                </a:solidFill>
                <a:latin typeface="Comic Sans MS"/>
                <a:cs typeface="Comic Sans MS"/>
              </a:rPr>
              <a:t>h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imiq</a:t>
            </a:r>
            <a:r>
              <a:rPr dirty="0" smtClean="0" baseline="2657" sz="2700" spc="4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es</a:t>
            </a:r>
            <a:endParaRPr sz="1800">
              <a:latin typeface="Comic Sans MS"/>
              <a:cs typeface="Comic Sans MS"/>
            </a:endParaRPr>
          </a:p>
          <a:p>
            <a:pPr marL="17271" marR="7296">
              <a:lnSpc>
                <a:spcPts val="2110"/>
              </a:lnSpc>
              <a:spcBef>
                <a:spcPts val="0"/>
              </a:spcBef>
            </a:pP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exceptio</a:t>
            </a:r>
            <a:r>
              <a:rPr dirty="0" smtClean="0" baseline="1328" sz="27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ell</a:t>
            </a:r>
            <a:r>
              <a:rPr dirty="0" smtClean="0" baseline="1328" sz="2700" spc="-4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328" sz="2700" spc="-1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co</a:t>
            </a:r>
            <a:r>
              <a:rPr dirty="0" smtClean="0" baseline="1328" sz="27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séquences</a:t>
            </a:r>
            <a:r>
              <a:rPr dirty="0" smtClean="0" baseline="1328" sz="27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au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328" sz="2700" spc="9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terac</a:t>
            </a:r>
            <a:r>
              <a:rPr dirty="0" smtClean="0" baseline="1328" sz="2700" spc="4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io</a:t>
            </a:r>
            <a:r>
              <a:rPr dirty="0" smtClean="0" baseline="1328" sz="27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328" sz="2700" spc="-1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qui</a:t>
            </a:r>
            <a:r>
              <a:rPr dirty="0" smtClean="0" baseline="1328" sz="2700" spc="-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s’établisse</a:t>
            </a:r>
            <a:r>
              <a:rPr dirty="0" smtClean="0" baseline="1328" sz="27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328" sz="2700" spc="-1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au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sein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d’un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8485" y="3426272"/>
            <a:ext cx="7774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groupe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4640" y="3426272"/>
            <a:ext cx="3191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de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2452" y="3426272"/>
            <a:ext cx="10806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olécul</a:t>
            </a:r>
            <a:r>
              <a:rPr dirty="0" smtClean="0" baseline="2657" sz="2700" spc="-4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1731" y="3426272"/>
            <a:ext cx="6531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d’eau.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90" y="4521668"/>
            <a:ext cx="2150365" cy="843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0">
                <a:solidFill>
                  <a:srgbClr val="EC7C30"/>
                </a:solidFill>
                <a:latin typeface="Comic Sans MS"/>
                <a:cs typeface="Comic Sans MS"/>
              </a:rPr>
              <a:t>Pro</a:t>
            </a:r>
            <a:r>
              <a:rPr dirty="0" smtClean="0" baseline="3417" sz="2100" spc="4">
                <a:solidFill>
                  <a:srgbClr val="EC7C30"/>
                </a:solidFill>
                <a:latin typeface="Comic Sans MS"/>
                <a:cs typeface="Comic Sans MS"/>
              </a:rPr>
              <a:t>p</a:t>
            </a:r>
            <a:r>
              <a:rPr dirty="0" smtClean="0" baseline="3417" sz="2100" spc="0">
                <a:solidFill>
                  <a:srgbClr val="EC7C30"/>
                </a:solidFill>
                <a:latin typeface="Comic Sans MS"/>
                <a:cs typeface="Comic Sans MS"/>
              </a:rPr>
              <a:t>riétés</a:t>
            </a:r>
            <a:r>
              <a:rPr dirty="0" smtClean="0" baseline="3417" sz="2100" spc="-34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solidFill>
                  <a:srgbClr val="EC7C30"/>
                </a:solidFill>
                <a:latin typeface="Comic Sans MS"/>
                <a:cs typeface="Comic Sans MS"/>
              </a:rPr>
              <a:t>de</a:t>
            </a:r>
            <a:r>
              <a:rPr dirty="0" smtClean="0" baseline="3417" sz="2100" spc="-4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solidFill>
                  <a:srgbClr val="EC7C30"/>
                </a:solidFill>
                <a:latin typeface="Comic Sans MS"/>
                <a:cs typeface="Comic Sans MS"/>
              </a:rPr>
              <a:t>l’eau</a:t>
            </a:r>
            <a:r>
              <a:rPr dirty="0" smtClean="0" baseline="3417" sz="2100" spc="-19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solidFill>
                  <a:srgbClr val="EC7C30"/>
                </a:solidFill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  <a:p>
            <a:pPr marL="12700" marR="26746">
              <a:lnSpc>
                <a:spcPct val="116129"/>
              </a:lnSpc>
              <a:spcBef>
                <a:spcPts val="488"/>
              </a:spcBef>
            </a:pPr>
            <a:r>
              <a:rPr dirty="0" smtClean="0" sz="1400" spc="0">
                <a:latin typeface="Wingdings"/>
                <a:cs typeface="Wingdings"/>
              </a:rPr>
              <a:t></a:t>
            </a:r>
            <a:r>
              <a:rPr dirty="0" smtClean="0" sz="1400" spc="0">
                <a:latin typeface="Comic Sans MS"/>
                <a:cs typeface="Comic Sans MS"/>
              </a:rPr>
              <a:t>Struc</a:t>
            </a:r>
            <a:r>
              <a:rPr dirty="0" smtClean="0" sz="1400" spc="-4">
                <a:latin typeface="Comic Sans MS"/>
                <a:cs typeface="Comic Sans MS"/>
              </a:rPr>
              <a:t>t</a:t>
            </a:r>
            <a:r>
              <a:rPr dirty="0" smtClean="0" sz="1400" spc="0">
                <a:latin typeface="Comic Sans MS"/>
                <a:cs typeface="Comic Sans MS"/>
              </a:rPr>
              <a:t>ure</a:t>
            </a:r>
            <a:r>
              <a:rPr dirty="0" smtClean="0" sz="1400" spc="-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de</a:t>
            </a:r>
            <a:r>
              <a:rPr dirty="0" smtClean="0" sz="1400" spc="-4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l’eau</a:t>
            </a:r>
            <a:endParaRPr sz="1400">
              <a:latin typeface="Comic Sans MS"/>
              <a:cs typeface="Comic Sans MS"/>
            </a:endParaRPr>
          </a:p>
          <a:p>
            <a:pPr marL="469900">
              <a:lnSpc>
                <a:spcPts val="1935"/>
              </a:lnSpc>
              <a:spcBef>
                <a:spcPts val="665"/>
              </a:spcBef>
            </a:pPr>
            <a:r>
              <a:rPr dirty="0" smtClean="0" sz="1400" spc="-4">
                <a:latin typeface="Comic Sans MS"/>
                <a:cs typeface="Comic Sans MS"/>
              </a:rPr>
              <a:t>•</a:t>
            </a:r>
            <a:r>
              <a:rPr dirty="0" smtClean="0" sz="1400" spc="-4">
                <a:latin typeface="Comic Sans MS"/>
                <a:cs typeface="Comic Sans MS"/>
              </a:rPr>
              <a:t>L</a:t>
            </a:r>
            <a:r>
              <a:rPr dirty="0" smtClean="0" sz="1400" spc="0">
                <a:latin typeface="Comic Sans MS"/>
                <a:cs typeface="Comic Sans MS"/>
              </a:rPr>
              <a:t>ia</a:t>
            </a:r>
            <a:r>
              <a:rPr dirty="0" smtClean="0" sz="1400" spc="4">
                <a:latin typeface="Comic Sans MS"/>
                <a:cs typeface="Comic Sans MS"/>
              </a:rPr>
              <a:t>i</a:t>
            </a:r>
            <a:r>
              <a:rPr dirty="0" smtClean="0" sz="1400" spc="0">
                <a:latin typeface="Comic Sans MS"/>
                <a:cs typeface="Comic Sans MS"/>
              </a:rPr>
              <a:t>s</a:t>
            </a:r>
            <a:r>
              <a:rPr dirty="0" smtClean="0" sz="1400" spc="4">
                <a:latin typeface="Comic Sans MS"/>
                <a:cs typeface="Comic Sans MS"/>
              </a:rPr>
              <a:t>o</a:t>
            </a:r>
            <a:r>
              <a:rPr dirty="0" smtClean="0" sz="1400" spc="0">
                <a:latin typeface="Comic Sans MS"/>
                <a:cs typeface="Comic Sans MS"/>
              </a:rPr>
              <a:t>ns</a:t>
            </a:r>
            <a:r>
              <a:rPr dirty="0" smtClean="0" sz="1400" spc="-25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co</a:t>
            </a:r>
            <a:r>
              <a:rPr dirty="0" smtClean="0" sz="1400" spc="4">
                <a:latin typeface="Comic Sans MS"/>
                <a:cs typeface="Comic Sans MS"/>
              </a:rPr>
              <a:t>v</a:t>
            </a:r>
            <a:r>
              <a:rPr dirty="0" smtClean="0" sz="1400" spc="0">
                <a:latin typeface="Comic Sans MS"/>
                <a:cs typeface="Comic Sans MS"/>
              </a:rPr>
              <a:t>alen</a:t>
            </a:r>
            <a:r>
              <a:rPr dirty="0" smtClean="0" sz="1400" spc="-4">
                <a:latin typeface="Comic Sans MS"/>
                <a:cs typeface="Comic Sans MS"/>
              </a:rPr>
              <a:t>t</a:t>
            </a:r>
            <a:r>
              <a:rPr dirty="0" smtClean="0" sz="1400" spc="0">
                <a:latin typeface="Comic Sans MS"/>
                <a:cs typeface="Comic Sans MS"/>
              </a:rPr>
              <a:t>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5259" y="4933863"/>
            <a:ext cx="1530141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dirty="0" smtClean="0" sz="1400" spc="4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008000"/>
                </a:solidFill>
                <a:latin typeface="Arial"/>
                <a:cs typeface="Arial"/>
              </a:rPr>
              <a:t>an</a:t>
            </a:r>
            <a:r>
              <a:rPr dirty="0" smtClean="0" sz="1400" spc="4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400" spc="0">
                <a:solidFill>
                  <a:srgbClr val="008000"/>
                </a:solidFill>
                <a:latin typeface="Arial"/>
                <a:cs typeface="Arial"/>
              </a:rPr>
              <a:t>diéle</a:t>
            </a:r>
            <a:r>
              <a:rPr dirty="0" smtClean="0" sz="1400" spc="4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008000"/>
                </a:solidFill>
                <a:latin typeface="Arial"/>
                <a:cs typeface="Arial"/>
              </a:rPr>
              <a:t>riq</a:t>
            </a:r>
            <a:r>
              <a:rPr dirty="0" smtClean="0" sz="1400" spc="-14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dirty="0" smtClean="0" sz="1400" spc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dirty="0" smtClean="0" sz="1400" spc="-39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008000"/>
                </a:solidFill>
                <a:latin typeface="Arial"/>
                <a:cs typeface="Arial"/>
              </a:rPr>
              <a:t>éle</a:t>
            </a:r>
            <a:r>
              <a:rPr dirty="0" smtClean="0" sz="1400" spc="-19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008000"/>
                </a:solidFill>
                <a:latin typeface="Arial"/>
                <a:cs typeface="Arial"/>
              </a:rPr>
              <a:t>ée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310" y="6473351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1840" y="341865"/>
            <a:ext cx="176266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-4" b="1" u="heavy">
                <a:solidFill>
                  <a:srgbClr val="FF0000"/>
                </a:solidFill>
                <a:latin typeface="Comic Sans MS"/>
                <a:cs typeface="Comic Sans MS"/>
              </a:rPr>
              <a:t>LA</a:t>
            </a:r>
            <a:r>
              <a:rPr dirty="0" smtClean="0" baseline="1494" sz="2400" spc="2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DURETE</a:t>
            </a:r>
            <a:r>
              <a:rPr dirty="0" smtClean="0" baseline="1494" sz="2400" spc="-51" b="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2400" spc="9" b="1" u="heavy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 b="1" u="heavy">
                <a:solidFill>
                  <a:srgbClr val="FF0000"/>
                </a:solidFill>
                <a:latin typeface="Comic Sans MS"/>
                <a:cs typeface="Comic Sans MS"/>
              </a:rPr>
              <a:t>H)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2742" y="752829"/>
            <a:ext cx="8556840" cy="417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-4">
                <a:latin typeface="Comic Sans MS"/>
                <a:cs typeface="Comic Sans MS"/>
              </a:rPr>
              <a:t>L</a:t>
            </a:r>
            <a:r>
              <a:rPr dirty="0" smtClean="0" baseline="3417" sz="2100" spc="0">
                <a:latin typeface="Comic Sans MS"/>
                <a:cs typeface="Comic Sans MS"/>
              </a:rPr>
              <a:t>a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dure</a:t>
            </a:r>
            <a:r>
              <a:rPr dirty="0" smtClean="0" baseline="3417" sz="2100" spc="-4">
                <a:latin typeface="Comic Sans MS"/>
                <a:cs typeface="Comic Sans MS"/>
              </a:rPr>
              <a:t>t</a:t>
            </a:r>
            <a:r>
              <a:rPr dirty="0" smtClean="0" baseline="3417" sz="2100" spc="0">
                <a:latin typeface="Comic Sans MS"/>
                <a:cs typeface="Comic Sans MS"/>
              </a:rPr>
              <a:t>é</a:t>
            </a:r>
            <a:r>
              <a:rPr dirty="0" smtClean="0" baseline="3417" sz="2100" spc="-25"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u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tit</a:t>
            </a:r>
            <a:r>
              <a:rPr dirty="0" smtClean="0" baseline="3417" sz="2100" spc="-4">
                <a:latin typeface="Comic Sans MS"/>
                <a:cs typeface="Comic Sans MS"/>
              </a:rPr>
              <a:t>r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hy</a:t>
            </a:r>
            <a:r>
              <a:rPr dirty="0" smtClean="0" baseline="3417" sz="2100" spc="4">
                <a:latin typeface="Comic Sans MS"/>
                <a:cs typeface="Comic Sans MS"/>
              </a:rPr>
              <a:t>d</a:t>
            </a:r>
            <a:r>
              <a:rPr dirty="0" smtClean="0" baseline="3417" sz="2100" spc="0">
                <a:latin typeface="Comic Sans MS"/>
                <a:cs typeface="Comic Sans MS"/>
              </a:rPr>
              <a:t>rotimé</a:t>
            </a:r>
            <a:r>
              <a:rPr dirty="0" smtClean="0" baseline="3417" sz="2100" spc="-4">
                <a:latin typeface="Comic Sans MS"/>
                <a:cs typeface="Comic Sans MS"/>
              </a:rPr>
              <a:t>t</a:t>
            </a:r>
            <a:r>
              <a:rPr dirty="0" smtClean="0" baseline="3417" sz="2100" spc="0">
                <a:latin typeface="Comic Sans MS"/>
                <a:cs typeface="Comic Sans MS"/>
              </a:rPr>
              <a:t>ri</a:t>
            </a:r>
            <a:r>
              <a:rPr dirty="0" smtClean="0" baseline="3417" sz="2100" spc="-14">
                <a:latin typeface="Comic Sans MS"/>
                <a:cs typeface="Comic Sans MS"/>
              </a:rPr>
              <a:t>q</a:t>
            </a:r>
            <a:r>
              <a:rPr dirty="0" smtClean="0" baseline="3417" sz="2100" spc="-9">
                <a:latin typeface="Comic Sans MS"/>
                <a:cs typeface="Comic Sans MS"/>
              </a:rPr>
              <a:t>u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4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(</a:t>
            </a:r>
            <a:r>
              <a:rPr dirty="0" smtClean="0" baseline="3417" sz="2100" spc="4">
                <a:latin typeface="Comic Sans MS"/>
                <a:cs typeface="Comic Sans MS"/>
              </a:rPr>
              <a:t>T</a:t>
            </a:r>
            <a:r>
              <a:rPr dirty="0" smtClean="0" baseline="3417" sz="2100" spc="0">
                <a:latin typeface="Comic Sans MS"/>
                <a:cs typeface="Comic Sans MS"/>
              </a:rPr>
              <a:t>H)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d’une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eau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est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due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à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la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prés</a:t>
            </a:r>
            <a:r>
              <a:rPr dirty="0" smtClean="0" baseline="3417" sz="2100" spc="-4"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latin typeface="Comic Sans MS"/>
                <a:cs typeface="Comic Sans MS"/>
              </a:rPr>
              <a:t>n</a:t>
            </a:r>
            <a:r>
              <a:rPr dirty="0" smtClean="0" baseline="3417" sz="2100" spc="-4">
                <a:latin typeface="Comic Sans MS"/>
                <a:cs typeface="Comic Sans MS"/>
              </a:rPr>
              <a:t>c</a:t>
            </a:r>
            <a:r>
              <a:rPr dirty="0" smtClean="0" baseline="3417" sz="2100" spc="0">
                <a:latin typeface="Comic Sans MS"/>
                <a:cs typeface="Comic Sans MS"/>
              </a:rPr>
              <a:t>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ca</a:t>
            </a:r>
            <a:r>
              <a:rPr dirty="0" smtClean="0" baseline="3417" sz="2100" spc="-4">
                <a:latin typeface="Comic Sans MS"/>
                <a:cs typeface="Comic Sans MS"/>
              </a:rPr>
              <a:t>t</a:t>
            </a:r>
            <a:r>
              <a:rPr dirty="0" smtClean="0" baseline="3417" sz="2100" spc="0">
                <a:latin typeface="Comic Sans MS"/>
                <a:cs typeface="Comic Sans MS"/>
              </a:rPr>
              <a:t>i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ns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p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lyval</a:t>
            </a:r>
            <a:r>
              <a:rPr dirty="0" smtClean="0" baseline="3417" sz="2100" spc="-4"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latin typeface="Comic Sans MS"/>
                <a:cs typeface="Comic Sans MS"/>
              </a:rPr>
              <a:t>n</a:t>
            </a:r>
            <a:r>
              <a:rPr dirty="0" smtClean="0" baseline="3417" sz="2100" spc="-4">
                <a:latin typeface="Comic Sans MS"/>
                <a:cs typeface="Comic Sans MS"/>
              </a:rPr>
              <a:t>t</a:t>
            </a:r>
            <a:r>
              <a:rPr dirty="0" smtClean="0" baseline="3417" sz="2100" spc="0">
                <a:latin typeface="Comic Sans MS"/>
                <a:cs typeface="Comic Sans MS"/>
              </a:rPr>
              <a:t>s</a:t>
            </a:r>
            <a:r>
              <a:rPr dirty="0" smtClean="0" baseline="3417" sz="2100" spc="-3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</a:t>
            </a:r>
            <a:r>
              <a:rPr dirty="0" smtClean="0" baseline="3417" sz="2100" spc="4">
                <a:latin typeface="Comic Sans MS"/>
                <a:cs typeface="Comic Sans MS"/>
              </a:rPr>
              <a:t>i</a:t>
            </a:r>
            <a:r>
              <a:rPr dirty="0" smtClean="0" baseline="3417" sz="2100" spc="0">
                <a:latin typeface="Comic Sans MS"/>
                <a:cs typeface="Comic Sans MS"/>
              </a:rPr>
              <a:t>ssous,</a:t>
            </a:r>
            <a:endParaRPr sz="1400">
              <a:latin typeface="Comic Sans MS"/>
              <a:cs typeface="Comic Sans MS"/>
            </a:endParaRPr>
          </a:p>
          <a:p>
            <a:pPr marL="12700" marR="26791">
              <a:lnSpc>
                <a:spcPts val="1670"/>
              </a:lnSpc>
              <a:spcBef>
                <a:spcPts val="2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esse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tielleme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t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calcium</a:t>
            </a:r>
            <a:r>
              <a:rPr dirty="0" smtClean="0" baseline="1708" sz="2100" spc="-1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solidFill>
                  <a:srgbClr val="FF0000"/>
                </a:solidFill>
                <a:latin typeface="Comic Sans MS"/>
                <a:cs typeface="Comic Sans MS"/>
              </a:rPr>
              <a:t>C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26577" sz="1350" spc="4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dirty="0" smtClean="0" baseline="26577" sz="1350" spc="0">
                <a:solidFill>
                  <a:srgbClr val="FF0000"/>
                </a:solidFill>
                <a:latin typeface="Comic Sans MS"/>
                <a:cs typeface="Comic Sans MS"/>
              </a:rPr>
              <a:t>+</a:t>
            </a:r>
            <a:r>
              <a:rPr dirty="0" smtClean="0" baseline="26577" sz="1350" spc="17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708" sz="2100" spc="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gné</a:t>
            </a:r>
            <a:r>
              <a:rPr dirty="0" smtClean="0" baseline="1708" sz="2100" spc="4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708" sz="2100" spc="4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708" sz="2100" spc="-2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708" sz="2100" spc="-14">
                <a:solidFill>
                  <a:srgbClr val="FF0000"/>
                </a:solidFill>
                <a:latin typeface="Comic Sans MS"/>
                <a:cs typeface="Comic Sans MS"/>
              </a:rPr>
              <a:t>g</a:t>
            </a:r>
            <a:r>
              <a:rPr dirty="0" smtClean="0" baseline="26577" sz="1350" spc="4">
                <a:solidFill>
                  <a:srgbClr val="FF0000"/>
                </a:solidFill>
                <a:latin typeface="Comic Sans MS"/>
                <a:cs typeface="Comic Sans MS"/>
              </a:rPr>
              <a:t>2+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239" y="1995765"/>
            <a:ext cx="387794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 u="heavy">
                <a:latin typeface="Comic Sans MS"/>
                <a:cs typeface="Comic Sans MS"/>
              </a:rPr>
              <a:t>L</a:t>
            </a:r>
            <a:r>
              <a:rPr dirty="0" smtClean="0" baseline="1708" sz="2100" spc="0" u="heavy">
                <a:latin typeface="Comic Sans MS"/>
                <a:cs typeface="Comic Sans MS"/>
              </a:rPr>
              <a:t>a</a:t>
            </a:r>
            <a:r>
              <a:rPr dirty="0" smtClean="0" baseline="1708" sz="2100" spc="-9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D</a:t>
            </a:r>
            <a:r>
              <a:rPr dirty="0" smtClean="0" baseline="1708" sz="2100" spc="0" u="heavy">
                <a:latin typeface="Comic Sans MS"/>
                <a:cs typeface="Comic Sans MS"/>
              </a:rPr>
              <a:t>URE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5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C</a:t>
            </a:r>
            <a:r>
              <a:rPr dirty="0" smtClean="0" baseline="1708" sz="2100" spc="4" u="heavy">
                <a:latin typeface="Comic Sans MS"/>
                <a:cs typeface="Comic Sans MS"/>
              </a:rPr>
              <a:t>A</a:t>
            </a:r>
            <a:r>
              <a:rPr dirty="0" smtClean="0" baseline="1708" sz="2100" spc="-4" u="heavy">
                <a:latin typeface="Comic Sans MS"/>
                <a:cs typeface="Comic Sans MS"/>
              </a:rPr>
              <a:t>L</a:t>
            </a:r>
            <a:r>
              <a:rPr dirty="0" smtClean="0" baseline="1708" sz="2100" spc="-4" u="heavy">
                <a:latin typeface="Comic Sans MS"/>
                <a:cs typeface="Comic Sans MS"/>
              </a:rPr>
              <a:t>C</a:t>
            </a:r>
            <a:r>
              <a:rPr dirty="0" smtClean="0" baseline="1708" sz="2100" spc="0" u="heavy">
                <a:latin typeface="Comic Sans MS"/>
                <a:cs typeface="Comic Sans MS"/>
              </a:rPr>
              <a:t>I</a:t>
            </a:r>
            <a:r>
              <a:rPr dirty="0" smtClean="0" baseline="1708" sz="2100" spc="4" u="heavy">
                <a:latin typeface="Comic Sans MS"/>
                <a:cs typeface="Comic Sans MS"/>
              </a:rPr>
              <a:t>Q</a:t>
            </a:r>
            <a:r>
              <a:rPr dirty="0" smtClean="0" baseline="1708" sz="2100" spc="0" u="heavy">
                <a:latin typeface="Comic Sans MS"/>
                <a:cs typeface="Comic Sans MS"/>
              </a:rPr>
              <a:t>UE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</a:t>
            </a:r>
            <a:r>
              <a:rPr dirty="0" smtClean="0" baseline="1708" sz="2100" spc="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H</a:t>
            </a:r>
            <a:r>
              <a:rPr dirty="0" smtClean="0" baseline="1708" sz="2100" spc="-4">
                <a:latin typeface="Comic Sans MS"/>
                <a:cs typeface="Comic Sans MS"/>
              </a:rPr>
              <a:t>C</a:t>
            </a:r>
            <a:r>
              <a:rPr dirty="0" smtClean="0" baseline="1708" sz="2100" spc="0">
                <a:latin typeface="Comic Sans MS"/>
                <a:cs typeface="Comic Sans MS"/>
              </a:rPr>
              <a:t>a)</a:t>
            </a:r>
            <a:r>
              <a:rPr dirty="0" smtClean="0" baseline="1708" sz="2100" spc="-2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: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te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eur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en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C</a:t>
            </a:r>
            <a:r>
              <a:rPr dirty="0" smtClean="0" baseline="1708" sz="2100" spc="0">
                <a:latin typeface="Comic Sans MS"/>
                <a:cs typeface="Comic Sans MS"/>
              </a:rPr>
              <a:t>a.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239" y="2422485"/>
            <a:ext cx="439063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 u="heavy">
                <a:latin typeface="Comic Sans MS"/>
                <a:cs typeface="Comic Sans MS"/>
              </a:rPr>
              <a:t>L</a:t>
            </a:r>
            <a:r>
              <a:rPr dirty="0" smtClean="0" baseline="1708" sz="2100" spc="0" u="heavy">
                <a:latin typeface="Comic Sans MS"/>
                <a:cs typeface="Comic Sans MS"/>
              </a:rPr>
              <a:t>a</a:t>
            </a:r>
            <a:r>
              <a:rPr dirty="0" smtClean="0" baseline="1708" sz="2100" spc="-9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D</a:t>
            </a:r>
            <a:r>
              <a:rPr dirty="0" smtClean="0" baseline="1708" sz="2100" spc="0" u="heavy">
                <a:latin typeface="Comic Sans MS"/>
                <a:cs typeface="Comic Sans MS"/>
              </a:rPr>
              <a:t>URE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5" u="heavy">
                <a:latin typeface="Comic Sans MS"/>
                <a:cs typeface="Comic Sans MS"/>
              </a:rPr>
              <a:t> </a:t>
            </a:r>
            <a:r>
              <a:rPr dirty="0" smtClean="0" baseline="1708" sz="2100" spc="0" u="heavy">
                <a:latin typeface="Comic Sans MS"/>
                <a:cs typeface="Comic Sans MS"/>
              </a:rPr>
              <a:t>MA</a:t>
            </a:r>
            <a:r>
              <a:rPr dirty="0" smtClean="0" baseline="1708" sz="2100" spc="4" u="heavy">
                <a:latin typeface="Comic Sans MS"/>
                <a:cs typeface="Comic Sans MS"/>
              </a:rPr>
              <a:t>G</a:t>
            </a:r>
            <a:r>
              <a:rPr dirty="0" smtClean="0" baseline="1708" sz="2100" spc="0" u="heavy">
                <a:latin typeface="Comic Sans MS"/>
                <a:cs typeface="Comic Sans MS"/>
              </a:rPr>
              <a:t>N</a:t>
            </a:r>
            <a:r>
              <a:rPr dirty="0" smtClean="0" baseline="1708" sz="2100" spc="-4" u="heavy">
                <a:latin typeface="Comic Sans MS"/>
                <a:cs typeface="Comic Sans MS"/>
              </a:rPr>
              <a:t>E</a:t>
            </a:r>
            <a:r>
              <a:rPr dirty="0" smtClean="0" baseline="1708" sz="2100" spc="0" u="heavy">
                <a:latin typeface="Comic Sans MS"/>
                <a:cs typeface="Comic Sans MS"/>
              </a:rPr>
              <a:t>SIEN</a:t>
            </a:r>
            <a:r>
              <a:rPr dirty="0" smtClean="0" baseline="1708" sz="2100" spc="-4" u="heavy">
                <a:latin typeface="Comic Sans MS"/>
                <a:cs typeface="Comic Sans MS"/>
              </a:rPr>
              <a:t>N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</a:t>
            </a:r>
            <a:r>
              <a:rPr dirty="0" smtClean="0" baseline="1708" sz="2100" spc="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HMg)</a:t>
            </a:r>
            <a:r>
              <a:rPr dirty="0" smtClean="0" baseline="1708" sz="2100" spc="-2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: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te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eur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en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Mg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239" y="2843122"/>
            <a:ext cx="5193312" cy="21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1708" sz="2100" spc="-4" u="heavy">
                <a:latin typeface="Comic Sans MS"/>
                <a:cs typeface="Comic Sans MS"/>
              </a:rPr>
              <a:t>L</a:t>
            </a:r>
            <a:r>
              <a:rPr dirty="0" smtClean="0" baseline="1708" sz="2100" spc="0" u="heavy">
                <a:latin typeface="Comic Sans MS"/>
                <a:cs typeface="Comic Sans MS"/>
              </a:rPr>
              <a:t>a</a:t>
            </a:r>
            <a:r>
              <a:rPr dirty="0" smtClean="0" baseline="1708" sz="2100" spc="-9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D</a:t>
            </a:r>
            <a:r>
              <a:rPr dirty="0" smtClean="0" baseline="1708" sz="2100" spc="0" u="heavy">
                <a:latin typeface="Comic Sans MS"/>
                <a:cs typeface="Comic Sans MS"/>
              </a:rPr>
              <a:t>URE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5" u="heavy">
                <a:latin typeface="Comic Sans MS"/>
                <a:cs typeface="Comic Sans MS"/>
              </a:rPr>
              <a:t> 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-4" u="heavy">
                <a:latin typeface="Comic Sans MS"/>
                <a:cs typeface="Comic Sans MS"/>
              </a:rPr>
              <a:t>O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4" u="heavy">
                <a:latin typeface="Comic Sans MS"/>
                <a:cs typeface="Comic Sans MS"/>
              </a:rPr>
              <a:t>A</a:t>
            </a:r>
            <a:r>
              <a:rPr dirty="0" smtClean="0" baseline="1708" sz="2100" spc="-4" u="heavy">
                <a:latin typeface="Comic Sans MS"/>
                <a:cs typeface="Comic Sans MS"/>
              </a:rPr>
              <a:t>L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</a:t>
            </a:r>
            <a:r>
              <a:rPr dirty="0" smtClean="0" baseline="1708" sz="2100" spc="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H</a:t>
            </a:r>
            <a:r>
              <a:rPr dirty="0" smtClean="0" baseline="1708" sz="2100" spc="4">
                <a:latin typeface="Comic Sans MS"/>
                <a:cs typeface="Comic Sans MS"/>
              </a:rPr>
              <a:t>t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)</a:t>
            </a:r>
            <a:r>
              <a:rPr dirty="0" smtClean="0" baseline="1708" sz="2100" spc="-2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: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concen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rati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t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tale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en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C</a:t>
            </a:r>
            <a:r>
              <a:rPr dirty="0" smtClean="0" baseline="1708" sz="2100" spc="4">
                <a:latin typeface="Comic Sans MS"/>
                <a:cs typeface="Comic Sans MS"/>
              </a:rPr>
              <a:t>a</a:t>
            </a:r>
            <a:r>
              <a:rPr dirty="0" smtClean="0" baseline="26577" sz="1350" spc="4">
                <a:latin typeface="Comic Sans MS"/>
                <a:cs typeface="Comic Sans MS"/>
              </a:rPr>
              <a:t>2</a:t>
            </a:r>
            <a:r>
              <a:rPr dirty="0" smtClean="0" baseline="26577" sz="1350" spc="0">
                <a:latin typeface="Comic Sans MS"/>
                <a:cs typeface="Comic Sans MS"/>
              </a:rPr>
              <a:t>+</a:t>
            </a:r>
            <a:r>
              <a:rPr dirty="0" smtClean="0" baseline="26577" sz="1350" spc="17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06977" y="2843122"/>
            <a:ext cx="436059" cy="21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0"/>
              </a:lnSpc>
              <a:spcBef>
                <a:spcPts val="82"/>
              </a:spcBef>
            </a:pPr>
            <a:r>
              <a:rPr dirty="0" smtClean="0" baseline="1708" sz="2100">
                <a:latin typeface="Comic Sans MS"/>
                <a:cs typeface="Comic Sans MS"/>
              </a:rPr>
              <a:t>M</a:t>
            </a:r>
            <a:r>
              <a:rPr dirty="0" smtClean="0" baseline="1708" sz="2100" spc="-4">
                <a:latin typeface="Comic Sans MS"/>
                <a:cs typeface="Comic Sans MS"/>
              </a:rPr>
              <a:t>g</a:t>
            </a:r>
            <a:r>
              <a:rPr dirty="0" smtClean="0" baseline="26577" sz="1350" spc="4">
                <a:latin typeface="Comic Sans MS"/>
                <a:cs typeface="Comic Sans MS"/>
              </a:rPr>
              <a:t>2+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6322" y="3414831"/>
            <a:ext cx="542534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dirty="0" smtClean="0" baseline="8052" sz="2700" spc="14">
                <a:latin typeface="Arial"/>
                <a:cs typeface="Arial"/>
              </a:rPr>
              <a:t>T</a:t>
            </a:r>
            <a:r>
              <a:rPr dirty="0" smtClean="0" baseline="8052" sz="2700" spc="-4">
                <a:latin typeface="Arial"/>
                <a:cs typeface="Arial"/>
              </a:rPr>
              <a:t>H</a:t>
            </a:r>
            <a:r>
              <a:rPr dirty="0" smtClean="0" baseline="-9662" sz="1800" spc="0">
                <a:latin typeface="Arial"/>
                <a:cs typeface="Arial"/>
              </a:rPr>
              <a:t>t</a:t>
            </a:r>
            <a:r>
              <a:rPr dirty="0" smtClean="0" baseline="-9662" sz="1800" spc="4">
                <a:latin typeface="Arial"/>
                <a:cs typeface="Arial"/>
              </a:rPr>
              <a:t>o</a:t>
            </a:r>
            <a:r>
              <a:rPr dirty="0" smtClean="0" baseline="-9662" sz="1800" spc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1040" y="3414831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61079" y="3414831"/>
            <a:ext cx="566461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14">
                <a:latin typeface="Arial"/>
                <a:cs typeface="Arial"/>
              </a:rPr>
              <a:t>T</a:t>
            </a:r>
            <a:r>
              <a:rPr dirty="0" smtClean="0" baseline="8052" sz="2700" spc="-4">
                <a:latin typeface="Arial"/>
                <a:cs typeface="Arial"/>
              </a:rPr>
              <a:t>H</a:t>
            </a:r>
            <a:r>
              <a:rPr dirty="0" smtClean="0" baseline="-9662" sz="1800" spc="0">
                <a:latin typeface="Arial"/>
                <a:cs typeface="Arial"/>
              </a:rPr>
              <a:t>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7108" y="3414831"/>
            <a:ext cx="1029859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0">
                <a:latin typeface="Arial"/>
                <a:cs typeface="Arial"/>
              </a:rPr>
              <a:t>+</a:t>
            </a:r>
            <a:r>
              <a:rPr dirty="0" smtClean="0" baseline="8052" sz="2700" spc="0">
                <a:latin typeface="Arial"/>
                <a:cs typeface="Arial"/>
              </a:rPr>
              <a:t>   </a:t>
            </a:r>
            <a:r>
              <a:rPr dirty="0" smtClean="0" baseline="8052" sz="2700" spc="473">
                <a:latin typeface="Arial"/>
                <a:cs typeface="Arial"/>
              </a:rPr>
              <a:t> </a:t>
            </a:r>
            <a:r>
              <a:rPr dirty="0" smtClean="0" baseline="8052" sz="2700" spc="14">
                <a:latin typeface="Arial"/>
                <a:cs typeface="Arial"/>
              </a:rPr>
              <a:t>T</a:t>
            </a:r>
            <a:r>
              <a:rPr dirty="0" smtClean="0" baseline="8052" sz="2700" spc="-4">
                <a:latin typeface="Arial"/>
                <a:cs typeface="Arial"/>
              </a:rPr>
              <a:t>H</a:t>
            </a:r>
            <a:r>
              <a:rPr dirty="0" smtClean="0" baseline="-9662" sz="1800" spc="-4">
                <a:latin typeface="Arial"/>
                <a:cs typeface="Arial"/>
              </a:rPr>
              <a:t>Mg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239" y="4130000"/>
            <a:ext cx="547694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 u="heavy">
                <a:latin typeface="Comic Sans MS"/>
                <a:cs typeface="Comic Sans MS"/>
              </a:rPr>
              <a:t>L</a:t>
            </a:r>
            <a:r>
              <a:rPr dirty="0" smtClean="0" baseline="1708" sz="2100" spc="0" u="heavy">
                <a:latin typeface="Comic Sans MS"/>
                <a:cs typeface="Comic Sans MS"/>
              </a:rPr>
              <a:t>a</a:t>
            </a:r>
            <a:r>
              <a:rPr dirty="0" smtClean="0" baseline="1708" sz="2100" spc="-9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D</a:t>
            </a:r>
            <a:r>
              <a:rPr dirty="0" smtClean="0" baseline="1708" sz="2100" spc="0" u="heavy">
                <a:latin typeface="Comic Sans MS"/>
                <a:cs typeface="Comic Sans MS"/>
              </a:rPr>
              <a:t>URE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5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C</a:t>
            </a:r>
            <a:r>
              <a:rPr dirty="0" smtClean="0" baseline="1708" sz="2100" spc="4" u="heavy">
                <a:latin typeface="Comic Sans MS"/>
                <a:cs typeface="Comic Sans MS"/>
              </a:rPr>
              <a:t>A</a:t>
            </a:r>
            <a:r>
              <a:rPr dirty="0" smtClean="0" baseline="1708" sz="2100" spc="4" u="heavy">
                <a:latin typeface="Comic Sans MS"/>
                <a:cs typeface="Comic Sans MS"/>
              </a:rPr>
              <a:t>R</a:t>
            </a:r>
            <a:r>
              <a:rPr dirty="0" smtClean="0" baseline="1708" sz="2100" spc="0" u="heavy">
                <a:latin typeface="Comic Sans MS"/>
                <a:cs typeface="Comic Sans MS"/>
              </a:rPr>
              <a:t>BONA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-14" u="heavy">
                <a:latin typeface="Comic Sans MS"/>
                <a:cs typeface="Comic Sans MS"/>
              </a:rPr>
              <a:t>E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34" u="heavy">
                <a:latin typeface="Comic Sans MS"/>
                <a:cs typeface="Comic Sans MS"/>
              </a:rPr>
              <a:t> </a:t>
            </a:r>
            <a:r>
              <a:rPr dirty="0" smtClean="0" baseline="1708" sz="2100" spc="4" u="heavy">
                <a:latin typeface="Comic Sans MS"/>
                <a:cs typeface="Comic Sans MS"/>
              </a:rPr>
              <a:t>o</a:t>
            </a:r>
            <a:r>
              <a:rPr dirty="0" smtClean="0" baseline="1708" sz="2100" spc="0" u="heavy">
                <a:latin typeface="Comic Sans MS"/>
                <a:cs typeface="Comic Sans MS"/>
              </a:rPr>
              <a:t>u</a:t>
            </a:r>
            <a:r>
              <a:rPr dirty="0" smtClean="0" baseline="1708" sz="2100" spc="-19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D</a:t>
            </a:r>
            <a:r>
              <a:rPr dirty="0" smtClean="0" baseline="1708" sz="2100" spc="0" u="heavy">
                <a:latin typeface="Comic Sans MS"/>
                <a:cs typeface="Comic Sans MS"/>
              </a:rPr>
              <a:t>URE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4" u="heavy">
                <a:latin typeface="Comic Sans MS"/>
                <a:cs typeface="Comic Sans MS"/>
              </a:rPr>
              <a:t> 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4" u="heavy">
                <a:latin typeface="Comic Sans MS"/>
                <a:cs typeface="Comic Sans MS"/>
              </a:rPr>
              <a:t>M</a:t>
            </a:r>
            <a:r>
              <a:rPr dirty="0" smtClean="0" baseline="1708" sz="2100" spc="0" u="heavy">
                <a:latin typeface="Comic Sans MS"/>
                <a:cs typeface="Comic Sans MS"/>
              </a:rPr>
              <a:t>POR</a:t>
            </a:r>
            <a:r>
              <a:rPr dirty="0" smtClean="0" baseline="1708" sz="2100" spc="4" u="heavy">
                <a:latin typeface="Comic Sans MS"/>
                <a:cs typeface="Comic Sans MS"/>
              </a:rPr>
              <a:t>A</a:t>
            </a:r>
            <a:r>
              <a:rPr dirty="0" smtClean="0" baseline="1708" sz="2100" spc="-9" u="heavy">
                <a:latin typeface="Comic Sans MS"/>
                <a:cs typeface="Comic Sans MS"/>
              </a:rPr>
              <a:t>I</a:t>
            </a:r>
            <a:r>
              <a:rPr dirty="0" smtClean="0" baseline="1708" sz="2100" spc="-4" u="heavy">
                <a:latin typeface="Comic Sans MS"/>
                <a:cs typeface="Comic Sans MS"/>
              </a:rPr>
              <a:t>R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</a:t>
            </a:r>
            <a:r>
              <a:rPr dirty="0" smtClean="0" baseline="1708" sz="2100" spc="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Htem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)</a:t>
            </a:r>
            <a:r>
              <a:rPr dirty="0" smtClean="0" baseline="1708" sz="2100" spc="-4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239" y="4350832"/>
            <a:ext cx="64728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3417" sz="2100" spc="-4">
                <a:latin typeface="Comic Sans MS"/>
                <a:cs typeface="Comic Sans MS"/>
              </a:rPr>
              <a:t>C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nc</a:t>
            </a:r>
            <a:r>
              <a:rPr dirty="0" smtClean="0" baseline="3417" sz="2100" spc="-4"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latin typeface="Comic Sans MS"/>
                <a:cs typeface="Comic Sans MS"/>
              </a:rPr>
              <a:t>nt</a:t>
            </a:r>
            <a:r>
              <a:rPr dirty="0" smtClean="0" baseline="3417" sz="2100" spc="-4">
                <a:latin typeface="Comic Sans MS"/>
                <a:cs typeface="Comic Sans MS"/>
              </a:rPr>
              <a:t>r</a:t>
            </a:r>
            <a:r>
              <a:rPr dirty="0" smtClean="0" baseline="3417" sz="2100" spc="0">
                <a:latin typeface="Comic Sans MS"/>
                <a:cs typeface="Comic Sans MS"/>
              </a:rPr>
              <a:t>ati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en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car</a:t>
            </a:r>
            <a:r>
              <a:rPr dirty="0" smtClean="0" baseline="3417" sz="2100" spc="-4">
                <a:latin typeface="Comic Sans MS"/>
                <a:cs typeface="Comic Sans MS"/>
              </a:rPr>
              <a:t>b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nate</a:t>
            </a:r>
            <a:r>
              <a:rPr dirty="0" smtClean="0" baseline="3417" sz="2100" spc="-25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et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latin typeface="Comic Sans MS"/>
                <a:cs typeface="Comic Sans MS"/>
              </a:rPr>
              <a:t>h</a:t>
            </a:r>
            <a:r>
              <a:rPr dirty="0" smtClean="0" baseline="3417" sz="2100" spc="0">
                <a:latin typeface="Comic Sans MS"/>
                <a:cs typeface="Comic Sans MS"/>
              </a:rPr>
              <a:t>y</a:t>
            </a:r>
            <a:r>
              <a:rPr dirty="0" smtClean="0" baseline="3417" sz="2100" spc="4">
                <a:latin typeface="Comic Sans MS"/>
                <a:cs typeface="Comic Sans MS"/>
              </a:rPr>
              <a:t>d</a:t>
            </a:r>
            <a:r>
              <a:rPr dirty="0" smtClean="0" baseline="3417" sz="2100" spc="0">
                <a:latin typeface="Comic Sans MS"/>
                <a:cs typeface="Comic Sans MS"/>
              </a:rPr>
              <a:t>rogénocarbonate</a:t>
            </a:r>
            <a:r>
              <a:rPr dirty="0" smtClean="0" baseline="3417" sz="2100" spc="-4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(s</a:t>
            </a:r>
            <a:r>
              <a:rPr dirty="0" smtClean="0" baseline="3417" sz="2100" spc="4">
                <a:latin typeface="Comic Sans MS"/>
                <a:cs typeface="Comic Sans MS"/>
              </a:rPr>
              <a:t>u</a:t>
            </a:r>
            <a:r>
              <a:rPr dirty="0" smtClean="0" baseline="3417" sz="2100" spc="0">
                <a:latin typeface="Comic Sans MS"/>
                <a:cs typeface="Comic Sans MS"/>
              </a:rPr>
              <a:t>rtout)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-4">
                <a:latin typeface="Comic Sans MS"/>
                <a:cs typeface="Comic Sans MS"/>
              </a:rPr>
              <a:t>C</a:t>
            </a:r>
            <a:r>
              <a:rPr dirty="0" smtClean="0" baseline="3417" sz="2100" spc="0">
                <a:latin typeface="Comic Sans MS"/>
                <a:cs typeface="Comic Sans MS"/>
              </a:rPr>
              <a:t>a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et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M</a:t>
            </a:r>
            <a:r>
              <a:rPr dirty="0" smtClean="0" baseline="3417" sz="2100" spc="14">
                <a:latin typeface="Comic Sans MS"/>
                <a:cs typeface="Comic Sans MS"/>
              </a:rPr>
              <a:t>g</a:t>
            </a:r>
            <a:r>
              <a:rPr dirty="0" smtClean="0" baseline="2657" sz="2700" spc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239" y="4831040"/>
            <a:ext cx="599993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 u="heavy">
                <a:latin typeface="Comic Sans MS"/>
                <a:cs typeface="Comic Sans MS"/>
              </a:rPr>
              <a:t>L</a:t>
            </a:r>
            <a:r>
              <a:rPr dirty="0" smtClean="0" baseline="1708" sz="2100" spc="0" u="heavy">
                <a:latin typeface="Comic Sans MS"/>
                <a:cs typeface="Comic Sans MS"/>
              </a:rPr>
              <a:t>a</a:t>
            </a:r>
            <a:r>
              <a:rPr dirty="0" smtClean="0" baseline="1708" sz="2100" spc="-9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D</a:t>
            </a:r>
            <a:r>
              <a:rPr dirty="0" smtClean="0" baseline="1708" sz="2100" spc="0" u="heavy">
                <a:latin typeface="Comic Sans MS"/>
                <a:cs typeface="Comic Sans MS"/>
              </a:rPr>
              <a:t>URE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5" u="heavy">
                <a:latin typeface="Comic Sans MS"/>
                <a:cs typeface="Comic Sans MS"/>
              </a:rPr>
              <a:t> </a:t>
            </a:r>
            <a:r>
              <a:rPr dirty="0" smtClean="0" baseline="1708" sz="2100" spc="0" u="heavy">
                <a:latin typeface="Comic Sans MS"/>
                <a:cs typeface="Comic Sans MS"/>
              </a:rPr>
              <a:t>N</a:t>
            </a:r>
            <a:r>
              <a:rPr dirty="0" smtClean="0" baseline="1708" sz="2100" spc="-4" u="heavy">
                <a:latin typeface="Comic Sans MS"/>
                <a:cs typeface="Comic Sans MS"/>
              </a:rPr>
              <a:t>O</a:t>
            </a:r>
            <a:r>
              <a:rPr dirty="0" smtClean="0" baseline="1708" sz="2100" spc="0" u="heavy">
                <a:latin typeface="Comic Sans MS"/>
                <a:cs typeface="Comic Sans MS"/>
              </a:rPr>
              <a:t>N</a:t>
            </a:r>
            <a:r>
              <a:rPr dirty="0" smtClean="0" baseline="1708" sz="2100" spc="-14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C</a:t>
            </a:r>
            <a:r>
              <a:rPr dirty="0" smtClean="0" baseline="1708" sz="2100" spc="4" u="heavy">
                <a:latin typeface="Comic Sans MS"/>
                <a:cs typeface="Comic Sans MS"/>
              </a:rPr>
              <a:t>A</a:t>
            </a:r>
            <a:r>
              <a:rPr dirty="0" smtClean="0" baseline="1708" sz="2100" spc="4" u="heavy">
                <a:latin typeface="Comic Sans MS"/>
                <a:cs typeface="Comic Sans MS"/>
              </a:rPr>
              <a:t>R</a:t>
            </a:r>
            <a:r>
              <a:rPr dirty="0" smtClean="0" baseline="1708" sz="2100" spc="0" u="heavy">
                <a:latin typeface="Comic Sans MS"/>
                <a:cs typeface="Comic Sans MS"/>
              </a:rPr>
              <a:t>BONA</a:t>
            </a:r>
            <a:r>
              <a:rPr dirty="0" smtClean="0" baseline="1708" sz="2100" spc="-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EE</a:t>
            </a:r>
            <a:r>
              <a:rPr dirty="0" smtClean="0" baseline="1708" sz="2100" spc="-50" u="heavy">
                <a:latin typeface="Comic Sans MS"/>
                <a:cs typeface="Comic Sans MS"/>
              </a:rPr>
              <a:t> </a:t>
            </a:r>
            <a:r>
              <a:rPr dirty="0" smtClean="0" baseline="1708" sz="2100" spc="4" u="heavy">
                <a:latin typeface="Comic Sans MS"/>
                <a:cs typeface="Comic Sans MS"/>
              </a:rPr>
              <a:t>o</a:t>
            </a:r>
            <a:r>
              <a:rPr dirty="0" smtClean="0" baseline="1708" sz="2100" spc="0" u="heavy">
                <a:latin typeface="Comic Sans MS"/>
                <a:cs typeface="Comic Sans MS"/>
              </a:rPr>
              <a:t>u</a:t>
            </a:r>
            <a:r>
              <a:rPr dirty="0" smtClean="0" baseline="1708" sz="2100" spc="-9" u="heavy">
                <a:latin typeface="Comic Sans MS"/>
                <a:cs typeface="Comic Sans MS"/>
              </a:rPr>
              <a:t> </a:t>
            </a:r>
            <a:r>
              <a:rPr dirty="0" smtClean="0" baseline="1708" sz="2100" spc="-4" u="heavy">
                <a:latin typeface="Comic Sans MS"/>
                <a:cs typeface="Comic Sans MS"/>
              </a:rPr>
              <a:t>D</a:t>
            </a:r>
            <a:r>
              <a:rPr dirty="0" smtClean="0" baseline="1708" sz="2100" spc="0" u="heavy">
                <a:latin typeface="Comic Sans MS"/>
                <a:cs typeface="Comic Sans MS"/>
              </a:rPr>
              <a:t>URE</a:t>
            </a:r>
            <a:r>
              <a:rPr dirty="0" smtClean="0" baseline="1708" sz="2100" spc="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4" u="heavy">
                <a:latin typeface="Comic Sans MS"/>
                <a:cs typeface="Comic Sans MS"/>
              </a:rPr>
              <a:t> </a:t>
            </a:r>
            <a:r>
              <a:rPr dirty="0" smtClean="0" baseline="1708" sz="2100" spc="0" u="heavy">
                <a:latin typeface="Comic Sans MS"/>
                <a:cs typeface="Comic Sans MS"/>
              </a:rPr>
              <a:t>PE</a:t>
            </a:r>
            <a:r>
              <a:rPr dirty="0" smtClean="0" baseline="1708" sz="2100" spc="4" u="heavy">
                <a:latin typeface="Comic Sans MS"/>
                <a:cs typeface="Comic Sans MS"/>
              </a:rPr>
              <a:t>R</a:t>
            </a:r>
            <a:r>
              <a:rPr dirty="0" smtClean="0" baseline="1708" sz="2100" spc="0" u="heavy">
                <a:latin typeface="Comic Sans MS"/>
                <a:cs typeface="Comic Sans MS"/>
              </a:rPr>
              <a:t>MANE</a:t>
            </a:r>
            <a:r>
              <a:rPr dirty="0" smtClean="0" baseline="1708" sz="2100" spc="-4" u="heavy">
                <a:latin typeface="Comic Sans MS"/>
                <a:cs typeface="Comic Sans MS"/>
              </a:rPr>
              <a:t>N</a:t>
            </a:r>
            <a:r>
              <a:rPr dirty="0" smtClean="0" baseline="1708" sz="2100" spc="-4" u="heavy">
                <a:latin typeface="Comic Sans MS"/>
                <a:cs typeface="Comic Sans MS"/>
              </a:rPr>
              <a:t>T</a:t>
            </a:r>
            <a:r>
              <a:rPr dirty="0" smtClean="0" baseline="1708" sz="2100" spc="0" u="heavy">
                <a:latin typeface="Comic Sans MS"/>
                <a:cs typeface="Comic Sans MS"/>
              </a:rPr>
              <a:t>E</a:t>
            </a:r>
            <a:r>
              <a:rPr dirty="0" smtClean="0" baseline="1708" sz="2100" spc="-2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</a:t>
            </a:r>
            <a:r>
              <a:rPr dirty="0" smtClean="0" baseline="1708" sz="2100" spc="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H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erm)</a:t>
            </a:r>
            <a:r>
              <a:rPr dirty="0" smtClean="0" baseline="1708" sz="2100" spc="-2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239" y="5044400"/>
            <a:ext cx="6757244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0">
                <a:latin typeface="Comic Sans MS"/>
                <a:cs typeface="Comic Sans MS"/>
              </a:rPr>
              <a:t>te</a:t>
            </a:r>
            <a:r>
              <a:rPr dirty="0" smtClean="0" baseline="3417" sz="2100" spc="-4">
                <a:latin typeface="Comic Sans MS"/>
                <a:cs typeface="Comic Sans MS"/>
              </a:rPr>
              <a:t>n</a:t>
            </a:r>
            <a:r>
              <a:rPr dirty="0" smtClean="0" baseline="3417" sz="2100" spc="0">
                <a:latin typeface="Comic Sans MS"/>
                <a:cs typeface="Comic Sans MS"/>
              </a:rPr>
              <a:t>eur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en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sels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non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car</a:t>
            </a:r>
            <a:r>
              <a:rPr dirty="0" smtClean="0" baseline="3417" sz="2100" spc="-4">
                <a:latin typeface="Comic Sans MS"/>
                <a:cs typeface="Comic Sans MS"/>
              </a:rPr>
              <a:t>b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natés</a:t>
            </a:r>
            <a:r>
              <a:rPr dirty="0" smtClean="0" baseline="3417" sz="2100" spc="-25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(s</a:t>
            </a:r>
            <a:r>
              <a:rPr dirty="0" smtClean="0" baseline="3417" sz="2100" spc="4">
                <a:latin typeface="Comic Sans MS"/>
                <a:cs typeface="Comic Sans MS"/>
              </a:rPr>
              <a:t>u</a:t>
            </a:r>
            <a:r>
              <a:rPr dirty="0" smtClean="0" baseline="3417" sz="2100" spc="0">
                <a:latin typeface="Comic Sans MS"/>
                <a:cs typeface="Comic Sans MS"/>
              </a:rPr>
              <a:t>l</a:t>
            </a:r>
            <a:r>
              <a:rPr dirty="0" smtClean="0" baseline="3417" sz="2100" spc="-4">
                <a:latin typeface="Comic Sans MS"/>
                <a:cs typeface="Comic Sans MS"/>
              </a:rPr>
              <a:t>f</a:t>
            </a:r>
            <a:r>
              <a:rPr dirty="0" smtClean="0" baseline="3417" sz="2100" spc="0">
                <a:latin typeface="Comic Sans MS"/>
                <a:cs typeface="Comic Sans MS"/>
              </a:rPr>
              <a:t>ate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chl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rure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tr</a:t>
            </a:r>
            <a:r>
              <a:rPr dirty="0" smtClean="0" baseline="3417" sz="2100" spc="-4">
                <a:latin typeface="Comic Sans MS"/>
                <a:cs typeface="Comic Sans MS"/>
              </a:rPr>
              <a:t>è</a:t>
            </a:r>
            <a:r>
              <a:rPr dirty="0" smtClean="0" baseline="3417" sz="2100" spc="0">
                <a:latin typeface="Comic Sans MS"/>
                <a:cs typeface="Comic Sans MS"/>
              </a:rPr>
              <a:t>s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s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lubl</a:t>
            </a:r>
            <a:r>
              <a:rPr dirty="0" smtClean="0" baseline="3417" sz="2100" spc="-4">
                <a:latin typeface="Comic Sans MS"/>
                <a:cs typeface="Comic Sans MS"/>
              </a:rPr>
              <a:t>e</a:t>
            </a:r>
            <a:r>
              <a:rPr dirty="0" smtClean="0" baseline="3417" sz="2100" spc="0">
                <a:latin typeface="Comic Sans MS"/>
                <a:cs typeface="Comic Sans MS"/>
              </a:rPr>
              <a:t>s)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-4">
                <a:latin typeface="Comic Sans MS"/>
                <a:cs typeface="Comic Sans MS"/>
              </a:rPr>
              <a:t>C</a:t>
            </a:r>
            <a:r>
              <a:rPr dirty="0" smtClean="0" baseline="3417" sz="2100" spc="0">
                <a:latin typeface="Comic Sans MS"/>
                <a:cs typeface="Comic Sans MS"/>
              </a:rPr>
              <a:t>a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et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de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M</a:t>
            </a:r>
            <a:r>
              <a:rPr dirty="0" smtClean="0" baseline="3417" sz="2100" spc="-4">
                <a:latin typeface="Comic Sans MS"/>
                <a:cs typeface="Comic Sans MS"/>
              </a:rPr>
              <a:t>g</a:t>
            </a:r>
            <a:r>
              <a:rPr dirty="0" smtClean="0" baseline="3417" sz="2100" spc="0">
                <a:latin typeface="Comic Sans MS"/>
                <a:cs typeface="Comic Sans MS"/>
              </a:rPr>
              <a:t>.</a:t>
            </a:r>
            <a:endParaRPr sz="1400">
              <a:latin typeface="Comic Sans MS"/>
              <a:cs typeface="Comic Sans MS"/>
            </a:endParaRPr>
          </a:p>
          <a:p>
            <a:pPr marL="12700" marR="26746">
              <a:lnSpc>
                <a:spcPts val="1664"/>
              </a:lnSpc>
              <a:spcBef>
                <a:spcPts val="2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C</a:t>
            </a:r>
            <a:r>
              <a:rPr dirty="0" smtClean="0" baseline="1708" sz="2100" spc="0">
                <a:latin typeface="Comic Sans MS"/>
                <a:cs typeface="Comic Sans MS"/>
              </a:rPr>
              <a:t>’est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la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</a:t>
            </a:r>
            <a:r>
              <a:rPr dirty="0" smtClean="0" baseline="1708" sz="2100" spc="4">
                <a:latin typeface="Comic Sans MS"/>
                <a:cs typeface="Comic Sans MS"/>
              </a:rPr>
              <a:t>u</a:t>
            </a:r>
            <a:r>
              <a:rPr dirty="0" smtClean="0" baseline="1708" sz="2100" spc="0">
                <a:latin typeface="Comic Sans MS"/>
                <a:cs typeface="Comic Sans MS"/>
              </a:rPr>
              <a:t>re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é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qui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ersiste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a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rès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é</a:t>
            </a:r>
            <a:r>
              <a:rPr dirty="0" smtClean="0" baseline="1708" sz="2100" spc="-4">
                <a:latin typeface="Comic Sans MS"/>
                <a:cs typeface="Comic Sans MS"/>
              </a:rPr>
              <a:t>b</a:t>
            </a:r>
            <a:r>
              <a:rPr dirty="0" smtClean="0" baseline="1708" sz="2100" spc="0">
                <a:latin typeface="Comic Sans MS"/>
                <a:cs typeface="Comic Sans MS"/>
              </a:rPr>
              <a:t>ullit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24">
                <a:latin typeface="Comic Sans MS"/>
                <a:cs typeface="Comic Sans MS"/>
              </a:rPr>
              <a:t> 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rol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ng</a:t>
            </a:r>
            <a:r>
              <a:rPr dirty="0" smtClean="0" baseline="1708" sz="2100" spc="-4">
                <a:latin typeface="Comic Sans MS"/>
                <a:cs typeface="Comic Sans MS"/>
              </a:rPr>
              <a:t>é</a:t>
            </a:r>
            <a:r>
              <a:rPr dirty="0" smtClean="0" baseline="1708" sz="2100" spc="0">
                <a:latin typeface="Comic Sans MS"/>
                <a:cs typeface="Comic Sans MS"/>
              </a:rPr>
              <a:t>e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0">
                <a:latin typeface="Comic Sans MS"/>
                <a:cs typeface="Comic Sans MS"/>
              </a:rPr>
              <a:t>iltrati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l’eau.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3749" y="5948716"/>
            <a:ext cx="542615" cy="296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8052" sz="2700" spc="14">
                <a:latin typeface="Arial"/>
                <a:cs typeface="Arial"/>
              </a:rPr>
              <a:t>T</a:t>
            </a:r>
            <a:r>
              <a:rPr dirty="0" smtClean="0" baseline="8052" sz="2700" spc="-4">
                <a:latin typeface="Arial"/>
                <a:cs typeface="Arial"/>
              </a:rPr>
              <a:t>H</a:t>
            </a:r>
            <a:r>
              <a:rPr dirty="0" smtClean="0" baseline="-9662" sz="1800" spc="0">
                <a:latin typeface="Arial"/>
                <a:cs typeface="Arial"/>
              </a:rPr>
              <a:t>t</a:t>
            </a:r>
            <a:r>
              <a:rPr dirty="0" smtClean="0" baseline="-9662" sz="1800" spc="4">
                <a:latin typeface="Arial"/>
                <a:cs typeface="Arial"/>
              </a:rPr>
              <a:t>o</a:t>
            </a:r>
            <a:r>
              <a:rPr dirty="0" smtClean="0" baseline="-9662" sz="1800" spc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8401" y="5948716"/>
            <a:ext cx="19341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8441" y="5948716"/>
            <a:ext cx="712881" cy="296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8052" sz="2700" spc="14">
                <a:latin typeface="Arial"/>
                <a:cs typeface="Arial"/>
              </a:rPr>
              <a:t>T</a:t>
            </a:r>
            <a:r>
              <a:rPr dirty="0" smtClean="0" baseline="8052" sz="2700" spc="-4">
                <a:latin typeface="Arial"/>
                <a:cs typeface="Arial"/>
              </a:rPr>
              <a:t>H</a:t>
            </a:r>
            <a:r>
              <a:rPr dirty="0" smtClean="0" baseline="-9662" sz="1800" spc="0">
                <a:latin typeface="Arial"/>
                <a:cs typeface="Arial"/>
              </a:rPr>
              <a:t>t</a:t>
            </a:r>
            <a:r>
              <a:rPr dirty="0" smtClean="0" baseline="-9662" sz="1800" spc="4">
                <a:latin typeface="Arial"/>
                <a:cs typeface="Arial"/>
              </a:rPr>
              <a:t>e</a:t>
            </a:r>
            <a:r>
              <a:rPr dirty="0" smtClean="0" baseline="-9662" sz="1800" spc="4">
                <a:latin typeface="Arial"/>
                <a:cs typeface="Arial"/>
              </a:rPr>
              <a:t>m</a:t>
            </a:r>
            <a:r>
              <a:rPr dirty="0" smtClean="0" baseline="-9662" sz="18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7606" y="5948716"/>
            <a:ext cx="19341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5662" y="5948716"/>
            <a:ext cx="720364" cy="296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8052" sz="2700" spc="14">
                <a:latin typeface="Arial"/>
                <a:cs typeface="Arial"/>
              </a:rPr>
              <a:t>T</a:t>
            </a:r>
            <a:r>
              <a:rPr dirty="0" smtClean="0" baseline="8052" sz="2700" spc="-4">
                <a:latin typeface="Arial"/>
                <a:cs typeface="Arial"/>
              </a:rPr>
              <a:t>H</a:t>
            </a:r>
            <a:r>
              <a:rPr dirty="0" smtClean="0" baseline="-9662" sz="1800" spc="0">
                <a:latin typeface="Arial"/>
                <a:cs typeface="Arial"/>
              </a:rPr>
              <a:t>p</a:t>
            </a:r>
            <a:r>
              <a:rPr dirty="0" smtClean="0" baseline="-9662" sz="1800" spc="4">
                <a:latin typeface="Arial"/>
                <a:cs typeface="Arial"/>
              </a:rPr>
              <a:t>e</a:t>
            </a:r>
            <a:r>
              <a:rPr dirty="0" smtClean="0" baseline="-9662" sz="1800" spc="-4">
                <a:latin typeface="Arial"/>
                <a:cs typeface="Arial"/>
              </a:rPr>
              <a:t>r</a:t>
            </a:r>
            <a:r>
              <a:rPr dirty="0" smtClean="0" baseline="-9662" sz="1800" spc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23574" y="375158"/>
            <a:ext cx="91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534637" y="375158"/>
            <a:ext cx="905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6717" y="2009775"/>
            <a:ext cx="519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16717" y="2436495"/>
            <a:ext cx="519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16717" y="2863469"/>
            <a:ext cx="519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16717" y="4144010"/>
            <a:ext cx="519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16717" y="4845050"/>
            <a:ext cx="519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860621" y="4845050"/>
            <a:ext cx="513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366458" y="4845050"/>
            <a:ext cx="520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788408" y="1267967"/>
            <a:ext cx="1348739" cy="194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9590" y="425289"/>
            <a:ext cx="59081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PRINCI</a:t>
            </a:r>
            <a:r>
              <a:rPr dirty="0" smtClean="0" sz="1600" spc="4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600" spc="-75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du</a:t>
            </a:r>
            <a:r>
              <a:rPr dirty="0" smtClean="0" sz="1600" spc="-17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D</a:t>
            </a:r>
            <a:r>
              <a:rPr dirty="0" smtClean="0" sz="1600" spc="-4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dirty="0" smtClean="0" sz="1600" spc="-4">
                <a:solidFill>
                  <a:srgbClr val="C55A11"/>
                </a:solidFill>
                <a:latin typeface="Arial"/>
                <a:cs typeface="Arial"/>
              </a:rPr>
              <a:t>G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600" spc="-53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dirty="0" smtClean="0" sz="1600" spc="-4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LE</a:t>
            </a:r>
            <a:r>
              <a:rPr dirty="0" smtClean="0" sz="1600" spc="4">
                <a:solidFill>
                  <a:srgbClr val="C55A11"/>
                </a:solidFill>
                <a:latin typeface="Arial"/>
                <a:cs typeface="Arial"/>
              </a:rPr>
              <a:t>X</a:t>
            </a:r>
            <a:r>
              <a:rPr dirty="0" smtClean="0" sz="1600" spc="-4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TRI</a:t>
            </a:r>
            <a:r>
              <a:rPr dirty="0" smtClean="0" sz="1600" spc="-9">
                <a:solidFill>
                  <a:srgbClr val="C55A11"/>
                </a:solidFill>
                <a:latin typeface="Arial"/>
                <a:cs typeface="Arial"/>
              </a:rPr>
              <a:t>Q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UE</a:t>
            </a:r>
            <a:r>
              <a:rPr dirty="0" smtClean="0" sz="1600" spc="-134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des</a:t>
            </a:r>
            <a:r>
              <a:rPr dirty="0" smtClean="0" sz="1600" spc="-2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5A11"/>
                </a:solidFill>
                <a:latin typeface="Arial"/>
                <a:cs typeface="Arial"/>
              </a:rPr>
              <a:t>DURETES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0442" y="959959"/>
            <a:ext cx="670815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ométr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0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à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ED</a:t>
            </a:r>
            <a:r>
              <a:rPr dirty="0" smtClean="0" sz="1600" spc="-119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6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eu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enab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ement</a:t>
            </a:r>
            <a:r>
              <a:rPr dirty="0" smtClean="0" sz="1600" spc="-1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tampo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né.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(vo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abo)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5422" y="3644708"/>
            <a:ext cx="404519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 i="1">
                <a:latin typeface="Arial"/>
                <a:cs typeface="Arial"/>
              </a:rPr>
              <a:t>a</a:t>
            </a:r>
            <a:r>
              <a:rPr dirty="0" smtClean="0" sz="1800" spc="-4" b="1" i="1">
                <a:latin typeface="Arial"/>
                <a:cs typeface="Arial"/>
              </a:rPr>
              <a:t>c</a:t>
            </a:r>
            <a:r>
              <a:rPr dirty="0" smtClean="0" sz="1800" spc="0" b="1" i="1">
                <a:latin typeface="Arial"/>
                <a:cs typeface="Arial"/>
              </a:rPr>
              <a:t>i</a:t>
            </a:r>
            <a:r>
              <a:rPr dirty="0" smtClean="0" sz="1800" spc="4" b="1" i="1">
                <a:latin typeface="Arial"/>
                <a:cs typeface="Arial"/>
              </a:rPr>
              <a:t>d</a:t>
            </a:r>
            <a:r>
              <a:rPr dirty="0" smtClean="0" sz="1800" spc="0" b="1" i="1">
                <a:latin typeface="Arial"/>
                <a:cs typeface="Arial"/>
              </a:rPr>
              <a:t>e</a:t>
            </a:r>
            <a:r>
              <a:rPr dirty="0" smtClean="0" sz="1800" spc="0" b="1" i="1">
                <a:latin typeface="Arial"/>
                <a:cs typeface="Arial"/>
              </a:rPr>
              <a:t> </a:t>
            </a:r>
            <a:r>
              <a:rPr dirty="0" smtClean="0" sz="1800" spc="0" b="1" i="1">
                <a:latin typeface="Arial"/>
                <a:cs typeface="Arial"/>
              </a:rPr>
              <a:t>éth</a:t>
            </a:r>
            <a:r>
              <a:rPr dirty="0" smtClean="0" sz="1800" spc="-4" b="1" i="1">
                <a:latin typeface="Arial"/>
                <a:cs typeface="Arial"/>
              </a:rPr>
              <a:t>y</a:t>
            </a:r>
            <a:r>
              <a:rPr dirty="0" smtClean="0" sz="1800" spc="0" b="1" i="1">
                <a:latin typeface="Arial"/>
                <a:cs typeface="Arial"/>
              </a:rPr>
              <a:t>lène</a:t>
            </a:r>
            <a:r>
              <a:rPr dirty="0" smtClean="0" sz="1800" spc="0" b="1" i="1">
                <a:latin typeface="Arial"/>
                <a:cs typeface="Arial"/>
              </a:rPr>
              <a:t> </a:t>
            </a:r>
            <a:r>
              <a:rPr dirty="0" smtClean="0" sz="1800" spc="4" b="1" i="1">
                <a:latin typeface="Arial"/>
                <a:cs typeface="Arial"/>
              </a:rPr>
              <a:t>d</a:t>
            </a:r>
            <a:r>
              <a:rPr dirty="0" smtClean="0" sz="1800" spc="0" b="1" i="1">
                <a:latin typeface="Arial"/>
                <a:cs typeface="Arial"/>
              </a:rPr>
              <a:t>ia</a:t>
            </a:r>
            <a:r>
              <a:rPr dirty="0" smtClean="0" sz="1800" spc="-4" b="1" i="1">
                <a:latin typeface="Arial"/>
                <a:cs typeface="Arial"/>
              </a:rPr>
              <a:t>m</a:t>
            </a:r>
            <a:r>
              <a:rPr dirty="0" smtClean="0" sz="1800" spc="0" b="1" i="1">
                <a:latin typeface="Arial"/>
                <a:cs typeface="Arial"/>
              </a:rPr>
              <a:t>i</a:t>
            </a:r>
            <a:r>
              <a:rPr dirty="0" smtClean="0" sz="1800" spc="4" b="1" i="1">
                <a:latin typeface="Arial"/>
                <a:cs typeface="Arial"/>
              </a:rPr>
              <a:t>n</a:t>
            </a:r>
            <a:r>
              <a:rPr dirty="0" smtClean="0" sz="1800" spc="0" b="1" i="1">
                <a:latin typeface="Arial"/>
                <a:cs typeface="Arial"/>
              </a:rPr>
              <a:t>e</a:t>
            </a:r>
            <a:r>
              <a:rPr dirty="0" smtClean="0" sz="1800" spc="-9" b="1" i="1">
                <a:latin typeface="Arial"/>
                <a:cs typeface="Arial"/>
              </a:rPr>
              <a:t> </a:t>
            </a:r>
            <a:r>
              <a:rPr dirty="0" smtClean="0" sz="1800" spc="0" b="1" i="1">
                <a:latin typeface="Arial"/>
                <a:cs typeface="Arial"/>
              </a:rPr>
              <a:t>t</a:t>
            </a:r>
            <a:r>
              <a:rPr dirty="0" smtClean="0" sz="1800" spc="-4" b="1" i="1">
                <a:latin typeface="Arial"/>
                <a:cs typeface="Arial"/>
              </a:rPr>
              <a:t>e</a:t>
            </a:r>
            <a:r>
              <a:rPr dirty="0" smtClean="0" sz="1800" spc="0" b="1" i="1">
                <a:latin typeface="Arial"/>
                <a:cs typeface="Arial"/>
              </a:rPr>
              <a:t>tr</a:t>
            </a:r>
            <a:r>
              <a:rPr dirty="0" smtClean="0" sz="1800" spc="-9" b="1" i="1">
                <a:latin typeface="Arial"/>
                <a:cs typeface="Arial"/>
              </a:rPr>
              <a:t>a</a:t>
            </a:r>
            <a:r>
              <a:rPr dirty="0" smtClean="0" sz="1800" spc="-4" b="1" i="1">
                <a:latin typeface="Arial"/>
                <a:cs typeface="Arial"/>
              </a:rPr>
              <a:t>a</a:t>
            </a:r>
            <a:r>
              <a:rPr dirty="0" smtClean="0" sz="1800" spc="-4" b="1" i="1">
                <a:latin typeface="Arial"/>
                <a:cs typeface="Arial"/>
              </a:rPr>
              <a:t>c</a:t>
            </a:r>
            <a:r>
              <a:rPr dirty="0" smtClean="0" sz="1800" spc="-4" b="1" i="1">
                <a:latin typeface="Arial"/>
                <a:cs typeface="Arial"/>
              </a:rPr>
              <a:t>é</a:t>
            </a:r>
            <a:r>
              <a:rPr dirty="0" smtClean="0" sz="1800" spc="0" b="1" i="1">
                <a:latin typeface="Arial"/>
                <a:cs typeface="Arial"/>
              </a:rPr>
              <a:t>ti</a:t>
            </a:r>
            <a:r>
              <a:rPr dirty="0" smtClean="0" sz="1800" spc="4" b="1" i="1">
                <a:latin typeface="Arial"/>
                <a:cs typeface="Arial"/>
              </a:rPr>
              <a:t>q</a:t>
            </a:r>
            <a:r>
              <a:rPr dirty="0" smtClean="0" sz="1800" spc="0" b="1" i="1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644" y="4275524"/>
            <a:ext cx="3991514" cy="208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78"/>
              </a:spcBef>
            </a:pPr>
            <a:r>
              <a:rPr dirty="0" smtClean="0" sz="1400" spc="-4" u="heavy">
                <a:latin typeface="Arial"/>
                <a:cs typeface="Arial"/>
              </a:rPr>
              <a:t>D</a:t>
            </a:r>
            <a:r>
              <a:rPr dirty="0" smtClean="0" sz="1400" spc="0" u="heavy">
                <a:latin typeface="Arial"/>
                <a:cs typeface="Arial"/>
              </a:rPr>
              <a:t>ure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é</a:t>
            </a:r>
            <a:r>
              <a:rPr dirty="0" smtClean="0" sz="1400" spc="-29" u="heavy">
                <a:latin typeface="Arial"/>
                <a:cs typeface="Arial"/>
              </a:rPr>
              <a:t> 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o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ale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(en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ble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ions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4">
                <a:latin typeface="Arial"/>
                <a:cs typeface="Arial"/>
              </a:rPr>
              <a:t>a</a:t>
            </a:r>
            <a:r>
              <a:rPr dirty="0" smtClean="0" baseline="25767" sz="1350" spc="-4">
                <a:latin typeface="Arial"/>
                <a:cs typeface="Arial"/>
              </a:rPr>
              <a:t>2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19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g</a:t>
            </a:r>
            <a:r>
              <a:rPr dirty="0" smtClean="0" baseline="25767" sz="1350" spc="-4">
                <a:latin typeface="Arial"/>
                <a:cs typeface="Arial"/>
              </a:rPr>
              <a:t>2</a:t>
            </a:r>
            <a:r>
              <a:rPr dirty="0" smtClean="0" baseline="25767" sz="1350" spc="4">
                <a:latin typeface="Arial"/>
                <a:cs typeface="Arial"/>
              </a:rPr>
              <a:t>+</a:t>
            </a:r>
            <a:r>
              <a:rPr dirty="0" smtClean="0" sz="1400" spc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644" y="4494062"/>
            <a:ext cx="7784471" cy="448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232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ndi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ur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noir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d’ério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hro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75">
                <a:latin typeface="Arial"/>
                <a:cs typeface="Arial"/>
              </a:rPr>
              <a:t> </a:t>
            </a:r>
            <a:r>
              <a:rPr dirty="0" smtClean="0" sz="1400" spc="-15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73"/>
              </a:lnSpc>
            </a:pPr>
            <a:r>
              <a:rPr dirty="0" smtClean="0" sz="1400" spc="-15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pon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pH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10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pour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pê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her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pré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ipi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ion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du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4">
                <a:latin typeface="Arial"/>
                <a:cs typeface="Arial"/>
              </a:rPr>
              <a:t>g</a:t>
            </a:r>
            <a:r>
              <a:rPr dirty="0" smtClean="0" baseline="25767" sz="1350" spc="-4">
                <a:latin typeface="Arial"/>
                <a:cs typeface="Arial"/>
              </a:rPr>
              <a:t>2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180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ous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or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g(O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4">
                <a:latin typeface="Arial"/>
                <a:cs typeface="Arial"/>
              </a:rPr>
              <a:t>)</a:t>
            </a:r>
            <a:r>
              <a:rPr dirty="0" smtClean="0" baseline="-22546" sz="1350" spc="0">
                <a:latin typeface="Arial"/>
                <a:cs typeface="Arial"/>
              </a:rPr>
              <a:t>2</a:t>
            </a:r>
            <a:r>
              <a:rPr dirty="0" smtClean="0" baseline="-22546" sz="1350" spc="1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pH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rop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éle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é.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644" y="4915604"/>
            <a:ext cx="2193196" cy="208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78"/>
              </a:spcBef>
            </a:pPr>
            <a:r>
              <a:rPr dirty="0" smtClean="0" sz="1400" spc="-4" u="heavy">
                <a:latin typeface="Arial"/>
                <a:cs typeface="Arial"/>
              </a:rPr>
              <a:t>D</a:t>
            </a:r>
            <a:r>
              <a:rPr dirty="0" smtClean="0" sz="1400" spc="0" u="heavy">
                <a:latin typeface="Arial"/>
                <a:cs typeface="Arial"/>
              </a:rPr>
              <a:t>ur</a:t>
            </a:r>
            <a:r>
              <a:rPr dirty="0" smtClean="0" sz="1400" spc="-4" u="heavy">
                <a:latin typeface="Arial"/>
                <a:cs typeface="Arial"/>
              </a:rPr>
              <a:t>e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é</a:t>
            </a:r>
            <a:r>
              <a:rPr dirty="0" smtClean="0" sz="1400" spc="-29" u="heavy">
                <a:latin typeface="Arial"/>
                <a:cs typeface="Arial"/>
              </a:rPr>
              <a:t> </a:t>
            </a:r>
            <a:r>
              <a:rPr dirty="0" smtClean="0" sz="1400" spc="4" u="heavy">
                <a:latin typeface="Arial"/>
                <a:cs typeface="Arial"/>
              </a:rPr>
              <a:t>c</a:t>
            </a:r>
            <a:r>
              <a:rPr dirty="0" smtClean="0" sz="1400" spc="0" u="heavy">
                <a:latin typeface="Arial"/>
                <a:cs typeface="Arial"/>
              </a:rPr>
              <a:t>alcique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(</a:t>
            </a:r>
            <a:r>
              <a:rPr dirty="0" smtClean="0" sz="1400" spc="-9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baseline="25767" sz="1350" spc="-4">
                <a:latin typeface="Arial"/>
                <a:cs typeface="Arial"/>
              </a:rPr>
              <a:t>2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180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eul)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644" y="5134396"/>
            <a:ext cx="3550475" cy="630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ndi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1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ur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pé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-14">
                <a:latin typeface="Arial"/>
                <a:cs typeface="Arial"/>
              </a:rPr>
              <a:t>q</a:t>
            </a:r>
            <a:r>
              <a:rPr dirty="0" smtClean="0" sz="1400" spc="0">
                <a:latin typeface="Arial"/>
                <a:cs typeface="Arial"/>
              </a:rPr>
              <a:t>ue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al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éine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ou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ure</a:t>
            </a:r>
            <a:r>
              <a:rPr dirty="0" smtClean="0" sz="1400" spc="-19">
                <a:latin typeface="Arial"/>
                <a:cs typeface="Arial"/>
              </a:rPr>
              <a:t>x</a:t>
            </a:r>
            <a:r>
              <a:rPr dirty="0" smtClean="0" sz="1400" spc="0">
                <a:latin typeface="Arial"/>
                <a:cs typeface="Arial"/>
              </a:rPr>
              <a:t>ide.</a:t>
            </a:r>
            <a:endParaRPr sz="1400">
              <a:latin typeface="Arial"/>
              <a:cs typeface="Arial"/>
            </a:endParaRPr>
          </a:p>
          <a:p>
            <a:pPr marL="12700" marR="325364">
              <a:lnSpc>
                <a:spcPts val="1609"/>
              </a:lnSpc>
            </a:pPr>
            <a:r>
              <a:rPr dirty="0" smtClean="0" sz="1400" spc="-15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pon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or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ent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ba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ique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(pH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12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–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13).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-4" u="heavy">
                <a:latin typeface="Arial"/>
                <a:cs typeface="Arial"/>
              </a:rPr>
              <a:t>D</a:t>
            </a:r>
            <a:r>
              <a:rPr dirty="0" smtClean="0" sz="1400" spc="0" u="heavy">
                <a:latin typeface="Arial"/>
                <a:cs typeface="Arial"/>
              </a:rPr>
              <a:t>ure</a:t>
            </a:r>
            <a:r>
              <a:rPr dirty="0" smtClean="0" sz="1400" spc="4" u="heavy">
                <a:latin typeface="Arial"/>
                <a:cs typeface="Arial"/>
              </a:rPr>
              <a:t>t</a:t>
            </a:r>
            <a:r>
              <a:rPr dirty="0" smtClean="0" sz="1400" spc="0" u="heavy">
                <a:latin typeface="Arial"/>
                <a:cs typeface="Arial"/>
              </a:rPr>
              <a:t>é</a:t>
            </a:r>
            <a:r>
              <a:rPr dirty="0" smtClean="0" sz="1400" spc="-29" u="heavy">
                <a:latin typeface="Arial"/>
                <a:cs typeface="Arial"/>
              </a:rPr>
              <a:t> </a:t>
            </a:r>
            <a:r>
              <a:rPr dirty="0" smtClean="0" sz="1400" spc="-4" u="heavy">
                <a:latin typeface="Arial"/>
                <a:cs typeface="Arial"/>
              </a:rPr>
              <a:t>m</a:t>
            </a:r>
            <a:r>
              <a:rPr dirty="0" smtClean="0" sz="1400" spc="0" u="heavy">
                <a:latin typeface="Arial"/>
                <a:cs typeface="Arial"/>
              </a:rPr>
              <a:t>agnésienne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(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g</a:t>
            </a:r>
            <a:r>
              <a:rPr dirty="0" smtClean="0" baseline="25767" sz="1350" spc="-4">
                <a:latin typeface="Arial"/>
                <a:cs typeface="Arial"/>
              </a:rPr>
              <a:t>2</a:t>
            </a:r>
            <a:r>
              <a:rPr dirty="0" smtClean="0" sz="1400" spc="0">
                <a:latin typeface="Arial"/>
                <a:cs typeface="Arial"/>
              </a:rPr>
              <a:t>+</a:t>
            </a:r>
            <a:r>
              <a:rPr dirty="0" smtClean="0" sz="1400" spc="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eul)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644" y="5774527"/>
            <a:ext cx="219112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Elle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’ob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ient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di</a:t>
            </a:r>
            <a:r>
              <a:rPr dirty="0" smtClean="0" sz="1400" spc="-19">
                <a:latin typeface="Arial"/>
                <a:cs typeface="Arial"/>
              </a:rPr>
              <a:t>f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ére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31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79054" y="3659939"/>
            <a:ext cx="0" cy="236823"/>
          </a:xfrm>
          <a:custGeom>
            <a:avLst/>
            <a:gdLst/>
            <a:ahLst/>
            <a:cxnLst/>
            <a:rect l="l" t="t" r="r" b="b"/>
            <a:pathLst>
              <a:path w="0" h="236823">
                <a:moveTo>
                  <a:pt x="0" y="0"/>
                </a:moveTo>
                <a:lnTo>
                  <a:pt x="0" y="236823"/>
                </a:lnTo>
              </a:path>
            </a:pathLst>
          </a:custGeom>
          <a:ln w="8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503172" y="3659939"/>
            <a:ext cx="0" cy="236823"/>
          </a:xfrm>
          <a:custGeom>
            <a:avLst/>
            <a:gdLst/>
            <a:ahLst/>
            <a:cxnLst/>
            <a:rect l="l" t="t" r="r" b="b"/>
            <a:pathLst>
              <a:path w="0" h="236823">
                <a:moveTo>
                  <a:pt x="0" y="0"/>
                </a:moveTo>
                <a:lnTo>
                  <a:pt x="0" y="236823"/>
                </a:lnTo>
              </a:path>
            </a:pathLst>
          </a:custGeom>
          <a:ln w="81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4065" y="834109"/>
            <a:ext cx="7835940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L</a:t>
            </a:r>
            <a:r>
              <a:rPr dirty="0" smtClean="0" sz="1600" spc="-4" b="1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s</a:t>
            </a:r>
            <a:r>
              <a:rPr dirty="0" smtClean="0" sz="1600" spc="-17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PRINC</a:t>
            </a:r>
            <a:r>
              <a:rPr dirty="0" smtClean="0" sz="1600" spc="-4" b="1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dirty="0" smtClean="0" sz="1600" spc="-119" b="1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dirty="0" smtClean="0" sz="1600" spc="-50" b="1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LES</a:t>
            </a:r>
            <a:r>
              <a:rPr dirty="0" smtClean="0" sz="1600" spc="-25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UNI</a:t>
            </a:r>
            <a:r>
              <a:rPr dirty="0" smtClean="0" sz="1600" spc="-9" b="1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ES</a:t>
            </a:r>
            <a:r>
              <a:rPr dirty="0" smtClean="0" sz="1600" spc="-27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C55A11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600" spc="-8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dirty="0" smtClean="0" sz="1600" spc="-9" b="1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NCEN</a:t>
            </a:r>
            <a:r>
              <a:rPr dirty="0" smtClean="0" sz="1600" spc="-9" b="1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dirty="0" smtClean="0" sz="1600" spc="-175" b="1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dirty="0" smtClean="0" sz="1600" spc="4" b="1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dirty="0" smtClean="0" sz="1600" spc="-9" b="1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dirty="0" smtClean="0" sz="1600" spc="-48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dirty="0" smtClean="0" sz="1600" spc="-4" b="1">
                <a:solidFill>
                  <a:srgbClr val="C55A11"/>
                </a:solidFill>
                <a:latin typeface="Arial"/>
                <a:cs typeface="Arial"/>
              </a:rPr>
              <a:t>L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ISEE</a:t>
            </a:r>
            <a:r>
              <a:rPr dirty="0" smtClean="0" sz="1600" spc="-16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en</a:t>
            </a:r>
            <a:r>
              <a:rPr dirty="0" smtClean="0" sz="1600" spc="-8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CHIMIE</a:t>
            </a:r>
            <a:r>
              <a:rPr dirty="0" smtClean="0" sz="1600" spc="-45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d</a:t>
            </a:r>
            <a:r>
              <a:rPr dirty="0" smtClean="0" sz="1600" spc="-4" b="1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s</a:t>
            </a:r>
            <a:r>
              <a:rPr dirty="0" smtClean="0" sz="1600" spc="-17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600" spc="-50" b="1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dirty="0" smtClean="0" sz="1600" spc="4" b="1">
                <a:solidFill>
                  <a:srgbClr val="C55A11"/>
                </a:solidFill>
                <a:latin typeface="Arial"/>
                <a:cs typeface="Arial"/>
              </a:rPr>
              <a:t>X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54021" y="1687796"/>
            <a:ext cx="3615590" cy="229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600" spc="-17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 u="heavy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1600" spc="4" u="heavy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entrati</a:t>
            </a:r>
            <a:r>
              <a:rPr dirty="0" smtClean="0" sz="1600" spc="4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86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17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degrés</a:t>
            </a:r>
            <a:r>
              <a:rPr dirty="0" smtClean="0" sz="1600" spc="-33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frança</a:t>
            </a:r>
            <a:r>
              <a:rPr dirty="0" smtClean="0" sz="1600" spc="9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5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14" u="heavy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u="heavy">
                <a:solidFill>
                  <a:srgbClr val="FF0000"/>
                </a:solidFill>
                <a:latin typeface="Times New Roman"/>
                <a:cs typeface="Times New Roman"/>
              </a:rPr>
              <a:t>°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55417" y="2169234"/>
            <a:ext cx="2620671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12682" sz="2400" spc="0">
                <a:latin typeface="Arial"/>
                <a:cs typeface="Arial"/>
              </a:rPr>
              <a:t>1</a:t>
            </a:r>
            <a:r>
              <a:rPr dirty="0" smtClean="0" baseline="12682" sz="2400" spc="-8">
                <a:latin typeface="Arial"/>
                <a:cs typeface="Arial"/>
              </a:rPr>
              <a:t> </a:t>
            </a:r>
            <a:r>
              <a:rPr dirty="0" smtClean="0" baseline="12682" sz="2400" spc="0">
                <a:latin typeface="Times New Roman"/>
                <a:cs typeface="Times New Roman"/>
              </a:rPr>
              <a:t>°</a:t>
            </a:r>
            <a:r>
              <a:rPr dirty="0" smtClean="0" baseline="12682" sz="2400" spc="0">
                <a:latin typeface="Arial"/>
                <a:cs typeface="Arial"/>
              </a:rPr>
              <a:t>f</a:t>
            </a:r>
            <a:r>
              <a:rPr dirty="0" smtClean="0" baseline="12682" sz="2400" spc="18">
                <a:latin typeface="Arial"/>
                <a:cs typeface="Arial"/>
              </a:rPr>
              <a:t> </a:t>
            </a:r>
            <a:r>
              <a:rPr dirty="0" smtClean="0" baseline="2613" sz="2400" spc="0">
                <a:latin typeface="Cambria Math"/>
                <a:cs typeface="Cambria Math"/>
              </a:rPr>
              <a:t>≙</a:t>
            </a:r>
            <a:r>
              <a:rPr dirty="0" smtClean="0" baseline="2613" sz="2400" spc="87">
                <a:latin typeface="Cambria Math"/>
                <a:cs typeface="Cambria Math"/>
              </a:rPr>
              <a:t> </a:t>
            </a:r>
            <a:r>
              <a:rPr dirty="0" smtClean="0" baseline="12682" sz="2400" spc="0">
                <a:latin typeface="Arial"/>
                <a:cs typeface="Arial"/>
              </a:rPr>
              <a:t>10</a:t>
            </a:r>
            <a:r>
              <a:rPr dirty="0" smtClean="0" baseline="12682" sz="2400" spc="-17">
                <a:latin typeface="Arial"/>
                <a:cs typeface="Arial"/>
              </a:rPr>
              <a:t> </a:t>
            </a:r>
            <a:r>
              <a:rPr dirty="0" smtClean="0" baseline="12682" sz="2400" spc="0">
                <a:latin typeface="Arial"/>
                <a:cs typeface="Arial"/>
              </a:rPr>
              <a:t>mg</a:t>
            </a:r>
            <a:r>
              <a:rPr dirty="0" smtClean="0" baseline="12682" sz="2400" spc="-7">
                <a:latin typeface="Arial"/>
                <a:cs typeface="Arial"/>
              </a:rPr>
              <a:t> </a:t>
            </a:r>
            <a:r>
              <a:rPr dirty="0" smtClean="0" baseline="12682" sz="2400" spc="0">
                <a:latin typeface="Arial"/>
                <a:cs typeface="Arial"/>
              </a:rPr>
              <a:t>d</a:t>
            </a:r>
            <a:r>
              <a:rPr dirty="0" smtClean="0" baseline="12682" sz="2400" spc="4">
                <a:latin typeface="Arial"/>
                <a:cs typeface="Arial"/>
              </a:rPr>
              <a:t>m</a:t>
            </a:r>
            <a:r>
              <a:rPr dirty="0" smtClean="0" baseline="44172" sz="1575" spc="4">
                <a:latin typeface="Arial"/>
                <a:cs typeface="Arial"/>
              </a:rPr>
              <a:t>-</a:t>
            </a:r>
            <a:r>
              <a:rPr dirty="0" smtClean="0" baseline="44172" sz="1575" spc="0">
                <a:latin typeface="Arial"/>
                <a:cs typeface="Arial"/>
              </a:rPr>
              <a:t>3</a:t>
            </a:r>
            <a:r>
              <a:rPr dirty="0" smtClean="0" baseline="44172" sz="1575" spc="-7">
                <a:latin typeface="Arial"/>
                <a:cs typeface="Arial"/>
              </a:rPr>
              <a:t> </a:t>
            </a:r>
            <a:r>
              <a:rPr dirty="0" smtClean="0" baseline="12682" sz="2400" spc="0">
                <a:latin typeface="Arial"/>
                <a:cs typeface="Arial"/>
              </a:rPr>
              <a:t>de</a:t>
            </a:r>
            <a:r>
              <a:rPr dirty="0" smtClean="0" baseline="12682" sz="2400" spc="-17">
                <a:latin typeface="Arial"/>
                <a:cs typeface="Arial"/>
              </a:rPr>
              <a:t> </a:t>
            </a:r>
            <a:r>
              <a:rPr dirty="0" smtClean="0" baseline="12682" sz="2400" spc="0">
                <a:latin typeface="Arial"/>
                <a:cs typeface="Arial"/>
              </a:rPr>
              <a:t>CaC</a:t>
            </a:r>
            <a:r>
              <a:rPr dirty="0" smtClean="0" baseline="12682" sz="2400" spc="-9">
                <a:latin typeface="Arial"/>
                <a:cs typeface="Arial"/>
              </a:rPr>
              <a:t>O</a:t>
            </a:r>
            <a:r>
              <a:rPr dirty="0" smtClean="0" baseline="-8282" sz="1575" spc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8197" y="2414598"/>
            <a:ext cx="347318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baseline="27607" sz="1575" spc="4">
                <a:latin typeface="Arial"/>
                <a:cs typeface="Arial"/>
              </a:rPr>
              <a:t>-</a:t>
            </a:r>
            <a:r>
              <a:rPr dirty="0" smtClean="0" baseline="27607" sz="1575" spc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1402" y="2414598"/>
            <a:ext cx="204241" cy="161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dirty="0" smtClean="0" sz="1050" spc="0">
                <a:latin typeface="Arial"/>
                <a:cs typeface="Arial"/>
              </a:rPr>
              <a:t>++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7877" y="2421221"/>
            <a:ext cx="549338" cy="2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dirty="0" smtClean="0" sz="1600" spc="0">
                <a:latin typeface="Cambria Math"/>
                <a:cs typeface="Cambria Math"/>
              </a:rPr>
              <a:t>≙</a:t>
            </a:r>
            <a:r>
              <a:rPr dirty="0" smtClean="0" sz="1600" spc="97">
                <a:latin typeface="Cambria Math"/>
                <a:cs typeface="Cambria Math"/>
              </a:rPr>
              <a:t> </a:t>
            </a:r>
            <a:r>
              <a:rPr dirty="0" smtClean="0" baseline="3623" sz="2400" spc="0">
                <a:latin typeface="Arial"/>
                <a:cs typeface="Arial"/>
              </a:rPr>
              <a:t>4</a:t>
            </a:r>
            <a:r>
              <a:rPr dirty="0" smtClean="0" baseline="3623" sz="2400" spc="-8">
                <a:latin typeface="Arial"/>
                <a:cs typeface="Arial"/>
              </a:rPr>
              <a:t> </a:t>
            </a:r>
            <a:r>
              <a:rPr dirty="0" smtClean="0" baseline="3623" sz="2400" spc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2470" y="2421221"/>
            <a:ext cx="5969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0883" y="3376762"/>
            <a:ext cx="299108" cy="223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dirty="0" smtClean="0" sz="1550" spc="-34" u="sng">
                <a:latin typeface="Times New Roman"/>
                <a:cs typeface="Times New Roman"/>
              </a:rPr>
              <a:t>0</a:t>
            </a:r>
            <a:r>
              <a:rPr dirty="0" smtClean="0" sz="1550" spc="19" u="sng">
                <a:latin typeface="Times New Roman"/>
                <a:cs typeface="Times New Roman"/>
              </a:rPr>
              <a:t>,</a:t>
            </a:r>
            <a:r>
              <a:rPr dirty="0" smtClean="0" sz="1550" spc="0" u="sng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5487" y="3422470"/>
            <a:ext cx="460483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baseline="27607" sz="1575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baseline="27607" sz="1575" spc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4580" y="3429093"/>
            <a:ext cx="73380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3196" y="3487930"/>
            <a:ext cx="1667159" cy="236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0"/>
              </a:lnSpc>
              <a:spcBef>
                <a:spcPts val="93"/>
              </a:spcBef>
            </a:pPr>
            <a:r>
              <a:rPr dirty="0" smtClean="0" baseline="3623" sz="2400" spc="0">
                <a:solidFill>
                  <a:srgbClr val="FF0000"/>
                </a:solidFill>
                <a:latin typeface="Arial"/>
                <a:cs typeface="Arial"/>
              </a:rPr>
              <a:t>Pour</a:t>
            </a:r>
            <a:r>
              <a:rPr dirty="0" smtClean="0" baseline="3623" sz="2400" spc="-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3623" sz="2400" spc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mtClean="0" baseline="3623" sz="24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3623" sz="24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baseline="3623" sz="2400" spc="0">
                <a:solidFill>
                  <a:srgbClr val="FF0000"/>
                </a:solidFill>
                <a:latin typeface="Arial"/>
                <a:cs typeface="Arial"/>
              </a:rPr>
              <a:t>on,</a:t>
            </a:r>
            <a:r>
              <a:rPr dirty="0" smtClean="0" baseline="3623" sz="24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3623" sz="2400" spc="9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baseline="2422" sz="2400" spc="0">
                <a:solidFill>
                  <a:srgbClr val="FF0000"/>
                </a:solidFill>
                <a:latin typeface="Malgun Gothic"/>
                <a:cs typeface="Malgun Gothic"/>
              </a:rPr>
              <a:t>°</a:t>
            </a:r>
            <a:r>
              <a:rPr dirty="0" smtClean="0" baseline="3623" sz="24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baseline="3623" sz="2400" spc="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Cambria Math"/>
                <a:cs typeface="Cambria Math"/>
              </a:rPr>
              <a:t>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5446" y="3655647"/>
            <a:ext cx="131777" cy="223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dirty="0" smtClean="0" sz="1550" spc="0" i="1">
                <a:latin typeface="Times New Roman"/>
                <a:cs typeface="Times New Roman"/>
              </a:rPr>
              <a:t>z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1846" y="5250249"/>
            <a:ext cx="6150740" cy="208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78"/>
              </a:spcBef>
            </a:pP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donne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9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ui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an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g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9">
                <a:latin typeface="Arial"/>
                <a:cs typeface="Arial"/>
              </a:rPr>
              <a:t>m</a:t>
            </a:r>
            <a:r>
              <a:rPr dirty="0" smtClean="0" baseline="25767" sz="1350" spc="0">
                <a:latin typeface="Arial"/>
                <a:cs typeface="Arial"/>
              </a:rPr>
              <a:t>-3</a:t>
            </a:r>
            <a:r>
              <a:rPr dirty="0" smtClean="0" baseline="25767" sz="1350" spc="176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pour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ions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uns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670" y="5676994"/>
            <a:ext cx="1053631" cy="453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455">
              <a:lnSpc>
                <a:spcPts val="1575"/>
              </a:lnSpc>
              <a:spcBef>
                <a:spcPts val="78"/>
              </a:spcBef>
            </a:pPr>
            <a:r>
              <a:rPr dirty="0" smtClean="0" sz="1400" spc="-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16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4</a:t>
            </a:r>
            <a:r>
              <a:rPr dirty="0" smtClean="0" sz="1400" spc="4">
                <a:latin typeface="Arial"/>
                <a:cs typeface="Arial"/>
              </a:rPr>
              <a:t>,</a:t>
            </a:r>
            <a:r>
              <a:rPr dirty="0" smtClean="0" sz="1400" spc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73"/>
              </a:lnSpc>
            </a:pPr>
            <a:r>
              <a:rPr dirty="0" smtClean="0" sz="1400" spc="-4">
                <a:latin typeface="Arial"/>
                <a:cs typeface="Arial"/>
              </a:rPr>
              <a:t>HC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baseline="-22546" sz="1350" spc="0">
                <a:latin typeface="Arial"/>
                <a:cs typeface="Arial"/>
              </a:rPr>
              <a:t>3</a:t>
            </a:r>
            <a:r>
              <a:rPr dirty="0" smtClean="0" baseline="-22546" sz="1350" spc="0">
                <a:latin typeface="Arial"/>
                <a:cs typeface="Arial"/>
              </a:rPr>
              <a:t> </a:t>
            </a:r>
            <a:r>
              <a:rPr dirty="0" smtClean="0" baseline="-22546" sz="1350" spc="22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12</a:t>
            </a:r>
            <a:r>
              <a:rPr dirty="0" smtClean="0" sz="1400" spc="4">
                <a:latin typeface="Arial"/>
                <a:cs typeface="Arial"/>
              </a:rPr>
              <a:t>,</a:t>
            </a:r>
            <a:r>
              <a:rPr dirty="0" smtClean="0" sz="1400" spc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6851" y="5676994"/>
            <a:ext cx="655729" cy="422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75"/>
              </a:lnSpc>
              <a:spcBef>
                <a:spcPts val="78"/>
              </a:spcBef>
            </a:pPr>
            <a:r>
              <a:rPr dirty="0" smtClean="0" sz="1400" spc="0">
                <a:latin typeface="Arial"/>
                <a:cs typeface="Arial"/>
              </a:rPr>
              <a:t>K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16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7</a:t>
            </a:r>
            <a:r>
              <a:rPr dirty="0" smtClean="0" sz="1400" spc="4">
                <a:latin typeface="Arial"/>
                <a:cs typeface="Arial"/>
              </a:rPr>
              <a:t>,</a:t>
            </a:r>
            <a:r>
              <a:rPr dirty="0" smtClean="0" sz="1400" spc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</a:t>
            </a:r>
            <a:r>
              <a:rPr dirty="0" smtClean="0" sz="1400" spc="322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7</a:t>
            </a:r>
            <a:r>
              <a:rPr dirty="0" smtClean="0" sz="1400" spc="4">
                <a:latin typeface="Arial"/>
                <a:cs typeface="Arial"/>
              </a:rPr>
              <a:t>,</a:t>
            </a:r>
            <a:r>
              <a:rPr dirty="0" smtClean="0" sz="1400" spc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5905" y="5676994"/>
            <a:ext cx="882943" cy="453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455">
              <a:lnSpc>
                <a:spcPts val="1575"/>
              </a:lnSpc>
              <a:spcBef>
                <a:spcPts val="78"/>
              </a:spcBef>
            </a:pP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baseline="25767" sz="1350" spc="4">
                <a:latin typeface="Arial"/>
                <a:cs typeface="Arial"/>
              </a:rPr>
              <a:t>+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181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4</a:t>
            </a:r>
            <a:r>
              <a:rPr dirty="0" smtClean="0" sz="1400" spc="4">
                <a:latin typeface="Arial"/>
                <a:cs typeface="Arial"/>
              </a:rPr>
              <a:t>,</a:t>
            </a:r>
            <a:r>
              <a:rPr dirty="0" smtClean="0" sz="1400" spc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73"/>
              </a:lnSpc>
            </a:pPr>
            <a:r>
              <a:rPr dirty="0" smtClean="0" sz="1400" spc="0">
                <a:latin typeface="Arial"/>
                <a:cs typeface="Arial"/>
              </a:rPr>
              <a:t>SO</a:t>
            </a:r>
            <a:r>
              <a:rPr dirty="0" smtClean="0" baseline="-22546" sz="1350" spc="0">
                <a:latin typeface="Arial"/>
                <a:cs typeface="Arial"/>
              </a:rPr>
              <a:t>4</a:t>
            </a:r>
            <a:r>
              <a:rPr dirty="0" smtClean="0" baseline="-22546" sz="1350" spc="0">
                <a:latin typeface="Arial"/>
                <a:cs typeface="Arial"/>
              </a:rPr>
              <a:t>    </a:t>
            </a:r>
            <a:r>
              <a:rPr dirty="0" smtClean="0" baseline="-22546" sz="1350" spc="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9</a:t>
            </a:r>
            <a:r>
              <a:rPr dirty="0" smtClean="0" sz="1400" spc="4">
                <a:latin typeface="Arial"/>
                <a:cs typeface="Arial"/>
              </a:rPr>
              <a:t>,</a:t>
            </a:r>
            <a:r>
              <a:rPr dirty="0" smtClean="0" sz="1400" spc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5085" y="5676994"/>
            <a:ext cx="834814" cy="208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5"/>
              </a:lnSpc>
              <a:spcBef>
                <a:spcPts val="78"/>
              </a:spcBef>
            </a:pP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g</a:t>
            </a:r>
            <a:r>
              <a:rPr dirty="0" smtClean="0" baseline="25767" sz="1350" spc="4">
                <a:latin typeface="Arial"/>
                <a:cs typeface="Arial"/>
              </a:rPr>
              <a:t>+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171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2</a:t>
            </a:r>
            <a:r>
              <a:rPr dirty="0" smtClean="0" sz="1400" spc="4">
                <a:latin typeface="Arial"/>
                <a:cs typeface="Arial"/>
              </a:rPr>
              <a:t>,</a:t>
            </a:r>
            <a:r>
              <a:rPr dirty="0" smtClean="0" sz="1400" spc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7918" y="5890354"/>
            <a:ext cx="82815" cy="144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900" spc="0"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4491" y="5890354"/>
            <a:ext cx="82815" cy="144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900" spc="0"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58993" y="5890354"/>
            <a:ext cx="148347" cy="144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900" spc="-4">
                <a:latin typeface="Arial"/>
                <a:cs typeface="Arial"/>
              </a:rPr>
              <a:t>2</a:t>
            </a:r>
            <a:r>
              <a:rPr dirty="0" smtClean="0" sz="900" spc="0"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32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692114" y="1725040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967249" y="1725040"/>
            <a:ext cx="577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250410" y="1725040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926388" y="1725040"/>
            <a:ext cx="583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95604" y="1725040"/>
            <a:ext cx="569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31177" y="3566032"/>
            <a:ext cx="877824" cy="0"/>
          </a:xfrm>
          <a:custGeom>
            <a:avLst/>
            <a:gdLst/>
            <a:ahLst/>
            <a:cxnLst/>
            <a:rect l="l" t="t" r="r" b="b"/>
            <a:pathLst>
              <a:path w="877824" h="0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409065" y="3566032"/>
            <a:ext cx="3901440" cy="0"/>
          </a:xfrm>
          <a:custGeom>
            <a:avLst/>
            <a:gdLst/>
            <a:ahLst/>
            <a:cxnLst/>
            <a:rect l="l" t="t" r="r" b="b"/>
            <a:pathLst>
              <a:path w="3901440" h="0">
                <a:moveTo>
                  <a:pt x="0" y="0"/>
                </a:moveTo>
                <a:lnTo>
                  <a:pt x="3901440" y="0"/>
                </a:lnTo>
              </a:path>
            </a:pathLst>
          </a:custGeom>
          <a:ln w="1498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310505" y="3566032"/>
            <a:ext cx="2493264" cy="0"/>
          </a:xfrm>
          <a:custGeom>
            <a:avLst/>
            <a:gdLst/>
            <a:ahLst/>
            <a:cxnLst/>
            <a:rect l="l" t="t" r="r" b="b"/>
            <a:pathLst>
              <a:path w="2493264" h="0">
                <a:moveTo>
                  <a:pt x="0" y="0"/>
                </a:moveTo>
                <a:lnTo>
                  <a:pt x="2493264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797040" y="4398264"/>
            <a:ext cx="1379220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13384" y="83659"/>
            <a:ext cx="343324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INTERPR</a:t>
            </a:r>
            <a:r>
              <a:rPr dirty="0" smtClean="0" sz="1600" spc="4" b="1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600" spc="-125" b="1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dirty="0" smtClean="0" sz="1600" spc="-169" b="1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TI</a:t>
            </a:r>
            <a:r>
              <a:rPr dirty="0" smtClean="0" sz="1600" spc="-9" b="1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dirty="0" smtClean="0" sz="1600" spc="-8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des</a:t>
            </a:r>
            <a:r>
              <a:rPr dirty="0" smtClean="0" sz="1600" spc="-12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RE</a:t>
            </a:r>
            <a:r>
              <a:rPr dirty="0" smtClean="0" sz="1600" spc="4" b="1">
                <a:solidFill>
                  <a:srgbClr val="C55A11"/>
                </a:solidFill>
                <a:latin typeface="Arial"/>
                <a:cs typeface="Arial"/>
              </a:rPr>
              <a:t>S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dirty="0" smtClean="0" sz="1600" spc="-125" b="1">
                <a:solidFill>
                  <a:srgbClr val="C55A11"/>
                </a:solidFill>
                <a:latin typeface="Arial"/>
                <a:cs typeface="Arial"/>
              </a:rPr>
              <a:t>LT</a:t>
            </a:r>
            <a:r>
              <a:rPr dirty="0" smtClean="0" sz="1600" spc="-169" b="1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C55A11"/>
                </a:solidFill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6408" y="522571"/>
            <a:ext cx="222169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Pour</a:t>
            </a:r>
            <a:r>
              <a:rPr dirty="0" smtClean="0" sz="1600" spc="-18" b="1">
                <a:latin typeface="Arial"/>
                <a:cs typeface="Arial"/>
              </a:rPr>
              <a:t> </a:t>
            </a:r>
            <a:r>
              <a:rPr dirty="0" smtClean="0" sz="1600" spc="-12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l’eau</a:t>
            </a:r>
            <a:r>
              <a:rPr dirty="0" smtClean="0" sz="1600" spc="412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alimen</a:t>
            </a:r>
            <a:r>
              <a:rPr dirty="0" smtClean="0" sz="1600" spc="-9" b="1" u="heavy">
                <a:latin typeface="Arial"/>
                <a:cs typeface="Arial"/>
              </a:rPr>
              <a:t>t</a:t>
            </a:r>
            <a:r>
              <a:rPr dirty="0" smtClean="0" sz="1600" spc="0" b="1" u="heavy">
                <a:latin typeface="Arial"/>
                <a:cs typeface="Arial"/>
              </a:rPr>
              <a:t>aire</a:t>
            </a:r>
            <a:r>
              <a:rPr dirty="0" smtClean="0" sz="1600" spc="9" b="1" u="heavy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7542" y="874958"/>
            <a:ext cx="139700" cy="100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73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84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6142" y="874958"/>
            <a:ext cx="3966345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24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6,5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≤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≤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8,5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  <a:spcBef>
                <a:spcPts val="638"/>
              </a:spcBef>
            </a:pPr>
            <a:r>
              <a:rPr dirty="0" smtClean="0" baseline="-1610" sz="2700" spc="-114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-1610" sz="2700" spc="0" u="heavy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dirty="0" smtClean="0" baseline="-1610" sz="27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610" sz="2700" spc="0">
                <a:latin typeface="Arial"/>
                <a:cs typeface="Arial"/>
              </a:rPr>
              <a:t>se</a:t>
            </a:r>
            <a:r>
              <a:rPr dirty="0" smtClean="0" baseline="-1610" sz="2700" spc="0">
                <a:latin typeface="Arial"/>
                <a:cs typeface="Arial"/>
              </a:rPr>
              <a:t> </a:t>
            </a:r>
            <a:r>
              <a:rPr dirty="0" smtClean="0" baseline="-1610" sz="2700" spc="0">
                <a:latin typeface="Arial"/>
                <a:cs typeface="Arial"/>
              </a:rPr>
              <a:t>sit</a:t>
            </a:r>
            <a:r>
              <a:rPr dirty="0" smtClean="0" baseline="-1610" sz="2700" spc="-4">
                <a:latin typeface="Arial"/>
                <a:cs typeface="Arial"/>
              </a:rPr>
              <a:t>u</a:t>
            </a:r>
            <a:r>
              <a:rPr dirty="0" smtClean="0" baseline="-1610" sz="2700" spc="0">
                <a:latin typeface="Arial"/>
                <a:cs typeface="Arial"/>
              </a:rPr>
              <a:t>e</a:t>
            </a:r>
            <a:r>
              <a:rPr dirty="0" smtClean="0" baseline="-1610" sz="2700" spc="0">
                <a:latin typeface="Arial"/>
                <a:cs typeface="Arial"/>
              </a:rPr>
              <a:t> </a:t>
            </a:r>
            <a:r>
              <a:rPr dirty="0" smtClean="0" baseline="-1610" sz="2700" spc="0">
                <a:latin typeface="Arial"/>
                <a:cs typeface="Arial"/>
              </a:rPr>
              <a:t>s</a:t>
            </a:r>
            <a:r>
              <a:rPr dirty="0" smtClean="0" baseline="-1610" sz="2700" spc="-4">
                <a:latin typeface="Arial"/>
                <a:cs typeface="Arial"/>
              </a:rPr>
              <a:t>o</a:t>
            </a:r>
            <a:r>
              <a:rPr dirty="0" smtClean="0" baseline="-1610" sz="2700" spc="0">
                <a:latin typeface="Arial"/>
                <a:cs typeface="Arial"/>
              </a:rPr>
              <a:t>uv</a:t>
            </a:r>
            <a:r>
              <a:rPr dirty="0" smtClean="0" baseline="-1610" sz="2700" spc="-9">
                <a:latin typeface="Arial"/>
                <a:cs typeface="Arial"/>
              </a:rPr>
              <a:t>e</a:t>
            </a:r>
            <a:r>
              <a:rPr dirty="0" smtClean="0" baseline="-1610" sz="2700" spc="0">
                <a:latin typeface="Arial"/>
                <a:cs typeface="Arial"/>
              </a:rPr>
              <a:t>nt</a:t>
            </a:r>
            <a:r>
              <a:rPr dirty="0" smtClean="0" baseline="-1610" sz="2700" spc="14">
                <a:latin typeface="Arial"/>
                <a:cs typeface="Arial"/>
              </a:rPr>
              <a:t> </a:t>
            </a:r>
            <a:r>
              <a:rPr dirty="0" smtClean="0" baseline="-1610" sz="2700" spc="0" u="heavy">
                <a:latin typeface="Arial"/>
                <a:cs typeface="Arial"/>
              </a:rPr>
              <a:t>e</a:t>
            </a:r>
            <a:r>
              <a:rPr dirty="0" smtClean="0" baseline="-1610" sz="2700" spc="-9" u="heavy">
                <a:latin typeface="Arial"/>
                <a:cs typeface="Arial"/>
              </a:rPr>
              <a:t>n</a:t>
            </a:r>
            <a:r>
              <a:rPr dirty="0" smtClean="0" baseline="-1610" sz="2700" spc="0" u="heavy">
                <a:latin typeface="Arial"/>
                <a:cs typeface="Arial"/>
              </a:rPr>
              <a:t>tre</a:t>
            </a:r>
            <a:r>
              <a:rPr dirty="0" smtClean="0" baseline="-1610" sz="2700" spc="0" u="heavy">
                <a:latin typeface="Arial"/>
                <a:cs typeface="Arial"/>
              </a:rPr>
              <a:t> </a:t>
            </a:r>
            <a:r>
              <a:rPr dirty="0" smtClean="0" baseline="-1610" sz="2700" spc="0" u="heavy">
                <a:latin typeface="Arial"/>
                <a:cs typeface="Arial"/>
              </a:rPr>
              <a:t>10</a:t>
            </a:r>
            <a:r>
              <a:rPr dirty="0" smtClean="0" baseline="-1610" sz="2700" spc="-4" u="heavy">
                <a:latin typeface="Arial"/>
                <a:cs typeface="Arial"/>
              </a:rPr>
              <a:t> </a:t>
            </a:r>
            <a:r>
              <a:rPr dirty="0" smtClean="0" baseline="-1610" sz="2700" spc="0" u="heavy">
                <a:latin typeface="Arial"/>
                <a:cs typeface="Arial"/>
              </a:rPr>
              <a:t>et</a:t>
            </a:r>
            <a:r>
              <a:rPr dirty="0" smtClean="0" baseline="-1610" sz="2700" spc="4" u="heavy">
                <a:latin typeface="Arial"/>
                <a:cs typeface="Arial"/>
              </a:rPr>
              <a:t> </a:t>
            </a:r>
            <a:r>
              <a:rPr dirty="0" smtClean="0" baseline="-1610" sz="2700" spc="0" u="heavy">
                <a:latin typeface="Arial"/>
                <a:cs typeface="Arial"/>
              </a:rPr>
              <a:t>30</a:t>
            </a:r>
            <a:r>
              <a:rPr dirty="0" smtClean="0" baseline="-1610" sz="2700" spc="0" u="heavy">
                <a:latin typeface="Arial"/>
                <a:cs typeface="Arial"/>
              </a:rPr>
              <a:t> </a:t>
            </a:r>
            <a:r>
              <a:rPr dirty="0" smtClean="0" baseline="-1392" sz="2700" spc="4" u="heavy">
                <a:latin typeface="Segoe UI"/>
                <a:cs typeface="Segoe UI"/>
              </a:rPr>
              <a:t>°</a:t>
            </a:r>
            <a:r>
              <a:rPr dirty="0" smtClean="0" baseline="-1610" sz="2700" spc="4" u="heavy">
                <a:latin typeface="Arial"/>
                <a:cs typeface="Arial"/>
              </a:rPr>
              <a:t>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6142" y="1623269"/>
            <a:ext cx="3894260" cy="254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1610" sz="27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1610" sz="2700" spc="0">
                <a:solidFill>
                  <a:srgbClr val="FF0000"/>
                </a:solidFill>
                <a:latin typeface="Arial"/>
                <a:cs typeface="Arial"/>
              </a:rPr>
              <a:t>Htot</a:t>
            </a:r>
            <a:r>
              <a:rPr dirty="0" smtClean="0" baseline="1610" sz="27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se</a:t>
            </a:r>
            <a:r>
              <a:rPr dirty="0" smtClean="0" baseline="1610" sz="2700" spc="0">
                <a:latin typeface="Arial"/>
                <a:cs typeface="Arial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sit</a:t>
            </a:r>
            <a:r>
              <a:rPr dirty="0" smtClean="0" baseline="1610" sz="2700" spc="-4">
                <a:latin typeface="Arial"/>
                <a:cs typeface="Arial"/>
              </a:rPr>
              <a:t>u</a:t>
            </a:r>
            <a:r>
              <a:rPr dirty="0" smtClean="0" baseline="1610" sz="2700" spc="0">
                <a:latin typeface="Arial"/>
                <a:cs typeface="Arial"/>
              </a:rPr>
              <a:t>e</a:t>
            </a:r>
            <a:r>
              <a:rPr dirty="0" smtClean="0" baseline="1610" sz="2700" spc="9">
                <a:latin typeface="Arial"/>
                <a:cs typeface="Arial"/>
              </a:rPr>
              <a:t> </a:t>
            </a:r>
            <a:r>
              <a:rPr dirty="0" smtClean="0" baseline="1610" sz="2700" spc="0">
                <a:latin typeface="Arial"/>
                <a:cs typeface="Arial"/>
              </a:rPr>
              <a:t>so</a:t>
            </a:r>
            <a:r>
              <a:rPr dirty="0" smtClean="0" baseline="1610" sz="2700" spc="-9">
                <a:latin typeface="Arial"/>
                <a:cs typeface="Arial"/>
              </a:rPr>
              <a:t>u</a:t>
            </a:r>
            <a:r>
              <a:rPr dirty="0" smtClean="0" baseline="1610" sz="2700" spc="0">
                <a:latin typeface="Arial"/>
                <a:cs typeface="Arial"/>
              </a:rPr>
              <a:t>ve</a:t>
            </a:r>
            <a:r>
              <a:rPr dirty="0" smtClean="0" baseline="1610" sz="2700" spc="-9">
                <a:latin typeface="Arial"/>
                <a:cs typeface="Arial"/>
              </a:rPr>
              <a:t>n</a:t>
            </a:r>
            <a:r>
              <a:rPr dirty="0" smtClean="0" baseline="1610" sz="2700" spc="0">
                <a:latin typeface="Arial"/>
                <a:cs typeface="Arial"/>
              </a:rPr>
              <a:t>t</a:t>
            </a:r>
            <a:r>
              <a:rPr dirty="0" smtClean="0" baseline="1610" sz="2700" spc="9">
                <a:latin typeface="Arial"/>
                <a:cs typeface="Arial"/>
              </a:rPr>
              <a:t> </a:t>
            </a:r>
            <a:r>
              <a:rPr dirty="0" smtClean="0" baseline="1610" sz="2700" spc="0" u="heavy">
                <a:latin typeface="Arial"/>
                <a:cs typeface="Arial"/>
              </a:rPr>
              <a:t>e</a:t>
            </a:r>
            <a:r>
              <a:rPr dirty="0" smtClean="0" baseline="1610" sz="2700" spc="-9" u="heavy">
                <a:latin typeface="Arial"/>
                <a:cs typeface="Arial"/>
              </a:rPr>
              <a:t>n</a:t>
            </a:r>
            <a:r>
              <a:rPr dirty="0" smtClean="0" baseline="1610" sz="2700" spc="0" u="heavy">
                <a:latin typeface="Arial"/>
                <a:cs typeface="Arial"/>
              </a:rPr>
              <a:t>tre</a:t>
            </a:r>
            <a:r>
              <a:rPr dirty="0" smtClean="0" baseline="1610" sz="2700" spc="14" u="heavy">
                <a:latin typeface="Arial"/>
                <a:cs typeface="Arial"/>
              </a:rPr>
              <a:t> </a:t>
            </a:r>
            <a:r>
              <a:rPr dirty="0" smtClean="0" baseline="1610" sz="2700" spc="0" u="heavy">
                <a:latin typeface="Arial"/>
                <a:cs typeface="Arial"/>
              </a:rPr>
              <a:t>8</a:t>
            </a:r>
            <a:r>
              <a:rPr dirty="0" smtClean="0" baseline="1610" sz="2700" spc="0" u="heavy">
                <a:latin typeface="Arial"/>
                <a:cs typeface="Arial"/>
              </a:rPr>
              <a:t> </a:t>
            </a:r>
            <a:r>
              <a:rPr dirty="0" smtClean="0" baseline="1610" sz="2700" spc="-4" u="heavy">
                <a:latin typeface="Arial"/>
                <a:cs typeface="Arial"/>
              </a:rPr>
              <a:t>e</a:t>
            </a:r>
            <a:r>
              <a:rPr dirty="0" smtClean="0" baseline="1610" sz="2700" spc="0" u="heavy">
                <a:latin typeface="Arial"/>
                <a:cs typeface="Arial"/>
              </a:rPr>
              <a:t>t</a:t>
            </a:r>
            <a:r>
              <a:rPr dirty="0" smtClean="0" baseline="1610" sz="2700" spc="0" u="heavy">
                <a:latin typeface="Arial"/>
                <a:cs typeface="Arial"/>
              </a:rPr>
              <a:t> </a:t>
            </a:r>
            <a:r>
              <a:rPr dirty="0" smtClean="0" baseline="1610" sz="2700" spc="-9" u="heavy">
                <a:latin typeface="Arial"/>
                <a:cs typeface="Arial"/>
              </a:rPr>
              <a:t>1</a:t>
            </a:r>
            <a:r>
              <a:rPr dirty="0" smtClean="0" baseline="1610" sz="2700" spc="0" u="heavy">
                <a:latin typeface="Arial"/>
                <a:cs typeface="Arial"/>
              </a:rPr>
              <a:t>5</a:t>
            </a:r>
            <a:r>
              <a:rPr dirty="0" smtClean="0" baseline="1610" sz="2700" spc="14" u="heavy">
                <a:latin typeface="Arial"/>
                <a:cs typeface="Arial"/>
              </a:rPr>
              <a:t> </a:t>
            </a:r>
            <a:r>
              <a:rPr dirty="0" smtClean="0" baseline="1392" sz="2700" spc="4" u="heavy">
                <a:latin typeface="Segoe UI"/>
                <a:cs typeface="Segoe UI"/>
              </a:rPr>
              <a:t>°</a:t>
            </a:r>
            <a:r>
              <a:rPr dirty="0" smtClean="0" baseline="1610" sz="2700" spc="0" u="heavy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4742" y="1930771"/>
            <a:ext cx="2516348" cy="459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022">
              <a:lnSpc>
                <a:spcPts val="1590"/>
              </a:lnSpc>
              <a:spcBef>
                <a:spcPts val="79"/>
              </a:spcBef>
            </a:pPr>
            <a:r>
              <a:rPr dirty="0" smtClean="0" baseline="2070" sz="2100" spc="0">
                <a:latin typeface="Arial"/>
                <a:cs typeface="Arial"/>
              </a:rPr>
              <a:t>•</a:t>
            </a:r>
            <a:r>
              <a:rPr dirty="0" smtClean="0" baseline="2070" sz="2100" spc="0">
                <a:latin typeface="Arial"/>
                <a:cs typeface="Arial"/>
              </a:rPr>
              <a:t>  </a:t>
            </a:r>
            <a:r>
              <a:rPr dirty="0" smtClean="0" baseline="2070" sz="2100" spc="0">
                <a:latin typeface="Arial"/>
                <a:cs typeface="Arial"/>
              </a:rPr>
              <a:t> </a:t>
            </a:r>
            <a:r>
              <a:rPr dirty="0" smtClean="0" baseline="2070" sz="2100" spc="-242">
                <a:latin typeface="Arial"/>
                <a:cs typeface="Arial"/>
              </a:rPr>
              <a:t> </a:t>
            </a:r>
            <a:r>
              <a:rPr dirty="0" smtClean="0" baseline="2070" sz="2100" spc="-4" u="sng">
                <a:latin typeface="Arial"/>
                <a:cs typeface="Arial"/>
              </a:rPr>
              <a:t>T</a:t>
            </a:r>
            <a:r>
              <a:rPr dirty="0" smtClean="0" baseline="2070" sz="2100" spc="-4" u="sng">
                <a:latin typeface="Arial"/>
                <a:cs typeface="Arial"/>
              </a:rPr>
              <a:t>H</a:t>
            </a:r>
            <a:r>
              <a:rPr dirty="0" smtClean="0" baseline="2070" sz="2100" spc="4" u="sng">
                <a:latin typeface="Arial"/>
                <a:cs typeface="Arial"/>
              </a:rPr>
              <a:t>t</a:t>
            </a:r>
            <a:r>
              <a:rPr dirty="0" smtClean="0" baseline="2070" sz="2100" spc="0" u="sng">
                <a:latin typeface="Arial"/>
                <a:cs typeface="Arial"/>
              </a:rPr>
              <a:t>ot</a:t>
            </a:r>
            <a:r>
              <a:rPr dirty="0" smtClean="0" baseline="2070" sz="2100" spc="-4">
                <a:latin typeface="Arial"/>
                <a:cs typeface="Arial"/>
              </a:rPr>
              <a:t> </a:t>
            </a:r>
            <a:r>
              <a:rPr dirty="0" smtClean="0" baseline="2070" sz="2100" spc="0">
                <a:solidFill>
                  <a:srgbClr val="FF0000"/>
                </a:solidFill>
                <a:latin typeface="Arial"/>
                <a:cs typeface="Arial"/>
              </a:rPr>
              <a:t>(&gt;1</a:t>
            </a:r>
            <a:r>
              <a:rPr dirty="0" smtClean="0" baseline="2070" sz="2100" spc="-4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baseline="1790" sz="2100" spc="0">
                <a:solidFill>
                  <a:srgbClr val="FF0000"/>
                </a:solidFill>
                <a:latin typeface="Segoe UI"/>
                <a:cs typeface="Segoe UI"/>
              </a:rPr>
              <a:t>°</a:t>
            </a:r>
            <a:r>
              <a:rPr dirty="0" smtClean="0" baseline="2070" sz="21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baseline="2070" sz="21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baseline="2070" sz="21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070" sz="21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070" sz="21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070" sz="21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2070" sz="2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070" sz="2100" spc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dirty="0" smtClean="0" baseline="2070" sz="21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2070" sz="21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070" sz="21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070" sz="2100" spc="0">
                <a:solidFill>
                  <a:srgbClr val="FF0000"/>
                </a:solidFill>
                <a:latin typeface="Arial"/>
                <a:cs typeface="Arial"/>
              </a:rPr>
              <a:t>“dure”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10839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•</a:t>
            </a:r>
            <a:r>
              <a:rPr dirty="0" smtClean="0" sz="1400" spc="0">
                <a:latin typeface="Arial"/>
                <a:cs typeface="Arial"/>
              </a:rPr>
              <a:t>  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-242">
                <a:latin typeface="Arial"/>
                <a:cs typeface="Arial"/>
              </a:rPr>
              <a:t> </a:t>
            </a:r>
            <a:r>
              <a:rPr dirty="0" smtClean="0" sz="1400" spc="-4" u="sng">
                <a:latin typeface="Arial"/>
                <a:cs typeface="Arial"/>
              </a:rPr>
              <a:t>T</a:t>
            </a:r>
            <a:r>
              <a:rPr dirty="0" smtClean="0" sz="1400" spc="-4" u="sng">
                <a:latin typeface="Arial"/>
                <a:cs typeface="Arial"/>
              </a:rPr>
              <a:t>H</a:t>
            </a:r>
            <a:r>
              <a:rPr dirty="0" smtClean="0" sz="1400" spc="4" u="sng">
                <a:latin typeface="Arial"/>
                <a:cs typeface="Arial"/>
              </a:rPr>
              <a:t>t</a:t>
            </a:r>
            <a:r>
              <a:rPr dirty="0" smtClean="0" sz="1400" spc="0" u="sng">
                <a:latin typeface="Arial"/>
                <a:cs typeface="Arial"/>
              </a:rPr>
              <a:t>ot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400" spc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dirty="0" smtClean="0" sz="1400" spc="1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400" spc="0">
                <a:solidFill>
                  <a:srgbClr val="FF0000"/>
                </a:solidFill>
                <a:latin typeface="Segoe UI"/>
                <a:cs typeface="Segoe UI"/>
              </a:rPr>
              <a:t>°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4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“dou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e”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542" y="2633335"/>
            <a:ext cx="4880728" cy="203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dirty="0" smtClean="0" baseline="2070" sz="2100" spc="-4">
                <a:latin typeface="Arial"/>
                <a:cs typeface="Arial"/>
              </a:rPr>
              <a:t>N</a:t>
            </a:r>
            <a:r>
              <a:rPr dirty="0" smtClean="0" baseline="2070" sz="2100" spc="0">
                <a:latin typeface="Arial"/>
                <a:cs typeface="Arial"/>
              </a:rPr>
              <a:t>B</a:t>
            </a:r>
            <a:r>
              <a:rPr dirty="0" smtClean="0" baseline="2070" sz="2100" spc="4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:</a:t>
            </a:r>
            <a:r>
              <a:rPr dirty="0" smtClean="0" baseline="2070" sz="2100" spc="-9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En</a:t>
            </a:r>
            <a:r>
              <a:rPr dirty="0" smtClean="0" baseline="2070" sz="2100" spc="-4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Belgique,</a:t>
            </a:r>
            <a:r>
              <a:rPr dirty="0" smtClean="0" baseline="2070" sz="2100" spc="-25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une</a:t>
            </a:r>
            <a:r>
              <a:rPr dirty="0" smtClean="0" baseline="2070" sz="2100" spc="-14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dure</a:t>
            </a:r>
            <a:r>
              <a:rPr dirty="0" smtClean="0" baseline="2070" sz="2100" spc="4">
                <a:latin typeface="Arial"/>
                <a:cs typeface="Arial"/>
              </a:rPr>
              <a:t>t</a:t>
            </a:r>
            <a:r>
              <a:rPr dirty="0" smtClean="0" baseline="2070" sz="2100" spc="0">
                <a:latin typeface="Arial"/>
                <a:cs typeface="Arial"/>
              </a:rPr>
              <a:t>é</a:t>
            </a:r>
            <a:r>
              <a:rPr dirty="0" smtClean="0" baseline="2070" sz="2100" spc="-29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de</a:t>
            </a:r>
            <a:r>
              <a:rPr dirty="0" smtClean="0" baseline="2070" sz="2100" spc="-14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l’ordre</a:t>
            </a:r>
            <a:r>
              <a:rPr dirty="0" smtClean="0" baseline="2070" sz="2100" spc="-29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de</a:t>
            </a:r>
            <a:r>
              <a:rPr dirty="0" smtClean="0" baseline="2070" sz="2100" spc="-4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3</a:t>
            </a:r>
            <a:r>
              <a:rPr dirty="0" smtClean="0" baseline="2070" sz="2100" spc="4">
                <a:latin typeface="Arial"/>
                <a:cs typeface="Arial"/>
              </a:rPr>
              <a:t>0</a:t>
            </a:r>
            <a:r>
              <a:rPr dirty="0" smtClean="0" baseline="1790" sz="2100" spc="0">
                <a:latin typeface="Segoe UI"/>
                <a:cs typeface="Segoe UI"/>
              </a:rPr>
              <a:t>°</a:t>
            </a:r>
            <a:r>
              <a:rPr dirty="0" smtClean="0" baseline="2070" sz="2100" spc="0">
                <a:latin typeface="Arial"/>
                <a:cs typeface="Arial"/>
              </a:rPr>
              <a:t>f</a:t>
            </a:r>
            <a:r>
              <a:rPr dirty="0" smtClean="0" baseline="2070" sz="2100" spc="-25">
                <a:latin typeface="Arial"/>
                <a:cs typeface="Arial"/>
              </a:rPr>
              <a:t> </a:t>
            </a:r>
            <a:r>
              <a:rPr dirty="0" smtClean="0" baseline="2070" sz="2100" spc="0">
                <a:latin typeface="Arial"/>
                <a:cs typeface="Arial"/>
              </a:rPr>
              <a:t>e</a:t>
            </a:r>
            <a:r>
              <a:rPr dirty="0" smtClean="0" baseline="2070" sz="2100" spc="4">
                <a:latin typeface="Arial"/>
                <a:cs typeface="Arial"/>
              </a:rPr>
              <a:t>s</a:t>
            </a:r>
            <a:r>
              <a:rPr dirty="0" smtClean="0" baseline="2070" sz="2100" spc="0">
                <a:latin typeface="Arial"/>
                <a:cs typeface="Arial"/>
              </a:rPr>
              <a:t>t</a:t>
            </a:r>
            <a:r>
              <a:rPr dirty="0" smtClean="0" baseline="2070" sz="2100" spc="-9">
                <a:latin typeface="Arial"/>
                <a:cs typeface="Arial"/>
              </a:rPr>
              <a:t> </a:t>
            </a:r>
            <a:r>
              <a:rPr dirty="0" smtClean="0" baseline="2070" sz="2100" spc="4">
                <a:latin typeface="Arial"/>
                <a:cs typeface="Arial"/>
              </a:rPr>
              <a:t>f</a:t>
            </a:r>
            <a:r>
              <a:rPr dirty="0" smtClean="0" baseline="2070" sz="2100" spc="0">
                <a:latin typeface="Arial"/>
                <a:cs typeface="Arial"/>
              </a:rPr>
              <a:t>réque</a:t>
            </a:r>
            <a:r>
              <a:rPr dirty="0" smtClean="0" baseline="2070" sz="2100" spc="-14">
                <a:latin typeface="Arial"/>
                <a:cs typeface="Arial"/>
              </a:rPr>
              <a:t>n</a:t>
            </a:r>
            <a:r>
              <a:rPr dirty="0" smtClean="0" baseline="2070" sz="2100" spc="4">
                <a:latin typeface="Arial"/>
                <a:cs typeface="Arial"/>
              </a:rPr>
              <a:t>t</a:t>
            </a:r>
            <a:r>
              <a:rPr dirty="0" smtClean="0" baseline="2070" sz="2100" spc="-14">
                <a:latin typeface="Arial"/>
                <a:cs typeface="Arial"/>
              </a:rPr>
              <a:t>e</a:t>
            </a:r>
            <a:r>
              <a:rPr dirty="0" smtClean="0" baseline="2070" sz="2100" spc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566" y="3384590"/>
            <a:ext cx="732519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Prin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ipaux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1400" spc="-19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énients</a:t>
            </a:r>
            <a:r>
              <a:rPr dirty="0" smtClean="0" sz="1400" spc="-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ré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ul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400" spc="-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d’une</a:t>
            </a:r>
            <a:r>
              <a:rPr dirty="0" smtClean="0" sz="14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dure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4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ale</a:t>
            </a:r>
            <a:r>
              <a:rPr dirty="0" smtClean="0" sz="1400" spc="-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éle</a:t>
            </a:r>
            <a:r>
              <a:rPr dirty="0" smtClean="0" sz="1400" spc="-19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FF0000"/>
                </a:solidFill>
                <a:latin typeface="Arial"/>
                <a:cs typeface="Arial"/>
              </a:rPr>
              <a:t>ée</a:t>
            </a:r>
            <a:r>
              <a:rPr dirty="0" smtClean="0" sz="1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ue</a:t>
            </a:r>
            <a:r>
              <a:rPr dirty="0" smtClean="0" sz="1400" spc="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d’u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ages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do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iq</a:t>
            </a:r>
            <a:r>
              <a:rPr dirty="0" smtClean="0" sz="1400" spc="-14">
                <a:latin typeface="Arial"/>
                <a:cs typeface="Arial"/>
              </a:rPr>
              <a:t>u</a:t>
            </a:r>
            <a:r>
              <a:rPr dirty="0" smtClean="0" sz="1400" spc="0">
                <a:latin typeface="Arial"/>
                <a:cs typeface="Arial"/>
              </a:rPr>
              <a:t>es</a:t>
            </a:r>
            <a:r>
              <a:rPr dirty="0" smtClean="0" sz="1400" spc="-2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566" y="3811310"/>
            <a:ext cx="8062201" cy="630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Wingdings"/>
                <a:cs typeface="Wingdings"/>
              </a:rPr>
              <a:t></a:t>
            </a:r>
            <a:r>
              <a:rPr dirty="0" smtClean="0" sz="1400" spc="34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per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: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une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eau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dure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requiert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une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quanti</a:t>
            </a:r>
            <a:r>
              <a:rPr dirty="0" smtClean="0" sz="1400" spc="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é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upérieu</a:t>
            </a:r>
            <a:r>
              <a:rPr dirty="0" smtClean="0" sz="1400" spc="-1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elle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9">
                <a:latin typeface="Arial"/>
                <a:cs typeface="Arial"/>
              </a:rPr>
              <a:t>x</a:t>
            </a:r>
            <a:r>
              <a:rPr dirty="0" smtClean="0" sz="1400" spc="0">
                <a:latin typeface="Arial"/>
                <a:cs typeface="Arial"/>
              </a:rPr>
              <a:t>igée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une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eau</a:t>
            </a:r>
            <a:endParaRPr sz="1400">
              <a:latin typeface="Arial"/>
              <a:cs typeface="Arial"/>
            </a:endParaRPr>
          </a:p>
          <a:p>
            <a:pPr marL="12700" marR="26756">
              <a:lnSpc>
                <a:spcPct val="95825"/>
              </a:lnSpc>
            </a:pPr>
            <a:r>
              <a:rPr dirty="0" smtClean="0" sz="1400" spc="0">
                <a:latin typeface="Arial"/>
                <a:cs typeface="Arial"/>
              </a:rPr>
              <a:t>di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illée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pour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or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69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,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par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agi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ion,</a:t>
            </a:r>
            <a:r>
              <a:rPr dirty="0" smtClean="0" sz="1400" spc="-4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une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ou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per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-14">
                <a:latin typeface="Arial"/>
                <a:cs typeface="Arial"/>
              </a:rPr>
              <a:t>a</a:t>
            </a:r>
            <a:r>
              <a:rPr dirty="0" smtClean="0" sz="1400" spc="0">
                <a:latin typeface="Arial"/>
                <a:cs typeface="Arial"/>
              </a:rPr>
              <a:t>n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 marR="26756">
              <a:lnSpc>
                <a:spcPts val="1609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(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baseline="25767" sz="1350" spc="-4">
                <a:latin typeface="Arial"/>
                <a:cs typeface="Arial"/>
              </a:rPr>
              <a:t>2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0">
                <a:latin typeface="Arial"/>
                <a:cs typeface="Arial"/>
              </a:rPr>
              <a:t>  </a:t>
            </a:r>
            <a:r>
              <a:rPr dirty="0" smtClean="0" baseline="25767" sz="1350" spc="7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g</a:t>
            </a:r>
            <a:r>
              <a:rPr dirty="0" smtClean="0" baseline="25767" sz="1350" spc="-4">
                <a:latin typeface="Arial"/>
                <a:cs typeface="Arial"/>
              </a:rPr>
              <a:t>2</a:t>
            </a:r>
            <a:r>
              <a:rPr dirty="0" smtClean="0" baseline="25767" sz="1350" spc="0">
                <a:latin typeface="Arial"/>
                <a:cs typeface="Arial"/>
              </a:rPr>
              <a:t>+</a:t>
            </a:r>
            <a:r>
              <a:rPr dirty="0" smtClean="0" baseline="25767" sz="1350" spc="18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réagi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ec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566" y="5091724"/>
            <a:ext cx="4606387" cy="203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Wingdings"/>
                <a:cs typeface="Wingdings"/>
              </a:rPr>
              <a:t></a:t>
            </a:r>
            <a:r>
              <a:rPr dirty="0" smtClean="0" sz="1400" spc="34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9">
                <a:latin typeface="Arial"/>
                <a:cs typeface="Arial"/>
              </a:rPr>
              <a:t>f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et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dé</a:t>
            </a:r>
            <a:r>
              <a:rPr dirty="0" smtClean="0" sz="1400" spc="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orable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ui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enable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légu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514" y="6036960"/>
            <a:ext cx="8055098" cy="663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699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Wingdings"/>
                <a:cs typeface="Wingdings"/>
              </a:rPr>
              <a:t></a:t>
            </a:r>
            <a:r>
              <a:rPr dirty="0" smtClean="0" sz="1400" spc="39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dure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é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arbona</a:t>
            </a:r>
            <a:r>
              <a:rPr dirty="0" smtClean="0" sz="1400" spc="-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ée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2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re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pons</a:t>
            </a:r>
            <a:r>
              <a:rPr dirty="0" smtClean="0" sz="1400" spc="-9">
                <a:latin typeface="Arial"/>
                <a:cs typeface="Arial"/>
              </a:rPr>
              <a:t>a</a:t>
            </a:r>
            <a:r>
              <a:rPr dirty="0" smtClean="0" sz="1400" spc="0">
                <a:latin typeface="Arial"/>
                <a:cs typeface="Arial"/>
              </a:rPr>
              <a:t>ble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in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ru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(dépôts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ar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re)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dans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les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haudiè</a:t>
            </a:r>
            <a:r>
              <a:rPr dirty="0" smtClean="0" sz="1400" spc="-14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  <a:p>
            <a:pPr marL="12700" marR="31699">
              <a:lnSpc>
                <a:spcPct val="95825"/>
              </a:lnSpc>
            </a:pPr>
            <a:r>
              <a:rPr dirty="0" smtClean="0" sz="1400" spc="0">
                <a:latin typeface="Arial"/>
                <a:cs typeface="Arial"/>
              </a:rPr>
              <a:t>et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dans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u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0">
                <a:latin typeface="Arial"/>
                <a:cs typeface="Arial"/>
              </a:rPr>
              <a:t>au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eries</a:t>
            </a:r>
            <a:r>
              <a:rPr dirty="0" smtClean="0" sz="1400" spc="-3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ir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ula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d’eau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haude.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7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pré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d’une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aine</a:t>
            </a:r>
            <a:r>
              <a:rPr dirty="0" smtClean="0" sz="1400" spc="-5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dure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é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arbona</a:t>
            </a:r>
            <a:r>
              <a:rPr dirty="0" smtClean="0" sz="1400" spc="-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ée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u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ile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pour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é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er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orro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-14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anali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-59">
                <a:latin typeface="Arial"/>
                <a:cs typeface="Arial"/>
              </a:rPr>
              <a:t>o</a:t>
            </a:r>
            <a:r>
              <a:rPr dirty="0" smtClean="0" baseline="-17542" sz="1500" spc="-444">
                <a:latin typeface="Segoe UI"/>
                <a:cs typeface="Segoe UI"/>
              </a:rPr>
              <a:t>E</a:t>
            </a:r>
            <a:r>
              <a:rPr dirty="0" smtClean="0" sz="1400" spc="-339">
                <a:latin typeface="Arial"/>
                <a:cs typeface="Arial"/>
              </a:rPr>
              <a:t>n</a:t>
            </a:r>
            <a:r>
              <a:rPr dirty="0" smtClean="0" baseline="-17542" sz="1500" spc="-279">
                <a:latin typeface="Segoe UI"/>
                <a:cs typeface="Segoe UI"/>
              </a:rPr>
              <a:t>C</a:t>
            </a:r>
            <a:r>
              <a:rPr dirty="0" smtClean="0" sz="1400" spc="-429">
                <a:latin typeface="Arial"/>
                <a:cs typeface="Arial"/>
              </a:rPr>
              <a:t>s</a:t>
            </a:r>
            <a:r>
              <a:rPr dirty="0" smtClean="0" baseline="-17542" sz="1500" spc="4">
                <a:latin typeface="Segoe UI"/>
                <a:cs typeface="Segoe UI"/>
              </a:rPr>
              <a:t>A</a:t>
            </a:r>
            <a:r>
              <a:rPr dirty="0" smtClean="0" baseline="-17542" sz="1500" spc="0">
                <a:latin typeface="Segoe UI"/>
                <a:cs typeface="Segoe UI"/>
              </a:rPr>
              <a:t>M</a:t>
            </a:r>
            <a:r>
              <a:rPr dirty="0" smtClean="0" baseline="-17542" sz="1500" spc="-6">
                <a:latin typeface="Segoe UI"/>
                <a:cs typeface="Segoe UI"/>
              </a:rPr>
              <a:t> </a:t>
            </a:r>
            <a:r>
              <a:rPr dirty="0" smtClean="0" baseline="-17542" sz="15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080677" y="559815"/>
            <a:ext cx="575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687978" y="1306576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005732" y="1306576"/>
            <a:ext cx="62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259021" y="1306576"/>
            <a:ext cx="640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577232" y="1306576"/>
            <a:ext cx="633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805326" y="1681734"/>
            <a:ext cx="651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997579" y="1681734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251096" y="1681734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67707" y="1681734"/>
            <a:ext cx="652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908048" y="1571244"/>
            <a:ext cx="3857244" cy="1344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691639" y="3444240"/>
            <a:ext cx="4320540" cy="2717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211580" y="5124958"/>
            <a:ext cx="1277365" cy="1125601"/>
          </a:xfrm>
          <a:custGeom>
            <a:avLst/>
            <a:gdLst/>
            <a:ahLst/>
            <a:cxnLst/>
            <a:rect l="l" t="t" r="r" b="b"/>
            <a:pathLst>
              <a:path w="1277365" h="1125601">
                <a:moveTo>
                  <a:pt x="53007" y="1070472"/>
                </a:moveTo>
                <a:lnTo>
                  <a:pt x="32016" y="1046657"/>
                </a:lnTo>
                <a:lnTo>
                  <a:pt x="0" y="1125601"/>
                </a:lnTo>
                <a:lnTo>
                  <a:pt x="82422" y="1103845"/>
                </a:lnTo>
                <a:lnTo>
                  <a:pt x="61409" y="1080004"/>
                </a:lnTo>
                <a:lnTo>
                  <a:pt x="51854" y="1088415"/>
                </a:lnTo>
                <a:lnTo>
                  <a:pt x="43459" y="1078877"/>
                </a:lnTo>
                <a:lnTo>
                  <a:pt x="53007" y="1070472"/>
                </a:lnTo>
                <a:close/>
              </a:path>
              <a:path w="1277365" h="1125601">
                <a:moveTo>
                  <a:pt x="43459" y="1078877"/>
                </a:moveTo>
                <a:lnTo>
                  <a:pt x="51854" y="1088415"/>
                </a:lnTo>
                <a:lnTo>
                  <a:pt x="61409" y="1080004"/>
                </a:lnTo>
                <a:lnTo>
                  <a:pt x="1277365" y="9652"/>
                </a:lnTo>
                <a:lnTo>
                  <a:pt x="1268983" y="0"/>
                </a:lnTo>
                <a:lnTo>
                  <a:pt x="53007" y="1070472"/>
                </a:lnTo>
                <a:lnTo>
                  <a:pt x="43459" y="10788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410968" y="4802124"/>
            <a:ext cx="505968" cy="327659"/>
          </a:xfrm>
          <a:custGeom>
            <a:avLst/>
            <a:gdLst/>
            <a:ahLst/>
            <a:cxnLst/>
            <a:rect l="l" t="t" r="r" b="b"/>
            <a:pathLst>
              <a:path w="505968" h="327659">
                <a:moveTo>
                  <a:pt x="0" y="163830"/>
                </a:moveTo>
                <a:lnTo>
                  <a:pt x="3311" y="137269"/>
                </a:lnTo>
                <a:lnTo>
                  <a:pt x="12899" y="112068"/>
                </a:lnTo>
                <a:lnTo>
                  <a:pt x="28241" y="88565"/>
                </a:lnTo>
                <a:lnTo>
                  <a:pt x="48816" y="67098"/>
                </a:lnTo>
                <a:lnTo>
                  <a:pt x="74104" y="48006"/>
                </a:lnTo>
                <a:lnTo>
                  <a:pt x="103583" y="31626"/>
                </a:lnTo>
                <a:lnTo>
                  <a:pt x="119731" y="24559"/>
                </a:lnTo>
                <a:lnTo>
                  <a:pt x="136731" y="18297"/>
                </a:lnTo>
                <a:lnTo>
                  <a:pt x="154519" y="12882"/>
                </a:lnTo>
                <a:lnTo>
                  <a:pt x="173028" y="8357"/>
                </a:lnTo>
                <a:lnTo>
                  <a:pt x="192195" y="4764"/>
                </a:lnTo>
                <a:lnTo>
                  <a:pt x="211953" y="2145"/>
                </a:lnTo>
                <a:lnTo>
                  <a:pt x="232237" y="543"/>
                </a:lnTo>
                <a:lnTo>
                  <a:pt x="252983" y="0"/>
                </a:lnTo>
                <a:lnTo>
                  <a:pt x="273730" y="543"/>
                </a:lnTo>
                <a:lnTo>
                  <a:pt x="294014" y="2145"/>
                </a:lnTo>
                <a:lnTo>
                  <a:pt x="313772" y="4764"/>
                </a:lnTo>
                <a:lnTo>
                  <a:pt x="332939" y="8357"/>
                </a:lnTo>
                <a:lnTo>
                  <a:pt x="351448" y="12882"/>
                </a:lnTo>
                <a:lnTo>
                  <a:pt x="369236" y="18297"/>
                </a:lnTo>
                <a:lnTo>
                  <a:pt x="386236" y="24559"/>
                </a:lnTo>
                <a:lnTo>
                  <a:pt x="402384" y="31626"/>
                </a:lnTo>
                <a:lnTo>
                  <a:pt x="417615" y="39455"/>
                </a:lnTo>
                <a:lnTo>
                  <a:pt x="445063" y="57234"/>
                </a:lnTo>
                <a:lnTo>
                  <a:pt x="468060" y="77556"/>
                </a:lnTo>
                <a:lnTo>
                  <a:pt x="486084" y="100083"/>
                </a:lnTo>
                <a:lnTo>
                  <a:pt x="498614" y="124478"/>
                </a:lnTo>
                <a:lnTo>
                  <a:pt x="505129" y="150401"/>
                </a:lnTo>
                <a:lnTo>
                  <a:pt x="505968" y="163830"/>
                </a:lnTo>
                <a:lnTo>
                  <a:pt x="505129" y="177258"/>
                </a:lnTo>
                <a:lnTo>
                  <a:pt x="498614" y="203181"/>
                </a:lnTo>
                <a:lnTo>
                  <a:pt x="486084" y="227576"/>
                </a:lnTo>
                <a:lnTo>
                  <a:pt x="468060" y="250103"/>
                </a:lnTo>
                <a:lnTo>
                  <a:pt x="445063" y="270425"/>
                </a:lnTo>
                <a:lnTo>
                  <a:pt x="417615" y="288204"/>
                </a:lnTo>
                <a:lnTo>
                  <a:pt x="402384" y="296033"/>
                </a:lnTo>
                <a:lnTo>
                  <a:pt x="386236" y="303100"/>
                </a:lnTo>
                <a:lnTo>
                  <a:pt x="369236" y="309362"/>
                </a:lnTo>
                <a:lnTo>
                  <a:pt x="351448" y="314777"/>
                </a:lnTo>
                <a:lnTo>
                  <a:pt x="332939" y="319302"/>
                </a:lnTo>
                <a:lnTo>
                  <a:pt x="313772" y="322895"/>
                </a:lnTo>
                <a:lnTo>
                  <a:pt x="294014" y="325514"/>
                </a:lnTo>
                <a:lnTo>
                  <a:pt x="273730" y="327116"/>
                </a:lnTo>
                <a:lnTo>
                  <a:pt x="252983" y="327659"/>
                </a:lnTo>
                <a:lnTo>
                  <a:pt x="232237" y="327116"/>
                </a:lnTo>
                <a:lnTo>
                  <a:pt x="211953" y="325514"/>
                </a:lnTo>
                <a:lnTo>
                  <a:pt x="192195" y="322895"/>
                </a:lnTo>
                <a:lnTo>
                  <a:pt x="173028" y="319302"/>
                </a:lnTo>
                <a:lnTo>
                  <a:pt x="154519" y="314777"/>
                </a:lnTo>
                <a:lnTo>
                  <a:pt x="136731" y="309362"/>
                </a:lnTo>
                <a:lnTo>
                  <a:pt x="119731" y="303100"/>
                </a:lnTo>
                <a:lnTo>
                  <a:pt x="103583" y="296033"/>
                </a:lnTo>
                <a:lnTo>
                  <a:pt x="88352" y="288204"/>
                </a:lnTo>
                <a:lnTo>
                  <a:pt x="60904" y="270425"/>
                </a:lnTo>
                <a:lnTo>
                  <a:pt x="37907" y="250103"/>
                </a:lnTo>
                <a:lnTo>
                  <a:pt x="19883" y="227576"/>
                </a:lnTo>
                <a:lnTo>
                  <a:pt x="7353" y="203181"/>
                </a:lnTo>
                <a:lnTo>
                  <a:pt x="838" y="177258"/>
                </a:lnTo>
                <a:lnTo>
                  <a:pt x="0" y="16383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1990" y="271779"/>
            <a:ext cx="11863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09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9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ai</a:t>
            </a:r>
            <a:r>
              <a:rPr dirty="0" smtClean="0" baseline="3034" sz="2700" spc="-29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em</a:t>
            </a:r>
            <a:r>
              <a:rPr dirty="0" smtClean="0" baseline="3034" sz="2700" spc="9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9">
                <a:solidFill>
                  <a:srgbClr val="C55A11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990" y="745164"/>
            <a:ext cx="56196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dirty="0" smtClean="0" sz="1800" spc="-4">
                <a:solidFill>
                  <a:srgbClr val="C55A1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C55A1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5A11"/>
                </a:solidFill>
                <a:latin typeface="Arial"/>
                <a:cs typeface="Arial"/>
              </a:rPr>
              <a:t>ciss</a:t>
            </a:r>
            <a:r>
              <a:rPr dirty="0" smtClean="0" sz="1800" spc="-9">
                <a:solidFill>
                  <a:srgbClr val="C55A1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5A11"/>
                </a:solidFill>
                <a:latin typeface="Arial"/>
                <a:cs typeface="Arial"/>
              </a:rPr>
              <a:t>me</a:t>
            </a:r>
            <a:r>
              <a:rPr dirty="0" smtClean="0" sz="1800" spc="-9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dirty="0" smtClean="0" sz="1800" spc="34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9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si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éc</a:t>
            </a:r>
            <a:r>
              <a:rPr dirty="0" smtClean="0" sz="1800" spc="-9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use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’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ns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cati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q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540" y="1217530"/>
            <a:ext cx="238221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4">
                <a:latin typeface="Comic Sans MS"/>
                <a:cs typeface="Comic Sans MS"/>
              </a:rPr>
              <a:t>R</a:t>
            </a:r>
            <a:r>
              <a:rPr dirty="0" smtClean="0" baseline="1494" sz="2400" spc="0">
                <a:latin typeface="Comic Sans MS"/>
                <a:cs typeface="Comic Sans MS"/>
              </a:rPr>
              <a:t>ési</a:t>
            </a:r>
            <a:r>
              <a:rPr dirty="0" smtClean="0" baseline="1494" sz="2400" spc="4">
                <a:latin typeface="Comic Sans MS"/>
                <a:cs typeface="Comic Sans MS"/>
              </a:rPr>
              <a:t>n</a:t>
            </a:r>
            <a:r>
              <a:rPr dirty="0" smtClean="0" baseline="1494" sz="2400" spc="0">
                <a:latin typeface="Comic Sans MS"/>
                <a:cs typeface="Comic Sans MS"/>
              </a:rPr>
              <a:t>e</a:t>
            </a:r>
            <a:r>
              <a:rPr dirty="0" smtClean="0" baseline="1494" sz="2400" spc="-53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de</a:t>
            </a:r>
            <a:r>
              <a:rPr dirty="0" smtClean="0" baseline="1494" sz="2400" spc="-28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po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y</a:t>
            </a:r>
            <a:r>
              <a:rPr dirty="0" smtClean="0" baseline="1494" sz="2400" spc="-4">
                <a:latin typeface="Comic Sans MS"/>
                <a:cs typeface="Comic Sans MS"/>
              </a:rPr>
              <a:t>m</a:t>
            </a:r>
            <a:r>
              <a:rPr dirty="0" smtClean="0" baseline="1494" sz="2400" spc="0">
                <a:latin typeface="Comic Sans MS"/>
                <a:cs typeface="Comic Sans MS"/>
              </a:rPr>
              <a:t>érisa</a:t>
            </a:r>
            <a:r>
              <a:rPr dirty="0" smtClean="0" baseline="1494" sz="2400" spc="4"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latin typeface="Comic Sans MS"/>
                <a:cs typeface="Comic Sans MS"/>
              </a:rPr>
              <a:t>ion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742" y="2967188"/>
            <a:ext cx="726326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Ex: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co</a:t>
            </a:r>
            <a:r>
              <a:rPr dirty="0" smtClean="0" baseline="1708" sz="2100" spc="9">
                <a:latin typeface="Comic Sans MS"/>
                <a:cs typeface="Comic Sans MS"/>
              </a:rPr>
              <a:t>p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lymère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trid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mensi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el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rmé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styrè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vinyl</a:t>
            </a:r>
            <a:r>
              <a:rPr dirty="0" smtClean="0" baseline="1708" sz="2100" spc="-4">
                <a:latin typeface="Comic Sans MS"/>
                <a:cs typeface="Comic Sans MS"/>
              </a:rPr>
              <a:t>b</a:t>
            </a:r>
            <a:r>
              <a:rPr dirty="0" smtClean="0" baseline="1708" sz="2100" spc="0">
                <a:latin typeface="Comic Sans MS"/>
                <a:cs typeface="Comic Sans MS"/>
              </a:rPr>
              <a:t>enz</a:t>
            </a:r>
            <a:r>
              <a:rPr dirty="0" smtClean="0" baseline="1708" sz="2100" spc="-4">
                <a:latin typeface="Comic Sans MS"/>
                <a:cs typeface="Comic Sans MS"/>
              </a:rPr>
              <a:t>è</a:t>
            </a:r>
            <a:r>
              <a:rPr dirty="0" smtClean="0" baseline="1708" sz="2100" spc="0">
                <a:latin typeface="Comic Sans MS"/>
                <a:cs typeface="Comic Sans MS"/>
              </a:rPr>
              <a:t>ne</a:t>
            </a:r>
            <a:r>
              <a:rPr dirty="0" smtClean="0" baseline="1708" sz="2100" spc="-4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(</a:t>
            </a:r>
            <a:r>
              <a:rPr dirty="0" smtClean="0" baseline="1708" sz="2100" spc="4"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latin typeface="Comic Sans MS"/>
                <a:cs typeface="Comic Sans MS"/>
              </a:rPr>
              <a:t>mb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rlite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I</a:t>
            </a:r>
            <a:r>
              <a:rPr dirty="0" smtClean="0" baseline="1708" sz="2100" spc="9">
                <a:latin typeface="Comic Sans MS"/>
                <a:cs typeface="Comic Sans MS"/>
              </a:rPr>
              <a:t>R</a:t>
            </a:r>
            <a:r>
              <a:rPr dirty="0" smtClean="0" baseline="1708" sz="2100" spc="-9">
                <a:latin typeface="Comic Sans MS"/>
                <a:cs typeface="Comic Sans MS"/>
              </a:rPr>
              <a:t>-</a:t>
            </a:r>
            <a:r>
              <a:rPr dirty="0" smtClean="0" baseline="1708" sz="2100" spc="0">
                <a:latin typeface="Comic Sans MS"/>
                <a:cs typeface="Comic Sans MS"/>
              </a:rPr>
              <a:t>12</a:t>
            </a:r>
            <a:r>
              <a:rPr dirty="0" smtClean="0" baseline="1708" sz="2100" spc="-4">
                <a:latin typeface="Comic Sans MS"/>
                <a:cs typeface="Comic Sans MS"/>
              </a:rPr>
              <a:t>0</a:t>
            </a:r>
            <a:r>
              <a:rPr dirty="0" smtClean="0" baseline="1708" sz="2100" spc="0">
                <a:latin typeface="Comic Sans MS"/>
                <a:cs typeface="Comic Sans MS"/>
              </a:rPr>
              <a:t>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2557" y="4715216"/>
            <a:ext cx="2008634" cy="844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4">
                <a:latin typeface="Comic Sans MS"/>
                <a:cs typeface="Comic Sans MS"/>
              </a:rPr>
              <a:t>R</a:t>
            </a:r>
            <a:r>
              <a:rPr dirty="0" smtClean="0" baseline="3417" sz="2100" spc="0">
                <a:latin typeface="Comic Sans MS"/>
                <a:cs typeface="Comic Sans MS"/>
              </a:rPr>
              <a:t>ésine</a:t>
            </a:r>
            <a:r>
              <a:rPr dirty="0" smtClean="0" baseline="3417" sz="2100" spc="-34">
                <a:latin typeface="Comic Sans MS"/>
                <a:cs typeface="Comic Sans MS"/>
              </a:rPr>
              <a:t> </a:t>
            </a:r>
            <a:r>
              <a:rPr dirty="0" smtClean="0" baseline="3417" sz="2100" spc="-4">
                <a:latin typeface="Comic Sans MS"/>
                <a:cs typeface="Comic Sans MS"/>
              </a:rPr>
              <a:t>f</a:t>
            </a:r>
            <a:r>
              <a:rPr dirty="0" smtClean="0" baseline="3417" sz="2100" spc="0">
                <a:latin typeface="Comic Sans MS"/>
                <a:cs typeface="Comic Sans MS"/>
              </a:rPr>
              <a:t>inement</a:t>
            </a:r>
            <a:r>
              <a:rPr dirty="0" smtClean="0" baseline="3417" sz="2100" spc="-1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</a:t>
            </a:r>
            <a:r>
              <a:rPr dirty="0" smtClean="0" baseline="3417" sz="2100" spc="4">
                <a:latin typeface="Comic Sans MS"/>
                <a:cs typeface="Comic Sans MS"/>
              </a:rPr>
              <a:t>i</a:t>
            </a:r>
            <a:r>
              <a:rPr dirty="0" smtClean="0" baseline="3417" sz="2100" spc="0">
                <a:latin typeface="Comic Sans MS"/>
                <a:cs typeface="Comic Sans MS"/>
              </a:rPr>
              <a:t>visée</a:t>
            </a:r>
            <a:endParaRPr sz="1400">
              <a:latin typeface="Comic Sans MS"/>
              <a:cs typeface="Comic Sans MS"/>
            </a:endParaRPr>
          </a:p>
          <a:p>
            <a:pPr marL="12700" marR="26746">
              <a:lnSpc>
                <a:spcPts val="1680"/>
              </a:lnSpc>
              <a:spcBef>
                <a:spcPts val="3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a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0">
                <a:latin typeface="Comic Sans MS"/>
                <a:cs typeface="Comic Sans MS"/>
              </a:rPr>
              <a:t>in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prés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er</a:t>
            </a:r>
            <a:endParaRPr sz="1400">
              <a:latin typeface="Comic Sans MS"/>
              <a:cs typeface="Comic Sans MS"/>
            </a:endParaRPr>
          </a:p>
          <a:p>
            <a:pPr marL="12700" marR="26746">
              <a:lnSpc>
                <a:spcPts val="1680"/>
              </a:lnSpc>
            </a:pPr>
            <a:r>
              <a:rPr dirty="0" smtClean="0" baseline="1708" sz="2100" spc="0">
                <a:latin typeface="Comic Sans MS"/>
                <a:cs typeface="Comic Sans MS"/>
              </a:rPr>
              <a:t>une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gra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sur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0">
                <a:latin typeface="Comic Sans MS"/>
                <a:cs typeface="Comic Sans MS"/>
              </a:rPr>
              <a:t>ace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endParaRPr sz="1400">
              <a:latin typeface="Comic Sans MS"/>
              <a:cs typeface="Comic Sans MS"/>
            </a:endParaRPr>
          </a:p>
          <a:p>
            <a:pPr marL="12700" marR="26746">
              <a:lnSpc>
                <a:spcPts val="1664"/>
              </a:lnSpc>
            </a:pPr>
            <a:r>
              <a:rPr dirty="0" smtClean="0" baseline="1708" sz="2100" spc="0">
                <a:latin typeface="Comic Sans MS"/>
                <a:cs typeface="Comic Sans MS"/>
              </a:rPr>
              <a:t>contact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avec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la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luti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243" y="6311098"/>
            <a:ext cx="75877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G</a:t>
            </a:r>
            <a:r>
              <a:rPr dirty="0" smtClean="0" baseline="1708" sz="2100" spc="0">
                <a:latin typeface="Comic Sans MS"/>
                <a:cs typeface="Comic Sans MS"/>
              </a:rPr>
              <a:t>ro</a:t>
            </a:r>
            <a:r>
              <a:rPr dirty="0" smtClean="0" baseline="1708" sz="2100" spc="4">
                <a:latin typeface="Comic Sans MS"/>
                <a:cs typeface="Comic Sans MS"/>
              </a:rPr>
              <a:t>u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es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niques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intro</a:t>
            </a:r>
            <a:r>
              <a:rPr dirty="0" smtClean="0" baseline="1708" sz="2100" spc="4"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latin typeface="Comic Sans MS"/>
                <a:cs typeface="Comic Sans MS"/>
              </a:rPr>
              <a:t>uits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en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substituant</a:t>
            </a:r>
            <a:r>
              <a:rPr dirty="0" smtClean="0" baseline="1708" sz="2100" spc="-2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un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at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me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du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noy</a:t>
            </a:r>
            <a:r>
              <a:rPr dirty="0" smtClean="0" baseline="1708" sz="2100" spc="4"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latin typeface="Comic Sans MS"/>
                <a:cs typeface="Comic Sans MS"/>
              </a:rPr>
              <a:t>u</a:t>
            </a:r>
            <a:r>
              <a:rPr dirty="0" smtClean="0" baseline="1708" sz="2100" spc="-29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b</a:t>
            </a:r>
            <a:r>
              <a:rPr dirty="0" smtClean="0" baseline="1708" sz="2100" spc="0">
                <a:latin typeface="Comic Sans MS"/>
                <a:cs typeface="Comic Sans MS"/>
              </a:rPr>
              <a:t>enz</a:t>
            </a:r>
            <a:r>
              <a:rPr dirty="0" smtClean="0" baseline="1708" sz="2100" spc="-4">
                <a:latin typeface="Comic Sans MS"/>
                <a:cs typeface="Comic Sans MS"/>
              </a:rPr>
              <a:t>é</a:t>
            </a:r>
            <a:r>
              <a:rPr dirty="0" smtClean="0" baseline="1708" sz="2100" spc="0">
                <a:latin typeface="Comic Sans MS"/>
                <a:cs typeface="Comic Sans MS"/>
              </a:rPr>
              <a:t>nique</a:t>
            </a:r>
            <a:r>
              <a:rPr dirty="0" smtClean="0" baseline="1708" sz="2100" spc="-4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exemples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grou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34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243" y="6518121"/>
            <a:ext cx="1282198" cy="240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dirty="0" smtClean="0" baseline="8542" sz="2100" spc="0">
                <a:latin typeface="Comic Sans MS"/>
                <a:cs typeface="Comic Sans MS"/>
              </a:rPr>
              <a:t>actifs</a:t>
            </a:r>
            <a:r>
              <a:rPr dirty="0" smtClean="0" baseline="8542" sz="2100" spc="-1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: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4">
                <a:latin typeface="Comic Sans MS"/>
                <a:cs typeface="Comic Sans MS"/>
              </a:rPr>
              <a:t>R</a:t>
            </a:r>
            <a:r>
              <a:rPr dirty="0" smtClean="0" baseline="8542" sz="2100" spc="-9">
                <a:latin typeface="Comic Sans MS"/>
                <a:cs typeface="Comic Sans MS"/>
              </a:rPr>
              <a:t>-</a:t>
            </a:r>
            <a:r>
              <a:rPr dirty="0" smtClean="0" baseline="8542" sz="2100" spc="0">
                <a:latin typeface="Comic Sans MS"/>
                <a:cs typeface="Comic Sans MS"/>
              </a:rPr>
              <a:t>S</a:t>
            </a:r>
            <a:r>
              <a:rPr dirty="0" smtClean="0" baseline="8542" sz="2100" spc="-4">
                <a:latin typeface="Comic Sans MS"/>
                <a:cs typeface="Comic Sans MS"/>
              </a:rPr>
              <a:t>O</a:t>
            </a:r>
            <a:r>
              <a:rPr dirty="0" smtClean="0" baseline="-5315" sz="1350" spc="4">
                <a:latin typeface="Comic Sans MS"/>
                <a:cs typeface="Comic Sans MS"/>
              </a:rPr>
              <a:t>3</a:t>
            </a:r>
            <a:r>
              <a:rPr dirty="0" smtClean="0" baseline="34550" sz="1350" spc="0">
                <a:latin typeface="Comic Sans MS"/>
                <a:cs typeface="Comic Sans MS"/>
              </a:rPr>
              <a:t>-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1377" y="6518121"/>
            <a:ext cx="706329" cy="240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dirty="0" smtClean="0" baseline="8542" sz="2100" spc="4">
                <a:latin typeface="Comic Sans MS"/>
                <a:cs typeface="Comic Sans MS"/>
              </a:rPr>
              <a:t>R</a:t>
            </a:r>
            <a:r>
              <a:rPr dirty="0" smtClean="0" baseline="8542" sz="2100" spc="-4">
                <a:latin typeface="Comic Sans MS"/>
                <a:cs typeface="Comic Sans MS"/>
              </a:rPr>
              <a:t>-</a:t>
            </a:r>
            <a:r>
              <a:rPr dirty="0" smtClean="0" baseline="8542" sz="2100" spc="0">
                <a:latin typeface="Comic Sans MS"/>
                <a:cs typeface="Comic Sans MS"/>
              </a:rPr>
              <a:t>P</a:t>
            </a:r>
            <a:r>
              <a:rPr dirty="0" smtClean="0" baseline="8542" sz="2100" spc="-4">
                <a:latin typeface="Comic Sans MS"/>
                <a:cs typeface="Comic Sans MS"/>
              </a:rPr>
              <a:t>O</a:t>
            </a:r>
            <a:r>
              <a:rPr dirty="0" smtClean="0" baseline="-5315" sz="1350" spc="0">
                <a:latin typeface="Comic Sans MS"/>
                <a:cs typeface="Comic Sans MS"/>
              </a:rPr>
              <a:t>3</a:t>
            </a:r>
            <a:r>
              <a:rPr dirty="0" smtClean="0" baseline="-5315" sz="1350" spc="11">
                <a:latin typeface="Comic Sans MS"/>
                <a:cs typeface="Comic Sans MS"/>
              </a:rPr>
              <a:t> </a:t>
            </a:r>
            <a:r>
              <a:rPr dirty="0" smtClean="0" baseline="34550" sz="1350" spc="4">
                <a:latin typeface="Comic Sans MS"/>
                <a:cs typeface="Comic Sans MS"/>
              </a:rPr>
              <a:t>2</a:t>
            </a:r>
            <a:r>
              <a:rPr dirty="0" smtClean="0" baseline="34550" sz="1350" spc="0">
                <a:latin typeface="Comic Sans MS"/>
                <a:cs typeface="Comic Sans MS"/>
              </a:rPr>
              <a:t>-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2984" y="6518121"/>
            <a:ext cx="614635" cy="240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dirty="0" smtClean="0" baseline="8542" sz="2100" spc="4">
                <a:latin typeface="Comic Sans MS"/>
                <a:cs typeface="Comic Sans MS"/>
              </a:rPr>
              <a:t>R</a:t>
            </a:r>
            <a:r>
              <a:rPr dirty="0" smtClean="0" baseline="8542" sz="2100" spc="-9">
                <a:latin typeface="Comic Sans MS"/>
                <a:cs typeface="Comic Sans MS"/>
              </a:rPr>
              <a:t>-</a:t>
            </a:r>
            <a:r>
              <a:rPr dirty="0" smtClean="0" baseline="8542" sz="2100" spc="-4">
                <a:latin typeface="Comic Sans MS"/>
                <a:cs typeface="Comic Sans MS"/>
              </a:rPr>
              <a:t>CO</a:t>
            </a:r>
            <a:r>
              <a:rPr dirty="0" smtClean="0" baseline="-5315" sz="1350" spc="4">
                <a:latin typeface="Comic Sans MS"/>
                <a:cs typeface="Comic Sans MS"/>
              </a:rPr>
              <a:t>2</a:t>
            </a:r>
            <a:r>
              <a:rPr dirty="0" smtClean="0" baseline="34550" sz="1350" spc="0">
                <a:latin typeface="Comic Sans MS"/>
                <a:cs typeface="Comic Sans MS"/>
              </a:rPr>
              <a:t>-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501164" y="1719953"/>
            <a:ext cx="190508" cy="50751"/>
          </a:xfrm>
          <a:custGeom>
            <a:avLst/>
            <a:gdLst/>
            <a:ahLst/>
            <a:cxnLst/>
            <a:rect l="l" t="t" r="r" b="b"/>
            <a:pathLst>
              <a:path w="190508" h="50751">
                <a:moveTo>
                  <a:pt x="190508" y="50751"/>
                </a:moveTo>
                <a:lnTo>
                  <a:pt x="0" y="0"/>
                </a:lnTo>
                <a:lnTo>
                  <a:pt x="22865" y="50750"/>
                </a:lnTo>
                <a:lnTo>
                  <a:pt x="190508" y="50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043963" y="1796083"/>
            <a:ext cx="190496" cy="48219"/>
          </a:xfrm>
          <a:custGeom>
            <a:avLst/>
            <a:gdLst/>
            <a:ahLst/>
            <a:cxnLst/>
            <a:rect l="l" t="t" r="r" b="b"/>
            <a:pathLst>
              <a:path w="190496" h="48219">
                <a:moveTo>
                  <a:pt x="0" y="0"/>
                </a:moveTo>
                <a:lnTo>
                  <a:pt x="190496" y="48219"/>
                </a:lnTo>
                <a:lnTo>
                  <a:pt x="167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046503" y="1765629"/>
            <a:ext cx="474984" cy="0"/>
          </a:xfrm>
          <a:custGeom>
            <a:avLst/>
            <a:gdLst/>
            <a:ahLst/>
            <a:cxnLst/>
            <a:rect l="l" t="t" r="r" b="b"/>
            <a:pathLst>
              <a:path w="474984" h="0">
                <a:moveTo>
                  <a:pt x="474984" y="0"/>
                </a:moveTo>
                <a:lnTo>
                  <a:pt x="0" y="0"/>
                </a:lnTo>
              </a:path>
            </a:pathLst>
          </a:custGeom>
          <a:ln w="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043963" y="1764359"/>
            <a:ext cx="480064" cy="0"/>
          </a:xfrm>
          <a:custGeom>
            <a:avLst/>
            <a:gdLst/>
            <a:ahLst/>
            <a:cxnLst/>
            <a:rect l="l" t="t" r="r" b="b"/>
            <a:pathLst>
              <a:path w="480064" h="0">
                <a:moveTo>
                  <a:pt x="0" y="0"/>
                </a:moveTo>
                <a:lnTo>
                  <a:pt x="480064" y="0"/>
                </a:lnTo>
              </a:path>
            </a:pathLst>
          </a:custGeom>
          <a:ln w="13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214150" y="1803696"/>
            <a:ext cx="474980" cy="0"/>
          </a:xfrm>
          <a:custGeom>
            <a:avLst/>
            <a:gdLst/>
            <a:ahLst/>
            <a:cxnLst/>
            <a:rect l="l" t="t" r="r" b="b"/>
            <a:pathLst>
              <a:path w="474980" h="0">
                <a:moveTo>
                  <a:pt x="0" y="0"/>
                </a:moveTo>
                <a:lnTo>
                  <a:pt x="474980" y="0"/>
                </a:lnTo>
              </a:path>
            </a:pathLst>
          </a:custGeom>
          <a:ln w="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211608" y="1802427"/>
            <a:ext cx="480064" cy="0"/>
          </a:xfrm>
          <a:custGeom>
            <a:avLst/>
            <a:gdLst/>
            <a:ahLst/>
            <a:cxnLst/>
            <a:rect l="l" t="t" r="r" b="b"/>
            <a:pathLst>
              <a:path w="480064" h="0">
                <a:moveTo>
                  <a:pt x="0" y="0"/>
                </a:moveTo>
                <a:lnTo>
                  <a:pt x="480064" y="0"/>
                </a:lnTo>
              </a:path>
            </a:pathLst>
          </a:custGeom>
          <a:ln w="13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898391" y="2636520"/>
            <a:ext cx="151028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328952" y="4537829"/>
            <a:ext cx="190508" cy="50750"/>
          </a:xfrm>
          <a:custGeom>
            <a:avLst/>
            <a:gdLst/>
            <a:ahLst/>
            <a:cxnLst/>
            <a:rect l="l" t="t" r="r" b="b"/>
            <a:pathLst>
              <a:path w="190508" h="50750">
                <a:moveTo>
                  <a:pt x="190508" y="50750"/>
                </a:moveTo>
                <a:lnTo>
                  <a:pt x="0" y="0"/>
                </a:lnTo>
                <a:lnTo>
                  <a:pt x="22865" y="50750"/>
                </a:lnTo>
                <a:lnTo>
                  <a:pt x="190508" y="50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871752" y="4613959"/>
            <a:ext cx="190496" cy="48219"/>
          </a:xfrm>
          <a:custGeom>
            <a:avLst/>
            <a:gdLst/>
            <a:ahLst/>
            <a:cxnLst/>
            <a:rect l="l" t="t" r="r" b="b"/>
            <a:pathLst>
              <a:path w="190496" h="48219">
                <a:moveTo>
                  <a:pt x="0" y="0"/>
                </a:moveTo>
                <a:lnTo>
                  <a:pt x="190496" y="48219"/>
                </a:lnTo>
                <a:lnTo>
                  <a:pt x="167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874291" y="4583505"/>
            <a:ext cx="474984" cy="0"/>
          </a:xfrm>
          <a:custGeom>
            <a:avLst/>
            <a:gdLst/>
            <a:ahLst/>
            <a:cxnLst/>
            <a:rect l="l" t="t" r="r" b="b"/>
            <a:pathLst>
              <a:path w="474984" h="0">
                <a:moveTo>
                  <a:pt x="474984" y="0"/>
                </a:moveTo>
                <a:lnTo>
                  <a:pt x="0" y="0"/>
                </a:lnTo>
              </a:path>
            </a:pathLst>
          </a:custGeom>
          <a:ln w="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871752" y="4582235"/>
            <a:ext cx="480064" cy="0"/>
          </a:xfrm>
          <a:custGeom>
            <a:avLst/>
            <a:gdLst/>
            <a:ahLst/>
            <a:cxnLst/>
            <a:rect l="l" t="t" r="r" b="b"/>
            <a:pathLst>
              <a:path w="480064" h="0">
                <a:moveTo>
                  <a:pt x="0" y="0"/>
                </a:moveTo>
                <a:lnTo>
                  <a:pt x="480064" y="0"/>
                </a:lnTo>
              </a:path>
            </a:pathLst>
          </a:custGeom>
          <a:ln w="13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041938" y="4621572"/>
            <a:ext cx="474980" cy="0"/>
          </a:xfrm>
          <a:custGeom>
            <a:avLst/>
            <a:gdLst/>
            <a:ahLst/>
            <a:cxnLst/>
            <a:rect l="l" t="t" r="r" b="b"/>
            <a:pathLst>
              <a:path w="474980" h="0">
                <a:moveTo>
                  <a:pt x="0" y="0"/>
                </a:moveTo>
                <a:lnTo>
                  <a:pt x="474980" y="0"/>
                </a:lnTo>
              </a:path>
            </a:pathLst>
          </a:custGeom>
          <a:ln w="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039396" y="4620303"/>
            <a:ext cx="480064" cy="0"/>
          </a:xfrm>
          <a:custGeom>
            <a:avLst/>
            <a:gdLst/>
            <a:ahLst/>
            <a:cxnLst/>
            <a:rect l="l" t="t" r="r" b="b"/>
            <a:pathLst>
              <a:path w="480064" h="0">
                <a:moveTo>
                  <a:pt x="0" y="0"/>
                </a:moveTo>
                <a:lnTo>
                  <a:pt x="480064" y="0"/>
                </a:lnTo>
              </a:path>
            </a:pathLst>
          </a:custGeom>
          <a:ln w="13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311701" y="5677781"/>
            <a:ext cx="190905" cy="50751"/>
          </a:xfrm>
          <a:custGeom>
            <a:avLst/>
            <a:gdLst/>
            <a:ahLst/>
            <a:cxnLst/>
            <a:rect l="l" t="t" r="r" b="b"/>
            <a:pathLst>
              <a:path w="190905" h="50751">
                <a:moveTo>
                  <a:pt x="190905" y="50751"/>
                </a:moveTo>
                <a:lnTo>
                  <a:pt x="0" y="0"/>
                </a:lnTo>
                <a:lnTo>
                  <a:pt x="22912" y="50750"/>
                </a:lnTo>
                <a:lnTo>
                  <a:pt x="190905" y="50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853548" y="5753911"/>
            <a:ext cx="190893" cy="48219"/>
          </a:xfrm>
          <a:custGeom>
            <a:avLst/>
            <a:gdLst/>
            <a:ahLst/>
            <a:cxnLst/>
            <a:rect l="l" t="t" r="r" b="b"/>
            <a:pathLst>
              <a:path w="190893" h="48219">
                <a:moveTo>
                  <a:pt x="0" y="0"/>
                </a:moveTo>
                <a:lnTo>
                  <a:pt x="190893" y="48219"/>
                </a:lnTo>
                <a:lnTo>
                  <a:pt x="167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856092" y="5723457"/>
            <a:ext cx="475973" cy="0"/>
          </a:xfrm>
          <a:custGeom>
            <a:avLst/>
            <a:gdLst/>
            <a:ahLst/>
            <a:cxnLst/>
            <a:rect l="l" t="t" r="r" b="b"/>
            <a:pathLst>
              <a:path w="475973" h="0">
                <a:moveTo>
                  <a:pt x="475973" y="0"/>
                </a:moveTo>
                <a:lnTo>
                  <a:pt x="0" y="0"/>
                </a:lnTo>
              </a:path>
            </a:pathLst>
          </a:custGeom>
          <a:ln w="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53548" y="5722187"/>
            <a:ext cx="481064" cy="0"/>
          </a:xfrm>
          <a:custGeom>
            <a:avLst/>
            <a:gdLst/>
            <a:ahLst/>
            <a:cxnLst/>
            <a:rect l="l" t="t" r="r" b="b"/>
            <a:pathLst>
              <a:path w="481064" h="0">
                <a:moveTo>
                  <a:pt x="0" y="0"/>
                </a:moveTo>
                <a:lnTo>
                  <a:pt x="481064" y="0"/>
                </a:lnTo>
              </a:path>
            </a:pathLst>
          </a:custGeom>
          <a:ln w="13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024089" y="5761524"/>
            <a:ext cx="475970" cy="0"/>
          </a:xfrm>
          <a:custGeom>
            <a:avLst/>
            <a:gdLst/>
            <a:ahLst/>
            <a:cxnLst/>
            <a:rect l="l" t="t" r="r" b="b"/>
            <a:pathLst>
              <a:path w="475970" h="0">
                <a:moveTo>
                  <a:pt x="0" y="0"/>
                </a:moveTo>
                <a:lnTo>
                  <a:pt x="475970" y="0"/>
                </a:lnTo>
              </a:path>
            </a:pathLst>
          </a:custGeom>
          <a:ln w="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021541" y="5760255"/>
            <a:ext cx="481064" cy="0"/>
          </a:xfrm>
          <a:custGeom>
            <a:avLst/>
            <a:gdLst/>
            <a:ahLst/>
            <a:cxnLst/>
            <a:rect l="l" t="t" r="r" b="b"/>
            <a:pathLst>
              <a:path w="481064" h="0">
                <a:moveTo>
                  <a:pt x="0" y="0"/>
                </a:moveTo>
                <a:lnTo>
                  <a:pt x="481064" y="0"/>
                </a:lnTo>
              </a:path>
            </a:pathLst>
          </a:custGeom>
          <a:ln w="13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47217" y="257622"/>
            <a:ext cx="24563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-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écanis</a:t>
            </a:r>
            <a:r>
              <a:rPr dirty="0" smtClean="0" baseline="2657" sz="2700" spc="9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e</a:t>
            </a:r>
            <a:r>
              <a:rPr dirty="0" smtClean="0" baseline="2657" sz="2700" spc="-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d’écha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ge</a:t>
            </a:r>
            <a:r>
              <a:rPr dirty="0" smtClean="0" baseline="2657" sz="2700" spc="-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7217" y="737589"/>
            <a:ext cx="770557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latin typeface="Comic Sans MS"/>
                <a:cs typeface="Comic Sans MS"/>
              </a:rPr>
              <a:t>es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ions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la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soluti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t</a:t>
            </a:r>
            <a:r>
              <a:rPr dirty="0" smtClean="0" baseline="1708" sz="2100" spc="-4">
                <a:latin typeface="Comic Sans MS"/>
                <a:cs typeface="Comic Sans MS"/>
              </a:rPr>
              <a:t>r</a:t>
            </a:r>
            <a:r>
              <a:rPr dirty="0" smtClean="0" baseline="1708" sz="2100" spc="0">
                <a:latin typeface="Comic Sans MS"/>
                <a:cs typeface="Comic Sans MS"/>
              </a:rPr>
              <a:t>ave</a:t>
            </a:r>
            <a:r>
              <a:rPr dirty="0" smtClean="0" baseline="1708" sz="2100" spc="-4">
                <a:latin typeface="Comic Sans MS"/>
                <a:cs typeface="Comic Sans MS"/>
              </a:rPr>
              <a:t>r</a:t>
            </a:r>
            <a:r>
              <a:rPr dirty="0" smtClean="0" baseline="1708" sz="2100" spc="0">
                <a:latin typeface="Comic Sans MS"/>
                <a:cs typeface="Comic Sans MS"/>
              </a:rPr>
              <a:t>se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t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maill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s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du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r</a:t>
            </a:r>
            <a:r>
              <a:rPr dirty="0" smtClean="0" baseline="1708" sz="2100" spc="-4">
                <a:latin typeface="Comic Sans MS"/>
                <a:cs typeface="Comic Sans MS"/>
              </a:rPr>
              <a:t>é</a:t>
            </a:r>
            <a:r>
              <a:rPr dirty="0" smtClean="0" baseline="1708" sz="2100" spc="0">
                <a:latin typeface="Comic Sans MS"/>
                <a:cs typeface="Comic Sans MS"/>
              </a:rPr>
              <a:t>seau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0">
                <a:latin typeface="Comic Sans MS"/>
                <a:cs typeface="Comic Sans MS"/>
              </a:rPr>
              <a:t>use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j</a:t>
            </a:r>
            <a:r>
              <a:rPr dirty="0" smtClean="0" baseline="1708" sz="2100" spc="0">
                <a:latin typeface="Comic Sans MS"/>
                <a:cs typeface="Comic Sans MS"/>
              </a:rPr>
              <a:t>usqu’aux</a:t>
            </a:r>
            <a:r>
              <a:rPr dirty="0" smtClean="0" baseline="1708" sz="2100" spc="-4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r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a</a:t>
            </a:r>
            <a:r>
              <a:rPr dirty="0" smtClean="0" baseline="1708" sz="2100" spc="-4">
                <a:latin typeface="Comic Sans MS"/>
                <a:cs typeface="Comic Sans MS"/>
              </a:rPr>
              <a:t>c</a:t>
            </a:r>
            <a:r>
              <a:rPr dirty="0" smtClean="0" baseline="1708" sz="2100" spc="0">
                <a:latin typeface="Comic Sans MS"/>
                <a:cs typeface="Comic Sans MS"/>
              </a:rPr>
              <a:t>ti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0">
                <a:latin typeface="Comic Sans MS"/>
                <a:cs typeface="Comic Sans MS"/>
              </a:rPr>
              <a:t>s.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80945" y="1650571"/>
            <a:ext cx="823976" cy="537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8052" sz="2700" spc="0">
                <a:latin typeface="Arial"/>
                <a:cs typeface="Arial"/>
              </a:rPr>
              <a:t>RSO</a:t>
            </a:r>
            <a:r>
              <a:rPr dirty="0" smtClean="0" baseline="-9662" sz="1800" spc="4">
                <a:latin typeface="Arial"/>
                <a:cs typeface="Arial"/>
              </a:rPr>
              <a:t>3</a:t>
            </a:r>
            <a:r>
              <a:rPr dirty="0" smtClean="0" baseline="38650" sz="1800" spc="0">
                <a:latin typeface="Arial"/>
                <a:cs typeface="Arial"/>
              </a:rPr>
              <a:t>-</a:t>
            </a:r>
            <a:r>
              <a:rPr dirty="0" smtClean="0" baseline="38650" sz="1800" spc="15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 marR="41605">
              <a:lnSpc>
                <a:spcPct val="116129"/>
              </a:lnSpc>
              <a:spcBef>
                <a:spcPts val="124"/>
              </a:spcBef>
            </a:pPr>
            <a:r>
              <a:rPr dirty="0" smtClean="0" sz="1200" spc="0">
                <a:latin typeface="Comic Sans MS"/>
                <a:cs typeface="Comic Sans MS"/>
              </a:rPr>
              <a:t>R</a:t>
            </a:r>
            <a:r>
              <a:rPr dirty="0" smtClean="0" sz="1200" spc="4">
                <a:latin typeface="Comic Sans MS"/>
                <a:cs typeface="Comic Sans MS"/>
              </a:rPr>
              <a:t>é</a:t>
            </a:r>
            <a:r>
              <a:rPr dirty="0" smtClean="0" sz="1200" spc="0">
                <a:latin typeface="Comic Sans MS"/>
                <a:cs typeface="Comic Sans MS"/>
              </a:rPr>
              <a:t>si</a:t>
            </a:r>
            <a:r>
              <a:rPr dirty="0" smtClean="0" sz="1200" spc="-4">
                <a:latin typeface="Comic Sans MS"/>
                <a:cs typeface="Comic Sans MS"/>
              </a:rPr>
              <a:t>n</a:t>
            </a:r>
            <a:r>
              <a:rPr dirty="0" smtClean="0" sz="1200" spc="0">
                <a:latin typeface="Comic Sans MS"/>
                <a:cs typeface="Comic Sans MS"/>
              </a:rPr>
              <a:t>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02382" y="1650571"/>
            <a:ext cx="314308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baseline="26572" sz="1800" spc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83382" y="1650571"/>
            <a:ext cx="851627" cy="537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Arial"/>
                <a:cs typeface="Arial"/>
              </a:rPr>
              <a:t>+</a:t>
            </a:r>
            <a:r>
              <a:rPr dirty="0" smtClean="0" sz="1800" spc="0">
                <a:latin typeface="Arial"/>
                <a:cs typeface="Arial"/>
              </a:rPr>
              <a:t>  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Na</a:t>
            </a:r>
            <a:r>
              <a:rPr dirty="0" smtClean="0" baseline="24156" sz="1800" spc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  <a:p>
            <a:pPr marL="234899">
              <a:lnSpc>
                <a:spcPct val="116129"/>
              </a:lnSpc>
              <a:spcBef>
                <a:spcPts val="464"/>
              </a:spcBef>
            </a:pPr>
            <a:r>
              <a:rPr dirty="0" smtClean="0" sz="1200" spc="0">
                <a:latin typeface="Comic Sans MS"/>
                <a:cs typeface="Comic Sans MS"/>
              </a:rPr>
              <a:t>Solu</a:t>
            </a:r>
            <a:r>
              <a:rPr dirty="0" smtClean="0" sz="1200" spc="-4">
                <a:latin typeface="Comic Sans MS"/>
                <a:cs typeface="Comic Sans MS"/>
              </a:rPr>
              <a:t>t</a:t>
            </a:r>
            <a:r>
              <a:rPr dirty="0" smtClean="0" sz="1200" spc="0">
                <a:latin typeface="Comic Sans MS"/>
                <a:cs typeface="Comic Sans MS"/>
              </a:rPr>
              <a:t>i</a:t>
            </a:r>
            <a:r>
              <a:rPr dirty="0" smtClean="0" sz="1200" spc="4">
                <a:latin typeface="Comic Sans MS"/>
                <a:cs typeface="Comic Sans MS"/>
              </a:rPr>
              <a:t>o</a:t>
            </a:r>
            <a:r>
              <a:rPr dirty="0" smtClean="0" sz="1200" spc="0">
                <a:latin typeface="Comic Sans MS"/>
                <a:cs typeface="Comic Sans MS"/>
              </a:rPr>
              <a:t>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93691" y="1650571"/>
            <a:ext cx="804418" cy="537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8052" sz="2700" spc="0">
                <a:latin typeface="Arial"/>
                <a:cs typeface="Arial"/>
              </a:rPr>
              <a:t>RSO</a:t>
            </a:r>
            <a:r>
              <a:rPr dirty="0" smtClean="0" baseline="-9662" sz="1800" spc="4">
                <a:latin typeface="Arial"/>
                <a:cs typeface="Arial"/>
              </a:rPr>
              <a:t>3</a:t>
            </a:r>
            <a:r>
              <a:rPr dirty="0" smtClean="0" baseline="38650" sz="1800" spc="0">
                <a:latin typeface="Arial"/>
                <a:cs typeface="Arial"/>
              </a:rPr>
              <a:t>-</a:t>
            </a:r>
            <a:r>
              <a:rPr dirty="0" smtClean="0" baseline="38650" sz="1800" spc="0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54177" marR="41605">
              <a:lnSpc>
                <a:spcPct val="116129"/>
              </a:lnSpc>
              <a:spcBef>
                <a:spcPts val="124"/>
              </a:spcBef>
            </a:pPr>
            <a:r>
              <a:rPr dirty="0" smtClean="0" sz="1200" spc="9">
                <a:latin typeface="Comic Sans MS"/>
                <a:cs typeface="Comic Sans MS"/>
              </a:rPr>
              <a:t>r</a:t>
            </a:r>
            <a:r>
              <a:rPr dirty="0" smtClean="0" sz="1200" spc="0">
                <a:latin typeface="Comic Sans MS"/>
                <a:cs typeface="Comic Sans MS"/>
              </a:rPr>
              <a:t>é</a:t>
            </a:r>
            <a:r>
              <a:rPr dirty="0" smtClean="0" sz="1200" spc="4">
                <a:latin typeface="Comic Sans MS"/>
                <a:cs typeface="Comic Sans MS"/>
              </a:rPr>
              <a:t>s</a:t>
            </a:r>
            <a:r>
              <a:rPr dirty="0" smtClean="0" sz="1200" spc="0">
                <a:latin typeface="Comic Sans MS"/>
                <a:cs typeface="Comic Sans MS"/>
              </a:rPr>
              <a:t>i</a:t>
            </a:r>
            <a:r>
              <a:rPr dirty="0" smtClean="0" sz="1200" spc="-4">
                <a:latin typeface="Comic Sans MS"/>
                <a:cs typeface="Comic Sans MS"/>
              </a:rPr>
              <a:t>n</a:t>
            </a:r>
            <a:r>
              <a:rPr dirty="0" smtClean="0" sz="1200" spc="0">
                <a:latin typeface="Comic Sans MS"/>
                <a:cs typeface="Comic Sans MS"/>
              </a:rPr>
              <a:t>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94654" y="1650571"/>
            <a:ext cx="440191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baseline="24156" sz="1800" spc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38620" y="1650571"/>
            <a:ext cx="587213" cy="537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795" marR="149109" algn="ctr">
              <a:lnSpc>
                <a:spcPts val="2005"/>
              </a:lnSpc>
              <a:spcBef>
                <a:spcPts val="100"/>
              </a:spcBef>
            </a:pP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baseline="26572" sz="1800" spc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16129"/>
              </a:lnSpc>
              <a:spcBef>
                <a:spcPts val="453"/>
              </a:spcBef>
            </a:pPr>
            <a:r>
              <a:rPr dirty="0" smtClean="0" sz="1200" spc="4">
                <a:latin typeface="Comic Sans MS"/>
                <a:cs typeface="Comic Sans MS"/>
              </a:rPr>
              <a:t>s</a:t>
            </a:r>
            <a:r>
              <a:rPr dirty="0" smtClean="0" sz="1200" spc="4">
                <a:latin typeface="Comic Sans MS"/>
                <a:cs typeface="Comic Sans MS"/>
              </a:rPr>
              <a:t>o</a:t>
            </a:r>
            <a:r>
              <a:rPr dirty="0" smtClean="0" sz="1200" spc="-4">
                <a:latin typeface="Comic Sans MS"/>
                <a:cs typeface="Comic Sans MS"/>
              </a:rPr>
              <a:t>l</a:t>
            </a:r>
            <a:r>
              <a:rPr dirty="0" smtClean="0" sz="1200" spc="0">
                <a:latin typeface="Comic Sans MS"/>
                <a:cs typeface="Comic Sans MS"/>
              </a:rPr>
              <a:t>ution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89929" y="1657405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7217" y="3494111"/>
            <a:ext cx="395334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latin typeface="Comic Sans MS"/>
                <a:cs typeface="Comic Sans MS"/>
              </a:rPr>
              <a:t>’équ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lib</a:t>
            </a:r>
            <a:r>
              <a:rPr dirty="0" smtClean="0" baseline="1708" sz="2100" spc="-4">
                <a:latin typeface="Comic Sans MS"/>
                <a:cs typeface="Comic Sans MS"/>
              </a:rPr>
              <a:t>r</a:t>
            </a:r>
            <a:r>
              <a:rPr dirty="0" smtClean="0" baseline="1708" sz="2100" spc="0">
                <a:latin typeface="Comic Sans MS"/>
                <a:cs typeface="Comic Sans MS"/>
              </a:rPr>
              <a:t>e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dé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end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T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l’a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0">
                <a:latin typeface="Comic Sans MS"/>
                <a:cs typeface="Comic Sans MS"/>
              </a:rPr>
              <a:t>inité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des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99949" y="3494111"/>
            <a:ext cx="117388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ur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la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résine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20974" y="3950170"/>
            <a:ext cx="1840229" cy="20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dirty="0" smtClean="0" sz="1400" spc="4">
                <a:latin typeface="Verdana"/>
                <a:cs typeface="Verdana"/>
              </a:rPr>
              <a:t>N</a:t>
            </a:r>
            <a:r>
              <a:rPr dirty="0" smtClean="0" sz="1400" spc="-4">
                <a:latin typeface="Verdana"/>
                <a:cs typeface="Verdana"/>
              </a:rPr>
              <a:t>a</a:t>
            </a:r>
            <a:r>
              <a:rPr dirty="0" smtClean="0" baseline="24379" sz="1350" spc="0">
                <a:latin typeface="Verdana"/>
                <a:cs typeface="Verdana"/>
              </a:rPr>
              <a:t>+</a:t>
            </a:r>
            <a:r>
              <a:rPr dirty="0" smtClean="0" baseline="24379" sz="1350" spc="184">
                <a:latin typeface="Verdana"/>
                <a:cs typeface="Verdana"/>
              </a:rPr>
              <a:t> </a:t>
            </a:r>
            <a:r>
              <a:rPr dirty="0" smtClean="0" sz="1400" spc="0">
                <a:latin typeface="Verdana"/>
                <a:cs typeface="Verdana"/>
              </a:rPr>
              <a:t>≤</a:t>
            </a:r>
            <a:r>
              <a:rPr dirty="0" smtClean="0" sz="1400" spc="0">
                <a:latin typeface="Verdana"/>
                <a:cs typeface="Verdana"/>
              </a:rPr>
              <a:t> </a:t>
            </a:r>
            <a:r>
              <a:rPr dirty="0" smtClean="0" sz="1400" spc="4">
                <a:latin typeface="Verdana"/>
                <a:cs typeface="Verdana"/>
              </a:rPr>
              <a:t>C</a:t>
            </a:r>
            <a:r>
              <a:rPr dirty="0" smtClean="0" sz="1400" spc="0">
                <a:latin typeface="Verdana"/>
                <a:cs typeface="Verdana"/>
              </a:rPr>
              <a:t>a</a:t>
            </a:r>
            <a:r>
              <a:rPr dirty="0" smtClean="0" baseline="24379" sz="1350" spc="4">
                <a:latin typeface="Verdana"/>
                <a:cs typeface="Verdana"/>
              </a:rPr>
              <a:t>2</a:t>
            </a:r>
            <a:r>
              <a:rPr dirty="0" smtClean="0" baseline="24379" sz="1350" spc="0">
                <a:latin typeface="Verdana"/>
                <a:cs typeface="Verdana"/>
              </a:rPr>
              <a:t>+</a:t>
            </a:r>
            <a:r>
              <a:rPr dirty="0" smtClean="0" baseline="24379" sz="1350" spc="37">
                <a:latin typeface="Verdana"/>
                <a:cs typeface="Verdana"/>
              </a:rPr>
              <a:t> </a:t>
            </a:r>
            <a:r>
              <a:rPr dirty="0" smtClean="0" sz="1400" spc="0">
                <a:latin typeface="Verdana"/>
                <a:cs typeface="Verdana"/>
              </a:rPr>
              <a:t>≤</a:t>
            </a:r>
            <a:r>
              <a:rPr dirty="0" smtClean="0" sz="1400" spc="-9">
                <a:latin typeface="Verdana"/>
                <a:cs typeface="Verdana"/>
              </a:rPr>
              <a:t> </a:t>
            </a:r>
            <a:r>
              <a:rPr dirty="0" smtClean="0" sz="1400" spc="0">
                <a:latin typeface="Verdana"/>
                <a:cs typeface="Verdana"/>
              </a:rPr>
              <a:t>A</a:t>
            </a:r>
            <a:r>
              <a:rPr dirty="0" smtClean="0" sz="1400" spc="14">
                <a:latin typeface="Verdana"/>
                <a:cs typeface="Verdana"/>
              </a:rPr>
              <a:t>l</a:t>
            </a:r>
            <a:r>
              <a:rPr dirty="0" smtClean="0" baseline="24379" sz="1350" spc="4">
                <a:latin typeface="Verdana"/>
                <a:cs typeface="Verdana"/>
              </a:rPr>
              <a:t>3</a:t>
            </a:r>
            <a:r>
              <a:rPr dirty="0" smtClean="0" baseline="24379" sz="1350" spc="0">
                <a:latin typeface="Verdana"/>
                <a:cs typeface="Verdana"/>
              </a:rPr>
              <a:t>+</a:t>
            </a:r>
            <a:r>
              <a:rPr dirty="0" smtClean="0" baseline="24379" sz="1350" spc="37">
                <a:latin typeface="Verdana"/>
                <a:cs typeface="Verdana"/>
              </a:rPr>
              <a:t> </a:t>
            </a:r>
            <a:r>
              <a:rPr dirty="0" smtClean="0" sz="1400" spc="0">
                <a:latin typeface="Verdana"/>
                <a:cs typeface="Verdana"/>
              </a:rPr>
              <a:t>≤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71196" y="3950170"/>
            <a:ext cx="449489" cy="207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dirty="0" smtClean="0" baseline="-1959" sz="2100">
                <a:latin typeface="Verdana"/>
                <a:cs typeface="Verdana"/>
              </a:rPr>
              <a:t>Th</a:t>
            </a:r>
            <a:r>
              <a:rPr dirty="0" smtClean="0" baseline="24379" sz="1350" spc="4">
                <a:latin typeface="Verdana"/>
                <a:cs typeface="Verdana"/>
              </a:rPr>
              <a:t>4+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36775" y="4509518"/>
            <a:ext cx="11173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-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33599" y="4509518"/>
            <a:ext cx="1214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+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7857" y="4509518"/>
            <a:ext cx="214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2+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44490" y="4509518"/>
            <a:ext cx="11173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-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73902" y="4509518"/>
            <a:ext cx="214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2+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8972" y="4509518"/>
            <a:ext cx="1214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+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216" y="4517837"/>
            <a:ext cx="6501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Ai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si,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2895" y="4517837"/>
            <a:ext cx="1683328" cy="294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dirty="0" smtClean="0" baseline="9302" sz="2700" spc="0">
                <a:latin typeface="Comic Sans MS"/>
                <a:cs typeface="Comic Sans MS"/>
              </a:rPr>
              <a:t>2</a:t>
            </a:r>
            <a:r>
              <a:rPr dirty="0" smtClean="0" baseline="9302" sz="2700" spc="-4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(</a:t>
            </a:r>
            <a:r>
              <a:rPr dirty="0" smtClean="0" baseline="9302" sz="2700" spc="4">
                <a:latin typeface="Comic Sans MS"/>
                <a:cs typeface="Comic Sans MS"/>
              </a:rPr>
              <a:t>R</a:t>
            </a:r>
            <a:r>
              <a:rPr dirty="0" smtClean="0" baseline="9302" sz="2700" spc="-4">
                <a:latin typeface="Comic Sans MS"/>
                <a:cs typeface="Comic Sans MS"/>
              </a:rPr>
              <a:t>-</a:t>
            </a:r>
            <a:r>
              <a:rPr dirty="0" smtClean="0" baseline="9302" sz="2700" spc="0">
                <a:latin typeface="Comic Sans MS"/>
                <a:cs typeface="Comic Sans MS"/>
              </a:rPr>
              <a:t>SO</a:t>
            </a:r>
            <a:r>
              <a:rPr dirty="0" smtClean="0" baseline="-3986" sz="1800" spc="0">
                <a:latin typeface="Comic Sans MS"/>
                <a:cs typeface="Comic Sans MS"/>
              </a:rPr>
              <a:t>3</a:t>
            </a:r>
            <a:r>
              <a:rPr dirty="0" smtClean="0" baseline="-3986" sz="1800" spc="144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,</a:t>
            </a:r>
            <a:r>
              <a:rPr dirty="0" smtClean="0" baseline="9302" sz="2700" spc="4">
                <a:latin typeface="Comic Sans MS"/>
                <a:cs typeface="Comic Sans MS"/>
              </a:rPr>
              <a:t> </a:t>
            </a:r>
            <a:r>
              <a:rPr dirty="0" smtClean="0" baseline="9302" sz="2700" spc="4">
                <a:latin typeface="Comic Sans MS"/>
                <a:cs typeface="Comic Sans MS"/>
              </a:rPr>
              <a:t>N</a:t>
            </a:r>
            <a:r>
              <a:rPr dirty="0" smtClean="0" baseline="9302" sz="2700" spc="0">
                <a:latin typeface="Comic Sans MS"/>
                <a:cs typeface="Comic Sans MS"/>
              </a:rPr>
              <a:t>a</a:t>
            </a:r>
            <a:r>
              <a:rPr dirty="0" smtClean="0" baseline="9302" sz="2700" spc="44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7121" y="4517837"/>
            <a:ext cx="5601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+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Ca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8205" y="4517837"/>
            <a:ext cx="1126123" cy="294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dirty="0" smtClean="0" baseline="9302" sz="2700" spc="0">
                <a:latin typeface="Comic Sans MS"/>
                <a:cs typeface="Comic Sans MS"/>
              </a:rPr>
              <a:t>(</a:t>
            </a:r>
            <a:r>
              <a:rPr dirty="0" smtClean="0" baseline="9302" sz="2700" spc="-4">
                <a:latin typeface="Comic Sans MS"/>
                <a:cs typeface="Comic Sans MS"/>
              </a:rPr>
              <a:t>R</a:t>
            </a:r>
            <a:r>
              <a:rPr dirty="0" smtClean="0" baseline="9302" sz="2700" spc="-4">
                <a:latin typeface="Comic Sans MS"/>
                <a:cs typeface="Comic Sans MS"/>
              </a:rPr>
              <a:t>-</a:t>
            </a:r>
            <a:r>
              <a:rPr dirty="0" smtClean="0" baseline="9302" sz="2700" spc="4">
                <a:latin typeface="Comic Sans MS"/>
                <a:cs typeface="Comic Sans MS"/>
              </a:rPr>
              <a:t>SO</a:t>
            </a:r>
            <a:r>
              <a:rPr dirty="0" smtClean="0" baseline="-3986" sz="1800" spc="0">
                <a:latin typeface="Comic Sans MS"/>
                <a:cs typeface="Comic Sans MS"/>
              </a:rPr>
              <a:t>3</a:t>
            </a:r>
            <a:r>
              <a:rPr dirty="0" smtClean="0" baseline="-3986" sz="1800" spc="144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)</a:t>
            </a:r>
            <a:r>
              <a:rPr dirty="0" smtClean="0" baseline="-3986" sz="1800" spc="0">
                <a:latin typeface="Comic Sans MS"/>
                <a:cs typeface="Comic Sans MS"/>
              </a:rPr>
              <a:t>2</a:t>
            </a:r>
            <a:r>
              <a:rPr dirty="0" smtClean="0" baseline="9302" sz="2700" spc="0">
                <a:latin typeface="Comic Sans MS"/>
                <a:cs typeface="Comic Sans MS"/>
              </a:rPr>
              <a:t>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9241" y="4517837"/>
            <a:ext cx="3144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Ca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5758" y="4517837"/>
            <a:ext cx="1695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+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59397" y="4517837"/>
            <a:ext cx="5680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2</a:t>
            </a:r>
            <a:r>
              <a:rPr dirty="0" smtClean="0" baseline="2657" sz="2700" spc="4">
                <a:latin typeface="Comic Sans MS"/>
                <a:cs typeface="Comic Sans MS"/>
              </a:rPr>
              <a:t> 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5747" y="5066731"/>
            <a:ext cx="8843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solution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13982" y="5066731"/>
            <a:ext cx="8843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solution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0115" y="5607077"/>
            <a:ext cx="11173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-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6939" y="5607077"/>
            <a:ext cx="1214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+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1301" y="5607077"/>
            <a:ext cx="214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2+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4886" y="5607077"/>
            <a:ext cx="11173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-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2878" y="5607077"/>
            <a:ext cx="214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2+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6424" y="5607077"/>
            <a:ext cx="12148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+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6616" y="5615396"/>
            <a:ext cx="1682947" cy="294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dirty="0" smtClean="0" baseline="9302" sz="2700" spc="0">
                <a:latin typeface="Comic Sans MS"/>
                <a:cs typeface="Comic Sans MS"/>
              </a:rPr>
              <a:t>2</a:t>
            </a:r>
            <a:r>
              <a:rPr dirty="0" smtClean="0" baseline="9302" sz="2700" spc="-4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(</a:t>
            </a:r>
            <a:r>
              <a:rPr dirty="0" smtClean="0" baseline="9302" sz="2700" spc="4">
                <a:latin typeface="Comic Sans MS"/>
                <a:cs typeface="Comic Sans MS"/>
              </a:rPr>
              <a:t>R</a:t>
            </a:r>
            <a:r>
              <a:rPr dirty="0" smtClean="0" baseline="9302" sz="2700" spc="-4">
                <a:latin typeface="Comic Sans MS"/>
                <a:cs typeface="Comic Sans MS"/>
              </a:rPr>
              <a:t>-</a:t>
            </a:r>
            <a:r>
              <a:rPr dirty="0" smtClean="0" baseline="9302" sz="2700" spc="0">
                <a:latin typeface="Comic Sans MS"/>
                <a:cs typeface="Comic Sans MS"/>
              </a:rPr>
              <a:t>SO</a:t>
            </a:r>
            <a:r>
              <a:rPr dirty="0" smtClean="0" baseline="-3986" sz="1800" spc="0">
                <a:latin typeface="Comic Sans MS"/>
                <a:cs typeface="Comic Sans MS"/>
              </a:rPr>
              <a:t>3</a:t>
            </a:r>
            <a:r>
              <a:rPr dirty="0" smtClean="0" baseline="-3986" sz="1800" spc="144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,</a:t>
            </a:r>
            <a:r>
              <a:rPr dirty="0" smtClean="0" baseline="9302" sz="2700" spc="4">
                <a:latin typeface="Comic Sans MS"/>
                <a:cs typeface="Comic Sans MS"/>
              </a:rPr>
              <a:t> </a:t>
            </a:r>
            <a:r>
              <a:rPr dirty="0" smtClean="0" baseline="9302" sz="2700" spc="4">
                <a:latin typeface="Comic Sans MS"/>
                <a:cs typeface="Comic Sans MS"/>
              </a:rPr>
              <a:t>N</a:t>
            </a:r>
            <a:r>
              <a:rPr dirty="0" smtClean="0" baseline="9302" sz="2700" spc="0">
                <a:latin typeface="Comic Sans MS"/>
                <a:cs typeface="Comic Sans MS"/>
              </a:rPr>
              <a:t>a</a:t>
            </a:r>
            <a:r>
              <a:rPr dirty="0" smtClean="0" baseline="9302" sz="2700" spc="44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0461" y="5615396"/>
            <a:ext cx="6299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+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Mg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8601" y="5615396"/>
            <a:ext cx="1519294" cy="294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dirty="0" smtClean="0" baseline="9302" sz="2700" spc="0">
                <a:latin typeface="Comic Sans MS"/>
                <a:cs typeface="Comic Sans MS"/>
              </a:rPr>
              <a:t>(</a:t>
            </a:r>
            <a:r>
              <a:rPr dirty="0" smtClean="0" baseline="9302" sz="2700" spc="-4">
                <a:latin typeface="Comic Sans MS"/>
                <a:cs typeface="Comic Sans MS"/>
              </a:rPr>
              <a:t>R</a:t>
            </a:r>
            <a:r>
              <a:rPr dirty="0" smtClean="0" baseline="9302" sz="2700" spc="-4">
                <a:latin typeface="Comic Sans MS"/>
                <a:cs typeface="Comic Sans MS"/>
              </a:rPr>
              <a:t>-</a:t>
            </a:r>
            <a:r>
              <a:rPr dirty="0" smtClean="0" baseline="9302" sz="2700" spc="0">
                <a:latin typeface="Comic Sans MS"/>
                <a:cs typeface="Comic Sans MS"/>
              </a:rPr>
              <a:t>SO</a:t>
            </a:r>
            <a:r>
              <a:rPr dirty="0" smtClean="0" baseline="-3986" sz="1800" spc="0">
                <a:latin typeface="Comic Sans MS"/>
                <a:cs typeface="Comic Sans MS"/>
              </a:rPr>
              <a:t>3</a:t>
            </a:r>
            <a:r>
              <a:rPr dirty="0" smtClean="0" baseline="-3986" sz="1800" spc="144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)</a:t>
            </a:r>
            <a:r>
              <a:rPr dirty="0" smtClean="0" baseline="-3986" sz="1800" spc="0">
                <a:latin typeface="Comic Sans MS"/>
                <a:cs typeface="Comic Sans MS"/>
              </a:rPr>
              <a:t>2</a:t>
            </a:r>
            <a:r>
              <a:rPr dirty="0" smtClean="0" baseline="9302" sz="2700" spc="0">
                <a:latin typeface="Comic Sans MS"/>
                <a:cs typeface="Comic Sans MS"/>
              </a:rPr>
              <a:t>,</a:t>
            </a:r>
            <a:r>
              <a:rPr dirty="0" smtClean="0" baseline="9302" sz="2700" spc="19">
                <a:latin typeface="Comic Sans MS"/>
                <a:cs typeface="Comic Sans MS"/>
              </a:rPr>
              <a:t> </a:t>
            </a:r>
            <a:r>
              <a:rPr dirty="0" smtClean="0" baseline="9302" sz="2700" spc="-4">
                <a:latin typeface="Comic Sans MS"/>
                <a:cs typeface="Comic Sans MS"/>
              </a:rPr>
              <a:t>M</a:t>
            </a:r>
            <a:r>
              <a:rPr dirty="0" smtClean="0" baseline="9302" sz="2700" spc="0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3209" y="5615396"/>
            <a:ext cx="1695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+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6849" y="5615396"/>
            <a:ext cx="5682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2</a:t>
            </a:r>
            <a:r>
              <a:rPr dirty="0" smtClean="0" baseline="2657" sz="2700" spc="4">
                <a:latin typeface="Comic Sans MS"/>
                <a:cs typeface="Comic Sans MS"/>
              </a:rPr>
              <a:t> 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216" y="6156323"/>
            <a:ext cx="8695622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latin typeface="Comic Sans MS"/>
                <a:cs typeface="Comic Sans MS"/>
              </a:rPr>
              <a:t>’i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so</a:t>
            </a:r>
            <a:r>
              <a:rPr dirty="0" smtClean="0" baseline="1708" sz="2100" spc="4"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latin typeface="Comic Sans MS"/>
                <a:cs typeface="Comic Sans MS"/>
              </a:rPr>
              <a:t>ium</a:t>
            </a:r>
            <a:r>
              <a:rPr dirty="0" smtClean="0" baseline="1708" sz="2100" spc="-2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con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rair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me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t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aux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ns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ca</a:t>
            </a:r>
            <a:r>
              <a:rPr dirty="0" smtClean="0" baseline="1708" sz="2100" spc="-4"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latin typeface="Comic Sans MS"/>
                <a:cs typeface="Comic Sans MS"/>
              </a:rPr>
              <a:t>cium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et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mag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ésium,</a:t>
            </a:r>
            <a:r>
              <a:rPr dirty="0" smtClean="0" baseline="1708" sz="2100" spc="-3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ne</a:t>
            </a:r>
            <a:r>
              <a:rPr dirty="0" smtClean="0" baseline="1708" sz="2100" spc="-1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pr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v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que</a:t>
            </a:r>
            <a:r>
              <a:rPr dirty="0" smtClean="0" baseline="1708" sz="2100" spc="-4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pas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l’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ar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ra</a:t>
            </a:r>
            <a:r>
              <a:rPr dirty="0" smtClean="0" baseline="1708" sz="2100" spc="-4">
                <a:latin typeface="Comic Sans MS"/>
                <a:cs typeface="Comic Sans MS"/>
              </a:rPr>
              <a:t>g</a:t>
            </a:r>
            <a:r>
              <a:rPr dirty="0" smtClean="0" baseline="1708" sz="2100" spc="0">
                <a:latin typeface="Comic Sans MS"/>
                <a:cs typeface="Comic Sans MS"/>
              </a:rPr>
              <a:t>e</a:t>
            </a:r>
            <a:r>
              <a:rPr dirty="0" smtClean="0" baseline="1708" sz="2100" spc="-2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des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ca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alisations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35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148072" y="1525524"/>
            <a:ext cx="3235452" cy="3761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4612" y="1319784"/>
            <a:ext cx="4175760" cy="418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7217" y="323972"/>
            <a:ext cx="2818309" cy="262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328" sz="2700" spc="0">
                <a:latin typeface="Comic Sans MS"/>
                <a:cs typeface="Comic Sans MS"/>
              </a:rPr>
              <a:t>Adoucisseur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do</a:t>
            </a:r>
            <a:r>
              <a:rPr dirty="0" smtClean="0" baseline="1328" sz="2700" spc="4"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latin typeface="Comic Sans MS"/>
                <a:cs typeface="Comic Sans MS"/>
              </a:rPr>
              <a:t>estique</a:t>
            </a:r>
            <a:r>
              <a:rPr dirty="0" smtClean="0" baseline="1328" sz="2700" spc="114">
                <a:latin typeface="Comic Sans MS"/>
                <a:cs typeface="Comic Sans MS"/>
              </a:rPr>
              <a:t> </a:t>
            </a:r>
            <a:r>
              <a:rPr dirty="0" smtClean="0" baseline="1523" sz="2700" spc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644" y="1412743"/>
            <a:ext cx="2050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sz="1800" spc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17" y="5728544"/>
            <a:ext cx="149467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I</a:t>
            </a:r>
            <a:r>
              <a:rPr dirty="0" smtClean="0" baseline="1494" sz="2400" spc="4">
                <a:latin typeface="Comic Sans MS"/>
                <a:cs typeface="Comic Sans MS"/>
              </a:rPr>
              <a:t>n</a:t>
            </a:r>
            <a:r>
              <a:rPr dirty="0" smtClean="0" baseline="1494" sz="2400" spc="0">
                <a:latin typeface="Comic Sans MS"/>
                <a:cs typeface="Comic Sans MS"/>
              </a:rPr>
              <a:t>con</a:t>
            </a:r>
            <a:r>
              <a:rPr dirty="0" smtClean="0" baseline="1494" sz="2400" spc="4">
                <a:latin typeface="Comic Sans MS"/>
                <a:cs typeface="Comic Sans MS"/>
              </a:rPr>
              <a:t>v</a:t>
            </a:r>
            <a:r>
              <a:rPr dirty="0" smtClean="0" baseline="1494" sz="2400" spc="0">
                <a:latin typeface="Comic Sans MS"/>
                <a:cs typeface="Comic Sans MS"/>
              </a:rPr>
              <a:t>é</a:t>
            </a:r>
            <a:r>
              <a:rPr dirty="0" smtClean="0" baseline="1494" sz="2400" spc="4">
                <a:latin typeface="Comic Sans MS"/>
                <a:cs typeface="Comic Sans MS"/>
              </a:rPr>
              <a:t>n</a:t>
            </a:r>
            <a:r>
              <a:rPr dirty="0" smtClean="0" baseline="1494" sz="2400" spc="0">
                <a:latin typeface="Comic Sans MS"/>
                <a:cs typeface="Comic Sans MS"/>
              </a:rPr>
              <a:t>ien</a:t>
            </a:r>
            <a:r>
              <a:rPr dirty="0" smtClean="0" baseline="1494" sz="2400" spc="4"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latin typeface="Comic Sans MS"/>
                <a:cs typeface="Comic Sans MS"/>
              </a:rPr>
              <a:t>s</a:t>
            </a:r>
            <a:r>
              <a:rPr dirty="0" smtClean="0" baseline="1494" sz="2400" spc="-123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6297" y="5728544"/>
            <a:ext cx="4523502" cy="716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dirty="0" smtClean="0" baseline="2989" sz="2400" spc="0">
                <a:latin typeface="Comic Sans MS"/>
                <a:cs typeface="Comic Sans MS"/>
              </a:rPr>
              <a:t>-</a:t>
            </a:r>
            <a:r>
              <a:rPr dirty="0" smtClean="0" baseline="2989" sz="2400" spc="-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0">
                <a:latin typeface="Comic Sans MS"/>
                <a:cs typeface="Comic Sans MS"/>
              </a:rPr>
              <a:t>ri</a:t>
            </a:r>
            <a:r>
              <a:rPr dirty="0" smtClean="0" baseline="2989" sz="2400" spc="-4">
                <a:latin typeface="Comic Sans MS"/>
                <a:cs typeface="Comic Sans MS"/>
              </a:rPr>
              <a:t>c</a:t>
            </a:r>
            <a:r>
              <a:rPr dirty="0" smtClean="0" baseline="2989" sz="2400" spc="0">
                <a:latin typeface="Comic Sans MS"/>
                <a:cs typeface="Comic Sans MS"/>
              </a:rPr>
              <a:t>hiss</a:t>
            </a:r>
            <a:r>
              <a:rPr dirty="0" smtClean="0" baseline="2989" sz="2400" spc="4">
                <a:latin typeface="Comic Sans MS"/>
                <a:cs typeface="Comic Sans MS"/>
              </a:rPr>
              <a:t>e</a:t>
            </a:r>
            <a:r>
              <a:rPr dirty="0" smtClean="0" baseline="2989" sz="2400" spc="0">
                <a:latin typeface="Comic Sans MS"/>
                <a:cs typeface="Comic Sans MS"/>
              </a:rPr>
              <a:t>ment</a:t>
            </a:r>
            <a:r>
              <a:rPr dirty="0" smtClean="0" baseline="2989" sz="2400" spc="-11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eau</a:t>
            </a:r>
            <a:r>
              <a:rPr dirty="0" smtClean="0" baseline="2989" sz="2400" spc="-10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en</a:t>
            </a:r>
            <a:r>
              <a:rPr dirty="0" smtClean="0" baseline="2989" sz="2400" spc="-2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Na</a:t>
            </a:r>
            <a:r>
              <a:rPr dirty="0" smtClean="0" baseline="2989" sz="2400" spc="-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(</a:t>
            </a:r>
            <a:r>
              <a:rPr dirty="0" smtClean="0" baseline="2989" sz="2400" spc="4">
                <a:latin typeface="Comic Sans MS"/>
                <a:cs typeface="Comic Sans MS"/>
              </a:rPr>
              <a:t>r</a:t>
            </a:r>
            <a:r>
              <a:rPr dirty="0" smtClean="0" baseline="2989" sz="2400" spc="0">
                <a:latin typeface="Comic Sans MS"/>
                <a:cs typeface="Comic Sans MS"/>
              </a:rPr>
              <a:t>ési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0">
                <a:latin typeface="Comic Sans MS"/>
                <a:cs typeface="Comic Sans MS"/>
              </a:rPr>
              <a:t>e</a:t>
            </a:r>
            <a:r>
              <a:rPr dirty="0" smtClean="0" baseline="2989" sz="2400" spc="-51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al</a:t>
            </a:r>
            <a:r>
              <a:rPr dirty="0" smtClean="0" baseline="2989" sz="2400" spc="-4">
                <a:latin typeface="Comic Sans MS"/>
                <a:cs typeface="Comic Sans MS"/>
              </a:rPr>
              <a:t>i</a:t>
            </a:r>
            <a:r>
              <a:rPr dirty="0" smtClean="0" baseline="2989" sz="2400" spc="0">
                <a:latin typeface="Comic Sans MS"/>
                <a:cs typeface="Comic Sans MS"/>
              </a:rPr>
              <a:t>men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aire)</a:t>
            </a:r>
            <a:endParaRPr sz="1600">
              <a:latin typeface="Comic Sans MS"/>
              <a:cs typeface="Comic Sans MS"/>
            </a:endParaRPr>
          </a:p>
          <a:p>
            <a:pPr marL="12700" marR="30403">
              <a:lnSpc>
                <a:spcPts val="1920"/>
              </a:lnSpc>
              <a:spcBef>
                <a:spcPts val="4"/>
              </a:spcBef>
            </a:pPr>
            <a:r>
              <a:rPr dirty="0" smtClean="0" baseline="2989" sz="2400" spc="0">
                <a:latin typeface="Comic Sans MS"/>
                <a:cs typeface="Comic Sans MS"/>
              </a:rPr>
              <a:t>-</a:t>
            </a:r>
            <a:r>
              <a:rPr dirty="0" smtClean="0" baseline="2989" sz="2400" spc="0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pe</a:t>
            </a:r>
            <a:r>
              <a:rPr dirty="0" smtClean="0" baseline="2989" sz="2400" spc="-4">
                <a:latin typeface="Comic Sans MS"/>
                <a:cs typeface="Comic Sans MS"/>
              </a:rPr>
              <a:t>u</a:t>
            </a:r>
            <a:r>
              <a:rPr dirty="0" smtClean="0" baseline="2989" sz="2400" spc="0">
                <a:latin typeface="Comic Sans MS"/>
                <a:cs typeface="Comic Sans MS"/>
              </a:rPr>
              <a:t>t</a:t>
            </a:r>
            <a:r>
              <a:rPr dirty="0" smtClean="0" baseline="2989" sz="2400" spc="-3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a</a:t>
            </a:r>
            <a:r>
              <a:rPr dirty="0" smtClean="0" baseline="2989" sz="2400" spc="-4">
                <a:latin typeface="Comic Sans MS"/>
                <a:cs typeface="Comic Sans MS"/>
              </a:rPr>
              <a:t>c</a:t>
            </a:r>
            <a:r>
              <a:rPr dirty="0" smtClean="0" baseline="2989" sz="2400" spc="-4">
                <a:latin typeface="Comic Sans MS"/>
                <a:cs typeface="Comic Sans MS"/>
              </a:rPr>
              <a:t>c</a:t>
            </a:r>
            <a:r>
              <a:rPr dirty="0" smtClean="0" baseline="2989" sz="2400" spc="0">
                <a:latin typeface="Comic Sans MS"/>
                <a:cs typeface="Comic Sans MS"/>
              </a:rPr>
              <a:t>roître</a:t>
            </a:r>
            <a:r>
              <a:rPr dirty="0" smtClean="0" baseline="2989" sz="2400" spc="34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a</a:t>
            </a:r>
            <a:r>
              <a:rPr dirty="0" smtClean="0" baseline="2989" sz="2400" spc="9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c</a:t>
            </a:r>
            <a:r>
              <a:rPr dirty="0" smtClean="0" baseline="2989" sz="2400" spc="0">
                <a:latin typeface="Comic Sans MS"/>
                <a:cs typeface="Comic Sans MS"/>
              </a:rPr>
              <a:t>orrosion</a:t>
            </a:r>
            <a:endParaRPr sz="1600">
              <a:latin typeface="Comic Sans MS"/>
              <a:cs typeface="Comic Sans MS"/>
            </a:endParaRPr>
          </a:p>
          <a:p>
            <a:pPr marL="12700" marR="30403">
              <a:lnSpc>
                <a:spcPts val="1889"/>
              </a:lnSpc>
            </a:pPr>
            <a:r>
              <a:rPr dirty="0" smtClean="0" baseline="1494" sz="2400" spc="0">
                <a:latin typeface="Comic Sans MS"/>
                <a:cs typeface="Comic Sans MS"/>
              </a:rPr>
              <a:t>-</a:t>
            </a:r>
            <a:r>
              <a:rPr dirty="0" smtClean="0" baseline="1494" sz="2400" spc="-6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prol</a:t>
            </a:r>
            <a:r>
              <a:rPr dirty="0" smtClean="0" baseline="1494" sz="2400" spc="-9">
                <a:latin typeface="Comic Sans MS"/>
                <a:cs typeface="Comic Sans MS"/>
              </a:rPr>
              <a:t>i</a:t>
            </a:r>
            <a:r>
              <a:rPr dirty="0" smtClean="0" baseline="1494" sz="2400" spc="4">
                <a:latin typeface="Comic Sans MS"/>
                <a:cs typeface="Comic Sans MS"/>
              </a:rPr>
              <a:t>f</a:t>
            </a:r>
            <a:r>
              <a:rPr dirty="0" smtClean="0" baseline="1494" sz="2400" spc="0">
                <a:latin typeface="Comic Sans MS"/>
                <a:cs typeface="Comic Sans MS"/>
              </a:rPr>
              <a:t>éra</a:t>
            </a:r>
            <a:r>
              <a:rPr dirty="0" smtClean="0" baseline="1494" sz="2400" spc="4"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latin typeface="Comic Sans MS"/>
                <a:cs typeface="Comic Sans MS"/>
              </a:rPr>
              <a:t>ion</a:t>
            </a:r>
            <a:r>
              <a:rPr dirty="0" smtClean="0" baseline="1494" sz="2400" spc="-79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bactérie</a:t>
            </a:r>
            <a:r>
              <a:rPr dirty="0" smtClean="0" baseline="1494" sz="2400" spc="4">
                <a:latin typeface="Comic Sans MS"/>
                <a:cs typeface="Comic Sans MS"/>
              </a:rPr>
              <a:t>n</a:t>
            </a:r>
            <a:r>
              <a:rPr dirty="0" smtClean="0" baseline="1494" sz="2400" spc="0">
                <a:latin typeface="Comic Sans MS"/>
                <a:cs typeface="Comic Sans MS"/>
              </a:rPr>
              <a:t>ne.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36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27532" y="3574161"/>
            <a:ext cx="6968108" cy="1583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579363" y="4005072"/>
            <a:ext cx="432815" cy="431291"/>
          </a:xfrm>
          <a:custGeom>
            <a:avLst/>
            <a:gdLst/>
            <a:ahLst/>
            <a:cxnLst/>
            <a:rect l="l" t="t" r="r" b="b"/>
            <a:pathLst>
              <a:path w="432815" h="431291">
                <a:moveTo>
                  <a:pt x="0" y="215645"/>
                </a:moveTo>
                <a:lnTo>
                  <a:pt x="717" y="197955"/>
                </a:lnTo>
                <a:lnTo>
                  <a:pt x="2832" y="180660"/>
                </a:lnTo>
                <a:lnTo>
                  <a:pt x="6290" y="163814"/>
                </a:lnTo>
                <a:lnTo>
                  <a:pt x="11033" y="147474"/>
                </a:lnTo>
                <a:lnTo>
                  <a:pt x="17008" y="131695"/>
                </a:lnTo>
                <a:lnTo>
                  <a:pt x="24157" y="116531"/>
                </a:lnTo>
                <a:lnTo>
                  <a:pt x="32425" y="102040"/>
                </a:lnTo>
                <a:lnTo>
                  <a:pt x="41757" y="88276"/>
                </a:lnTo>
                <a:lnTo>
                  <a:pt x="52097" y="75294"/>
                </a:lnTo>
                <a:lnTo>
                  <a:pt x="63388" y="63150"/>
                </a:lnTo>
                <a:lnTo>
                  <a:pt x="75576" y="51900"/>
                </a:lnTo>
                <a:lnTo>
                  <a:pt x="88605" y="41599"/>
                </a:lnTo>
                <a:lnTo>
                  <a:pt x="102418" y="32302"/>
                </a:lnTo>
                <a:lnTo>
                  <a:pt x="116961" y="24064"/>
                </a:lnTo>
                <a:lnTo>
                  <a:pt x="132177" y="16942"/>
                </a:lnTo>
                <a:lnTo>
                  <a:pt x="148010" y="10991"/>
                </a:lnTo>
                <a:lnTo>
                  <a:pt x="164406" y="6265"/>
                </a:lnTo>
                <a:lnTo>
                  <a:pt x="181308" y="2821"/>
                </a:lnTo>
                <a:lnTo>
                  <a:pt x="198660" y="714"/>
                </a:lnTo>
                <a:lnTo>
                  <a:pt x="216408" y="0"/>
                </a:lnTo>
                <a:lnTo>
                  <a:pt x="234155" y="714"/>
                </a:lnTo>
                <a:lnTo>
                  <a:pt x="251507" y="2821"/>
                </a:lnTo>
                <a:lnTo>
                  <a:pt x="268409" y="6265"/>
                </a:lnTo>
                <a:lnTo>
                  <a:pt x="284805" y="10991"/>
                </a:lnTo>
                <a:lnTo>
                  <a:pt x="300638" y="16942"/>
                </a:lnTo>
                <a:lnTo>
                  <a:pt x="315854" y="24064"/>
                </a:lnTo>
                <a:lnTo>
                  <a:pt x="330397" y="32302"/>
                </a:lnTo>
                <a:lnTo>
                  <a:pt x="344210" y="41599"/>
                </a:lnTo>
                <a:lnTo>
                  <a:pt x="357239" y="51900"/>
                </a:lnTo>
                <a:lnTo>
                  <a:pt x="369427" y="63150"/>
                </a:lnTo>
                <a:lnTo>
                  <a:pt x="380718" y="75294"/>
                </a:lnTo>
                <a:lnTo>
                  <a:pt x="391058" y="88276"/>
                </a:lnTo>
                <a:lnTo>
                  <a:pt x="400390" y="102040"/>
                </a:lnTo>
                <a:lnTo>
                  <a:pt x="408658" y="116531"/>
                </a:lnTo>
                <a:lnTo>
                  <a:pt x="415807" y="131695"/>
                </a:lnTo>
                <a:lnTo>
                  <a:pt x="421782" y="147474"/>
                </a:lnTo>
                <a:lnTo>
                  <a:pt x="426525" y="163814"/>
                </a:lnTo>
                <a:lnTo>
                  <a:pt x="429983" y="180660"/>
                </a:lnTo>
                <a:lnTo>
                  <a:pt x="432098" y="197955"/>
                </a:lnTo>
                <a:lnTo>
                  <a:pt x="432815" y="215645"/>
                </a:lnTo>
                <a:lnTo>
                  <a:pt x="432098" y="233336"/>
                </a:lnTo>
                <a:lnTo>
                  <a:pt x="429983" y="250631"/>
                </a:lnTo>
                <a:lnTo>
                  <a:pt x="426525" y="267477"/>
                </a:lnTo>
                <a:lnTo>
                  <a:pt x="421782" y="283817"/>
                </a:lnTo>
                <a:lnTo>
                  <a:pt x="415807" y="299596"/>
                </a:lnTo>
                <a:lnTo>
                  <a:pt x="408658" y="314760"/>
                </a:lnTo>
                <a:lnTo>
                  <a:pt x="400390" y="329251"/>
                </a:lnTo>
                <a:lnTo>
                  <a:pt x="391058" y="343015"/>
                </a:lnTo>
                <a:lnTo>
                  <a:pt x="380718" y="355997"/>
                </a:lnTo>
                <a:lnTo>
                  <a:pt x="369427" y="368141"/>
                </a:lnTo>
                <a:lnTo>
                  <a:pt x="357239" y="379391"/>
                </a:lnTo>
                <a:lnTo>
                  <a:pt x="344210" y="389692"/>
                </a:lnTo>
                <a:lnTo>
                  <a:pt x="330397" y="398989"/>
                </a:lnTo>
                <a:lnTo>
                  <a:pt x="315854" y="407227"/>
                </a:lnTo>
                <a:lnTo>
                  <a:pt x="300638" y="414349"/>
                </a:lnTo>
                <a:lnTo>
                  <a:pt x="284805" y="420300"/>
                </a:lnTo>
                <a:lnTo>
                  <a:pt x="268409" y="425026"/>
                </a:lnTo>
                <a:lnTo>
                  <a:pt x="251507" y="428470"/>
                </a:lnTo>
                <a:lnTo>
                  <a:pt x="234155" y="430577"/>
                </a:lnTo>
                <a:lnTo>
                  <a:pt x="216408" y="431291"/>
                </a:lnTo>
                <a:lnTo>
                  <a:pt x="198660" y="430577"/>
                </a:lnTo>
                <a:lnTo>
                  <a:pt x="181308" y="428470"/>
                </a:lnTo>
                <a:lnTo>
                  <a:pt x="164406" y="425026"/>
                </a:lnTo>
                <a:lnTo>
                  <a:pt x="148010" y="420300"/>
                </a:lnTo>
                <a:lnTo>
                  <a:pt x="132177" y="414349"/>
                </a:lnTo>
                <a:lnTo>
                  <a:pt x="116961" y="407227"/>
                </a:lnTo>
                <a:lnTo>
                  <a:pt x="102418" y="398989"/>
                </a:lnTo>
                <a:lnTo>
                  <a:pt x="88605" y="389692"/>
                </a:lnTo>
                <a:lnTo>
                  <a:pt x="75576" y="379391"/>
                </a:lnTo>
                <a:lnTo>
                  <a:pt x="63388" y="368141"/>
                </a:lnTo>
                <a:lnTo>
                  <a:pt x="52097" y="355997"/>
                </a:lnTo>
                <a:lnTo>
                  <a:pt x="41757" y="343015"/>
                </a:lnTo>
                <a:lnTo>
                  <a:pt x="32425" y="329251"/>
                </a:lnTo>
                <a:lnTo>
                  <a:pt x="24157" y="314760"/>
                </a:lnTo>
                <a:lnTo>
                  <a:pt x="17008" y="299596"/>
                </a:lnTo>
                <a:lnTo>
                  <a:pt x="11033" y="283817"/>
                </a:lnTo>
                <a:lnTo>
                  <a:pt x="6290" y="267477"/>
                </a:lnTo>
                <a:lnTo>
                  <a:pt x="2832" y="250631"/>
                </a:lnTo>
                <a:lnTo>
                  <a:pt x="717" y="233336"/>
                </a:lnTo>
                <a:lnTo>
                  <a:pt x="0" y="21564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80161" y="144634"/>
            <a:ext cx="370430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0" b="1">
                <a:solidFill>
                  <a:srgbClr val="C55A11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2400" spc="4" b="1">
                <a:solidFill>
                  <a:srgbClr val="C55A11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2400" spc="0" b="1">
                <a:solidFill>
                  <a:srgbClr val="C55A11"/>
                </a:solidFill>
                <a:latin typeface="Comic Sans MS"/>
                <a:cs typeface="Comic Sans MS"/>
              </a:rPr>
              <a:t>ERPRETAT</a:t>
            </a:r>
            <a:r>
              <a:rPr dirty="0" smtClean="0" baseline="1494" sz="2400" spc="4" b="1">
                <a:solidFill>
                  <a:srgbClr val="C55A11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2400" spc="0" b="1">
                <a:solidFill>
                  <a:srgbClr val="C55A11"/>
                </a:solidFill>
                <a:latin typeface="Comic Sans MS"/>
                <a:cs typeface="Comic Sans MS"/>
              </a:rPr>
              <a:t>ON</a:t>
            </a:r>
            <a:r>
              <a:rPr dirty="0" smtClean="0" baseline="1494" sz="2400" spc="-130" b="1">
                <a:solidFill>
                  <a:srgbClr val="C55A11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>
                <a:solidFill>
                  <a:srgbClr val="C55A11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2400" spc="-4" b="1">
                <a:solidFill>
                  <a:srgbClr val="C55A11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2400" spc="0" b="1">
                <a:solidFill>
                  <a:srgbClr val="C55A11"/>
                </a:solidFill>
                <a:latin typeface="Comic Sans MS"/>
                <a:cs typeface="Comic Sans MS"/>
              </a:rPr>
              <a:t>s</a:t>
            </a:r>
            <a:r>
              <a:rPr dirty="0" smtClean="0" baseline="1494" sz="2400" spc="8" b="1">
                <a:solidFill>
                  <a:srgbClr val="C55A11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2400" spc="0" b="1">
                <a:solidFill>
                  <a:srgbClr val="C55A11"/>
                </a:solidFill>
                <a:latin typeface="Comic Sans MS"/>
                <a:cs typeface="Comic Sans MS"/>
              </a:rPr>
              <a:t>RE</a:t>
            </a:r>
            <a:r>
              <a:rPr dirty="0" smtClean="0" baseline="1494" sz="2400" spc="-4" b="1">
                <a:solidFill>
                  <a:srgbClr val="C55A11"/>
                </a:solidFill>
                <a:latin typeface="Comic Sans MS"/>
                <a:cs typeface="Comic Sans MS"/>
              </a:rPr>
              <a:t>S</a:t>
            </a:r>
            <a:r>
              <a:rPr dirty="0" smtClean="0" baseline="1494" sz="2400" spc="0" b="1">
                <a:solidFill>
                  <a:srgbClr val="C55A11"/>
                </a:solidFill>
                <a:latin typeface="Comic Sans MS"/>
                <a:cs typeface="Comic Sans MS"/>
              </a:rPr>
              <a:t>ULTATS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8341" y="583305"/>
            <a:ext cx="2164402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baseline="1494" sz="2400" spc="0" b="1">
                <a:latin typeface="Comic Sans MS"/>
                <a:cs typeface="Comic Sans MS"/>
              </a:rPr>
              <a:t>Pour</a:t>
            </a:r>
            <a:r>
              <a:rPr dirty="0" smtClean="0" baseline="1494" sz="2400" spc="0" b="1">
                <a:latin typeface="Comic Sans MS"/>
                <a:cs typeface="Comic Sans MS"/>
              </a:rPr>
              <a:t> </a:t>
            </a:r>
            <a:r>
              <a:rPr dirty="0" smtClean="0" baseline="1494" sz="2400" spc="3" b="1" u="heavy">
                <a:latin typeface="Comic Sans MS"/>
                <a:cs typeface="Comic Sans MS"/>
              </a:rPr>
              <a:t> </a:t>
            </a:r>
            <a:r>
              <a:rPr dirty="0" smtClean="0" baseline="1494" sz="2400" spc="-4" b="1" u="heavy">
                <a:latin typeface="Comic Sans MS"/>
                <a:cs typeface="Comic Sans MS"/>
              </a:rPr>
              <a:t>l</a:t>
            </a:r>
            <a:r>
              <a:rPr dirty="0" smtClean="0" baseline="1494" sz="2400" spc="0" b="1" u="heavy">
                <a:latin typeface="Comic Sans MS"/>
                <a:cs typeface="Comic Sans MS"/>
              </a:rPr>
              <a:t>’</a:t>
            </a:r>
            <a:r>
              <a:rPr dirty="0" smtClean="0" baseline="1494" sz="2400" spc="-4" b="1" u="heavy">
                <a:latin typeface="Comic Sans MS"/>
                <a:cs typeface="Comic Sans MS"/>
              </a:rPr>
              <a:t>e</a:t>
            </a:r>
            <a:r>
              <a:rPr dirty="0" smtClean="0" baseline="1494" sz="2400" spc="0" b="1" u="heavy">
                <a:latin typeface="Comic Sans MS"/>
                <a:cs typeface="Comic Sans MS"/>
              </a:rPr>
              <a:t>au</a:t>
            </a:r>
            <a:r>
              <a:rPr dirty="0" smtClean="0" baseline="1494" sz="2400" spc="691" b="1" u="heavy"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latin typeface="Comic Sans MS"/>
                <a:cs typeface="Comic Sans MS"/>
              </a:rPr>
              <a:t>a</a:t>
            </a:r>
            <a:r>
              <a:rPr dirty="0" smtClean="0" baseline="1494" sz="2400" spc="-4" b="1" u="heavy">
                <a:latin typeface="Comic Sans MS"/>
                <a:cs typeface="Comic Sans MS"/>
              </a:rPr>
              <a:t>l</a:t>
            </a:r>
            <a:r>
              <a:rPr dirty="0" smtClean="0" baseline="1494" sz="2400" spc="0" b="1" u="heavy">
                <a:latin typeface="Comic Sans MS"/>
                <a:cs typeface="Comic Sans MS"/>
              </a:rPr>
              <a:t>i</a:t>
            </a:r>
            <a:r>
              <a:rPr dirty="0" smtClean="0" baseline="1494" sz="2400" spc="-9" b="1" u="heavy">
                <a:latin typeface="Comic Sans MS"/>
                <a:cs typeface="Comic Sans MS"/>
              </a:rPr>
              <a:t>m</a:t>
            </a:r>
            <a:r>
              <a:rPr dirty="0" smtClean="0" baseline="1494" sz="2400" spc="-4" b="1" u="heavy">
                <a:latin typeface="Comic Sans MS"/>
                <a:cs typeface="Comic Sans MS"/>
              </a:rPr>
              <a:t>e</a:t>
            </a:r>
            <a:r>
              <a:rPr dirty="0" smtClean="0" baseline="1494" sz="2400" spc="0" b="1" u="heavy">
                <a:latin typeface="Comic Sans MS"/>
                <a:cs typeface="Comic Sans MS"/>
              </a:rPr>
              <a:t>nt</a:t>
            </a:r>
            <a:r>
              <a:rPr dirty="0" smtClean="0" baseline="1494" sz="2400" spc="4" b="1" u="heavy">
                <a:latin typeface="Comic Sans MS"/>
                <a:cs typeface="Comic Sans MS"/>
              </a:rPr>
              <a:t> </a:t>
            </a:r>
            <a:r>
              <a:rPr dirty="0" smtClean="0" baseline="1494" sz="2400" spc="0" b="1" u="heavy">
                <a:latin typeface="Comic Sans MS"/>
                <a:cs typeface="Comic Sans MS"/>
              </a:rPr>
              <a:t>air</a:t>
            </a:r>
            <a:r>
              <a:rPr dirty="0" smtClean="0" baseline="1494" sz="2400" spc="-4" b="1" u="heavy">
                <a:latin typeface="Comic Sans MS"/>
                <a:cs typeface="Comic Sans MS"/>
              </a:rPr>
              <a:t>e</a:t>
            </a:r>
            <a:r>
              <a:rPr dirty="0" smtClean="0" baseline="1494" sz="2400" spc="-689" b="1">
                <a:latin typeface="Comic Sans MS"/>
                <a:cs typeface="Comic Sans MS"/>
              </a:rPr>
              <a:t>,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542" y="930210"/>
            <a:ext cx="139852" cy="1376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8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82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58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142" y="934672"/>
            <a:ext cx="4247732" cy="62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92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6</a:t>
            </a:r>
            <a:r>
              <a:rPr dirty="0" smtClean="0" baseline="2657" sz="2700" spc="4">
                <a:latin typeface="Comic Sans MS"/>
                <a:cs typeface="Comic Sans MS"/>
              </a:rPr>
              <a:t>,</a:t>
            </a:r>
            <a:r>
              <a:rPr dirty="0" smtClean="0" baseline="2657" sz="2700" spc="0">
                <a:latin typeface="Comic Sans MS"/>
                <a:cs typeface="Comic Sans MS"/>
              </a:rPr>
              <a:t>5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≤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-4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H</a:t>
            </a:r>
            <a:r>
              <a:rPr dirty="0" smtClean="0" baseline="2657" sz="27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≤</a:t>
            </a:r>
            <a:r>
              <a:rPr dirty="0" smtClean="0" baseline="2657" sz="2700" spc="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8</a:t>
            </a:r>
            <a:r>
              <a:rPr dirty="0" smtClean="0" baseline="2657" sz="2700" spc="4">
                <a:latin typeface="Comic Sans MS"/>
                <a:cs typeface="Comic Sans MS"/>
              </a:rPr>
              <a:t>,</a:t>
            </a:r>
            <a:r>
              <a:rPr dirty="0" smtClean="0" baseline="2657" sz="2700" spc="0">
                <a:latin typeface="Comic Sans MS"/>
                <a:cs typeface="Comic Sans MS"/>
              </a:rPr>
              <a:t>5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460"/>
              </a:lnSpc>
              <a:spcBef>
                <a:spcPts val="465"/>
              </a:spcBef>
            </a:pPr>
            <a:r>
              <a:rPr dirty="0" smtClean="0" sz="1800" spc="0" u="heavy">
                <a:solidFill>
                  <a:srgbClr val="FF0000"/>
                </a:solidFill>
                <a:latin typeface="Comic Sans MS"/>
                <a:cs typeface="Comic Sans MS"/>
              </a:rPr>
              <a:t>TAC</a:t>
            </a:r>
            <a:r>
              <a:rPr dirty="0" smtClean="0" sz="1800" spc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situe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souve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</a:t>
            </a:r>
            <a:r>
              <a:rPr dirty="0" smtClean="0" sz="1800" spc="14">
                <a:latin typeface="Comic Sans MS"/>
                <a:cs typeface="Comic Sans MS"/>
              </a:rPr>
              <a:t> </a:t>
            </a:r>
            <a:r>
              <a:rPr dirty="0" smtClean="0" sz="1800" spc="0" u="heavy">
                <a:latin typeface="Comic Sans MS"/>
                <a:cs typeface="Comic Sans MS"/>
              </a:rPr>
              <a:t>en</a:t>
            </a:r>
            <a:r>
              <a:rPr dirty="0" smtClean="0" sz="1800" spc="4" u="heavy">
                <a:latin typeface="Comic Sans MS"/>
                <a:cs typeface="Comic Sans MS"/>
              </a:rPr>
              <a:t>t</a:t>
            </a:r>
            <a:r>
              <a:rPr dirty="0" smtClean="0" sz="1800" spc="0" u="heavy">
                <a:latin typeface="Comic Sans MS"/>
                <a:cs typeface="Comic Sans MS"/>
              </a:rPr>
              <a:t>re</a:t>
            </a:r>
            <a:r>
              <a:rPr dirty="0" smtClean="0" sz="1800" spc="-14" u="heavy">
                <a:latin typeface="Comic Sans MS"/>
                <a:cs typeface="Comic Sans MS"/>
              </a:rPr>
              <a:t> </a:t>
            </a:r>
            <a:r>
              <a:rPr dirty="0" smtClean="0" sz="1800" spc="4" u="heavy">
                <a:latin typeface="Comic Sans MS"/>
                <a:cs typeface="Comic Sans MS"/>
              </a:rPr>
              <a:t>1</a:t>
            </a:r>
            <a:r>
              <a:rPr dirty="0" smtClean="0" sz="1800" spc="0" u="heavy">
                <a:latin typeface="Comic Sans MS"/>
                <a:cs typeface="Comic Sans MS"/>
              </a:rPr>
              <a:t>0</a:t>
            </a:r>
            <a:r>
              <a:rPr dirty="0" smtClean="0" sz="1800" spc="-9" u="heavy">
                <a:latin typeface="Comic Sans MS"/>
                <a:cs typeface="Comic Sans MS"/>
              </a:rPr>
              <a:t> </a:t>
            </a:r>
            <a:r>
              <a:rPr dirty="0" smtClean="0" sz="1800" spc="0" u="heavy">
                <a:latin typeface="Comic Sans MS"/>
                <a:cs typeface="Comic Sans MS"/>
              </a:rPr>
              <a:t>et</a:t>
            </a:r>
            <a:r>
              <a:rPr dirty="0" smtClean="0" sz="1800" spc="0" u="heavy">
                <a:latin typeface="Comic Sans MS"/>
                <a:cs typeface="Comic Sans MS"/>
              </a:rPr>
              <a:t> </a:t>
            </a:r>
            <a:r>
              <a:rPr dirty="0" smtClean="0" sz="1800" spc="4" u="heavy">
                <a:latin typeface="Comic Sans MS"/>
                <a:cs typeface="Comic Sans MS"/>
              </a:rPr>
              <a:t>3</a:t>
            </a:r>
            <a:r>
              <a:rPr dirty="0" smtClean="0" sz="1800" spc="0" u="heavy">
                <a:latin typeface="Comic Sans MS"/>
                <a:cs typeface="Comic Sans MS"/>
              </a:rPr>
              <a:t>0</a:t>
            </a:r>
            <a:r>
              <a:rPr dirty="0" smtClean="0" sz="1800" spc="4" u="heavy">
                <a:latin typeface="Comic Sans MS"/>
                <a:cs typeface="Comic Sans MS"/>
              </a:rPr>
              <a:t> </a:t>
            </a:r>
            <a:r>
              <a:rPr dirty="0" smtClean="0" sz="1800" spc="4" u="heavy">
                <a:latin typeface="Segoe UI"/>
                <a:cs typeface="Segoe UI"/>
              </a:rPr>
              <a:t>°</a:t>
            </a:r>
            <a:r>
              <a:rPr dirty="0" smtClean="0" sz="1800" spc="0" u="heavy">
                <a:latin typeface="Comic Sans MS"/>
                <a:cs typeface="Comic Sans MS"/>
              </a:rPr>
              <a:t>f.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142" y="1680292"/>
            <a:ext cx="4259995" cy="258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THtot</a:t>
            </a:r>
            <a:r>
              <a:rPr dirty="0" smtClean="0" baseline="1328" sz="2700" spc="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se</a:t>
            </a:r>
            <a:r>
              <a:rPr dirty="0" smtClean="0" baseline="1328" sz="2700" spc="4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si</a:t>
            </a:r>
            <a:r>
              <a:rPr dirty="0" smtClean="0" baseline="1328" sz="2700" spc="9">
                <a:latin typeface="Comic Sans MS"/>
                <a:cs typeface="Comic Sans MS"/>
              </a:rPr>
              <a:t>t</a:t>
            </a:r>
            <a:r>
              <a:rPr dirty="0" smtClean="0" baseline="1328" sz="2700" spc="0">
                <a:latin typeface="Comic Sans MS"/>
                <a:cs typeface="Comic Sans MS"/>
              </a:rPr>
              <a:t>ue</a:t>
            </a:r>
            <a:r>
              <a:rPr dirty="0" smtClean="0" baseline="1328" sz="2700" spc="4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s</a:t>
            </a:r>
            <a:r>
              <a:rPr dirty="0" smtClean="0" baseline="1328" sz="2700" spc="4">
                <a:latin typeface="Comic Sans MS"/>
                <a:cs typeface="Comic Sans MS"/>
              </a:rPr>
              <a:t>o</a:t>
            </a:r>
            <a:r>
              <a:rPr dirty="0" smtClean="0" baseline="1328" sz="2700" spc="0">
                <a:latin typeface="Comic Sans MS"/>
                <a:cs typeface="Comic Sans MS"/>
              </a:rPr>
              <a:t>u</a:t>
            </a:r>
            <a:r>
              <a:rPr dirty="0" smtClean="0" baseline="1328" sz="2700" spc="4">
                <a:latin typeface="Comic Sans MS"/>
                <a:cs typeface="Comic Sans MS"/>
              </a:rPr>
              <a:t>v</a:t>
            </a:r>
            <a:r>
              <a:rPr dirty="0" smtClean="0" baseline="1328" sz="2700" spc="0">
                <a:latin typeface="Comic Sans MS"/>
                <a:cs typeface="Comic Sans MS"/>
              </a:rPr>
              <a:t>e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t</a:t>
            </a:r>
            <a:r>
              <a:rPr dirty="0" smtClean="0" baseline="1328" sz="2700" spc="-24">
                <a:latin typeface="Comic Sans MS"/>
                <a:cs typeface="Comic Sans MS"/>
              </a:rPr>
              <a:t> </a:t>
            </a:r>
            <a:r>
              <a:rPr dirty="0" smtClean="0" baseline="1328" sz="2700" spc="0" u="heavy">
                <a:latin typeface="Comic Sans MS"/>
                <a:cs typeface="Comic Sans MS"/>
              </a:rPr>
              <a:t>e</a:t>
            </a:r>
            <a:r>
              <a:rPr dirty="0" smtClean="0" baseline="1328" sz="2700" spc="4" u="heavy">
                <a:latin typeface="Comic Sans MS"/>
                <a:cs typeface="Comic Sans MS"/>
              </a:rPr>
              <a:t>n</a:t>
            </a:r>
            <a:r>
              <a:rPr dirty="0" smtClean="0" baseline="1328" sz="2700" spc="4" u="heavy">
                <a:latin typeface="Comic Sans MS"/>
                <a:cs typeface="Comic Sans MS"/>
              </a:rPr>
              <a:t>t</a:t>
            </a:r>
            <a:r>
              <a:rPr dirty="0" smtClean="0" baseline="1328" sz="2700" spc="0" u="heavy">
                <a:latin typeface="Comic Sans MS"/>
                <a:cs typeface="Comic Sans MS"/>
              </a:rPr>
              <a:t>re</a:t>
            </a:r>
            <a:r>
              <a:rPr dirty="0" smtClean="0" baseline="1328" sz="2700" spc="-4" u="heavy">
                <a:latin typeface="Comic Sans MS"/>
                <a:cs typeface="Comic Sans MS"/>
              </a:rPr>
              <a:t> </a:t>
            </a:r>
            <a:r>
              <a:rPr dirty="0" smtClean="0" baseline="1328" sz="2700" spc="0" u="heavy">
                <a:latin typeface="Comic Sans MS"/>
                <a:cs typeface="Comic Sans MS"/>
              </a:rPr>
              <a:t>8</a:t>
            </a:r>
            <a:r>
              <a:rPr dirty="0" smtClean="0" baseline="1328" sz="2700" spc="4" u="heavy">
                <a:latin typeface="Comic Sans MS"/>
                <a:cs typeface="Comic Sans MS"/>
              </a:rPr>
              <a:t> </a:t>
            </a:r>
            <a:r>
              <a:rPr dirty="0" smtClean="0" baseline="1328" sz="2700" spc="0" u="heavy">
                <a:latin typeface="Comic Sans MS"/>
                <a:cs typeface="Comic Sans MS"/>
              </a:rPr>
              <a:t>et</a:t>
            </a:r>
            <a:r>
              <a:rPr dirty="0" smtClean="0" baseline="1328" sz="2700" spc="9" u="heavy">
                <a:latin typeface="Comic Sans MS"/>
                <a:cs typeface="Comic Sans MS"/>
              </a:rPr>
              <a:t> </a:t>
            </a:r>
            <a:r>
              <a:rPr dirty="0" smtClean="0" baseline="1328" sz="2700" spc="9" u="heavy">
                <a:latin typeface="Comic Sans MS"/>
                <a:cs typeface="Comic Sans MS"/>
              </a:rPr>
              <a:t>1</a:t>
            </a:r>
            <a:r>
              <a:rPr dirty="0" smtClean="0" baseline="1328" sz="2700" spc="0" u="heavy">
                <a:latin typeface="Comic Sans MS"/>
                <a:cs typeface="Comic Sans MS"/>
              </a:rPr>
              <a:t>5</a:t>
            </a:r>
            <a:r>
              <a:rPr dirty="0" smtClean="0" baseline="1328" sz="2700" spc="-25" u="heavy">
                <a:latin typeface="Comic Sans MS"/>
                <a:cs typeface="Comic Sans MS"/>
              </a:rPr>
              <a:t> </a:t>
            </a:r>
            <a:r>
              <a:rPr dirty="0" smtClean="0" baseline="1392" sz="2700" spc="4" u="heavy">
                <a:latin typeface="Segoe UI"/>
                <a:cs typeface="Segoe UI"/>
              </a:rPr>
              <a:t>°</a:t>
            </a:r>
            <a:r>
              <a:rPr dirty="0" smtClean="0" baseline="1328" sz="2700" spc="0" u="heavy">
                <a:latin typeface="Comic Sans MS"/>
                <a:cs typeface="Comic Sans MS"/>
              </a:rPr>
              <a:t>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6142" y="2056831"/>
            <a:ext cx="2686881" cy="799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079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pH</a:t>
            </a:r>
            <a:r>
              <a:rPr dirty="0" smtClean="0" baseline="2657" sz="2700" spc="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de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satur</a:t>
            </a: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latin typeface="Comic Sans MS"/>
                <a:cs typeface="Comic Sans MS"/>
              </a:rPr>
              <a:t>ti</a:t>
            </a:r>
            <a:r>
              <a:rPr dirty="0" smtClean="0" baseline="2657" sz="2700" spc="4">
                <a:latin typeface="Comic Sans MS"/>
                <a:cs typeface="Comic Sans MS"/>
              </a:rPr>
              <a:t>o</a:t>
            </a:r>
            <a:r>
              <a:rPr dirty="0" smtClean="0" baseline="2657" sz="2700" spc="0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  <a:p>
            <a:pPr marL="241300" marR="32079">
              <a:lnSpc>
                <a:spcPts val="1797"/>
              </a:lnSpc>
            </a:pPr>
            <a:r>
              <a:rPr dirty="0" smtClean="0" sz="1400" spc="0">
                <a:latin typeface="Arial"/>
                <a:cs typeface="Arial"/>
              </a:rPr>
              <a:t>•</a:t>
            </a:r>
            <a:r>
              <a:rPr dirty="0" smtClean="0" sz="1400" spc="0">
                <a:latin typeface="Arial"/>
                <a:cs typeface="Arial"/>
              </a:rPr>
              <a:t>  </a:t>
            </a:r>
            <a:r>
              <a:rPr dirty="0" smtClean="0" sz="1400" spc="144">
                <a:latin typeface="Arial"/>
                <a:cs typeface="Arial"/>
              </a:rPr>
              <a:t> </a:t>
            </a:r>
            <a:r>
              <a:rPr dirty="0" smtClean="0" sz="1400" spc="4">
                <a:latin typeface="Comic Sans MS"/>
                <a:cs typeface="Comic Sans MS"/>
              </a:rPr>
              <a:t>p</a:t>
            </a:r>
            <a:r>
              <a:rPr dirty="0" smtClean="0" sz="1400" spc="0">
                <a:latin typeface="Comic Sans MS"/>
                <a:cs typeface="Comic Sans MS"/>
              </a:rPr>
              <a:t>H</a:t>
            </a:r>
            <a:r>
              <a:rPr dirty="0" smtClean="0" sz="1400" spc="-1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Symbol"/>
                <a:cs typeface="Symbol"/>
              </a:rPr>
              <a:t></a:t>
            </a:r>
            <a:r>
              <a:rPr dirty="0" smtClean="0" sz="1400" spc="59">
                <a:latin typeface="Times New Roman"/>
                <a:cs typeface="Times New Roman"/>
              </a:rPr>
              <a:t> </a:t>
            </a:r>
            <a:r>
              <a:rPr dirty="0" smtClean="0" sz="1400" spc="4">
                <a:latin typeface="Comic Sans MS"/>
                <a:cs typeface="Comic Sans MS"/>
              </a:rPr>
              <a:t>p</a:t>
            </a:r>
            <a:r>
              <a:rPr dirty="0" smtClean="0" sz="1400" spc="0">
                <a:latin typeface="Comic Sans MS"/>
                <a:cs typeface="Comic Sans MS"/>
              </a:rPr>
              <a:t>H</a:t>
            </a:r>
            <a:r>
              <a:rPr dirty="0" smtClean="0" baseline="-18604" sz="1350" spc="0">
                <a:latin typeface="Comic Sans MS"/>
                <a:cs typeface="Comic Sans MS"/>
              </a:rPr>
              <a:t>sat</a:t>
            </a:r>
            <a:r>
              <a:rPr dirty="0" smtClean="0" baseline="-18604" sz="1350" spc="172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eau</a:t>
            </a:r>
            <a:r>
              <a:rPr dirty="0" smtClean="0" sz="1400" spc="-1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agressive</a:t>
            </a:r>
            <a:endParaRPr sz="1400">
              <a:latin typeface="Comic Sans MS"/>
              <a:cs typeface="Comic Sans MS"/>
            </a:endParaRPr>
          </a:p>
          <a:p>
            <a:pPr marL="241300">
              <a:lnSpc>
                <a:spcPts val="2020"/>
              </a:lnSpc>
              <a:spcBef>
                <a:spcPts val="451"/>
              </a:spcBef>
            </a:pPr>
            <a:r>
              <a:rPr dirty="0" smtClean="0" baseline="8282" sz="2100" spc="0">
                <a:latin typeface="Arial"/>
                <a:cs typeface="Arial"/>
              </a:rPr>
              <a:t>•</a:t>
            </a:r>
            <a:r>
              <a:rPr dirty="0" smtClean="0" baseline="8282" sz="2100" spc="0">
                <a:latin typeface="Arial"/>
                <a:cs typeface="Arial"/>
              </a:rPr>
              <a:t>  </a:t>
            </a:r>
            <a:r>
              <a:rPr dirty="0" smtClean="0" baseline="8282" sz="2100" spc="144">
                <a:latin typeface="Arial"/>
                <a:cs typeface="Arial"/>
              </a:rPr>
              <a:t> </a:t>
            </a:r>
            <a:r>
              <a:rPr dirty="0" smtClean="0" baseline="6834" sz="2100" spc="4">
                <a:latin typeface="Comic Sans MS"/>
                <a:cs typeface="Comic Sans MS"/>
              </a:rPr>
              <a:t>p</a:t>
            </a:r>
            <a:r>
              <a:rPr dirty="0" smtClean="0" baseline="6834" sz="2100" spc="0">
                <a:latin typeface="Comic Sans MS"/>
                <a:cs typeface="Comic Sans MS"/>
              </a:rPr>
              <a:t>H</a:t>
            </a:r>
            <a:r>
              <a:rPr dirty="0" smtClean="0" baseline="6834" sz="2100" spc="-19">
                <a:latin typeface="Comic Sans MS"/>
                <a:cs typeface="Comic Sans MS"/>
              </a:rPr>
              <a:t> </a:t>
            </a:r>
            <a:r>
              <a:rPr dirty="0" smtClean="0" baseline="7773" sz="2100" spc="0">
                <a:latin typeface="Symbol"/>
                <a:cs typeface="Symbol"/>
              </a:rPr>
              <a:t></a:t>
            </a:r>
            <a:r>
              <a:rPr dirty="0" smtClean="0" baseline="8282" sz="2100" spc="59">
                <a:latin typeface="Times New Roman"/>
                <a:cs typeface="Times New Roman"/>
              </a:rPr>
              <a:t> </a:t>
            </a:r>
            <a:r>
              <a:rPr dirty="0" smtClean="0" baseline="6834" sz="2100" spc="4">
                <a:latin typeface="Comic Sans MS"/>
                <a:cs typeface="Comic Sans MS"/>
              </a:rPr>
              <a:t>p</a:t>
            </a:r>
            <a:r>
              <a:rPr dirty="0" smtClean="0" baseline="6834" sz="2100" spc="0">
                <a:latin typeface="Comic Sans MS"/>
                <a:cs typeface="Comic Sans MS"/>
              </a:rPr>
              <a:t>H</a:t>
            </a:r>
            <a:r>
              <a:rPr dirty="0" smtClean="0" baseline="-7973" sz="1350" spc="0">
                <a:latin typeface="Comic Sans MS"/>
                <a:cs typeface="Comic Sans MS"/>
              </a:rPr>
              <a:t>sat</a:t>
            </a:r>
            <a:r>
              <a:rPr dirty="0" smtClean="0" baseline="-7973" sz="1350" spc="172">
                <a:latin typeface="Comic Sans MS"/>
                <a:cs typeface="Comic Sans MS"/>
              </a:rPr>
              <a:t> </a:t>
            </a:r>
            <a:r>
              <a:rPr dirty="0" smtClean="0" baseline="6834" sz="2100" spc="0">
                <a:latin typeface="Comic Sans MS"/>
                <a:cs typeface="Comic Sans MS"/>
              </a:rPr>
              <a:t>eau</a:t>
            </a:r>
            <a:r>
              <a:rPr dirty="0" smtClean="0" baseline="6834" sz="2100" spc="-19">
                <a:latin typeface="Comic Sans MS"/>
                <a:cs typeface="Comic Sans MS"/>
              </a:rPr>
              <a:t> </a:t>
            </a:r>
            <a:r>
              <a:rPr dirty="0" smtClean="0" baseline="6834" sz="2100" spc="0">
                <a:latin typeface="Comic Sans MS"/>
                <a:cs typeface="Comic Sans MS"/>
              </a:rPr>
              <a:t>incrustan</a:t>
            </a:r>
            <a:r>
              <a:rPr dirty="0" smtClean="0" baseline="6834" sz="2100" spc="-4">
                <a:latin typeface="Comic Sans MS"/>
                <a:cs typeface="Comic Sans MS"/>
              </a:rPr>
              <a:t>t</a:t>
            </a:r>
            <a:r>
              <a:rPr dirty="0" smtClean="0" baseline="6834" sz="2100" spc="0">
                <a:latin typeface="Comic Sans MS"/>
                <a:cs typeface="Comic Sans MS"/>
              </a:rPr>
              <a:t>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6571" y="5361921"/>
            <a:ext cx="6440906" cy="506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dirty="0" smtClean="0" baseline="2989" sz="2400" spc="0">
                <a:latin typeface="Comic Sans MS"/>
                <a:cs typeface="Comic Sans MS"/>
              </a:rPr>
              <a:t>L’agre</a:t>
            </a:r>
            <a:r>
              <a:rPr dirty="0" smtClean="0" baseline="2989" sz="2400" spc="4">
                <a:latin typeface="Comic Sans MS"/>
                <a:cs typeface="Comic Sans MS"/>
              </a:rPr>
              <a:t>s</a:t>
            </a:r>
            <a:r>
              <a:rPr dirty="0" smtClean="0" baseline="2989" sz="2400" spc="0">
                <a:latin typeface="Comic Sans MS"/>
                <a:cs typeface="Comic Sans MS"/>
              </a:rPr>
              <a:t>sivi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é</a:t>
            </a:r>
            <a:r>
              <a:rPr dirty="0" smtClean="0" baseline="2989" sz="2400" spc="-7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c’es</a:t>
            </a:r>
            <a:r>
              <a:rPr dirty="0" smtClean="0" baseline="2989" sz="2400" spc="9">
                <a:latin typeface="Comic Sans MS"/>
                <a:cs typeface="Comic Sans MS"/>
              </a:rPr>
              <a:t>t</a:t>
            </a:r>
            <a:r>
              <a:rPr dirty="0" smtClean="0" baseline="2989" sz="2400" spc="-4">
                <a:latin typeface="Comic Sans MS"/>
                <a:cs typeface="Comic Sans MS"/>
              </a:rPr>
              <a:t>-</a:t>
            </a:r>
            <a:r>
              <a:rPr dirty="0" smtClean="0" baseline="2989" sz="2400" spc="0">
                <a:latin typeface="Comic Sans MS"/>
                <a:cs typeface="Comic Sans MS"/>
              </a:rPr>
              <a:t>à</a:t>
            </a:r>
            <a:r>
              <a:rPr dirty="0" smtClean="0" baseline="2989" sz="2400" spc="-4">
                <a:latin typeface="Comic Sans MS"/>
                <a:cs typeface="Comic Sans MS"/>
              </a:rPr>
              <a:t>-</a:t>
            </a:r>
            <a:r>
              <a:rPr dirty="0" smtClean="0" baseline="2989" sz="2400" spc="0">
                <a:latin typeface="Comic Sans MS"/>
                <a:cs typeface="Comic Sans MS"/>
              </a:rPr>
              <a:t>dire</a:t>
            </a:r>
            <a:r>
              <a:rPr dirty="0" smtClean="0" baseline="2989" sz="2400" spc="-71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’aptitude</a:t>
            </a:r>
            <a:r>
              <a:rPr dirty="0" smtClean="0" baseline="2989" sz="2400" spc="-50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d’une</a:t>
            </a:r>
            <a:r>
              <a:rPr dirty="0" smtClean="0" baseline="2989" sz="2400" spc="-3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eau</a:t>
            </a:r>
            <a:r>
              <a:rPr dirty="0" smtClean="0" baseline="2989" sz="2400" spc="-1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à</a:t>
            </a:r>
            <a:r>
              <a:rPr dirty="0" smtClean="0" baseline="2989" sz="2400" spc="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dissoudre</a:t>
            </a:r>
            <a:r>
              <a:rPr dirty="0" smtClean="0" baseline="2989" sz="2400" spc="-66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</a:t>
            </a:r>
            <a:r>
              <a:rPr dirty="0" smtClean="0" baseline="2989" sz="2400" spc="-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ca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c</a:t>
            </a:r>
            <a:r>
              <a:rPr dirty="0" smtClean="0" baseline="2989" sz="2400" spc="-4">
                <a:latin typeface="Comic Sans MS"/>
                <a:cs typeface="Comic Sans MS"/>
              </a:rPr>
              <a:t>a</a:t>
            </a:r>
            <a:r>
              <a:rPr dirty="0" smtClean="0" baseline="2989" sz="2400" spc="0">
                <a:latin typeface="Comic Sans MS"/>
                <a:cs typeface="Comic Sans MS"/>
              </a:rPr>
              <a:t>ire</a:t>
            </a:r>
            <a:endParaRPr sz="1600">
              <a:latin typeface="Comic Sans MS"/>
              <a:cs typeface="Comic Sans MS"/>
            </a:endParaRPr>
          </a:p>
          <a:p>
            <a:pPr marL="12700" marR="30403">
              <a:lnSpc>
                <a:spcPts val="2160"/>
              </a:lnSpc>
              <a:spcBef>
                <a:spcPts val="16"/>
              </a:spcBef>
            </a:pPr>
            <a:r>
              <a:rPr dirty="0" smtClean="0" baseline="7474" sz="2400" spc="0">
                <a:latin typeface="Comic Sans MS"/>
                <a:cs typeface="Comic Sans MS"/>
              </a:rPr>
              <a:t>est</a:t>
            </a:r>
            <a:r>
              <a:rPr dirty="0" smtClean="0" baseline="7474" sz="2400" spc="-24">
                <a:latin typeface="Comic Sans MS"/>
                <a:cs typeface="Comic Sans MS"/>
              </a:rPr>
              <a:t> </a:t>
            </a:r>
            <a:r>
              <a:rPr dirty="0" smtClean="0" baseline="7474" sz="2400" spc="-4">
                <a:latin typeface="Comic Sans MS"/>
                <a:cs typeface="Comic Sans MS"/>
              </a:rPr>
              <a:t>l</a:t>
            </a:r>
            <a:r>
              <a:rPr dirty="0" smtClean="0" baseline="7474" sz="2400" spc="0">
                <a:latin typeface="Comic Sans MS"/>
                <a:cs typeface="Comic Sans MS"/>
              </a:rPr>
              <a:t>iée</a:t>
            </a:r>
            <a:r>
              <a:rPr dirty="0" smtClean="0" baseline="7474" sz="2400" spc="-21">
                <a:latin typeface="Comic Sans MS"/>
                <a:cs typeface="Comic Sans MS"/>
              </a:rPr>
              <a:t> </a:t>
            </a:r>
            <a:r>
              <a:rPr dirty="0" smtClean="0" baseline="7474" sz="2400" spc="0">
                <a:latin typeface="Comic Sans MS"/>
                <a:cs typeface="Comic Sans MS"/>
              </a:rPr>
              <a:t>à</a:t>
            </a:r>
            <a:r>
              <a:rPr dirty="0" smtClean="0" baseline="7474" sz="2400" spc="-8">
                <a:latin typeface="Comic Sans MS"/>
                <a:cs typeface="Comic Sans MS"/>
              </a:rPr>
              <a:t> </a:t>
            </a:r>
            <a:r>
              <a:rPr dirty="0" smtClean="0" baseline="7474" sz="2400" spc="0">
                <a:latin typeface="Comic Sans MS"/>
                <a:cs typeface="Comic Sans MS"/>
              </a:rPr>
              <a:t>la</a:t>
            </a:r>
            <a:r>
              <a:rPr dirty="0" smtClean="0" baseline="7474" sz="2400" spc="-2">
                <a:latin typeface="Comic Sans MS"/>
                <a:cs typeface="Comic Sans MS"/>
              </a:rPr>
              <a:t> </a:t>
            </a:r>
            <a:r>
              <a:rPr dirty="0" smtClean="0" baseline="7474" sz="2400" spc="0">
                <a:latin typeface="Comic Sans MS"/>
                <a:cs typeface="Comic Sans MS"/>
              </a:rPr>
              <a:t>prés</a:t>
            </a:r>
            <a:r>
              <a:rPr dirty="0" smtClean="0" baseline="7474" sz="2400" spc="4">
                <a:latin typeface="Comic Sans MS"/>
                <a:cs typeface="Comic Sans MS"/>
              </a:rPr>
              <a:t>e</a:t>
            </a:r>
            <a:r>
              <a:rPr dirty="0" smtClean="0" baseline="7474" sz="2400" spc="0">
                <a:latin typeface="Comic Sans MS"/>
                <a:cs typeface="Comic Sans MS"/>
              </a:rPr>
              <a:t>nce</a:t>
            </a:r>
            <a:r>
              <a:rPr dirty="0" smtClean="0" baseline="7474" sz="2400" spc="-66">
                <a:latin typeface="Comic Sans MS"/>
                <a:cs typeface="Comic Sans MS"/>
              </a:rPr>
              <a:t> </a:t>
            </a:r>
            <a:r>
              <a:rPr dirty="0" smtClean="0" baseline="7474" sz="2400" spc="0">
                <a:latin typeface="Comic Sans MS"/>
                <a:cs typeface="Comic Sans MS"/>
              </a:rPr>
              <a:t>de</a:t>
            </a:r>
            <a:r>
              <a:rPr dirty="0" smtClean="0" baseline="7474" sz="2400" spc="-18">
                <a:latin typeface="Comic Sans MS"/>
                <a:cs typeface="Comic Sans MS"/>
              </a:rPr>
              <a:t> </a:t>
            </a:r>
            <a:r>
              <a:rPr dirty="0" smtClean="0" baseline="7474" sz="2400" spc="0">
                <a:latin typeface="Comic Sans MS"/>
                <a:cs typeface="Comic Sans MS"/>
              </a:rPr>
              <a:t>C</a:t>
            </a:r>
            <a:r>
              <a:rPr dirty="0" smtClean="0" baseline="7474" sz="2400" spc="9">
                <a:latin typeface="Comic Sans MS"/>
                <a:cs typeface="Comic Sans MS"/>
              </a:rPr>
              <a:t>O</a:t>
            </a:r>
            <a:r>
              <a:rPr dirty="0" smtClean="0" baseline="-4556" sz="1575" spc="0">
                <a:latin typeface="Comic Sans MS"/>
                <a:cs typeface="Comic Sans MS"/>
              </a:rPr>
              <a:t>2</a:t>
            </a:r>
            <a:r>
              <a:rPr dirty="0" smtClean="0" baseline="-4556" sz="1575" spc="146">
                <a:latin typeface="Comic Sans MS"/>
                <a:cs typeface="Comic Sans MS"/>
              </a:rPr>
              <a:t> </a:t>
            </a:r>
            <a:r>
              <a:rPr dirty="0" smtClean="0" baseline="7474" sz="2400" spc="0">
                <a:latin typeface="Comic Sans MS"/>
                <a:cs typeface="Comic Sans MS"/>
              </a:rPr>
              <a:t>e</a:t>
            </a:r>
            <a:r>
              <a:rPr dirty="0" smtClean="0" baseline="7474" sz="2400" spc="4">
                <a:latin typeface="Comic Sans MS"/>
                <a:cs typeface="Comic Sans MS"/>
              </a:rPr>
              <a:t>x</a:t>
            </a:r>
            <a:r>
              <a:rPr dirty="0" smtClean="0" baseline="7474" sz="2400" spc="0">
                <a:latin typeface="Comic Sans MS"/>
                <a:cs typeface="Comic Sans MS"/>
              </a:rPr>
              <a:t>céden</a:t>
            </a:r>
            <a:r>
              <a:rPr dirty="0" smtClean="0" baseline="7474" sz="2400" spc="4">
                <a:latin typeface="Comic Sans MS"/>
                <a:cs typeface="Comic Sans MS"/>
              </a:rPr>
              <a:t>t</a:t>
            </a:r>
            <a:r>
              <a:rPr dirty="0" smtClean="0" baseline="7474" sz="2400" spc="0">
                <a:latin typeface="Comic Sans MS"/>
                <a:cs typeface="Comic Sans MS"/>
              </a:rPr>
              <a:t>aire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37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110333" y="616838"/>
            <a:ext cx="923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849595" y="1363852"/>
            <a:ext cx="6667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159127" y="1363852"/>
            <a:ext cx="673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459437" y="1363852"/>
            <a:ext cx="683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807665" y="1363852"/>
            <a:ext cx="691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057545" y="1738757"/>
            <a:ext cx="675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264664" y="1738757"/>
            <a:ext cx="691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66802" y="1738757"/>
            <a:ext cx="694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880055" y="1738757"/>
            <a:ext cx="653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51303" y="548602"/>
            <a:ext cx="4229883" cy="1822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39496" y="5102352"/>
            <a:ext cx="3570732" cy="135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9590" y="207738"/>
            <a:ext cx="575347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u="heavy">
                <a:latin typeface="Arial"/>
                <a:cs typeface="Arial"/>
              </a:rPr>
              <a:t>La</a:t>
            </a:r>
            <a:r>
              <a:rPr dirty="0" smtClean="0" sz="1600" spc="-17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RE</a:t>
            </a:r>
            <a:r>
              <a:rPr dirty="0" smtClean="0" sz="1600" spc="-109" u="heavy">
                <a:latin typeface="Arial"/>
                <a:cs typeface="Arial"/>
              </a:rPr>
              <a:t>P</a:t>
            </a:r>
            <a:r>
              <a:rPr dirty="0" smtClean="0" sz="1600" spc="0" u="heavy">
                <a:latin typeface="Arial"/>
                <a:cs typeface="Arial"/>
              </a:rPr>
              <a:t>A</a:t>
            </a:r>
            <a:r>
              <a:rPr dirty="0" smtClean="0" sz="1600" spc="-19" u="heavy">
                <a:latin typeface="Arial"/>
                <a:cs typeface="Arial"/>
              </a:rPr>
              <a:t>R</a:t>
            </a:r>
            <a:r>
              <a:rPr dirty="0" smtClean="0" sz="1600" spc="0" u="heavy">
                <a:latin typeface="Arial"/>
                <a:cs typeface="Arial"/>
              </a:rPr>
              <a:t>TI</a:t>
            </a:r>
            <a:r>
              <a:rPr dirty="0" smtClean="0" sz="1600" spc="-4" u="heavy">
                <a:latin typeface="Arial"/>
                <a:cs typeface="Arial"/>
              </a:rPr>
              <a:t>T</a:t>
            </a:r>
            <a:r>
              <a:rPr dirty="0" smtClean="0" sz="1600" spc="0" u="heavy">
                <a:latin typeface="Arial"/>
                <a:cs typeface="Arial"/>
              </a:rPr>
              <a:t>I</a:t>
            </a:r>
            <a:r>
              <a:rPr dirty="0" smtClean="0" sz="1600" spc="-4" u="heavy">
                <a:latin typeface="Arial"/>
                <a:cs typeface="Arial"/>
              </a:rPr>
              <a:t>O</a:t>
            </a:r>
            <a:r>
              <a:rPr dirty="0" smtClean="0" sz="1600" spc="0" u="heavy">
                <a:latin typeface="Arial"/>
                <a:cs typeface="Arial"/>
              </a:rPr>
              <a:t>N</a:t>
            </a:r>
            <a:r>
              <a:rPr dirty="0" smtClean="0" sz="1600" spc="-97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du</a:t>
            </a:r>
            <a:r>
              <a:rPr dirty="0" smtClean="0" sz="1600" spc="-7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DI</a:t>
            </a:r>
            <a:r>
              <a:rPr dirty="0" smtClean="0" sz="1600" spc="-4" u="heavy">
                <a:latin typeface="Arial"/>
                <a:cs typeface="Arial"/>
              </a:rPr>
              <a:t>O</a:t>
            </a:r>
            <a:r>
              <a:rPr dirty="0" smtClean="0" sz="1600" spc="0" u="heavy">
                <a:latin typeface="Arial"/>
                <a:cs typeface="Arial"/>
              </a:rPr>
              <a:t>X</a:t>
            </a:r>
            <a:r>
              <a:rPr dirty="0" smtClean="0" sz="1600" spc="-19" u="heavy">
                <a:latin typeface="Arial"/>
                <a:cs typeface="Arial"/>
              </a:rPr>
              <a:t>Y</a:t>
            </a:r>
            <a:r>
              <a:rPr dirty="0" smtClean="0" sz="1600" spc="0" u="heavy">
                <a:latin typeface="Arial"/>
                <a:cs typeface="Arial"/>
              </a:rPr>
              <a:t>DE</a:t>
            </a:r>
            <a:r>
              <a:rPr dirty="0" smtClean="0" sz="1600" spc="-46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DE</a:t>
            </a:r>
            <a:r>
              <a:rPr dirty="0" smtClean="0" sz="1600" spc="-22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C</a:t>
            </a:r>
            <a:r>
              <a:rPr dirty="0" smtClean="0" sz="1600" spc="4" u="heavy">
                <a:latin typeface="Arial"/>
                <a:cs typeface="Arial"/>
              </a:rPr>
              <a:t>A</a:t>
            </a:r>
            <a:r>
              <a:rPr dirty="0" smtClean="0" sz="1600" spc="0" u="heavy">
                <a:latin typeface="Arial"/>
                <a:cs typeface="Arial"/>
              </a:rPr>
              <a:t>RBONE</a:t>
            </a:r>
            <a:r>
              <a:rPr dirty="0" smtClean="0" sz="1600" spc="-79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dans</a:t>
            </a:r>
            <a:r>
              <a:rPr dirty="0" smtClean="0" sz="1600" spc="-24" u="heavy">
                <a:latin typeface="Arial"/>
                <a:cs typeface="Arial"/>
              </a:rPr>
              <a:t> </a:t>
            </a:r>
            <a:r>
              <a:rPr dirty="0" smtClean="0" sz="1600" spc="4" u="heavy">
                <a:latin typeface="Arial"/>
                <a:cs typeface="Arial"/>
              </a:rPr>
              <a:t>l</a:t>
            </a:r>
            <a:r>
              <a:rPr dirty="0" smtClean="0" sz="1600" spc="0" u="heavy">
                <a:latin typeface="Arial"/>
                <a:cs typeface="Arial"/>
              </a:rPr>
              <a:t>es</a:t>
            </a:r>
            <a:r>
              <a:rPr dirty="0" smtClean="0" sz="1600" spc="-25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E</a:t>
            </a:r>
            <a:r>
              <a:rPr dirty="0" smtClean="0" sz="1600" spc="4" u="heavy">
                <a:latin typeface="Arial"/>
                <a:cs typeface="Arial"/>
              </a:rPr>
              <a:t>A</a:t>
            </a:r>
            <a:r>
              <a:rPr dirty="0" smtClean="0" sz="1600" spc="0" u="heavy">
                <a:latin typeface="Arial"/>
                <a:cs typeface="Arial"/>
              </a:rPr>
              <a:t>UX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189" y="2624796"/>
            <a:ext cx="8412682" cy="447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baseline="8542" sz="2100" spc="-4">
                <a:latin typeface="Comic Sans MS"/>
                <a:cs typeface="Comic Sans MS"/>
              </a:rPr>
              <a:t>L</a:t>
            </a:r>
            <a:r>
              <a:rPr dirty="0" smtClean="0" baseline="8542" sz="2100" spc="0">
                <a:latin typeface="Comic Sans MS"/>
                <a:cs typeface="Comic Sans MS"/>
              </a:rPr>
              <a:t>a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4">
                <a:latin typeface="Comic Sans MS"/>
                <a:cs typeface="Comic Sans MS"/>
              </a:rPr>
              <a:t>p</a:t>
            </a:r>
            <a:r>
              <a:rPr dirty="0" smtClean="0" baseline="8542" sz="2100" spc="0">
                <a:latin typeface="Comic Sans MS"/>
                <a:cs typeface="Comic Sans MS"/>
              </a:rPr>
              <a:t>rés</a:t>
            </a:r>
            <a:r>
              <a:rPr dirty="0" smtClean="0" baseline="8542" sz="2100" spc="-4">
                <a:latin typeface="Comic Sans MS"/>
                <a:cs typeface="Comic Sans MS"/>
              </a:rPr>
              <a:t>e</a:t>
            </a:r>
            <a:r>
              <a:rPr dirty="0" smtClean="0" baseline="8542" sz="2100" spc="0">
                <a:latin typeface="Comic Sans MS"/>
                <a:cs typeface="Comic Sans MS"/>
              </a:rPr>
              <a:t>nce</a:t>
            </a:r>
            <a:r>
              <a:rPr dirty="0" smtClean="0" baseline="8542" sz="2100" spc="-1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d’</a:t>
            </a:r>
            <a:r>
              <a:rPr dirty="0" smtClean="0" baseline="8542" sz="2100" spc="4">
                <a:latin typeface="Comic Sans MS"/>
                <a:cs typeface="Comic Sans MS"/>
              </a:rPr>
              <a:t>u</a:t>
            </a:r>
            <a:r>
              <a:rPr dirty="0" smtClean="0" baseline="8542" sz="2100" spc="0">
                <a:latin typeface="Comic Sans MS"/>
                <a:cs typeface="Comic Sans MS"/>
              </a:rPr>
              <a:t>ne</a:t>
            </a:r>
            <a:r>
              <a:rPr dirty="0" smtClean="0" baseline="8542" sz="2100" spc="-1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ce</a:t>
            </a:r>
            <a:r>
              <a:rPr dirty="0" smtClean="0" baseline="8542" sz="2100" spc="-4">
                <a:latin typeface="Comic Sans MS"/>
                <a:cs typeface="Comic Sans MS"/>
              </a:rPr>
              <a:t>r</a:t>
            </a:r>
            <a:r>
              <a:rPr dirty="0" smtClean="0" baseline="8542" sz="2100" spc="0">
                <a:latin typeface="Comic Sans MS"/>
                <a:cs typeface="Comic Sans MS"/>
              </a:rPr>
              <a:t>taine</a:t>
            </a:r>
            <a:r>
              <a:rPr dirty="0" smtClean="0" baseline="8542" sz="2100" spc="-2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qu</a:t>
            </a:r>
            <a:r>
              <a:rPr dirty="0" smtClean="0" baseline="8542" sz="2100" spc="4">
                <a:latin typeface="Comic Sans MS"/>
                <a:cs typeface="Comic Sans MS"/>
              </a:rPr>
              <a:t>a</a:t>
            </a:r>
            <a:r>
              <a:rPr dirty="0" smtClean="0" baseline="8542" sz="2100" spc="0">
                <a:latin typeface="Comic Sans MS"/>
                <a:cs typeface="Comic Sans MS"/>
              </a:rPr>
              <a:t>ntité</a:t>
            </a:r>
            <a:r>
              <a:rPr dirty="0" smtClean="0" baseline="8542" sz="2100" spc="-3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de</a:t>
            </a:r>
            <a:r>
              <a:rPr dirty="0" smtClean="0" baseline="8542" sz="2100" spc="-4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-5315" sz="1350" spc="0">
                <a:latin typeface="Comic Sans MS"/>
                <a:cs typeface="Comic Sans MS"/>
              </a:rPr>
              <a:t>2</a:t>
            </a:r>
            <a:r>
              <a:rPr dirty="0" smtClean="0" baseline="-5315" sz="1350" spc="16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lib</a:t>
            </a:r>
            <a:r>
              <a:rPr dirty="0" smtClean="0" baseline="8542" sz="2100" spc="-4">
                <a:latin typeface="Comic Sans MS"/>
                <a:cs typeface="Comic Sans MS"/>
              </a:rPr>
              <a:t>r</a:t>
            </a:r>
            <a:r>
              <a:rPr dirty="0" smtClean="0" baseline="8542" sz="2100" spc="0">
                <a:latin typeface="Comic Sans MS"/>
                <a:cs typeface="Comic Sans MS"/>
              </a:rPr>
              <a:t>e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est</a:t>
            </a:r>
            <a:r>
              <a:rPr dirty="0" smtClean="0" baseline="8542" sz="2100" spc="0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n</a:t>
            </a:r>
            <a:r>
              <a:rPr dirty="0" smtClean="0" baseline="8542" sz="2100" spc="0">
                <a:latin typeface="Comic Sans MS"/>
                <a:cs typeface="Comic Sans MS"/>
              </a:rPr>
              <a:t>éc</a:t>
            </a:r>
            <a:r>
              <a:rPr dirty="0" smtClean="0" baseline="8542" sz="2100" spc="-4">
                <a:latin typeface="Comic Sans MS"/>
                <a:cs typeface="Comic Sans MS"/>
              </a:rPr>
              <a:t>e</a:t>
            </a:r>
            <a:r>
              <a:rPr dirty="0" smtClean="0" baseline="8542" sz="2100" spc="0">
                <a:latin typeface="Comic Sans MS"/>
                <a:cs typeface="Comic Sans MS"/>
              </a:rPr>
              <a:t>ssa</a:t>
            </a:r>
            <a:r>
              <a:rPr dirty="0" smtClean="0" baseline="8542" sz="2100" spc="4">
                <a:latin typeface="Comic Sans MS"/>
                <a:cs typeface="Comic Sans MS"/>
              </a:rPr>
              <a:t>i</a:t>
            </a:r>
            <a:r>
              <a:rPr dirty="0" smtClean="0" baseline="8542" sz="2100" spc="0">
                <a:latin typeface="Comic Sans MS"/>
                <a:cs typeface="Comic Sans MS"/>
              </a:rPr>
              <a:t>re</a:t>
            </a:r>
            <a:r>
              <a:rPr dirty="0" smtClean="0" baseline="8542" sz="2100" spc="-2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et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suf</a:t>
            </a:r>
            <a:r>
              <a:rPr dirty="0" smtClean="0" baseline="8542" sz="2100" spc="-9">
                <a:latin typeface="Comic Sans MS"/>
                <a:cs typeface="Comic Sans MS"/>
              </a:rPr>
              <a:t>f</a:t>
            </a:r>
            <a:r>
              <a:rPr dirty="0" smtClean="0" baseline="8542" sz="2100" spc="0">
                <a:latin typeface="Comic Sans MS"/>
                <a:cs typeface="Comic Sans MS"/>
              </a:rPr>
              <a:t>is</a:t>
            </a:r>
            <a:r>
              <a:rPr dirty="0" smtClean="0" baseline="8542" sz="2100" spc="4">
                <a:latin typeface="Comic Sans MS"/>
                <a:cs typeface="Comic Sans MS"/>
              </a:rPr>
              <a:t>a</a:t>
            </a:r>
            <a:r>
              <a:rPr dirty="0" smtClean="0" baseline="8542" sz="2100" spc="0">
                <a:latin typeface="Comic Sans MS"/>
                <a:cs typeface="Comic Sans MS"/>
              </a:rPr>
              <a:t>nte</a:t>
            </a:r>
            <a:r>
              <a:rPr dirty="0" smtClean="0" baseline="8542" sz="2100" spc="-14">
                <a:latin typeface="Comic Sans MS"/>
                <a:cs typeface="Comic Sans MS"/>
              </a:rPr>
              <a:t> </a:t>
            </a:r>
            <a:r>
              <a:rPr dirty="0" smtClean="0" baseline="8542" sz="2100" spc="4">
                <a:latin typeface="Comic Sans MS"/>
                <a:cs typeface="Comic Sans MS"/>
              </a:rPr>
              <a:t>p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ur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éviter</a:t>
            </a:r>
            <a:r>
              <a:rPr dirty="0" smtClean="0" baseline="8542" sz="2100" spc="-2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le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dé</a:t>
            </a:r>
            <a:r>
              <a:rPr dirty="0" smtClean="0" baseline="8542" sz="2100" spc="4">
                <a:latin typeface="Comic Sans MS"/>
                <a:cs typeface="Comic Sans MS"/>
              </a:rPr>
              <a:t>p</a:t>
            </a:r>
            <a:r>
              <a:rPr dirty="0" smtClean="0" baseline="8542" sz="2100" spc="4">
                <a:latin typeface="Comic Sans MS"/>
                <a:cs typeface="Comic Sans MS"/>
              </a:rPr>
              <a:t>ô</a:t>
            </a:r>
            <a:r>
              <a:rPr dirty="0" smtClean="0" baseline="8542" sz="2100" spc="0">
                <a:latin typeface="Comic Sans MS"/>
                <a:cs typeface="Comic Sans MS"/>
              </a:rPr>
              <a:t>t</a:t>
            </a:r>
            <a:r>
              <a:rPr dirty="0" smtClean="0" baseline="8542" sz="2100" spc="-2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de</a:t>
            </a:r>
            <a:endParaRPr sz="1400">
              <a:latin typeface="Comic Sans MS"/>
              <a:cs typeface="Comic Sans MS"/>
            </a:endParaRPr>
          </a:p>
          <a:p>
            <a:pPr marL="12700" marR="41057">
              <a:lnSpc>
                <a:spcPts val="1700"/>
              </a:lnSpc>
            </a:pP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a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O</a:t>
            </a:r>
            <a:r>
              <a:rPr dirty="0" smtClean="0" baseline="-2657" sz="1350" spc="4">
                <a:latin typeface="Comic Sans MS"/>
                <a:cs typeface="Comic Sans MS"/>
              </a:rPr>
              <a:t>3</a:t>
            </a:r>
            <a:r>
              <a:rPr dirty="0" smtClean="0" baseline="8542" sz="2100" spc="0">
                <a:latin typeface="Comic Sans MS"/>
                <a:cs typeface="Comic Sans MS"/>
              </a:rPr>
              <a:t>.</a:t>
            </a:r>
            <a:r>
              <a:rPr dirty="0" smtClean="0" baseline="8542" sz="2100" spc="-3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e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-4">
                <a:latin typeface="Comic Sans MS"/>
                <a:cs typeface="Comic Sans MS"/>
              </a:rPr>
              <a:t>O</a:t>
            </a:r>
            <a:r>
              <a:rPr dirty="0" smtClean="0" baseline="-2657" sz="1350" spc="0">
                <a:latin typeface="Comic Sans MS"/>
                <a:cs typeface="Comic Sans MS"/>
              </a:rPr>
              <a:t>2</a:t>
            </a:r>
            <a:r>
              <a:rPr dirty="0" smtClean="0" baseline="-2657" sz="1350" spc="16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est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dés</a:t>
            </a:r>
            <a:r>
              <a:rPr dirty="0" smtClean="0" baseline="8542" sz="2100" spc="4">
                <a:latin typeface="Comic Sans MS"/>
                <a:cs typeface="Comic Sans MS"/>
              </a:rPr>
              <a:t>i</a:t>
            </a:r>
            <a:r>
              <a:rPr dirty="0" smtClean="0" baseline="8542" sz="2100" spc="0">
                <a:latin typeface="Comic Sans MS"/>
                <a:cs typeface="Comic Sans MS"/>
              </a:rPr>
              <a:t>gné</a:t>
            </a:r>
            <a:r>
              <a:rPr dirty="0" smtClean="0" baseline="8542" sz="2100" spc="-2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s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us</a:t>
            </a:r>
            <a:r>
              <a:rPr dirty="0" smtClean="0" baseline="8542" sz="2100" spc="-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le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nom</a:t>
            </a:r>
            <a:r>
              <a:rPr dirty="0" smtClean="0" baseline="8542" sz="2100" spc="-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de</a:t>
            </a:r>
            <a:r>
              <a:rPr dirty="0" smtClean="0" baseline="8542" sz="2100" spc="0">
                <a:latin typeface="Comic Sans MS"/>
                <a:cs typeface="Comic Sans MS"/>
              </a:rPr>
              <a:t> </a:t>
            </a:r>
            <a:r>
              <a:rPr dirty="0" smtClean="0" baseline="8542" sz="2100" spc="-4" u="heavy">
                <a:solidFill>
                  <a:srgbClr val="FF0000"/>
                </a:solidFill>
                <a:latin typeface="Comic Sans MS"/>
                <a:cs typeface="Comic Sans MS"/>
              </a:rPr>
              <a:t>CO</a:t>
            </a:r>
            <a:r>
              <a:rPr dirty="0" smtClean="0" baseline="-2657" sz="1350" spc="0" u="heavy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dirty="0" smtClean="0" baseline="8542" sz="2100" spc="0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8542" sz="2100" spc="21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8542" sz="2100" spc="0" u="heavy">
                <a:solidFill>
                  <a:srgbClr val="FF0000"/>
                </a:solidFill>
                <a:latin typeface="Comic Sans MS"/>
                <a:cs typeface="Comic Sans MS"/>
              </a:rPr>
              <a:t>é</a:t>
            </a:r>
            <a:r>
              <a:rPr dirty="0" smtClean="0" baseline="8542" sz="2100" spc="4" u="heavy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dirty="0" smtClean="0" baseline="8542" sz="2100" spc="4" u="heavy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8542" sz="2100" spc="0" u="heavy">
                <a:solidFill>
                  <a:srgbClr val="FF0000"/>
                </a:solidFill>
                <a:latin typeface="Comic Sans MS"/>
                <a:cs typeface="Comic Sans MS"/>
              </a:rPr>
              <a:t>il</a:t>
            </a:r>
            <a:r>
              <a:rPr dirty="0" smtClean="0" baseline="8542" sz="2100" spc="4" u="heavy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8542" sz="2100" spc="0" u="heavy">
                <a:solidFill>
                  <a:srgbClr val="FF0000"/>
                </a:solidFill>
                <a:latin typeface="Comic Sans MS"/>
                <a:cs typeface="Comic Sans MS"/>
              </a:rPr>
              <a:t>br</a:t>
            </a:r>
            <a:r>
              <a:rPr dirty="0" smtClean="0" baseline="8542" sz="2100" spc="-9" u="heavy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8542" sz="2100" spc="0" u="heavy">
                <a:solidFill>
                  <a:srgbClr val="FF0000"/>
                </a:solidFill>
                <a:latin typeface="Comic Sans MS"/>
                <a:cs typeface="Comic Sans MS"/>
              </a:rPr>
              <a:t>nt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189" y="3264635"/>
            <a:ext cx="7271039" cy="44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baseline="8542" sz="2100" spc="0">
                <a:latin typeface="Comic Sans MS"/>
                <a:cs typeface="Comic Sans MS"/>
              </a:rPr>
              <a:t>Si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la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totalité</a:t>
            </a:r>
            <a:r>
              <a:rPr dirty="0" smtClean="0" baseline="8542" sz="2100" spc="-2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du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-9">
                <a:latin typeface="Comic Sans MS"/>
                <a:cs typeface="Comic Sans MS"/>
              </a:rPr>
              <a:t>C</a:t>
            </a:r>
            <a:r>
              <a:rPr dirty="0" smtClean="0" baseline="8542" sz="2100" spc="-4">
                <a:latin typeface="Comic Sans MS"/>
                <a:cs typeface="Comic Sans MS"/>
              </a:rPr>
              <a:t>O</a:t>
            </a:r>
            <a:r>
              <a:rPr dirty="0" smtClean="0" baseline="-5315" sz="1350" spc="0">
                <a:latin typeface="Comic Sans MS"/>
                <a:cs typeface="Comic Sans MS"/>
              </a:rPr>
              <a:t>2</a:t>
            </a:r>
            <a:r>
              <a:rPr dirty="0" smtClean="0" baseline="-5315" sz="1350" spc="16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con</a:t>
            </a:r>
            <a:r>
              <a:rPr dirty="0" smtClean="0" baseline="8542" sz="2100" spc="-4">
                <a:latin typeface="Comic Sans MS"/>
                <a:cs typeface="Comic Sans MS"/>
              </a:rPr>
              <a:t>t</a:t>
            </a:r>
            <a:r>
              <a:rPr dirty="0" smtClean="0" baseline="8542" sz="2100" spc="0">
                <a:latin typeface="Comic Sans MS"/>
                <a:cs typeface="Comic Sans MS"/>
              </a:rPr>
              <a:t>e</a:t>
            </a:r>
            <a:r>
              <a:rPr dirty="0" smtClean="0" baseline="8542" sz="2100" spc="-4">
                <a:latin typeface="Comic Sans MS"/>
                <a:cs typeface="Comic Sans MS"/>
              </a:rPr>
              <a:t>n</a:t>
            </a:r>
            <a:r>
              <a:rPr dirty="0" smtClean="0" baseline="8542" sz="2100" spc="0">
                <a:latin typeface="Comic Sans MS"/>
                <a:cs typeface="Comic Sans MS"/>
              </a:rPr>
              <a:t>ue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dans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une</a:t>
            </a:r>
            <a:r>
              <a:rPr dirty="0" smtClean="0" baseline="8542" sz="2100" spc="-1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eau</a:t>
            </a:r>
            <a:r>
              <a:rPr dirty="0" smtClean="0" baseline="8542" sz="2100" spc="-2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est</a:t>
            </a:r>
            <a:r>
              <a:rPr dirty="0" smtClean="0" baseline="8542" sz="2100" spc="-1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supérieu</a:t>
            </a:r>
            <a:r>
              <a:rPr dirty="0" smtClean="0" baseline="8542" sz="2100" spc="-4">
                <a:latin typeface="Comic Sans MS"/>
                <a:cs typeface="Comic Sans MS"/>
              </a:rPr>
              <a:t>r</a:t>
            </a:r>
            <a:r>
              <a:rPr dirty="0" smtClean="0" baseline="8542" sz="2100" spc="0">
                <a:latin typeface="Comic Sans MS"/>
                <a:cs typeface="Comic Sans MS"/>
              </a:rPr>
              <a:t>e</a:t>
            </a:r>
            <a:r>
              <a:rPr dirty="0" smtClean="0" baseline="8542" sz="2100" spc="-3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à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la</a:t>
            </a:r>
            <a:r>
              <a:rPr dirty="0" smtClean="0" baseline="8542" sz="2100" spc="0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dose</a:t>
            </a:r>
            <a:r>
              <a:rPr dirty="0" smtClean="0" baseline="8542" sz="2100" spc="-2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de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-9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O</a:t>
            </a:r>
            <a:r>
              <a:rPr dirty="0" smtClean="0" baseline="-5315" sz="1350" spc="0">
                <a:latin typeface="Comic Sans MS"/>
                <a:cs typeface="Comic Sans MS"/>
              </a:rPr>
              <a:t>2</a:t>
            </a:r>
            <a:r>
              <a:rPr dirty="0" smtClean="0" baseline="-5315" sz="1350" spc="151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équili</a:t>
            </a:r>
            <a:r>
              <a:rPr dirty="0" smtClean="0" baseline="8542" sz="2100" spc="-4">
                <a:latin typeface="Comic Sans MS"/>
                <a:cs typeface="Comic Sans MS"/>
              </a:rPr>
              <a:t>b</a:t>
            </a:r>
            <a:r>
              <a:rPr dirty="0" smtClean="0" baseline="8542" sz="2100" spc="0">
                <a:latin typeface="Comic Sans MS"/>
                <a:cs typeface="Comic Sans MS"/>
              </a:rPr>
              <a:t>ra</a:t>
            </a:r>
            <a:r>
              <a:rPr dirty="0" smtClean="0" baseline="8542" sz="2100" spc="-9">
                <a:latin typeface="Comic Sans MS"/>
                <a:cs typeface="Comic Sans MS"/>
              </a:rPr>
              <a:t>n</a:t>
            </a:r>
            <a:r>
              <a:rPr dirty="0" smtClean="0" baseline="8542" sz="2100" spc="0">
                <a:latin typeface="Comic Sans MS"/>
                <a:cs typeface="Comic Sans MS"/>
              </a:rPr>
              <a:t>t,</a:t>
            </a:r>
            <a:endParaRPr sz="1400">
              <a:latin typeface="Comic Sans MS"/>
              <a:cs typeface="Comic Sans MS"/>
            </a:endParaRPr>
          </a:p>
          <a:p>
            <a:pPr marL="12700" marR="41057">
              <a:lnSpc>
                <a:spcPts val="1705"/>
              </a:lnSpc>
            </a:pPr>
            <a:r>
              <a:rPr dirty="0" smtClean="0" baseline="8542" sz="2100" spc="0">
                <a:latin typeface="Comic Sans MS"/>
                <a:cs typeface="Comic Sans MS"/>
              </a:rPr>
              <a:t>s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n</a:t>
            </a:r>
            <a:r>
              <a:rPr dirty="0" smtClean="0" baseline="8542" sz="2100" spc="0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ex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ès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constitue</a:t>
            </a:r>
            <a:r>
              <a:rPr dirty="0" smtClean="0" baseline="8542" sz="2100" spc="-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le</a:t>
            </a:r>
            <a:r>
              <a:rPr dirty="0" smtClean="0" baseline="8542" sz="2100" spc="0">
                <a:latin typeface="Comic Sans MS"/>
                <a:cs typeface="Comic Sans MS"/>
              </a:rPr>
              <a:t> </a:t>
            </a:r>
            <a:r>
              <a:rPr dirty="0" smtClean="0" baseline="8542" sz="2100" spc="-4" u="heavy">
                <a:solidFill>
                  <a:srgbClr val="FF0000"/>
                </a:solidFill>
                <a:latin typeface="Comic Sans MS"/>
                <a:cs typeface="Comic Sans MS"/>
              </a:rPr>
              <a:t>CO</a:t>
            </a:r>
            <a:r>
              <a:rPr dirty="0" smtClean="0" baseline="-2657" sz="1350" spc="4" u="heavy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dirty="0" smtClean="0" baseline="8542" sz="2100" spc="16" u="heavy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8542" sz="2100" spc="0" u="heavy">
                <a:solidFill>
                  <a:srgbClr val="FF0000"/>
                </a:solidFill>
                <a:latin typeface="Comic Sans MS"/>
                <a:cs typeface="Comic Sans MS"/>
              </a:rPr>
              <a:t>agressi</a:t>
            </a:r>
            <a:r>
              <a:rPr dirty="0" smtClean="0" baseline="8542" sz="2100" spc="-4" u="heavy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dirty="0" smtClean="0" baseline="8542" sz="2100" spc="0">
                <a:latin typeface="Comic Sans MS"/>
                <a:cs typeface="Comic Sans MS"/>
              </a:rPr>
              <a:t>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189" y="3691977"/>
            <a:ext cx="7298383" cy="573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0"/>
              </a:lnSpc>
              <a:spcBef>
                <a:spcPts val="81"/>
              </a:spcBef>
            </a:pPr>
            <a:r>
              <a:rPr dirty="0" smtClean="0" baseline="3417" sz="2100" spc="-4">
                <a:latin typeface="Comic Sans MS"/>
                <a:cs typeface="Comic Sans MS"/>
              </a:rPr>
              <a:t>C</a:t>
            </a:r>
            <a:r>
              <a:rPr dirty="0" smtClean="0" baseline="3417" sz="2100" spc="0">
                <a:latin typeface="Comic Sans MS"/>
                <a:cs typeface="Comic Sans MS"/>
              </a:rPr>
              <a:t>elu</a:t>
            </a:r>
            <a:r>
              <a:rPr dirty="0" smtClean="0" baseline="3417" sz="2100" spc="4">
                <a:latin typeface="Comic Sans MS"/>
                <a:cs typeface="Comic Sans MS"/>
              </a:rPr>
              <a:t>i</a:t>
            </a:r>
            <a:r>
              <a:rPr dirty="0" smtClean="0" baseline="3417" sz="2100" spc="-9">
                <a:latin typeface="Comic Sans MS"/>
                <a:cs typeface="Comic Sans MS"/>
              </a:rPr>
              <a:t>-</a:t>
            </a:r>
            <a:r>
              <a:rPr dirty="0" smtClean="0" baseline="3417" sz="2100" spc="0">
                <a:latin typeface="Comic Sans MS"/>
                <a:cs typeface="Comic Sans MS"/>
              </a:rPr>
              <a:t>ci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em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0">
                <a:latin typeface="Comic Sans MS"/>
                <a:cs typeface="Comic Sans MS"/>
              </a:rPr>
              <a:t>êche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la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-4">
                <a:latin typeface="Comic Sans MS"/>
                <a:cs typeface="Comic Sans MS"/>
              </a:rPr>
              <a:t>f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rmati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</a:t>
            </a:r>
            <a:r>
              <a:rPr dirty="0" smtClean="0" baseline="3417" sz="2100" spc="-25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du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dé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4">
                <a:latin typeface="Comic Sans MS"/>
                <a:cs typeface="Comic Sans MS"/>
              </a:rPr>
              <a:t>ô</a:t>
            </a:r>
            <a:r>
              <a:rPr dirty="0" smtClean="0" baseline="3417" sz="2100" spc="0">
                <a:latin typeface="Comic Sans MS"/>
                <a:cs typeface="Comic Sans MS"/>
              </a:rPr>
              <a:t>t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car</a:t>
            </a:r>
            <a:r>
              <a:rPr dirty="0" smtClean="0" baseline="3417" sz="2100" spc="-4">
                <a:latin typeface="Comic Sans MS"/>
                <a:cs typeface="Comic Sans MS"/>
              </a:rPr>
              <a:t>b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naté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0">
                <a:latin typeface="Comic Sans MS"/>
                <a:cs typeface="Comic Sans MS"/>
              </a:rPr>
              <a:t>rotecteur</a:t>
            </a:r>
            <a:r>
              <a:rPr dirty="0" smtClean="0" baseline="3417" sz="2100" spc="-24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sur</a:t>
            </a:r>
            <a:r>
              <a:rPr dirty="0" smtClean="0" baseline="3417" sz="2100" spc="0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les</a:t>
            </a:r>
            <a:r>
              <a:rPr dirty="0" smtClean="0" baseline="3417" sz="2100" spc="-9">
                <a:latin typeface="Comic Sans MS"/>
                <a:cs typeface="Comic Sans MS"/>
              </a:rPr>
              <a:t> </a:t>
            </a:r>
            <a:r>
              <a:rPr dirty="0" smtClean="0" baseline="3417" sz="2100" spc="4">
                <a:latin typeface="Comic Sans MS"/>
                <a:cs typeface="Comic Sans MS"/>
              </a:rPr>
              <a:t>p</a:t>
            </a:r>
            <a:r>
              <a:rPr dirty="0" smtClean="0" baseline="3417" sz="2100" spc="0">
                <a:latin typeface="Comic Sans MS"/>
                <a:cs typeface="Comic Sans MS"/>
              </a:rPr>
              <a:t>ar</a:t>
            </a:r>
            <a:r>
              <a:rPr dirty="0" smtClean="0" baseline="3417" sz="2100" spc="4">
                <a:latin typeface="Comic Sans MS"/>
                <a:cs typeface="Comic Sans MS"/>
              </a:rPr>
              <a:t>o</a:t>
            </a:r>
            <a:r>
              <a:rPr dirty="0" smtClean="0" baseline="3417" sz="2100" spc="0">
                <a:latin typeface="Comic Sans MS"/>
                <a:cs typeface="Comic Sans MS"/>
              </a:rPr>
              <a:t>is</a:t>
            </a:r>
            <a:r>
              <a:rPr dirty="0" smtClean="0" baseline="3417" sz="2100" spc="-19">
                <a:latin typeface="Comic Sans MS"/>
                <a:cs typeface="Comic Sans MS"/>
              </a:rPr>
              <a:t> </a:t>
            </a:r>
            <a:r>
              <a:rPr dirty="0" smtClean="0" baseline="3417" sz="2100" spc="0">
                <a:latin typeface="Comic Sans MS"/>
                <a:cs typeface="Comic Sans MS"/>
              </a:rPr>
              <a:t>métalliq</a:t>
            </a:r>
            <a:r>
              <a:rPr dirty="0" smtClean="0" baseline="3417" sz="2100" spc="4">
                <a:latin typeface="Comic Sans MS"/>
                <a:cs typeface="Comic Sans MS"/>
              </a:rPr>
              <a:t>u</a:t>
            </a:r>
            <a:r>
              <a:rPr dirty="0" smtClean="0" baseline="3417" sz="2100" spc="0">
                <a:latin typeface="Comic Sans MS"/>
                <a:cs typeface="Comic Sans MS"/>
              </a:rPr>
              <a:t>es.</a:t>
            </a:r>
            <a:endParaRPr sz="1400">
              <a:latin typeface="Comic Sans MS"/>
              <a:cs typeface="Comic Sans MS"/>
            </a:endParaRPr>
          </a:p>
          <a:p>
            <a:pPr marL="163576" marR="26746">
              <a:lnSpc>
                <a:spcPts val="2460"/>
              </a:lnSpc>
              <a:spcBef>
                <a:spcPts val="476"/>
              </a:spcBef>
            </a:pPr>
            <a:r>
              <a:rPr dirty="0" smtClean="0" sz="1800" spc="0">
                <a:latin typeface="Comic Sans MS"/>
                <a:cs typeface="Comic Sans MS"/>
              </a:rPr>
              <a:t>Traitements</a:t>
            </a:r>
            <a:r>
              <a:rPr dirty="0" smtClean="0" sz="1800" spc="-1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4065" y="4552656"/>
            <a:ext cx="4018855" cy="233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5"/>
              </a:lnSpc>
              <a:spcBef>
                <a:spcPts val="91"/>
              </a:spcBef>
            </a:pPr>
            <a:r>
              <a:rPr dirty="0" smtClean="0" baseline="8542" sz="2100" spc="0">
                <a:latin typeface="Comic Sans MS"/>
                <a:cs typeface="Comic Sans MS"/>
              </a:rPr>
              <a:t>-</a:t>
            </a:r>
            <a:r>
              <a:rPr dirty="0" smtClean="0" baseline="8542" sz="2100" spc="-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Élim</a:t>
            </a:r>
            <a:r>
              <a:rPr dirty="0" smtClean="0" baseline="8542" sz="2100" spc="4">
                <a:latin typeface="Comic Sans MS"/>
                <a:cs typeface="Comic Sans MS"/>
              </a:rPr>
              <a:t>i</a:t>
            </a:r>
            <a:r>
              <a:rPr dirty="0" smtClean="0" baseline="8542" sz="2100" spc="0">
                <a:latin typeface="Comic Sans MS"/>
                <a:cs typeface="Comic Sans MS"/>
              </a:rPr>
              <a:t>nati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n</a:t>
            </a:r>
            <a:r>
              <a:rPr dirty="0" smtClean="0" baseline="8542" sz="2100" spc="-3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du</a:t>
            </a:r>
            <a:r>
              <a:rPr dirty="0" smtClean="0" baseline="8542" sz="2100" spc="-4">
                <a:latin typeface="Comic Sans MS"/>
                <a:cs typeface="Comic Sans MS"/>
              </a:rPr>
              <a:t> </a:t>
            </a:r>
            <a:r>
              <a:rPr dirty="0" smtClean="0" baseline="8542" sz="2100" spc="-4">
                <a:latin typeface="Comic Sans MS"/>
                <a:cs typeface="Comic Sans MS"/>
              </a:rPr>
              <a:t>C</a:t>
            </a:r>
            <a:r>
              <a:rPr dirty="0" smtClean="0" baseline="8542" sz="2100" spc="0">
                <a:latin typeface="Comic Sans MS"/>
                <a:cs typeface="Comic Sans MS"/>
              </a:rPr>
              <a:t>O</a:t>
            </a:r>
            <a:r>
              <a:rPr dirty="0" smtClean="0" baseline="-5315" sz="1350" spc="0">
                <a:latin typeface="Comic Sans MS"/>
                <a:cs typeface="Comic Sans MS"/>
              </a:rPr>
              <a:t>2</a:t>
            </a:r>
            <a:r>
              <a:rPr dirty="0" smtClean="0" baseline="-5315" sz="1350" spc="165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exc</a:t>
            </a:r>
            <a:r>
              <a:rPr dirty="0" smtClean="0" baseline="8542" sz="2100" spc="-4">
                <a:latin typeface="Comic Sans MS"/>
                <a:cs typeface="Comic Sans MS"/>
              </a:rPr>
              <a:t>é</a:t>
            </a:r>
            <a:r>
              <a:rPr dirty="0" smtClean="0" baseline="8542" sz="2100" spc="0">
                <a:latin typeface="Comic Sans MS"/>
                <a:cs typeface="Comic Sans MS"/>
              </a:rPr>
              <a:t>dentaire</a:t>
            </a:r>
            <a:r>
              <a:rPr dirty="0" smtClean="0" baseline="8542" sz="2100" spc="-34">
                <a:latin typeface="Comic Sans MS"/>
                <a:cs typeface="Comic Sans MS"/>
              </a:rPr>
              <a:t> </a:t>
            </a:r>
            <a:r>
              <a:rPr dirty="0" smtClean="0" baseline="8542" sz="2100" spc="4">
                <a:latin typeface="Comic Sans MS"/>
                <a:cs typeface="Comic Sans MS"/>
              </a:rPr>
              <a:t>p</a:t>
            </a:r>
            <a:r>
              <a:rPr dirty="0" smtClean="0" baseline="8542" sz="2100" spc="0">
                <a:latin typeface="Comic Sans MS"/>
                <a:cs typeface="Comic Sans MS"/>
              </a:rPr>
              <a:t>ar</a:t>
            </a:r>
            <a:r>
              <a:rPr dirty="0" smtClean="0" baseline="8542" sz="2100" spc="-19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aérati</a:t>
            </a:r>
            <a:r>
              <a:rPr dirty="0" smtClean="0" baseline="8542" sz="2100" spc="4">
                <a:latin typeface="Comic Sans MS"/>
                <a:cs typeface="Comic Sans MS"/>
              </a:rPr>
              <a:t>o</a:t>
            </a:r>
            <a:r>
              <a:rPr dirty="0" smtClean="0" baseline="8542" sz="2100" spc="0">
                <a:latin typeface="Comic Sans MS"/>
                <a:cs typeface="Comic Sans MS"/>
              </a:rPr>
              <a:t>n</a:t>
            </a:r>
            <a:r>
              <a:rPr dirty="0" smtClean="0" baseline="8542" sz="2100" spc="-24">
                <a:latin typeface="Comic Sans MS"/>
                <a:cs typeface="Comic Sans MS"/>
              </a:rPr>
              <a:t> </a:t>
            </a:r>
            <a:r>
              <a:rPr dirty="0" smtClean="0" baseline="8542" sz="2100" spc="0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6033" y="4552656"/>
            <a:ext cx="172498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-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ar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aj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ut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cha</a:t>
            </a:r>
            <a:r>
              <a:rPr dirty="0" smtClean="0" baseline="1708" sz="2100" spc="4">
                <a:latin typeface="Comic Sans MS"/>
                <a:cs typeface="Comic Sans MS"/>
              </a:rPr>
              <a:t>u</a:t>
            </a:r>
            <a:r>
              <a:rPr dirty="0" smtClean="0" baseline="1708" sz="2100" spc="0">
                <a:latin typeface="Comic Sans MS"/>
                <a:cs typeface="Comic Sans MS"/>
              </a:rPr>
              <a:t>x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8303" y="5144971"/>
            <a:ext cx="3303896" cy="297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baseline="9302" sz="2700" spc="0">
                <a:latin typeface="Comic Sans MS"/>
                <a:cs typeface="Comic Sans MS"/>
              </a:rPr>
              <a:t>Ca(OH)</a:t>
            </a:r>
            <a:r>
              <a:rPr dirty="0" smtClean="0" baseline="-3986" sz="1800" spc="0">
                <a:latin typeface="Comic Sans MS"/>
                <a:cs typeface="Comic Sans MS"/>
              </a:rPr>
              <a:t>2</a:t>
            </a:r>
            <a:r>
              <a:rPr dirty="0" smtClean="0" baseline="-3986" sz="1800" spc="207">
                <a:latin typeface="Comic Sans MS"/>
                <a:cs typeface="Comic Sans MS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+</a:t>
            </a:r>
            <a:r>
              <a:rPr dirty="0" smtClean="0" baseline="9302" sz="2700" spc="-9">
                <a:latin typeface="Comic Sans MS"/>
                <a:cs typeface="Comic Sans MS"/>
              </a:rPr>
              <a:t> </a:t>
            </a:r>
            <a:r>
              <a:rPr dirty="0" smtClean="0" baseline="9302" sz="2700" spc="4">
                <a:latin typeface="Comic Sans MS"/>
                <a:cs typeface="Comic Sans MS"/>
              </a:rPr>
              <a:t>2</a:t>
            </a:r>
            <a:r>
              <a:rPr dirty="0" smtClean="0" baseline="9302" sz="2700" spc="0">
                <a:latin typeface="Comic Sans MS"/>
                <a:cs typeface="Comic Sans MS"/>
              </a:rPr>
              <a:t>CO</a:t>
            </a:r>
            <a:r>
              <a:rPr dirty="0" smtClean="0" baseline="-3986" sz="1800" spc="0">
                <a:latin typeface="Comic Sans MS"/>
                <a:cs typeface="Comic Sans MS"/>
              </a:rPr>
              <a:t>2</a:t>
            </a:r>
            <a:r>
              <a:rPr dirty="0" smtClean="0" baseline="-3986" sz="1800" spc="0">
                <a:latin typeface="Comic Sans MS"/>
                <a:cs typeface="Comic Sans MS"/>
              </a:rPr>
              <a:t> </a:t>
            </a:r>
            <a:r>
              <a:rPr dirty="0" smtClean="0" baseline="-3986" sz="1800" spc="14">
                <a:latin typeface="Comic Sans MS"/>
                <a:cs typeface="Comic Sans MS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→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1273" sz="2700" spc="184">
                <a:latin typeface="Times New Roman"/>
                <a:cs typeface="Times New Roman"/>
              </a:rPr>
              <a:t> </a:t>
            </a:r>
            <a:r>
              <a:rPr dirty="0" smtClean="0" baseline="9302" sz="2700" spc="0">
                <a:latin typeface="Comic Sans MS"/>
                <a:cs typeface="Comic Sans MS"/>
              </a:rPr>
              <a:t>Ca(H</a:t>
            </a:r>
            <a:r>
              <a:rPr dirty="0" smtClean="0" baseline="9302" sz="2700" spc="-4">
                <a:latin typeface="Comic Sans MS"/>
                <a:cs typeface="Comic Sans MS"/>
              </a:rPr>
              <a:t>C</a:t>
            </a:r>
            <a:r>
              <a:rPr dirty="0" smtClean="0" baseline="9302" sz="2700" spc="0">
                <a:latin typeface="Comic Sans MS"/>
                <a:cs typeface="Comic Sans MS"/>
              </a:rPr>
              <a:t>O</a:t>
            </a:r>
            <a:r>
              <a:rPr dirty="0" smtClean="0" baseline="-3986" sz="1800" spc="0">
                <a:latin typeface="Comic Sans MS"/>
                <a:cs typeface="Comic Sans MS"/>
              </a:rPr>
              <a:t>3</a:t>
            </a:r>
            <a:r>
              <a:rPr dirty="0" smtClean="0" baseline="9302" sz="2700" spc="0">
                <a:latin typeface="Comic Sans MS"/>
                <a:cs typeface="Comic Sans MS"/>
              </a:rPr>
              <a:t>)</a:t>
            </a:r>
            <a:r>
              <a:rPr dirty="0" smtClean="0" baseline="-3986" sz="1800" spc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8303" y="5720767"/>
            <a:ext cx="19535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1993" sz="1800" spc="0">
                <a:latin typeface="Comic Sans MS"/>
                <a:cs typeface="Comic Sans MS"/>
              </a:rPr>
              <a:t>Pe</a:t>
            </a:r>
            <a:r>
              <a:rPr dirty="0" smtClean="0" baseline="1993" sz="1800" spc="9">
                <a:latin typeface="Comic Sans MS"/>
                <a:cs typeface="Comic Sans MS"/>
              </a:rPr>
              <a:t>r</a:t>
            </a:r>
            <a:r>
              <a:rPr dirty="0" smtClean="0" baseline="1993" sz="1800" spc="0">
                <a:latin typeface="Comic Sans MS"/>
                <a:cs typeface="Comic Sans MS"/>
              </a:rPr>
              <a:t>m</a:t>
            </a:r>
            <a:r>
              <a:rPr dirty="0" smtClean="0" baseline="1993" sz="1800" spc="4">
                <a:latin typeface="Comic Sans MS"/>
                <a:cs typeface="Comic Sans MS"/>
              </a:rPr>
              <a:t>e</a:t>
            </a:r>
            <a:r>
              <a:rPr dirty="0" smtClean="0" baseline="1993" sz="1800" spc="0">
                <a:latin typeface="Comic Sans MS"/>
                <a:cs typeface="Comic Sans MS"/>
              </a:rPr>
              <a:t>t</a:t>
            </a:r>
            <a:r>
              <a:rPr dirty="0" smtClean="0" baseline="1993" sz="1800" spc="0">
                <a:latin typeface="Comic Sans MS"/>
                <a:cs typeface="Comic Sans MS"/>
              </a:rPr>
              <a:t> </a:t>
            </a:r>
            <a:r>
              <a:rPr dirty="0" smtClean="0" baseline="1993" sz="1800" spc="-4">
                <a:latin typeface="Comic Sans MS"/>
                <a:cs typeface="Comic Sans MS"/>
              </a:rPr>
              <a:t>l</a:t>
            </a:r>
            <a:r>
              <a:rPr dirty="0" smtClean="0" baseline="1993" sz="1800" spc="0">
                <a:latin typeface="Comic Sans MS"/>
                <a:cs typeface="Comic Sans MS"/>
              </a:rPr>
              <a:t>a</a:t>
            </a:r>
            <a:r>
              <a:rPr dirty="0" smtClean="0" baseline="1993" sz="1800" spc="0">
                <a:latin typeface="Comic Sans MS"/>
                <a:cs typeface="Comic Sans MS"/>
              </a:rPr>
              <a:t> </a:t>
            </a:r>
            <a:r>
              <a:rPr dirty="0" smtClean="0" baseline="1993" sz="1800" spc="9">
                <a:latin typeface="Comic Sans MS"/>
                <a:cs typeface="Comic Sans MS"/>
              </a:rPr>
              <a:t>r</a:t>
            </a:r>
            <a:r>
              <a:rPr dirty="0" smtClean="0" baseline="1993" sz="1800" spc="0">
                <a:latin typeface="Comic Sans MS"/>
                <a:cs typeface="Comic Sans MS"/>
              </a:rPr>
              <a:t>e</a:t>
            </a:r>
            <a:r>
              <a:rPr dirty="0" smtClean="0" baseline="1993" sz="1800" spc="4">
                <a:latin typeface="Comic Sans MS"/>
                <a:cs typeface="Comic Sans MS"/>
              </a:rPr>
              <a:t>m</a:t>
            </a:r>
            <a:r>
              <a:rPr dirty="0" smtClean="0" baseline="1993" sz="1800" spc="0">
                <a:latin typeface="Comic Sans MS"/>
                <a:cs typeface="Comic Sans MS"/>
              </a:rPr>
              <a:t>i</a:t>
            </a:r>
            <a:r>
              <a:rPr dirty="0" smtClean="0" baseline="1993" sz="1800" spc="-4">
                <a:latin typeface="Comic Sans MS"/>
                <a:cs typeface="Comic Sans MS"/>
              </a:rPr>
              <a:t>n</a:t>
            </a:r>
            <a:r>
              <a:rPr dirty="0" smtClean="0" baseline="1993" sz="1800" spc="0">
                <a:latin typeface="Comic Sans MS"/>
                <a:cs typeface="Comic Sans MS"/>
              </a:rPr>
              <a:t>é</a:t>
            </a:r>
            <a:r>
              <a:rPr dirty="0" smtClean="0" baseline="1993" sz="1800" spc="14">
                <a:latin typeface="Comic Sans MS"/>
                <a:cs typeface="Comic Sans MS"/>
              </a:rPr>
              <a:t>r</a:t>
            </a:r>
            <a:r>
              <a:rPr dirty="0" smtClean="0" baseline="1993" sz="1800" spc="0">
                <a:latin typeface="Comic Sans MS"/>
                <a:cs typeface="Comic Sans MS"/>
              </a:rPr>
              <a:t>a</a:t>
            </a:r>
            <a:r>
              <a:rPr dirty="0" smtClean="0" baseline="1993" sz="1800" spc="-4">
                <a:latin typeface="Comic Sans MS"/>
                <a:cs typeface="Comic Sans MS"/>
              </a:rPr>
              <a:t>l</a:t>
            </a:r>
            <a:r>
              <a:rPr dirty="0" smtClean="0" baseline="1993" sz="1800" spc="0">
                <a:latin typeface="Comic Sans MS"/>
                <a:cs typeface="Comic Sans MS"/>
              </a:rPr>
              <a:t>isa</a:t>
            </a:r>
            <a:r>
              <a:rPr dirty="0" smtClean="0" baseline="1993" sz="1800" spc="-4">
                <a:latin typeface="Comic Sans MS"/>
                <a:cs typeface="Comic Sans MS"/>
              </a:rPr>
              <a:t>t</a:t>
            </a:r>
            <a:r>
              <a:rPr dirty="0" smtClean="0" baseline="1993" sz="1800" spc="0">
                <a:latin typeface="Comic Sans MS"/>
                <a:cs typeface="Comic Sans MS"/>
              </a:rPr>
              <a:t>i</a:t>
            </a:r>
            <a:r>
              <a:rPr dirty="0" smtClean="0" baseline="1993" sz="1800" spc="4">
                <a:latin typeface="Comic Sans MS"/>
                <a:cs typeface="Comic Sans MS"/>
              </a:rPr>
              <a:t>o</a:t>
            </a:r>
            <a:r>
              <a:rPr dirty="0" smtClean="0" baseline="1993" sz="1800" spc="-4">
                <a:latin typeface="Comic Sans MS"/>
                <a:cs typeface="Comic Sans MS"/>
              </a:rPr>
              <a:t>n</a:t>
            </a:r>
            <a:r>
              <a:rPr dirty="0" smtClean="0" baseline="1993" sz="1800" spc="0">
                <a:latin typeface="Comic Sans MS"/>
                <a:cs typeface="Comic Sans MS"/>
              </a:rPr>
              <a:t>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38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67683" y="244982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968488" y="244982"/>
            <a:ext cx="577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251649" y="244982"/>
            <a:ext cx="577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218692" y="244982"/>
            <a:ext cx="595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559823" y="244982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619091" y="244982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114876" y="244982"/>
            <a:ext cx="573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431886" y="244982"/>
            <a:ext cx="555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138295" y="2852166"/>
            <a:ext cx="1057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38095" y="3492627"/>
            <a:ext cx="524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4065" y="404296"/>
            <a:ext cx="63355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PE</a:t>
            </a:r>
            <a:r>
              <a:rPr dirty="0" smtClean="0" sz="1800" spc="-39">
                <a:solidFill>
                  <a:srgbClr val="EC7C30"/>
                </a:solidFill>
                <a:latin typeface="Arial"/>
                <a:cs typeface="Arial"/>
              </a:rPr>
              <a:t>R</a:t>
            </a:r>
            <a:r>
              <a:rPr dirty="0" smtClean="0" sz="1800" spc="14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U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B</a:t>
            </a:r>
            <a:r>
              <a:rPr dirty="0" smtClean="0" sz="1800" spc="-134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N</a:t>
            </a:r>
            <a:r>
              <a:rPr dirty="0" smtClean="0" sz="1800" spc="-19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du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CYC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1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HY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ROLOG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QUE</a:t>
            </a:r>
            <a:r>
              <a:rPr dirty="0" smtClean="0" sz="1800" spc="19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rb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sati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565" y="1061813"/>
            <a:ext cx="413555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La</a:t>
            </a:r>
            <a:r>
              <a:rPr dirty="0" smtClean="0" sz="1600" spc="429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C</a:t>
            </a:r>
            <a:r>
              <a:rPr dirty="0" smtClean="0" sz="1600" spc="-4" b="1" u="heavy">
                <a:latin typeface="Arial"/>
                <a:cs typeface="Arial"/>
              </a:rPr>
              <a:t>O</a:t>
            </a:r>
            <a:r>
              <a:rPr dirty="0" smtClean="0" sz="1600" spc="0" b="1" u="heavy">
                <a:latin typeface="Arial"/>
                <a:cs typeface="Arial"/>
              </a:rPr>
              <a:t>NSOMM</a:t>
            </a:r>
            <a:r>
              <a:rPr dirty="0" smtClean="0" sz="1600" spc="-74" b="1" u="heavy">
                <a:latin typeface="Arial"/>
                <a:cs typeface="Arial"/>
              </a:rPr>
              <a:t> </a:t>
            </a:r>
            <a:r>
              <a:rPr dirty="0" smtClean="0" sz="1600" spc="-169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T</a:t>
            </a:r>
            <a:r>
              <a:rPr dirty="0" smtClean="0" sz="1600" spc="-15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I</a:t>
            </a:r>
            <a:r>
              <a:rPr dirty="0" smtClean="0" sz="1600" spc="5" b="1" u="heavy">
                <a:latin typeface="Arial"/>
                <a:cs typeface="Arial"/>
              </a:rPr>
              <a:t> </a:t>
            </a:r>
            <a:r>
              <a:rPr dirty="0" smtClean="0" sz="1600" spc="-4" b="1" u="heavy">
                <a:latin typeface="Arial"/>
                <a:cs typeface="Arial"/>
              </a:rPr>
              <a:t>O</a:t>
            </a:r>
            <a:r>
              <a:rPr dirty="0" smtClean="0" sz="1600" spc="0" b="1" u="heavy">
                <a:latin typeface="Arial"/>
                <a:cs typeface="Arial"/>
              </a:rPr>
              <a:t>N</a:t>
            </a:r>
            <a:r>
              <a:rPr dirty="0" smtClean="0" sz="1600" spc="0" b="1" u="heavy">
                <a:latin typeface="Arial"/>
                <a:cs typeface="Arial"/>
              </a:rPr>
              <a:t> </a:t>
            </a:r>
            <a:r>
              <a:rPr dirty="0" smtClean="0" sz="1600" spc="31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d’E</a:t>
            </a:r>
            <a:r>
              <a:rPr dirty="0" smtClean="0" sz="1600" spc="-50" b="1" u="heavy">
                <a:latin typeface="Arial"/>
                <a:cs typeface="Arial"/>
              </a:rPr>
              <a:t>A</a:t>
            </a:r>
            <a:r>
              <a:rPr dirty="0" smtClean="0" sz="1600" spc="0" b="1" u="heavy">
                <a:latin typeface="Arial"/>
                <a:cs typeface="Arial"/>
              </a:rPr>
              <a:t>U</a:t>
            </a:r>
            <a:r>
              <a:rPr dirty="0" smtClean="0" sz="1600" spc="0" b="1" u="heavy">
                <a:latin typeface="Arial"/>
                <a:cs typeface="Arial"/>
              </a:rPr>
              <a:t> </a:t>
            </a:r>
            <a:r>
              <a:rPr dirty="0" smtClean="0" sz="1600" spc="7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D</a:t>
            </a:r>
            <a:r>
              <a:rPr dirty="0" smtClean="0" sz="1600" spc="-4" b="1" u="heavy">
                <a:latin typeface="Arial"/>
                <a:cs typeface="Arial"/>
              </a:rPr>
              <a:t>O</a:t>
            </a:r>
            <a:r>
              <a:rPr dirty="0" smtClean="0" sz="1600" spc="0" b="1" u="heavy">
                <a:latin typeface="Arial"/>
                <a:cs typeface="Arial"/>
              </a:rPr>
              <a:t>ME</a:t>
            </a:r>
            <a:r>
              <a:rPr dirty="0" smtClean="0" sz="1600" spc="4" b="1" u="heavy">
                <a:latin typeface="Arial"/>
                <a:cs typeface="Arial"/>
              </a:rPr>
              <a:t> </a:t>
            </a:r>
            <a:r>
              <a:rPr dirty="0" smtClean="0" sz="1600" spc="0" b="1" u="heavy">
                <a:latin typeface="Arial"/>
                <a:cs typeface="Arial"/>
              </a:rPr>
              <a:t>STI</a:t>
            </a:r>
            <a:r>
              <a:rPr dirty="0" smtClean="0" sz="1600" spc="-4" b="1" u="heavy">
                <a:latin typeface="Arial"/>
                <a:cs typeface="Arial"/>
              </a:rPr>
              <a:t>Q</a:t>
            </a:r>
            <a:r>
              <a:rPr dirty="0" smtClean="0" sz="1600" spc="0" b="1" u="heavy">
                <a:latin typeface="Arial"/>
                <a:cs typeface="Arial"/>
              </a:rPr>
              <a:t>UE</a:t>
            </a:r>
            <a:r>
              <a:rPr dirty="0" smtClean="0" sz="1600" spc="9" b="1" u="heavy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90" y="1549493"/>
            <a:ext cx="8741561" cy="71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9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eau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dome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8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très</a:t>
            </a:r>
            <a:r>
              <a:rPr dirty="0" smtClean="0" sz="1600" spc="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ariab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eaux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oppe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10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857"/>
              </a:lnSpc>
            </a:pP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urope,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10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mée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à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300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29">
                <a:latin typeface="Arial"/>
                <a:cs typeface="Arial"/>
              </a:rPr>
              <a:t>m</a:t>
            </a:r>
            <a:r>
              <a:rPr dirty="0" smtClean="0" baseline="27607" sz="1575" spc="0">
                <a:latin typeface="Arial"/>
                <a:cs typeface="Arial"/>
              </a:rPr>
              <a:t>3</a:t>
            </a:r>
            <a:r>
              <a:rPr dirty="0" smtClean="0" baseline="27607" sz="1575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</a:t>
            </a:r>
            <a:r>
              <a:rPr dirty="0" smtClean="0" baseline="27607" sz="1575" spc="4">
                <a:latin typeface="Arial"/>
                <a:cs typeface="Arial"/>
              </a:rPr>
              <a:t>-</a:t>
            </a:r>
            <a:r>
              <a:rPr dirty="0" smtClean="0" baseline="27607" sz="1575" spc="0">
                <a:latin typeface="Arial"/>
                <a:cs typeface="Arial"/>
              </a:rPr>
              <a:t>1</a:t>
            </a:r>
            <a:r>
              <a:rPr dirty="0" smtClean="0" baseline="27607" sz="1575" spc="-1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hab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tan</a:t>
            </a:r>
            <a:r>
              <a:rPr dirty="0" smtClean="0" sz="1600" spc="4">
                <a:latin typeface="Arial"/>
                <a:cs typeface="Arial"/>
              </a:rPr>
              <a:t>t</a:t>
            </a:r>
            <a:r>
              <a:rPr dirty="0" smtClean="0" baseline="27607" sz="1575" spc="4">
                <a:latin typeface="Arial"/>
                <a:cs typeface="Arial"/>
              </a:rPr>
              <a:t>-</a:t>
            </a:r>
            <a:r>
              <a:rPr dirty="0" smtClean="0" baseline="27607" sz="1575" spc="-4">
                <a:latin typeface="Arial"/>
                <a:cs typeface="Arial"/>
              </a:rPr>
              <a:t>1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Les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ages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eau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ont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590" y="2525107"/>
            <a:ext cx="12330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102" y="2525107"/>
            <a:ext cx="133475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l’agricult</a:t>
            </a:r>
            <a:r>
              <a:rPr dirty="0" smtClean="0" sz="1600" spc="-9" b="1">
                <a:latin typeface="Arial"/>
                <a:cs typeface="Arial"/>
              </a:rPr>
              <a:t>u</a:t>
            </a:r>
            <a:r>
              <a:rPr dirty="0" smtClean="0" sz="1600" spc="0" b="1">
                <a:latin typeface="Arial"/>
                <a:cs typeface="Arial"/>
              </a:rPr>
              <a:t>re</a:t>
            </a:r>
            <a:r>
              <a:rPr dirty="0" smtClean="0" sz="1600" spc="-36" b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8746" y="2544866"/>
            <a:ext cx="628483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io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ne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iron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70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%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ou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-4">
                <a:latin typeface="Arial"/>
                <a:cs typeface="Arial"/>
              </a:rPr>
              <a:t>'</a:t>
            </a:r>
            <a:r>
              <a:rPr dirty="0" smtClean="0" sz="1400" spc="0">
                <a:latin typeface="Arial"/>
                <a:cs typeface="Arial"/>
              </a:rPr>
              <a:t>eau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douce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ur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planète.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590" y="2982060"/>
            <a:ext cx="12344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102" y="2982060"/>
            <a:ext cx="115402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l’i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d</a:t>
            </a:r>
            <a:r>
              <a:rPr dirty="0" smtClean="0" sz="1600" spc="-9" b="1">
                <a:latin typeface="Arial"/>
                <a:cs typeface="Arial"/>
              </a:rPr>
              <a:t>u</a:t>
            </a:r>
            <a:r>
              <a:rPr dirty="0" smtClean="0" sz="1600" spc="0" b="1">
                <a:latin typeface="Arial"/>
                <a:cs typeface="Arial"/>
              </a:rPr>
              <a:t>s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rie</a:t>
            </a:r>
            <a:r>
              <a:rPr dirty="0" smtClean="0" sz="1600" spc="21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8746" y="2982060"/>
            <a:ext cx="5995811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400" spc="0">
                <a:latin typeface="Arial"/>
                <a:cs typeface="Arial"/>
              </a:rPr>
              <a:t>est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responsa</a:t>
            </a:r>
            <a:r>
              <a:rPr dirty="0" smtClean="0" sz="1400" spc="-14">
                <a:latin typeface="Arial"/>
                <a:cs typeface="Arial"/>
              </a:rPr>
              <a:t>b</a:t>
            </a:r>
            <a:r>
              <a:rPr dirty="0" smtClean="0" sz="1400" spc="0">
                <a:latin typeface="Arial"/>
                <a:cs typeface="Arial"/>
              </a:rPr>
              <a:t>le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</a:t>
            </a:r>
            <a:r>
              <a:rPr dirty="0" smtClean="0" sz="1400" spc="-4">
                <a:latin typeface="Arial"/>
                <a:cs typeface="Arial"/>
              </a:rPr>
              <a:t>'</a:t>
            </a:r>
            <a:r>
              <a:rPr dirty="0" smtClean="0" sz="1400" spc="0">
                <a:latin typeface="Arial"/>
                <a:cs typeface="Arial"/>
              </a:rPr>
              <a:t>en</a:t>
            </a:r>
            <a:r>
              <a:rPr dirty="0" smtClean="0" sz="1400" spc="-25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iron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20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%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ondiale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d'eau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dou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-59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3470241"/>
            <a:ext cx="31749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la</a:t>
            </a:r>
            <a:r>
              <a:rPr dirty="0" smtClean="0" sz="1600" spc="-3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co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so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ma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ion</a:t>
            </a:r>
            <a:r>
              <a:rPr dirty="0" smtClean="0" sz="1600" spc="-58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d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mes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iq</a:t>
            </a:r>
            <a:r>
              <a:rPr dirty="0" smtClean="0" sz="1600" spc="-4" b="1">
                <a:latin typeface="Arial"/>
                <a:cs typeface="Arial"/>
              </a:rPr>
              <a:t>u</a:t>
            </a:r>
            <a:r>
              <a:rPr dirty="0" smtClean="0" sz="1600" spc="0" b="1">
                <a:latin typeface="Arial"/>
                <a:cs typeface="Arial"/>
              </a:rPr>
              <a:t>e</a:t>
            </a:r>
            <a:r>
              <a:rPr dirty="0" smtClean="0" sz="1600" spc="-4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7800" y="3470241"/>
            <a:ext cx="494259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400" spc="0">
                <a:latin typeface="Arial"/>
                <a:cs typeface="Arial"/>
              </a:rPr>
              <a:t>repré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8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10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%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-14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</a:t>
            </a:r>
            <a:r>
              <a:rPr dirty="0" smtClean="0" sz="1400" spc="-14">
                <a:latin typeface="Arial"/>
                <a:cs typeface="Arial"/>
              </a:rPr>
              <a:t>o</a:t>
            </a:r>
            <a:r>
              <a:rPr dirty="0" smtClean="0" sz="1400" spc="0">
                <a:latin typeface="Arial"/>
                <a:cs typeface="Arial"/>
              </a:rPr>
              <a:t>n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o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ale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ur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planèt</a:t>
            </a:r>
            <a:r>
              <a:rPr dirty="0" smtClean="0" sz="1400" spc="1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39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78831" y="1099058"/>
            <a:ext cx="573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28874" y="1099058"/>
            <a:ext cx="638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94717" y="1099058"/>
            <a:ext cx="638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209032" y="1107948"/>
            <a:ext cx="3147060" cy="229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35940" y="258627"/>
            <a:ext cx="8101922" cy="25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10" sz="2700" spc="0">
                <a:latin typeface="Arial"/>
                <a:cs typeface="Arial"/>
              </a:rPr>
              <a:t>•</a:t>
            </a:r>
            <a:r>
              <a:rPr dirty="0" smtClean="0" baseline="1610" sz="2700" spc="0">
                <a:latin typeface="Arial"/>
                <a:cs typeface="Arial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Li</a:t>
            </a:r>
            <a:r>
              <a:rPr dirty="0" smtClean="0" baseline="1328" sz="2700" spc="4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iso</a:t>
            </a:r>
            <a:r>
              <a:rPr dirty="0" smtClean="0" baseline="1328" sz="2700" spc="4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328" sz="2700" spc="-29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0000"/>
                </a:solidFill>
                <a:latin typeface="Comic Sans MS"/>
                <a:cs typeface="Comic Sans MS"/>
              </a:rPr>
              <a:t>H</a:t>
            </a:r>
            <a:r>
              <a:rPr dirty="0" smtClean="0" baseline="1328" sz="2700" spc="14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(</a:t>
            </a:r>
            <a:r>
              <a:rPr dirty="0" smtClean="0" baseline="1328" sz="2700" spc="4">
                <a:latin typeface="Comic Sans MS"/>
                <a:cs typeface="Comic Sans MS"/>
              </a:rPr>
              <a:t>4</a:t>
            </a:r>
            <a:r>
              <a:rPr dirty="0" smtClean="0" baseline="1328" sz="2700" spc="0">
                <a:latin typeface="Comic Sans MS"/>
                <a:cs typeface="Comic Sans MS"/>
              </a:rPr>
              <a:t>)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: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latin typeface="Comic Sans MS"/>
                <a:cs typeface="Comic Sans MS"/>
              </a:rPr>
              <a:t>t</a:t>
            </a:r>
            <a:r>
              <a:rPr dirty="0" smtClean="0" baseline="1328" sz="2700" spc="0">
                <a:latin typeface="Comic Sans MS"/>
                <a:cs typeface="Comic Sans MS"/>
              </a:rPr>
              <a:t>tr</a:t>
            </a:r>
            <a:r>
              <a:rPr dirty="0" smtClean="0" baseline="1328" sz="2700" spc="4">
                <a:latin typeface="Comic Sans MS"/>
                <a:cs typeface="Comic Sans MS"/>
              </a:rPr>
              <a:t>a</a:t>
            </a:r>
            <a:r>
              <a:rPr dirty="0" smtClean="0" baseline="1328" sz="2700" spc="0">
                <a:latin typeface="Comic Sans MS"/>
                <a:cs typeface="Comic Sans MS"/>
              </a:rPr>
              <a:t>ction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i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ter</a:t>
            </a:r>
            <a:r>
              <a:rPr dirty="0" smtClean="0" baseline="1328" sz="2700" spc="4"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latin typeface="Comic Sans MS"/>
                <a:cs typeface="Comic Sans MS"/>
              </a:rPr>
              <a:t>oléculaire</a:t>
            </a:r>
            <a:r>
              <a:rPr dirty="0" smtClean="0" baseline="1328" sz="2700" spc="-25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da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s</a:t>
            </a:r>
            <a:r>
              <a:rPr dirty="0" smtClean="0" baseline="1328" sz="2700" spc="-9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laquelle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un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latin typeface="Comic Sans MS"/>
                <a:cs typeface="Comic Sans MS"/>
              </a:rPr>
              <a:t>t</a:t>
            </a:r>
            <a:r>
              <a:rPr dirty="0" smtClean="0" baseline="1328" sz="2700" spc="0">
                <a:latin typeface="Comic Sans MS"/>
                <a:cs typeface="Comic Sans MS"/>
              </a:rPr>
              <a:t>o</a:t>
            </a:r>
            <a:r>
              <a:rPr dirty="0" smtClean="0" baseline="1328" sz="2700" spc="4"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latin typeface="Comic Sans MS"/>
                <a:cs typeface="Comic Sans MS"/>
              </a:rPr>
              <a:t>e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d’H</a:t>
            </a:r>
            <a:r>
              <a:rPr dirty="0" smtClean="0" baseline="1328" sz="2700" spc="9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lié</a:t>
            </a:r>
            <a:r>
              <a:rPr dirty="0" smtClean="0" baseline="1328" sz="2700" spc="-14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à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45855" y="263083"/>
            <a:ext cx="2981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un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40" y="535638"/>
            <a:ext cx="3951804" cy="528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ato</a:t>
            </a: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très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él</a:t>
            </a:r>
            <a:r>
              <a:rPr dirty="0" smtClean="0" baseline="2657" sz="2700" spc="-9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ctronéga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if</a:t>
            </a:r>
            <a:r>
              <a:rPr dirty="0" smtClean="0" baseline="2657" sz="2700" spc="-2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e</a:t>
            </a:r>
            <a:r>
              <a:rPr dirty="0" smtClean="0" baseline="2657" sz="2700" spc="-4">
                <a:latin typeface="Comic Sans MS"/>
                <a:cs typeface="Comic Sans MS"/>
              </a:rPr>
              <a:t>s</a:t>
            </a:r>
            <a:r>
              <a:rPr dirty="0" smtClean="0" baseline="2657" sz="2700" spc="0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tiré</a:t>
            </a:r>
            <a:endParaRPr sz="1800">
              <a:latin typeface="Comic Sans MS"/>
              <a:cs typeface="Comic Sans MS"/>
            </a:endParaRPr>
          </a:p>
          <a:p>
            <a:pPr marL="12700" marR="34335">
              <a:lnSpc>
                <a:spcPts val="2115"/>
              </a:lnSpc>
              <a:spcBef>
                <a:spcPts val="3"/>
              </a:spcBef>
            </a:pPr>
            <a:r>
              <a:rPr dirty="0" smtClean="0" baseline="1328" sz="2700" spc="0">
                <a:latin typeface="Comic Sans MS"/>
                <a:cs typeface="Comic Sans MS"/>
              </a:rPr>
              <a:t>au</a:t>
            </a:r>
            <a:r>
              <a:rPr dirty="0" smtClean="0" baseline="1328" sz="2700" spc="4">
                <a:latin typeface="Comic Sans MS"/>
                <a:cs typeface="Comic Sans MS"/>
              </a:rPr>
              <a:t>t</a:t>
            </a:r>
            <a:r>
              <a:rPr dirty="0" smtClean="0" baseline="1328" sz="2700" spc="0">
                <a:latin typeface="Comic Sans MS"/>
                <a:cs typeface="Comic Sans MS"/>
              </a:rPr>
              <a:t>re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latin typeface="Comic Sans MS"/>
                <a:cs typeface="Comic Sans MS"/>
              </a:rPr>
              <a:t>t</a:t>
            </a:r>
            <a:r>
              <a:rPr dirty="0" smtClean="0" baseline="1328" sz="2700" spc="0">
                <a:latin typeface="Comic Sans MS"/>
                <a:cs typeface="Comic Sans MS"/>
              </a:rPr>
              <a:t>o</a:t>
            </a:r>
            <a:r>
              <a:rPr dirty="0" smtClean="0" baseline="1328" sz="2700" spc="4"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latin typeface="Comic Sans MS"/>
                <a:cs typeface="Comic Sans MS"/>
              </a:rPr>
              <a:t>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4848" y="535638"/>
            <a:ext cx="40927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par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2828" y="535638"/>
            <a:ext cx="29848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un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8645" y="535638"/>
            <a:ext cx="8645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doub</a:t>
            </a:r>
            <a:r>
              <a:rPr dirty="0" smtClean="0" baseline="2657" sz="2700" spc="-4">
                <a:latin typeface="Comic Sans MS"/>
                <a:cs typeface="Comic Sans MS"/>
              </a:rPr>
              <a:t>l</a:t>
            </a:r>
            <a:r>
              <a:rPr dirty="0" smtClean="0" baseline="2657" sz="2700" spc="0">
                <a:latin typeface="Comic Sans MS"/>
                <a:cs typeface="Comic Sans MS"/>
              </a:rPr>
              <a:t>et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1917" y="535638"/>
            <a:ext cx="137525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él</a:t>
            </a:r>
            <a:r>
              <a:rPr dirty="0" smtClean="0" baseline="2657" sz="2700" spc="-9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ctronique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74273" y="535638"/>
            <a:ext cx="55760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libre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38065" y="535638"/>
            <a:ext cx="47405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d’un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444" y="1359220"/>
            <a:ext cx="2524239" cy="802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point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d’ébullition</a:t>
            </a:r>
            <a:endParaRPr sz="1800">
              <a:latin typeface="Comic Sans MS"/>
              <a:cs typeface="Comic Sans MS"/>
            </a:endParaRPr>
          </a:p>
          <a:p>
            <a:pPr marL="12700" marR="34335">
              <a:lnSpc>
                <a:spcPts val="2160"/>
              </a:lnSpc>
              <a:spcBef>
                <a:spcPts val="5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point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de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fusion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110"/>
              </a:lnSpc>
            </a:pPr>
            <a:r>
              <a:rPr dirty="0" smtClean="0" baseline="1328" sz="2700" spc="0">
                <a:latin typeface="Comic Sans MS"/>
                <a:cs typeface="Comic Sans MS"/>
              </a:rPr>
              <a:t>chale</a:t>
            </a:r>
            <a:r>
              <a:rPr dirty="0" smtClean="0" baseline="1328" sz="2700" spc="-4">
                <a:latin typeface="Comic Sans MS"/>
                <a:cs typeface="Comic Sans MS"/>
              </a:rPr>
              <a:t>u</a:t>
            </a:r>
            <a:r>
              <a:rPr dirty="0" smtClean="0" baseline="1328" sz="2700" spc="0">
                <a:latin typeface="Comic Sans MS"/>
                <a:cs typeface="Comic Sans MS"/>
              </a:rPr>
              <a:t>r</a:t>
            </a:r>
            <a:r>
              <a:rPr dirty="0" smtClean="0" baseline="1328" sz="2700" spc="-9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de</a:t>
            </a:r>
            <a:r>
              <a:rPr dirty="0" smtClean="0" baseline="1328" sz="2700" spc="4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vapori</a:t>
            </a:r>
            <a:r>
              <a:rPr dirty="0" smtClean="0" baseline="1328" sz="2700" spc="-4">
                <a:latin typeface="Comic Sans MS"/>
                <a:cs typeface="Comic Sans MS"/>
              </a:rPr>
              <a:t>s</a:t>
            </a:r>
            <a:r>
              <a:rPr dirty="0" smtClean="0" baseline="1328" sz="2700" spc="0">
                <a:latin typeface="Comic Sans MS"/>
                <a:cs typeface="Comic Sans MS"/>
              </a:rPr>
              <a:t>ation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2182434"/>
            <a:ext cx="8283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te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sion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8292" y="2182434"/>
            <a:ext cx="239593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sup</a:t>
            </a:r>
            <a:r>
              <a:rPr dirty="0" smtClean="0" baseline="2657" sz="2700" spc="-4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rfici</a:t>
            </a:r>
            <a:r>
              <a:rPr dirty="0" smtClean="0" baseline="2657" sz="2700" spc="-4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lle</a:t>
            </a:r>
            <a:endParaRPr sz="1800">
              <a:latin typeface="Comic Sans MS"/>
              <a:cs typeface="Comic Sans MS"/>
            </a:endParaRPr>
          </a:p>
          <a:p>
            <a:pPr marL="92201">
              <a:lnSpc>
                <a:spcPts val="2110"/>
              </a:lnSpc>
              <a:spcBef>
                <a:spcPts val="3"/>
              </a:spcBef>
            </a:pPr>
            <a:r>
              <a:rPr dirty="0" smtClean="0" baseline="1328" sz="2700" spc="0"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or</a:t>
            </a:r>
            <a:r>
              <a:rPr dirty="0" smtClean="0" baseline="1328" sz="2700" spc="4"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latin typeface="Comic Sans MS"/>
                <a:cs typeface="Comic Sans MS"/>
              </a:rPr>
              <a:t>aleme</a:t>
            </a:r>
            <a:r>
              <a:rPr dirty="0" smtClean="0" baseline="1328" sz="2700" spc="9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t</a:t>
            </a:r>
            <a:r>
              <a:rPr dirty="0" smtClean="0" baseline="1328" sz="2700" spc="-29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él</a:t>
            </a:r>
            <a:r>
              <a:rPr dirty="0" smtClean="0" baseline="1328" sz="2700" spc="-4">
                <a:latin typeface="Comic Sans MS"/>
                <a:cs typeface="Comic Sans MS"/>
              </a:rPr>
              <a:t>e</a:t>
            </a:r>
            <a:r>
              <a:rPr dirty="0" smtClean="0" baseline="1328" sz="2700" spc="0">
                <a:latin typeface="Comic Sans MS"/>
                <a:cs typeface="Comic Sans MS"/>
              </a:rPr>
              <a:t>vés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794" y="3828608"/>
            <a:ext cx="7256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-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asse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2285" y="3828608"/>
            <a:ext cx="10779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volu</a:t>
            </a: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ique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8821" y="3828608"/>
            <a:ext cx="6032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glace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9869" y="3828608"/>
            <a:ext cx="1468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&lt;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5317" y="3828608"/>
            <a:ext cx="7025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asse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6720" y="3828608"/>
            <a:ext cx="10779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volu</a:t>
            </a: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ique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1656" y="3828608"/>
            <a:ext cx="4207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eau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1195" y="3828608"/>
            <a:ext cx="747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liquide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310" y="6473351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203448" y="3238498"/>
            <a:ext cx="5294376" cy="3543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2"/>
              </a:spcBef>
            </a:pPr>
            <a:endParaRPr sz="850"/>
          </a:p>
          <a:p>
            <a:pPr marR="3610" algn="r">
              <a:lnSpc>
                <a:spcPct val="110839"/>
              </a:lnSpc>
              <a:spcBef>
                <a:spcPts val="25000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203448" y="3238498"/>
            <a:ext cx="5294376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4467" y="178307"/>
            <a:ext cx="6982228" cy="1015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4909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Chap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44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5:</a:t>
            </a:r>
            <a:r>
              <a:rPr dirty="0" smtClean="0" baseline="3413" sz="4800" spc="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Les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mtClean="0" baseline="3413" sz="4800" spc="-84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YE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baseline="3413" sz="4800" spc="-404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dirty="0" smtClean="0" baseline="3413" sz="4800" spc="-29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CTION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ct val="116129"/>
              </a:lnSpc>
              <a:spcBef>
                <a:spcPts val="348"/>
              </a:spcBef>
            </a:pPr>
            <a:r>
              <a:rPr dirty="0" smtClean="0" sz="1600" spc="0">
                <a:latin typeface="Comic Sans MS"/>
                <a:cs typeface="Comic Sans MS"/>
              </a:rPr>
              <a:t>1.</a:t>
            </a:r>
            <a:r>
              <a:rPr dirty="0" smtClean="0" sz="1600" spc="-11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L’aména</a:t>
            </a:r>
            <a:r>
              <a:rPr dirty="0" smtClean="0" sz="1600" spc="4">
                <a:latin typeface="Comic Sans MS"/>
                <a:cs typeface="Comic Sans MS"/>
              </a:rPr>
              <a:t>g</a:t>
            </a:r>
            <a:r>
              <a:rPr dirty="0" smtClean="0" sz="1600" spc="0">
                <a:latin typeface="Comic Sans MS"/>
                <a:cs typeface="Comic Sans MS"/>
              </a:rPr>
              <a:t>ement</a:t>
            </a:r>
            <a:r>
              <a:rPr dirty="0" smtClean="0" sz="1600" spc="-91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des</a:t>
            </a:r>
            <a:r>
              <a:rPr dirty="0" smtClean="0" sz="1600" spc="-30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co</a:t>
            </a:r>
            <a:r>
              <a:rPr dirty="0" smtClean="0" sz="1600" spc="-4">
                <a:latin typeface="Comic Sans MS"/>
                <a:cs typeface="Comic Sans MS"/>
              </a:rPr>
              <a:t>u</a:t>
            </a:r>
            <a:r>
              <a:rPr dirty="0" smtClean="0" sz="1600" spc="0">
                <a:latin typeface="Comic Sans MS"/>
                <a:cs typeface="Comic Sans MS"/>
              </a:rPr>
              <a:t>rs</a:t>
            </a:r>
            <a:r>
              <a:rPr dirty="0" smtClean="0" sz="1600" spc="-10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d’eau</a:t>
            </a:r>
            <a:r>
              <a:rPr dirty="0" smtClean="0" sz="1600" spc="-27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et</a:t>
            </a:r>
            <a:r>
              <a:rPr dirty="0" smtClean="0" sz="1600" spc="-16">
                <a:latin typeface="Comic Sans MS"/>
                <a:cs typeface="Comic Sans MS"/>
              </a:rPr>
              <a:t> 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a</a:t>
            </a:r>
            <a:r>
              <a:rPr dirty="0" smtClean="0" sz="1600" spc="-8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con</a:t>
            </a:r>
            <a:r>
              <a:rPr dirty="0" smtClean="0" sz="1600" spc="4">
                <a:latin typeface="Comic Sans MS"/>
                <a:cs typeface="Comic Sans MS"/>
              </a:rPr>
              <a:t>s</a:t>
            </a:r>
            <a:r>
              <a:rPr dirty="0" smtClean="0" sz="1600" spc="0">
                <a:latin typeface="Comic Sans MS"/>
                <a:cs typeface="Comic Sans MS"/>
              </a:rPr>
              <a:t>t</a:t>
            </a:r>
            <a:r>
              <a:rPr dirty="0" smtClean="0" sz="1600" spc="4">
                <a:latin typeface="Comic Sans MS"/>
                <a:cs typeface="Comic Sans MS"/>
              </a:rPr>
              <a:t>r</a:t>
            </a:r>
            <a:r>
              <a:rPr dirty="0" smtClean="0" sz="1600" spc="0">
                <a:latin typeface="Comic Sans MS"/>
                <a:cs typeface="Comic Sans MS"/>
              </a:rPr>
              <a:t>u</a:t>
            </a:r>
            <a:r>
              <a:rPr dirty="0" smtClean="0" sz="1600" spc="-4">
                <a:latin typeface="Comic Sans MS"/>
                <a:cs typeface="Comic Sans MS"/>
              </a:rPr>
              <a:t>c</a:t>
            </a:r>
            <a:r>
              <a:rPr dirty="0" smtClean="0" sz="1600" spc="0">
                <a:latin typeface="Comic Sans MS"/>
                <a:cs typeface="Comic Sans MS"/>
              </a:rPr>
              <a:t>tion</a:t>
            </a:r>
            <a:r>
              <a:rPr dirty="0" smtClean="0" sz="1600" spc="-73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de</a:t>
            </a:r>
            <a:r>
              <a:rPr dirty="0" smtClean="0" sz="1600" spc="-18">
                <a:latin typeface="Comic Sans MS"/>
                <a:cs typeface="Comic Sans MS"/>
              </a:rPr>
              <a:t> </a:t>
            </a:r>
            <a:r>
              <a:rPr dirty="0" smtClean="0" sz="1600" spc="4">
                <a:latin typeface="Comic Sans MS"/>
                <a:cs typeface="Comic Sans MS"/>
              </a:rPr>
              <a:t>b</a:t>
            </a:r>
            <a:r>
              <a:rPr dirty="0" smtClean="0" sz="1600" spc="0">
                <a:latin typeface="Comic Sans MS"/>
                <a:cs typeface="Comic Sans MS"/>
              </a:rPr>
              <a:t>arra</a:t>
            </a:r>
            <a:r>
              <a:rPr dirty="0" smtClean="0" sz="1600" spc="4">
                <a:latin typeface="Comic Sans MS"/>
                <a:cs typeface="Comic Sans MS"/>
              </a:rPr>
              <a:t>g</a:t>
            </a:r>
            <a:r>
              <a:rPr dirty="0" smtClean="0" sz="1600" spc="0">
                <a:latin typeface="Comic Sans MS"/>
                <a:cs typeface="Comic Sans MS"/>
              </a:rPr>
              <a:t>es</a:t>
            </a:r>
            <a:endParaRPr sz="1600">
              <a:latin typeface="Comic Sans MS"/>
              <a:cs typeface="Comic Sans MS"/>
            </a:endParaRPr>
          </a:p>
          <a:p>
            <a:pPr marL="12700" marR="61036">
              <a:lnSpc>
                <a:spcPts val="1885"/>
              </a:lnSpc>
              <a:spcBef>
                <a:spcPts val="94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2.</a:t>
            </a:r>
            <a:r>
              <a:rPr dirty="0" smtClean="0" baseline="1494" sz="2400" spc="-13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La</a:t>
            </a:r>
            <a:r>
              <a:rPr dirty="0" smtClean="0" baseline="1494" sz="2400" spc="-6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valorisation</a:t>
            </a:r>
            <a:r>
              <a:rPr dirty="0" smtClean="0" baseline="1494" sz="2400" spc="-55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des</a:t>
            </a:r>
            <a:r>
              <a:rPr dirty="0" smtClean="0" baseline="1494" sz="2400" spc="-30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nap</a:t>
            </a:r>
            <a:r>
              <a:rPr dirty="0" smtClean="0" baseline="1494" sz="2400" spc="-4">
                <a:latin typeface="Comic Sans MS"/>
                <a:cs typeface="Comic Sans MS"/>
              </a:rPr>
              <a:t>p</a:t>
            </a:r>
            <a:r>
              <a:rPr dirty="0" smtClean="0" baseline="1494" sz="2400" spc="0">
                <a:latin typeface="Comic Sans MS"/>
                <a:cs typeface="Comic Sans MS"/>
              </a:rPr>
              <a:t>es</a:t>
            </a:r>
            <a:r>
              <a:rPr dirty="0" smtClean="0" baseline="1494" sz="2400" spc="-50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aq</a:t>
            </a:r>
            <a:r>
              <a:rPr dirty="0" smtClean="0" baseline="1494" sz="2400" spc="-4">
                <a:latin typeface="Comic Sans MS"/>
                <a:cs typeface="Comic Sans MS"/>
              </a:rPr>
              <a:t>u</a:t>
            </a:r>
            <a:r>
              <a:rPr dirty="0" smtClean="0" baseline="1494" sz="2400" spc="0">
                <a:latin typeface="Comic Sans MS"/>
                <a:cs typeface="Comic Sans MS"/>
              </a:rPr>
              <a:t>ifè</a:t>
            </a:r>
            <a:r>
              <a:rPr dirty="0" smtClean="0" baseline="1494" sz="2400" spc="4">
                <a:latin typeface="Comic Sans MS"/>
                <a:cs typeface="Comic Sans MS"/>
              </a:rPr>
              <a:t>r</a:t>
            </a:r>
            <a:r>
              <a:rPr dirty="0" smtClean="0" baseline="1494" sz="2400" spc="0">
                <a:latin typeface="Comic Sans MS"/>
                <a:cs typeface="Comic Sans MS"/>
              </a:rPr>
              <a:t>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590" y="1691479"/>
            <a:ext cx="3101499" cy="232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5"/>
              </a:lnSpc>
              <a:spcBef>
                <a:spcPts val="91"/>
              </a:spcBef>
            </a:pPr>
            <a:r>
              <a:rPr dirty="0" smtClean="0" baseline="1811" sz="2400" spc="0">
                <a:latin typeface="Arial"/>
                <a:cs typeface="Arial"/>
              </a:rPr>
              <a:t>3.</a:t>
            </a:r>
            <a:r>
              <a:rPr dirty="0" smtClean="0" baseline="1811" sz="2400" spc="1">
                <a:latin typeface="Arial"/>
                <a:cs typeface="Arial"/>
              </a:rPr>
              <a:t> </a:t>
            </a:r>
            <a:r>
              <a:rPr dirty="0" smtClean="0" baseline="1494" sz="2400" spc="0" b="1">
                <a:latin typeface="Comic Sans MS"/>
                <a:cs typeface="Comic Sans MS"/>
              </a:rPr>
              <a:t>L’</a:t>
            </a:r>
            <a:r>
              <a:rPr dirty="0" smtClean="0" baseline="1494" sz="2400" spc="-4" b="1">
                <a:latin typeface="Comic Sans MS"/>
                <a:cs typeface="Comic Sans MS"/>
              </a:rPr>
              <a:t>u</a:t>
            </a:r>
            <a:r>
              <a:rPr dirty="0" smtClean="0" baseline="1494" sz="2400" spc="0" b="1">
                <a:latin typeface="Comic Sans MS"/>
                <a:cs typeface="Comic Sans MS"/>
              </a:rPr>
              <a:t>til</a:t>
            </a:r>
            <a:r>
              <a:rPr dirty="0" smtClean="0" baseline="1494" sz="2400" spc="-4" b="1">
                <a:latin typeface="Comic Sans MS"/>
                <a:cs typeface="Comic Sans MS"/>
              </a:rPr>
              <a:t>i</a:t>
            </a:r>
            <a:r>
              <a:rPr dirty="0" smtClean="0" baseline="1494" sz="2400" spc="0" b="1">
                <a:latin typeface="Comic Sans MS"/>
                <a:cs typeface="Comic Sans MS"/>
              </a:rPr>
              <a:t>sa</a:t>
            </a:r>
            <a:r>
              <a:rPr dirty="0" smtClean="0" baseline="1494" sz="2400" spc="4" b="1">
                <a:latin typeface="Comic Sans MS"/>
                <a:cs typeface="Comic Sans MS"/>
              </a:rPr>
              <a:t>t</a:t>
            </a:r>
            <a:r>
              <a:rPr dirty="0" smtClean="0" baseline="1494" sz="2400" spc="0" b="1">
                <a:latin typeface="Comic Sans MS"/>
                <a:cs typeface="Comic Sans MS"/>
              </a:rPr>
              <a:t>ion</a:t>
            </a:r>
            <a:r>
              <a:rPr dirty="0" smtClean="0" baseline="1494" sz="2400" spc="-57" b="1">
                <a:latin typeface="Comic Sans MS"/>
                <a:cs typeface="Comic Sans MS"/>
              </a:rPr>
              <a:t> </a:t>
            </a:r>
            <a:r>
              <a:rPr dirty="0" smtClean="0" baseline="1494" sz="2400" spc="0" b="1">
                <a:latin typeface="Comic Sans MS"/>
                <a:cs typeface="Comic Sans MS"/>
              </a:rPr>
              <a:t>de</a:t>
            </a:r>
            <a:r>
              <a:rPr dirty="0" smtClean="0" baseline="1494" sz="2400" spc="1" b="1">
                <a:latin typeface="Comic Sans MS"/>
                <a:cs typeface="Comic Sans MS"/>
              </a:rPr>
              <a:t> </a:t>
            </a:r>
            <a:r>
              <a:rPr dirty="0" smtClean="0" baseline="1494" sz="2400" spc="-4" b="1">
                <a:latin typeface="Comic Sans MS"/>
                <a:cs typeface="Comic Sans MS"/>
              </a:rPr>
              <a:t>l</a:t>
            </a:r>
            <a:r>
              <a:rPr dirty="0" smtClean="0" baseline="1494" sz="2400" spc="0" b="1">
                <a:latin typeface="Comic Sans MS"/>
                <a:cs typeface="Comic Sans MS"/>
              </a:rPr>
              <a:t>’</a:t>
            </a:r>
            <a:r>
              <a:rPr dirty="0" smtClean="0" baseline="1494" sz="2400" spc="-4" b="1">
                <a:latin typeface="Comic Sans MS"/>
                <a:cs typeface="Comic Sans MS"/>
              </a:rPr>
              <a:t>e</a:t>
            </a:r>
            <a:r>
              <a:rPr dirty="0" smtClean="0" baseline="1494" sz="2400" spc="0" b="1">
                <a:latin typeface="Comic Sans MS"/>
                <a:cs typeface="Comic Sans MS"/>
              </a:rPr>
              <a:t>au</a:t>
            </a:r>
            <a:r>
              <a:rPr dirty="0" smtClean="0" baseline="1494" sz="2400" spc="5" b="1">
                <a:latin typeface="Comic Sans MS"/>
                <a:cs typeface="Comic Sans MS"/>
              </a:rPr>
              <a:t> </a:t>
            </a:r>
            <a:r>
              <a:rPr dirty="0" smtClean="0" baseline="1494" sz="2400" spc="0" b="1">
                <a:latin typeface="Comic Sans MS"/>
                <a:cs typeface="Comic Sans MS"/>
              </a:rPr>
              <a:t>de</a:t>
            </a:r>
            <a:r>
              <a:rPr dirty="0" smtClean="0" baseline="1494" sz="2400" spc="-8" b="1">
                <a:latin typeface="Comic Sans MS"/>
                <a:cs typeface="Comic Sans MS"/>
              </a:rPr>
              <a:t> </a:t>
            </a:r>
            <a:r>
              <a:rPr dirty="0" smtClean="0" baseline="1494" sz="2400" spc="0" b="1">
                <a:latin typeface="Comic Sans MS"/>
                <a:cs typeface="Comic Sans MS"/>
              </a:rPr>
              <a:t>m</a:t>
            </a:r>
            <a:r>
              <a:rPr dirty="0" smtClean="0" baseline="1494" sz="2400" spc="-9" b="1">
                <a:latin typeface="Comic Sans MS"/>
                <a:cs typeface="Comic Sans MS"/>
              </a:rPr>
              <a:t>e</a:t>
            </a:r>
            <a:r>
              <a:rPr dirty="0" smtClean="0" baseline="1494" sz="2400" spc="0" b="1">
                <a:latin typeface="Comic Sans MS"/>
                <a:cs typeface="Comic Sans MS"/>
              </a:rPr>
              <a:t>r.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1545" y="2174854"/>
            <a:ext cx="5725682" cy="420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dirty="0" smtClean="0" baseline="4290" sz="2100" spc="0">
                <a:latin typeface="Wingdings"/>
                <a:cs typeface="Wingdings"/>
              </a:rPr>
              <a:t></a:t>
            </a:r>
            <a:r>
              <a:rPr dirty="0" smtClean="0" baseline="3417" sz="2100" spc="-4" b="1">
                <a:latin typeface="Comic Sans MS"/>
                <a:cs typeface="Comic Sans MS"/>
              </a:rPr>
              <a:t>D</a:t>
            </a:r>
            <a:r>
              <a:rPr dirty="0" smtClean="0" baseline="3417" sz="2100" spc="-4" b="1">
                <a:latin typeface="Comic Sans MS"/>
                <a:cs typeface="Comic Sans MS"/>
              </a:rPr>
              <a:t>é</a:t>
            </a:r>
            <a:r>
              <a:rPr dirty="0" smtClean="0" baseline="3417" sz="2100" spc="0" b="1">
                <a:latin typeface="Comic Sans MS"/>
                <a:cs typeface="Comic Sans MS"/>
              </a:rPr>
              <a:t>salinisati</a:t>
            </a:r>
            <a:r>
              <a:rPr dirty="0" smtClean="0" baseline="3417" sz="2100" spc="4" b="1">
                <a:latin typeface="Comic Sans MS"/>
                <a:cs typeface="Comic Sans MS"/>
              </a:rPr>
              <a:t>o</a:t>
            </a:r>
            <a:r>
              <a:rPr dirty="0" smtClean="0" baseline="3417" sz="2100" spc="0" b="1">
                <a:latin typeface="Comic Sans MS"/>
                <a:cs typeface="Comic Sans MS"/>
              </a:rPr>
              <a:t>n</a:t>
            </a:r>
            <a:r>
              <a:rPr dirty="0" smtClean="0" baseline="3417" sz="2100" spc="0" b="1">
                <a:latin typeface="Comic Sans MS"/>
                <a:cs typeface="Comic Sans MS"/>
              </a:rPr>
              <a:t> </a:t>
            </a:r>
            <a:r>
              <a:rPr dirty="0" smtClean="0" baseline="3417" sz="2100" spc="4" b="1">
                <a:latin typeface="Comic Sans MS"/>
                <a:cs typeface="Comic Sans MS"/>
              </a:rPr>
              <a:t>d</a:t>
            </a:r>
            <a:r>
              <a:rPr dirty="0" smtClean="0" baseline="3417" sz="2100" spc="0" b="1">
                <a:latin typeface="Comic Sans MS"/>
                <a:cs typeface="Comic Sans MS"/>
              </a:rPr>
              <a:t>e</a:t>
            </a:r>
            <a:r>
              <a:rPr dirty="0" smtClean="0" baseline="3417" sz="2100" spc="0" b="1">
                <a:latin typeface="Comic Sans MS"/>
                <a:cs typeface="Comic Sans MS"/>
              </a:rPr>
              <a:t> </a:t>
            </a:r>
            <a:r>
              <a:rPr dirty="0" smtClean="0" baseline="3417" sz="2100" spc="0" b="1">
                <a:latin typeface="Comic Sans MS"/>
                <a:cs typeface="Comic Sans MS"/>
              </a:rPr>
              <a:t>l’</a:t>
            </a:r>
            <a:r>
              <a:rPr dirty="0" smtClean="0" baseline="3417" sz="2100" spc="-9" b="1">
                <a:latin typeface="Comic Sans MS"/>
                <a:cs typeface="Comic Sans MS"/>
              </a:rPr>
              <a:t>e</a:t>
            </a:r>
            <a:r>
              <a:rPr dirty="0" smtClean="0" baseline="3417" sz="2100" spc="0" b="1">
                <a:latin typeface="Comic Sans MS"/>
                <a:cs typeface="Comic Sans MS"/>
              </a:rPr>
              <a:t>au</a:t>
            </a:r>
            <a:r>
              <a:rPr dirty="0" smtClean="0" baseline="3417" sz="2100" spc="0" b="1">
                <a:latin typeface="Comic Sans MS"/>
                <a:cs typeface="Comic Sans MS"/>
              </a:rPr>
              <a:t> </a:t>
            </a:r>
            <a:r>
              <a:rPr dirty="0" smtClean="0" baseline="3417" sz="2100" spc="4" b="1">
                <a:latin typeface="Comic Sans MS"/>
                <a:cs typeface="Comic Sans MS"/>
              </a:rPr>
              <a:t>d</a:t>
            </a:r>
            <a:r>
              <a:rPr dirty="0" smtClean="0" baseline="3417" sz="2100" spc="0" b="1">
                <a:latin typeface="Comic Sans MS"/>
                <a:cs typeface="Comic Sans MS"/>
              </a:rPr>
              <a:t>e</a:t>
            </a:r>
            <a:r>
              <a:rPr dirty="0" smtClean="0" baseline="3417" sz="2100" spc="0" b="1">
                <a:latin typeface="Comic Sans MS"/>
                <a:cs typeface="Comic Sans MS"/>
              </a:rPr>
              <a:t> </a:t>
            </a:r>
            <a:r>
              <a:rPr dirty="0" smtClean="0" baseline="3417" sz="2100" spc="0" b="1">
                <a:latin typeface="Comic Sans MS"/>
                <a:cs typeface="Comic Sans MS"/>
              </a:rPr>
              <a:t>mer</a:t>
            </a:r>
            <a:r>
              <a:rPr dirty="0" smtClean="0" baseline="3417" sz="2100" spc="14" b="1">
                <a:latin typeface="Comic Sans MS"/>
                <a:cs typeface="Comic Sans MS"/>
              </a:rPr>
              <a:t> </a:t>
            </a:r>
            <a:r>
              <a:rPr dirty="0" smtClean="0" baseline="3417" sz="2100" spc="4" b="1">
                <a:latin typeface="Comic Sans MS"/>
                <a:cs typeface="Comic Sans MS"/>
              </a:rPr>
              <a:t>p</a:t>
            </a:r>
            <a:r>
              <a:rPr dirty="0" smtClean="0" baseline="3417" sz="2100" spc="0" b="1">
                <a:latin typeface="Comic Sans MS"/>
                <a:cs typeface="Comic Sans MS"/>
              </a:rPr>
              <a:t>ar</a:t>
            </a:r>
            <a:r>
              <a:rPr dirty="0" smtClean="0" baseline="3417" sz="2100" spc="-9" b="1">
                <a:latin typeface="Comic Sans MS"/>
                <a:cs typeface="Comic Sans MS"/>
              </a:rPr>
              <a:t> </a:t>
            </a:r>
            <a:r>
              <a:rPr dirty="0" smtClean="0" baseline="3417" sz="2100" spc="0" b="1">
                <a:latin typeface="Comic Sans MS"/>
                <a:cs typeface="Comic Sans MS"/>
              </a:rPr>
              <a:t>d</a:t>
            </a:r>
            <a:r>
              <a:rPr dirty="0" smtClean="0" baseline="3417" sz="2100" spc="4" b="1">
                <a:latin typeface="Comic Sans MS"/>
                <a:cs typeface="Comic Sans MS"/>
              </a:rPr>
              <a:t>i</a:t>
            </a:r>
            <a:r>
              <a:rPr dirty="0" smtClean="0" baseline="3417" sz="2100" spc="0" b="1">
                <a:latin typeface="Comic Sans MS"/>
                <a:cs typeface="Comic Sans MS"/>
              </a:rPr>
              <a:t>stillati</a:t>
            </a:r>
            <a:r>
              <a:rPr dirty="0" smtClean="0" baseline="3417" sz="2100" spc="4" b="1">
                <a:latin typeface="Comic Sans MS"/>
                <a:cs typeface="Comic Sans MS"/>
              </a:rPr>
              <a:t>o</a:t>
            </a:r>
            <a:r>
              <a:rPr dirty="0" smtClean="0" baseline="3417" sz="2100" spc="0" b="1">
                <a:latin typeface="Comic Sans MS"/>
                <a:cs typeface="Comic Sans MS"/>
              </a:rPr>
              <a:t>n</a:t>
            </a:r>
            <a:r>
              <a:rPr dirty="0" smtClean="0" baseline="3417" sz="2100" spc="-9" b="1">
                <a:latin typeface="Comic Sans MS"/>
                <a:cs typeface="Comic Sans MS"/>
              </a:rPr>
              <a:t> </a:t>
            </a:r>
            <a:r>
              <a:rPr dirty="0" smtClean="0" baseline="3417" sz="2100" spc="4" b="1">
                <a:latin typeface="Comic Sans MS"/>
                <a:cs typeface="Comic Sans MS"/>
              </a:rPr>
              <a:t>o</a:t>
            </a:r>
            <a:r>
              <a:rPr dirty="0" smtClean="0" baseline="3417" sz="2100" spc="0" b="1">
                <a:latin typeface="Comic Sans MS"/>
                <a:cs typeface="Comic Sans MS"/>
              </a:rPr>
              <a:t>u</a:t>
            </a:r>
            <a:r>
              <a:rPr dirty="0" smtClean="0" baseline="3417" sz="2100" spc="0" b="1">
                <a:latin typeface="Comic Sans MS"/>
                <a:cs typeface="Comic Sans MS"/>
              </a:rPr>
              <a:t> </a:t>
            </a:r>
            <a:r>
              <a:rPr dirty="0" smtClean="0" baseline="3417" sz="2100" spc="4" b="1">
                <a:latin typeface="Comic Sans MS"/>
                <a:cs typeface="Comic Sans MS"/>
              </a:rPr>
              <a:t>o</a:t>
            </a:r>
            <a:r>
              <a:rPr dirty="0" smtClean="0" baseline="3417" sz="2100" spc="0" b="1">
                <a:latin typeface="Comic Sans MS"/>
                <a:cs typeface="Comic Sans MS"/>
              </a:rPr>
              <a:t>sm</a:t>
            </a:r>
            <a:r>
              <a:rPr dirty="0" smtClean="0" baseline="3417" sz="2100" spc="4" b="1">
                <a:latin typeface="Comic Sans MS"/>
                <a:cs typeface="Comic Sans MS"/>
              </a:rPr>
              <a:t>o</a:t>
            </a:r>
            <a:r>
              <a:rPr dirty="0" smtClean="0" baseline="3417" sz="2100" spc="0" b="1">
                <a:latin typeface="Comic Sans MS"/>
                <a:cs typeface="Comic Sans MS"/>
              </a:rPr>
              <a:t>se</a:t>
            </a:r>
            <a:r>
              <a:rPr dirty="0" smtClean="0" baseline="3417" sz="2100" spc="-9" b="1">
                <a:latin typeface="Comic Sans MS"/>
                <a:cs typeface="Comic Sans MS"/>
              </a:rPr>
              <a:t> </a:t>
            </a:r>
            <a:r>
              <a:rPr dirty="0" smtClean="0" baseline="3417" sz="2100" spc="0" b="1">
                <a:latin typeface="Comic Sans MS"/>
                <a:cs typeface="Comic Sans MS"/>
              </a:rPr>
              <a:t>inve</a:t>
            </a:r>
            <a:r>
              <a:rPr dirty="0" smtClean="0" baseline="3417" sz="2100" spc="-4" b="1">
                <a:latin typeface="Comic Sans MS"/>
                <a:cs typeface="Comic Sans MS"/>
              </a:rPr>
              <a:t>r</a:t>
            </a:r>
            <a:r>
              <a:rPr dirty="0" smtClean="0" baseline="3417" sz="2100" spc="0" b="1">
                <a:latin typeface="Comic Sans MS"/>
                <a:cs typeface="Comic Sans MS"/>
              </a:rPr>
              <a:t>se</a:t>
            </a:r>
            <a:endParaRPr sz="1400">
              <a:latin typeface="Comic Sans MS"/>
              <a:cs typeface="Comic Sans MS"/>
            </a:endParaRPr>
          </a:p>
          <a:p>
            <a:pPr marL="469900" marR="27257">
              <a:lnSpc>
                <a:spcPts val="1664"/>
              </a:lnSpc>
              <a:spcBef>
                <a:spcPts val="1"/>
              </a:spcBef>
            </a:pPr>
            <a:r>
              <a:rPr dirty="0" smtClean="0" baseline="1708" sz="2100" spc="-4" b="1">
                <a:latin typeface="Comic Sans MS"/>
                <a:cs typeface="Comic Sans MS"/>
              </a:rPr>
              <a:t>D</a:t>
            </a:r>
            <a:r>
              <a:rPr dirty="0" smtClean="0" baseline="1708" sz="2100" spc="0" b="1">
                <a:latin typeface="Comic Sans MS"/>
                <a:cs typeface="Comic Sans MS"/>
              </a:rPr>
              <a:t>ist</a:t>
            </a:r>
            <a:r>
              <a:rPr dirty="0" smtClean="0" baseline="1708" sz="2100" spc="4" b="1">
                <a:latin typeface="Comic Sans MS"/>
                <a:cs typeface="Comic Sans MS"/>
              </a:rPr>
              <a:t>i</a:t>
            </a:r>
            <a:r>
              <a:rPr dirty="0" smtClean="0" baseline="1708" sz="2100" spc="0" b="1">
                <a:latin typeface="Comic Sans MS"/>
                <a:cs typeface="Comic Sans MS"/>
              </a:rPr>
              <a:t>llati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n</a:t>
            </a:r>
            <a:r>
              <a:rPr dirty="0" smtClean="0" baseline="1708" sz="2100" spc="-9" b="1">
                <a:latin typeface="Comic Sans MS"/>
                <a:cs typeface="Comic Sans MS"/>
              </a:rPr>
              <a:t> </a:t>
            </a:r>
            <a:r>
              <a:rPr dirty="0" smtClean="0" baseline="1708" sz="2100" spc="0" b="1">
                <a:latin typeface="Comic Sans MS"/>
                <a:cs typeface="Comic Sans MS"/>
              </a:rPr>
              <a:t>n</a:t>
            </a:r>
            <a:r>
              <a:rPr dirty="0" smtClean="0" baseline="1708" sz="2100" spc="-4" b="1">
                <a:latin typeface="Comic Sans MS"/>
                <a:cs typeface="Comic Sans MS"/>
              </a:rPr>
              <a:t>é</a:t>
            </a:r>
            <a:r>
              <a:rPr dirty="0" smtClean="0" baseline="1708" sz="2100" spc="0" b="1">
                <a:latin typeface="Comic Sans MS"/>
                <a:cs typeface="Comic Sans MS"/>
              </a:rPr>
              <a:t>c</a:t>
            </a:r>
            <a:r>
              <a:rPr dirty="0" smtClean="0" baseline="1708" sz="2100" spc="-4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ssite</a:t>
            </a:r>
            <a:r>
              <a:rPr dirty="0" smtClean="0" baseline="1708" sz="2100" spc="39" b="1">
                <a:latin typeface="Comic Sans MS"/>
                <a:cs typeface="Comic Sans MS"/>
              </a:rPr>
              <a:t> </a:t>
            </a:r>
            <a:r>
              <a:rPr dirty="0" smtClean="0" baseline="1708" sz="2100" spc="0" b="1">
                <a:latin typeface="Comic Sans MS"/>
                <a:cs typeface="Comic Sans MS"/>
              </a:rPr>
              <a:t>im</a:t>
            </a:r>
            <a:r>
              <a:rPr dirty="0" smtClean="0" baseline="1708" sz="2100" spc="4" b="1">
                <a:latin typeface="Comic Sans MS"/>
                <a:cs typeface="Comic Sans MS"/>
              </a:rPr>
              <a:t>p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rta</a:t>
            </a:r>
            <a:r>
              <a:rPr dirty="0" smtClean="0" baseline="1708" sz="2100" spc="-4" b="1">
                <a:latin typeface="Comic Sans MS"/>
                <a:cs typeface="Comic Sans MS"/>
              </a:rPr>
              <a:t>n</a:t>
            </a:r>
            <a:r>
              <a:rPr dirty="0" smtClean="0" baseline="1708" sz="2100" spc="0" b="1">
                <a:latin typeface="Comic Sans MS"/>
                <a:cs typeface="Comic Sans MS"/>
              </a:rPr>
              <a:t>te</a:t>
            </a:r>
            <a:r>
              <a:rPr dirty="0" smtClean="0" baseline="1708" sz="2100" spc="-9" b="1">
                <a:latin typeface="Comic Sans MS"/>
                <a:cs typeface="Comic Sans MS"/>
              </a:rPr>
              <a:t> </a:t>
            </a:r>
            <a:r>
              <a:rPr dirty="0" smtClean="0" baseline="1708" sz="2100" spc="0" b="1">
                <a:latin typeface="Comic Sans MS"/>
                <a:cs typeface="Comic Sans MS"/>
              </a:rPr>
              <a:t>quantité</a:t>
            </a:r>
            <a:r>
              <a:rPr dirty="0" smtClean="0" baseline="1708" sz="2100" spc="-9" b="1">
                <a:latin typeface="Comic Sans MS"/>
                <a:cs typeface="Comic Sans MS"/>
              </a:rPr>
              <a:t> </a:t>
            </a:r>
            <a:r>
              <a:rPr dirty="0" smtClean="0" baseline="1708" sz="2100" spc="0" b="1">
                <a:latin typeface="Comic Sans MS"/>
                <a:cs typeface="Comic Sans MS"/>
              </a:rPr>
              <a:t>d’</a:t>
            </a:r>
            <a:r>
              <a:rPr dirty="0" smtClean="0" baseline="1708" sz="2100" spc="-4" b="1">
                <a:latin typeface="Comic Sans MS"/>
                <a:cs typeface="Comic Sans MS"/>
              </a:rPr>
              <a:t>é</a:t>
            </a:r>
            <a:r>
              <a:rPr dirty="0" smtClean="0" baseline="1708" sz="2100" spc="0" b="1">
                <a:latin typeface="Comic Sans MS"/>
                <a:cs typeface="Comic Sans MS"/>
              </a:rPr>
              <a:t>n</a:t>
            </a:r>
            <a:r>
              <a:rPr dirty="0" smtClean="0" baseline="1708" sz="2100" spc="-4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rgie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8746" y="2604984"/>
            <a:ext cx="358010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sm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se</a:t>
            </a:r>
            <a:r>
              <a:rPr dirty="0" smtClean="0" baseline="1708" sz="2100" spc="0" b="1">
                <a:latin typeface="Comic Sans MS"/>
                <a:cs typeface="Comic Sans MS"/>
              </a:rPr>
              <a:t> </a:t>
            </a:r>
            <a:r>
              <a:rPr dirty="0" smtClean="0" baseline="1708" sz="2100" spc="4" b="1">
                <a:latin typeface="Comic Sans MS"/>
                <a:cs typeface="Comic Sans MS"/>
              </a:rPr>
              <a:t>i</a:t>
            </a:r>
            <a:r>
              <a:rPr dirty="0" smtClean="0" baseline="1708" sz="2100" spc="0" b="1">
                <a:latin typeface="Comic Sans MS"/>
                <a:cs typeface="Comic Sans MS"/>
              </a:rPr>
              <a:t>nv</a:t>
            </a:r>
            <a:r>
              <a:rPr dirty="0" smtClean="0" baseline="1708" sz="2100" spc="-4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rse</a:t>
            </a:r>
            <a:r>
              <a:rPr dirty="0" smtClean="0" baseline="1708" sz="2100" spc="9" b="1">
                <a:latin typeface="Comic Sans MS"/>
                <a:cs typeface="Comic Sans MS"/>
              </a:rPr>
              <a:t> </a:t>
            </a:r>
            <a:r>
              <a:rPr dirty="0" smtClean="0" baseline="1708" sz="2100" spc="0" b="1">
                <a:latin typeface="Comic Sans MS"/>
                <a:cs typeface="Comic Sans MS"/>
              </a:rPr>
              <a:t>n</a:t>
            </a:r>
            <a:r>
              <a:rPr dirty="0" smtClean="0" baseline="1708" sz="2100" spc="-9" b="1">
                <a:latin typeface="Comic Sans MS"/>
                <a:cs typeface="Comic Sans MS"/>
              </a:rPr>
              <a:t>é</a:t>
            </a:r>
            <a:r>
              <a:rPr dirty="0" smtClean="0" baseline="1708" sz="2100" spc="0" b="1">
                <a:latin typeface="Comic Sans MS"/>
                <a:cs typeface="Comic Sans MS"/>
              </a:rPr>
              <a:t>c</a:t>
            </a:r>
            <a:r>
              <a:rPr dirty="0" smtClean="0" baseline="1708" sz="2100" spc="-4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ssite</a:t>
            </a:r>
            <a:r>
              <a:rPr dirty="0" smtClean="0" baseline="1708" sz="2100" spc="39" b="1">
                <a:latin typeface="Comic Sans MS"/>
                <a:cs typeface="Comic Sans MS"/>
              </a:rPr>
              <a:t> </a:t>
            </a:r>
            <a:r>
              <a:rPr dirty="0" smtClean="0" baseline="1708" sz="2100" spc="0" b="1">
                <a:latin typeface="Comic Sans MS"/>
                <a:cs typeface="Comic Sans MS"/>
              </a:rPr>
              <a:t>une</a:t>
            </a:r>
            <a:r>
              <a:rPr dirty="0" smtClean="0" baseline="1708" sz="2100" spc="0" b="1">
                <a:latin typeface="Comic Sans MS"/>
                <a:cs typeface="Comic Sans MS"/>
              </a:rPr>
              <a:t> </a:t>
            </a:r>
            <a:r>
              <a:rPr dirty="0" smtClean="0" baseline="1708" sz="2100" spc="0" b="1">
                <a:latin typeface="Comic Sans MS"/>
                <a:cs typeface="Comic Sans MS"/>
              </a:rPr>
              <a:t>tr</a:t>
            </a:r>
            <a:r>
              <a:rPr dirty="0" smtClean="0" baseline="1708" sz="2100" spc="-4" b="1">
                <a:latin typeface="Comic Sans MS"/>
                <a:cs typeface="Comic Sans MS"/>
              </a:rPr>
              <a:t>è</a:t>
            </a:r>
            <a:r>
              <a:rPr dirty="0" smtClean="0" baseline="1708" sz="2100" spc="0" b="1">
                <a:latin typeface="Comic Sans MS"/>
                <a:cs typeface="Comic Sans MS"/>
              </a:rPr>
              <a:t>s</a:t>
            </a:r>
            <a:r>
              <a:rPr dirty="0" smtClean="0" baseline="1708" sz="2100" spc="29" b="1">
                <a:latin typeface="Comic Sans MS"/>
                <a:cs typeface="Comic Sans MS"/>
              </a:rPr>
              <a:t> </a:t>
            </a:r>
            <a:r>
              <a:rPr dirty="0" smtClean="0" baseline="1708" sz="2100" spc="-4" b="1">
                <a:latin typeface="Comic Sans MS"/>
                <a:cs typeface="Comic Sans MS"/>
              </a:rPr>
              <a:t>f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rte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4490" y="2604984"/>
            <a:ext cx="74388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 b="1">
                <a:latin typeface="Comic Sans MS"/>
                <a:cs typeface="Comic Sans MS"/>
              </a:rPr>
              <a:t>p</a:t>
            </a:r>
            <a:r>
              <a:rPr dirty="0" smtClean="0" baseline="1708" sz="2100" spc="0" b="1">
                <a:latin typeface="Comic Sans MS"/>
                <a:cs typeface="Comic Sans MS"/>
              </a:rPr>
              <a:t>r</a:t>
            </a:r>
            <a:r>
              <a:rPr dirty="0" smtClean="0" baseline="1708" sz="2100" spc="-9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ssi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3532" y="2604984"/>
            <a:ext cx="42079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 b="1">
                <a:latin typeface="Comic Sans MS"/>
                <a:cs typeface="Comic Sans MS"/>
              </a:rPr>
              <a:t>p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ur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8232" y="2604984"/>
            <a:ext cx="93610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 b="1">
                <a:latin typeface="Comic Sans MS"/>
                <a:cs typeface="Comic Sans MS"/>
              </a:rPr>
              <a:t>co</a:t>
            </a:r>
            <a:r>
              <a:rPr dirty="0" smtClean="0" baseline="1708" sz="2100" spc="4" b="1">
                <a:latin typeface="Comic Sans MS"/>
                <a:cs typeface="Comic Sans MS"/>
              </a:rPr>
              <a:t>m</a:t>
            </a:r>
            <a:r>
              <a:rPr dirty="0" smtClean="0" baseline="1708" sz="2100" spc="4" b="1">
                <a:latin typeface="Comic Sans MS"/>
                <a:cs typeface="Comic Sans MS"/>
              </a:rPr>
              <a:t>p</a:t>
            </a:r>
            <a:r>
              <a:rPr dirty="0" smtClean="0" baseline="1708" sz="2100" spc="-4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ns</a:t>
            </a:r>
            <a:r>
              <a:rPr dirty="0" smtClean="0" baseline="1708" sz="2100" spc="-4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r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2682" y="2823445"/>
            <a:ext cx="17478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708" sz="2100" spc="4" b="1">
                <a:latin typeface="Comic Sans MS"/>
                <a:cs typeface="Comic Sans MS"/>
              </a:rPr>
              <a:t>p</a:t>
            </a:r>
            <a:r>
              <a:rPr dirty="0" smtClean="0" baseline="1708" sz="2100" spc="0" b="1">
                <a:latin typeface="Comic Sans MS"/>
                <a:cs typeface="Comic Sans MS"/>
              </a:rPr>
              <a:t>r</a:t>
            </a:r>
            <a:r>
              <a:rPr dirty="0" smtClean="0" baseline="1708" sz="2100" spc="-9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ssi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n</a:t>
            </a:r>
            <a:r>
              <a:rPr dirty="0" smtClean="0" baseline="1708" sz="2100" spc="0" b="1">
                <a:latin typeface="Comic Sans MS"/>
                <a:cs typeface="Comic Sans MS"/>
              </a:rPr>
              <a:t> 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sm</a:t>
            </a:r>
            <a:r>
              <a:rPr dirty="0" smtClean="0" baseline="1708" sz="2100" spc="4" b="1">
                <a:latin typeface="Comic Sans MS"/>
                <a:cs typeface="Comic Sans MS"/>
              </a:rPr>
              <a:t>o</a:t>
            </a:r>
            <a:r>
              <a:rPr dirty="0" smtClean="0" baseline="1708" sz="2100" spc="0" b="1">
                <a:latin typeface="Comic Sans MS"/>
                <a:cs typeface="Comic Sans MS"/>
              </a:rPr>
              <a:t>tiq</a:t>
            </a:r>
            <a:r>
              <a:rPr dirty="0" smtClean="0" baseline="1708" sz="2100" spc="4" b="1">
                <a:latin typeface="Comic Sans MS"/>
                <a:cs typeface="Comic Sans MS"/>
              </a:rPr>
              <a:t>u</a:t>
            </a:r>
            <a:r>
              <a:rPr dirty="0" smtClean="0" baseline="1708" sz="2100" spc="9" b="1">
                <a:latin typeface="Comic Sans MS"/>
                <a:cs typeface="Comic Sans MS"/>
              </a:rPr>
              <a:t>e</a:t>
            </a:r>
            <a:r>
              <a:rPr dirty="0" smtClean="0" baseline="1494" sz="2400" spc="0" b="1">
                <a:latin typeface="Comic Sans MS"/>
                <a:cs typeface="Comic Sans MS"/>
              </a:rPr>
              <a:t>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8746" y="2842728"/>
            <a:ext cx="23530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 b="1">
                <a:latin typeface="Comic Sans MS"/>
                <a:cs typeface="Comic Sans MS"/>
              </a:rPr>
              <a:t>e</a:t>
            </a:r>
            <a:r>
              <a:rPr dirty="0" smtClean="0" baseline="1708" sz="2100" spc="0" b="1">
                <a:latin typeface="Comic Sans MS"/>
                <a:cs typeface="Comic Sans MS"/>
              </a:rPr>
              <a:t>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0858" y="2842728"/>
            <a:ext cx="80995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 b="1">
                <a:latin typeface="Comic Sans MS"/>
                <a:cs typeface="Comic Sans MS"/>
              </a:rPr>
              <a:t>dépasser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7301" y="2842728"/>
            <a:ext cx="20006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 b="1">
                <a:latin typeface="Comic Sans MS"/>
                <a:cs typeface="Comic Sans MS"/>
              </a:rPr>
              <a:t>la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40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71600" y="3369564"/>
            <a:ext cx="5609844" cy="328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8546" y="142433"/>
            <a:ext cx="8478457" cy="1674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775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4</a:t>
            </a:r>
            <a:r>
              <a:rPr dirty="0" smtClean="0" baseline="2657" sz="2700" spc="0">
                <a:latin typeface="Comic Sans MS"/>
                <a:cs typeface="Comic Sans MS"/>
              </a:rPr>
              <a:t>.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raiteme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0">
                <a:latin typeface="Comic Sans MS"/>
                <a:cs typeface="Comic Sans MS"/>
              </a:rPr>
              <a:t>t</a:t>
            </a:r>
            <a:r>
              <a:rPr dirty="0" smtClean="0" baseline="2989" sz="2400" spc="-6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des</a:t>
            </a:r>
            <a:r>
              <a:rPr dirty="0" smtClean="0" baseline="2989" sz="2400" spc="-30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eaux</a:t>
            </a:r>
            <a:r>
              <a:rPr dirty="0" smtClean="0" baseline="2989" sz="2400" spc="-1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usées</a:t>
            </a:r>
            <a:r>
              <a:rPr dirty="0" smtClean="0" baseline="2989" sz="2400" spc="-3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urbai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0">
                <a:latin typeface="Comic Sans MS"/>
                <a:cs typeface="Comic Sans MS"/>
              </a:rPr>
              <a:t>es</a:t>
            </a:r>
            <a:r>
              <a:rPr dirty="0" smtClean="0" baseline="2989" sz="2400" spc="-43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et</a:t>
            </a:r>
            <a:r>
              <a:rPr dirty="0" smtClean="0" baseline="2989" sz="2400" spc="-1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1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l’indus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rie</a:t>
            </a:r>
            <a:r>
              <a:rPr dirty="0" smtClean="0" baseline="2989" sz="2400" spc="-39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permet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ant</a:t>
            </a:r>
            <a:r>
              <a:rPr dirty="0" smtClean="0" baseline="2989" sz="2400" spc="-8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1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mini</a:t>
            </a:r>
            <a:r>
              <a:rPr dirty="0" smtClean="0" baseline="2989" sz="2400" spc="-4">
                <a:latin typeface="Comic Sans MS"/>
                <a:cs typeface="Comic Sans MS"/>
              </a:rPr>
              <a:t>m</a:t>
            </a:r>
            <a:r>
              <a:rPr dirty="0" smtClean="0" baseline="2989" sz="2400" spc="0">
                <a:latin typeface="Comic Sans MS"/>
                <a:cs typeface="Comic Sans MS"/>
              </a:rPr>
              <a:t>iser</a:t>
            </a:r>
            <a:r>
              <a:rPr dirty="0" smtClean="0" baseline="2989" sz="2400" spc="-55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es</a:t>
            </a:r>
            <a:endParaRPr sz="1600">
              <a:latin typeface="Comic Sans MS"/>
              <a:cs typeface="Comic Sans MS"/>
            </a:endParaRPr>
          </a:p>
          <a:p>
            <a:pPr marL="12700" marR="29775">
              <a:lnSpc>
                <a:spcPts val="1920"/>
              </a:lnSpc>
            </a:pPr>
            <a:r>
              <a:rPr dirty="0" smtClean="0" baseline="2989" sz="2400" spc="0">
                <a:latin typeface="Comic Sans MS"/>
                <a:cs typeface="Comic Sans MS"/>
              </a:rPr>
              <a:t>prélèveme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0">
                <a:latin typeface="Comic Sans MS"/>
                <a:cs typeface="Comic Sans MS"/>
              </a:rPr>
              <a:t>ts</a:t>
            </a:r>
            <a:r>
              <a:rPr dirty="0" smtClean="0" baseline="2989" sz="2400" spc="-99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en</a:t>
            </a:r>
            <a:r>
              <a:rPr dirty="0" smtClean="0" baseline="2989" sz="2400" spc="-17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sur</a:t>
            </a:r>
            <a:r>
              <a:rPr dirty="0" smtClean="0" baseline="2989" sz="2400" spc="4">
                <a:latin typeface="Comic Sans MS"/>
                <a:cs typeface="Comic Sans MS"/>
              </a:rPr>
              <a:t>f</a:t>
            </a:r>
            <a:r>
              <a:rPr dirty="0" smtClean="0" baseline="2989" sz="2400" spc="0">
                <a:latin typeface="Comic Sans MS"/>
                <a:cs typeface="Comic Sans MS"/>
              </a:rPr>
              <a:t>a</a:t>
            </a:r>
            <a:r>
              <a:rPr dirty="0" smtClean="0" baseline="2989" sz="2400" spc="-4">
                <a:latin typeface="Comic Sans MS"/>
                <a:cs typeface="Comic Sans MS"/>
              </a:rPr>
              <a:t>c</a:t>
            </a:r>
            <a:r>
              <a:rPr dirty="0" smtClean="0" baseline="2989" sz="2400" spc="0">
                <a:latin typeface="Comic Sans MS"/>
                <a:cs typeface="Comic Sans MS"/>
              </a:rPr>
              <a:t>e</a:t>
            </a:r>
            <a:r>
              <a:rPr dirty="0" smtClean="0" baseline="2989" sz="2400" spc="-27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et</a:t>
            </a:r>
            <a:r>
              <a:rPr dirty="0" smtClean="0" baseline="2989" sz="2400" spc="-1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2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pro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é</a:t>
            </a:r>
            <a:r>
              <a:rPr dirty="0" smtClean="0" baseline="2989" sz="2400" spc="4">
                <a:latin typeface="Comic Sans MS"/>
                <a:cs typeface="Comic Sans MS"/>
              </a:rPr>
              <a:t>g</a:t>
            </a:r>
            <a:r>
              <a:rPr dirty="0" smtClean="0" baseline="2989" sz="2400" spc="0">
                <a:latin typeface="Comic Sans MS"/>
                <a:cs typeface="Comic Sans MS"/>
              </a:rPr>
              <a:t>er</a:t>
            </a:r>
            <a:r>
              <a:rPr dirty="0" smtClean="0" baseline="2989" sz="2400" spc="-65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es</a:t>
            </a:r>
            <a:r>
              <a:rPr dirty="0" smtClean="0" baseline="2989" sz="2400" spc="-1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eaux</a:t>
            </a:r>
            <a:r>
              <a:rPr dirty="0" smtClean="0" baseline="2989" sz="2400" spc="-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en</a:t>
            </a:r>
            <a:r>
              <a:rPr dirty="0" smtClean="0" baseline="2989" sz="2400" spc="-2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sur</a:t>
            </a:r>
            <a:r>
              <a:rPr dirty="0" smtClean="0" baseline="2989" sz="2400" spc="4">
                <a:latin typeface="Comic Sans MS"/>
                <a:cs typeface="Comic Sans MS"/>
              </a:rPr>
              <a:t>f</a:t>
            </a:r>
            <a:r>
              <a:rPr dirty="0" smtClean="0" baseline="2989" sz="2400" spc="0">
                <a:latin typeface="Comic Sans MS"/>
                <a:cs typeface="Comic Sans MS"/>
              </a:rPr>
              <a:t>a</a:t>
            </a:r>
            <a:r>
              <a:rPr dirty="0" smtClean="0" baseline="2989" sz="2400" spc="-4">
                <a:latin typeface="Comic Sans MS"/>
                <a:cs typeface="Comic Sans MS"/>
              </a:rPr>
              <a:t>c</a:t>
            </a:r>
            <a:r>
              <a:rPr dirty="0" smtClean="0" baseline="2989" sz="2400" spc="0">
                <a:latin typeface="Comic Sans MS"/>
                <a:cs typeface="Comic Sans MS"/>
              </a:rPr>
              <a:t>es</a:t>
            </a:r>
            <a:r>
              <a:rPr dirty="0" smtClean="0" baseline="2989" sz="2400" spc="-4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et</a:t>
            </a:r>
            <a:r>
              <a:rPr dirty="0" smtClean="0" baseline="2989" sz="2400" spc="-1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sou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erraines</a:t>
            </a:r>
            <a:r>
              <a:rPr dirty="0" smtClean="0" baseline="2989" sz="2400" spc="-7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con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re</a:t>
            </a:r>
            <a:r>
              <a:rPr dirty="0" smtClean="0" baseline="2989" sz="2400" spc="-48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es</a:t>
            </a:r>
            <a:endParaRPr sz="1600">
              <a:latin typeface="Comic Sans MS"/>
              <a:cs typeface="Comic Sans MS"/>
            </a:endParaRPr>
          </a:p>
          <a:p>
            <a:pPr marL="12700" marR="29775">
              <a:lnSpc>
                <a:spcPts val="1920"/>
              </a:lnSpc>
            </a:pPr>
            <a:r>
              <a:rPr dirty="0" smtClean="0" baseline="2989" sz="2400" spc="0">
                <a:latin typeface="Comic Sans MS"/>
                <a:cs typeface="Comic Sans MS"/>
              </a:rPr>
              <a:t>at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ein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es</a:t>
            </a:r>
            <a:r>
              <a:rPr dirty="0" smtClean="0" baseline="2989" sz="2400" spc="-6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nu</a:t>
            </a:r>
            <a:r>
              <a:rPr dirty="0" smtClean="0" baseline="2989" sz="2400" spc="-4">
                <a:latin typeface="Comic Sans MS"/>
                <a:cs typeface="Comic Sans MS"/>
              </a:rPr>
              <a:t>i</a:t>
            </a:r>
            <a:r>
              <a:rPr dirty="0" smtClean="0" baseline="2989" sz="2400" spc="0">
                <a:latin typeface="Comic Sans MS"/>
                <a:cs typeface="Comic Sans MS"/>
              </a:rPr>
              <a:t>sibles.</a:t>
            </a:r>
            <a:endParaRPr sz="1600">
              <a:latin typeface="Comic Sans MS"/>
              <a:cs typeface="Comic Sans MS"/>
            </a:endParaRPr>
          </a:p>
          <a:p>
            <a:pPr marL="1651355" marR="29775">
              <a:lnSpc>
                <a:spcPts val="2870"/>
              </a:lnSpc>
              <a:spcBef>
                <a:spcPts val="47"/>
              </a:spcBef>
            </a:pP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Trai</a:t>
            </a:r>
            <a:r>
              <a:rPr dirty="0" smtClean="0" baseline="2989" sz="3600" spc="-9" b="1">
                <a:solidFill>
                  <a:srgbClr val="1F3863"/>
                </a:solidFill>
                <a:latin typeface="Comic Sans MS"/>
                <a:cs typeface="Comic Sans MS"/>
              </a:rPr>
              <a:t>t</a:t>
            </a: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ement</a:t>
            </a: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3600" spc="-14" b="1">
                <a:solidFill>
                  <a:srgbClr val="1F3863"/>
                </a:solidFill>
                <a:latin typeface="Comic Sans MS"/>
                <a:cs typeface="Comic Sans MS"/>
              </a:rPr>
              <a:t>d</a:t>
            </a: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es</a:t>
            </a: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eaux</a:t>
            </a: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usées</a:t>
            </a:r>
            <a:r>
              <a:rPr dirty="0" smtClean="0" baseline="2989" sz="3600" spc="-25" b="1">
                <a:solidFill>
                  <a:srgbClr val="1F3863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3600" spc="0" b="1">
                <a:solidFill>
                  <a:srgbClr val="1F3863"/>
                </a:solidFill>
                <a:latin typeface="Comic Sans MS"/>
                <a:cs typeface="Comic Sans MS"/>
              </a:rPr>
              <a:t>urbaines</a:t>
            </a:r>
            <a:endParaRPr sz="2400">
              <a:latin typeface="Comic Sans MS"/>
              <a:cs typeface="Comic Sans MS"/>
            </a:endParaRPr>
          </a:p>
          <a:p>
            <a:pPr marL="165709">
              <a:lnSpc>
                <a:spcPts val="1920"/>
              </a:lnSpc>
              <a:spcBef>
                <a:spcPts val="486"/>
              </a:spcBef>
            </a:pPr>
            <a:r>
              <a:rPr dirty="0" smtClean="0" sz="1600" spc="0">
                <a:latin typeface="Comic Sans MS"/>
                <a:cs typeface="Comic Sans MS"/>
              </a:rPr>
              <a:t>Les</a:t>
            </a:r>
            <a:r>
              <a:rPr dirty="0" smtClean="0" sz="1600" spc="-25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res</a:t>
            </a:r>
            <a:r>
              <a:rPr dirty="0" smtClean="0" sz="1600" spc="4">
                <a:latin typeface="Comic Sans MS"/>
                <a:cs typeface="Comic Sans MS"/>
              </a:rPr>
              <a:t>s</a:t>
            </a:r>
            <a:r>
              <a:rPr dirty="0" smtClean="0" sz="1600" spc="0">
                <a:latin typeface="Comic Sans MS"/>
                <a:cs typeface="Comic Sans MS"/>
              </a:rPr>
              <a:t>ources</a:t>
            </a:r>
            <a:r>
              <a:rPr dirty="0" smtClean="0" sz="1600" spc="-6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en</a:t>
            </a:r>
            <a:r>
              <a:rPr dirty="0" smtClean="0" sz="1600" spc="-22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eau</a:t>
            </a:r>
            <a:r>
              <a:rPr dirty="0" smtClean="0" sz="1600" spc="-15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super</a:t>
            </a:r>
            <a:r>
              <a:rPr dirty="0" smtClean="0" sz="1600" spc="4">
                <a:latin typeface="Comic Sans MS"/>
                <a:cs typeface="Comic Sans MS"/>
              </a:rPr>
              <a:t>f</a:t>
            </a:r>
            <a:r>
              <a:rPr dirty="0" smtClean="0" sz="1600" spc="0">
                <a:latin typeface="Comic Sans MS"/>
                <a:cs typeface="Comic Sans MS"/>
              </a:rPr>
              <a:t>i</a:t>
            </a:r>
            <a:r>
              <a:rPr dirty="0" smtClean="0" sz="1600" spc="-9">
                <a:latin typeface="Comic Sans MS"/>
                <a:cs typeface="Comic Sans MS"/>
              </a:rPr>
              <a:t>c</a:t>
            </a:r>
            <a:r>
              <a:rPr dirty="0" smtClean="0" sz="1600" spc="0">
                <a:latin typeface="Comic Sans MS"/>
                <a:cs typeface="Comic Sans MS"/>
              </a:rPr>
              <a:t>ie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es</a:t>
            </a:r>
            <a:r>
              <a:rPr dirty="0" smtClean="0" sz="1600" spc="-6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so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t</a:t>
            </a:r>
            <a:r>
              <a:rPr dirty="0" smtClean="0" sz="1600" spc="-4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p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us</a:t>
            </a:r>
            <a:r>
              <a:rPr dirty="0" smtClean="0" sz="1600" spc="-14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vulné</a:t>
            </a:r>
            <a:r>
              <a:rPr dirty="0" smtClean="0" sz="1600" spc="4">
                <a:latin typeface="Comic Sans MS"/>
                <a:cs typeface="Comic Sans MS"/>
              </a:rPr>
              <a:t>r</a:t>
            </a:r>
            <a:r>
              <a:rPr dirty="0" smtClean="0" sz="1600" spc="0">
                <a:latin typeface="Comic Sans MS"/>
                <a:cs typeface="Comic Sans MS"/>
              </a:rPr>
              <a:t>ab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es</a:t>
            </a:r>
            <a:r>
              <a:rPr dirty="0" smtClean="0" sz="1600" spc="-63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aux</a:t>
            </a:r>
            <a:r>
              <a:rPr dirty="0" smtClean="0" sz="1600" spc="4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po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utions</a:t>
            </a:r>
            <a:r>
              <a:rPr dirty="0" smtClean="0" sz="1600" spc="-6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et</a:t>
            </a:r>
            <a:r>
              <a:rPr dirty="0" smtClean="0" sz="1600" spc="-1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susceptibles</a:t>
            </a:r>
            <a:r>
              <a:rPr dirty="0" smtClean="0" sz="1600" spc="0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de</a:t>
            </a:r>
            <a:r>
              <a:rPr dirty="0" smtClean="0" sz="1600" spc="-18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con</a:t>
            </a:r>
            <a:r>
              <a:rPr dirty="0" smtClean="0" sz="1600" spc="9">
                <a:latin typeface="Comic Sans MS"/>
                <a:cs typeface="Comic Sans MS"/>
              </a:rPr>
              <a:t>t</a:t>
            </a:r>
            <a:r>
              <a:rPr dirty="0" smtClean="0" sz="1600" spc="0">
                <a:latin typeface="Comic Sans MS"/>
                <a:cs typeface="Comic Sans MS"/>
              </a:rPr>
              <a:t>e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ir,</a:t>
            </a:r>
            <a:r>
              <a:rPr dirty="0" smtClean="0" sz="1600" spc="-7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en</a:t>
            </a:r>
            <a:r>
              <a:rPr dirty="0" smtClean="0" sz="1600" spc="-17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quan</a:t>
            </a:r>
            <a:r>
              <a:rPr dirty="0" smtClean="0" sz="1600" spc="4">
                <a:latin typeface="Comic Sans MS"/>
                <a:cs typeface="Comic Sans MS"/>
              </a:rPr>
              <a:t>t</a:t>
            </a:r>
            <a:r>
              <a:rPr dirty="0" smtClean="0" sz="1600" spc="0">
                <a:latin typeface="Comic Sans MS"/>
                <a:cs typeface="Comic Sans MS"/>
              </a:rPr>
              <a:t>ités</a:t>
            </a:r>
            <a:r>
              <a:rPr dirty="0" smtClean="0" sz="1600" spc="-69">
                <a:latin typeface="Comic Sans MS"/>
                <a:cs typeface="Comic Sans MS"/>
              </a:rPr>
              <a:t> 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on</a:t>
            </a:r>
            <a:r>
              <a:rPr dirty="0" smtClean="0" sz="1600" spc="-30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né</a:t>
            </a:r>
            <a:r>
              <a:rPr dirty="0" smtClean="0" sz="1600" spc="4">
                <a:latin typeface="Comic Sans MS"/>
                <a:cs typeface="Comic Sans MS"/>
              </a:rPr>
              <a:t>g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igeables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556" y="2076177"/>
            <a:ext cx="140398" cy="959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2">
              <a:lnSpc>
                <a:spcPts val="1830"/>
              </a:lnSpc>
              <a:spcBef>
                <a:spcPts val="91"/>
              </a:spcBef>
            </a:pPr>
            <a:r>
              <a:rPr dirty="0" smtClean="0" baseline="2989" sz="2400" spc="0">
                <a:latin typeface="Comic Sans MS"/>
                <a:cs typeface="Comic Sans MS"/>
              </a:rPr>
              <a:t>-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ts val="1920"/>
              </a:lnSpc>
              <a:spcBef>
                <a:spcPts val="4"/>
              </a:spcBef>
            </a:pPr>
            <a:r>
              <a:rPr dirty="0" smtClean="0" baseline="2989" sz="2400" spc="0">
                <a:latin typeface="Comic Sans MS"/>
                <a:cs typeface="Comic Sans MS"/>
              </a:rPr>
              <a:t>-</a:t>
            </a:r>
            <a:endParaRPr sz="1600">
              <a:latin typeface="Comic Sans MS"/>
              <a:cs typeface="Comic Sans MS"/>
            </a:endParaRPr>
          </a:p>
          <a:p>
            <a:pPr marL="12700" marR="172">
              <a:lnSpc>
                <a:spcPts val="1920"/>
              </a:lnSpc>
            </a:pPr>
            <a:r>
              <a:rPr dirty="0" smtClean="0" baseline="2989" sz="2400" spc="0">
                <a:latin typeface="Comic Sans MS"/>
                <a:cs typeface="Comic Sans MS"/>
              </a:rPr>
              <a:t>-</a:t>
            </a:r>
            <a:endParaRPr sz="1600">
              <a:latin typeface="Comic Sans MS"/>
              <a:cs typeface="Comic Sans MS"/>
            </a:endParaRPr>
          </a:p>
          <a:p>
            <a:pPr marL="12700" marR="172">
              <a:lnSpc>
                <a:spcPts val="1885"/>
              </a:lnSpc>
            </a:pPr>
            <a:r>
              <a:rPr dirty="0" smtClean="0" baseline="1494" sz="2400" spc="0">
                <a:latin typeface="Comic Sans MS"/>
                <a:cs typeface="Comic Sans MS"/>
              </a:rPr>
              <a:t>-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068" y="2076177"/>
            <a:ext cx="7062866" cy="959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830"/>
              </a:lnSpc>
              <a:spcBef>
                <a:spcPts val="91"/>
              </a:spcBef>
            </a:pPr>
            <a:r>
              <a:rPr dirty="0" smtClean="0" baseline="2989" sz="2400" spc="-4">
                <a:latin typeface="Comic Sans MS"/>
                <a:cs typeface="Comic Sans MS"/>
              </a:rPr>
              <a:t>M</a:t>
            </a:r>
            <a:r>
              <a:rPr dirty="0" smtClean="0" baseline="2989" sz="2400" spc="0">
                <a:latin typeface="Comic Sans MS"/>
                <a:cs typeface="Comic Sans MS"/>
              </a:rPr>
              <a:t>atièr</a:t>
            </a:r>
            <a:r>
              <a:rPr dirty="0" smtClean="0" baseline="2989" sz="2400" spc="4">
                <a:latin typeface="Comic Sans MS"/>
                <a:cs typeface="Comic Sans MS"/>
              </a:rPr>
              <a:t>e</a:t>
            </a:r>
            <a:r>
              <a:rPr dirty="0" smtClean="0" baseline="2989" sz="2400" spc="0">
                <a:latin typeface="Comic Sans MS"/>
                <a:cs typeface="Comic Sans MS"/>
              </a:rPr>
              <a:t>s</a:t>
            </a:r>
            <a:r>
              <a:rPr dirty="0" smtClean="0" baseline="2989" sz="2400" spc="-5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en</a:t>
            </a:r>
            <a:r>
              <a:rPr dirty="0" smtClean="0" baseline="2989" sz="2400" spc="-2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suspe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0">
                <a:latin typeface="Comic Sans MS"/>
                <a:cs typeface="Comic Sans MS"/>
              </a:rPr>
              <a:t>sion</a:t>
            </a:r>
            <a:endParaRPr sz="1600">
              <a:latin typeface="Comic Sans MS"/>
              <a:cs typeface="Comic Sans MS"/>
            </a:endParaRPr>
          </a:p>
          <a:p>
            <a:pPr marL="12700" marR="30403">
              <a:lnSpc>
                <a:spcPts val="1920"/>
              </a:lnSpc>
              <a:spcBef>
                <a:spcPts val="4"/>
              </a:spcBef>
            </a:pPr>
            <a:r>
              <a:rPr dirty="0" smtClean="0" baseline="2989" sz="2400" spc="-9">
                <a:latin typeface="Comic Sans MS"/>
                <a:cs typeface="Comic Sans MS"/>
              </a:rPr>
              <a:t>M</a:t>
            </a:r>
            <a:r>
              <a:rPr dirty="0" smtClean="0" baseline="2989" sz="2400" spc="0">
                <a:latin typeface="Comic Sans MS"/>
                <a:cs typeface="Comic Sans MS"/>
              </a:rPr>
              <a:t>étaux</a:t>
            </a:r>
            <a:r>
              <a:rPr dirty="0" smtClean="0" baseline="2989" sz="2400" spc="-41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our</a:t>
            </a:r>
            <a:r>
              <a:rPr dirty="0" smtClean="0" baseline="2989" sz="2400" spc="-4">
                <a:latin typeface="Comic Sans MS"/>
                <a:cs typeface="Comic Sans MS"/>
              </a:rPr>
              <a:t>d</a:t>
            </a:r>
            <a:r>
              <a:rPr dirty="0" smtClean="0" baseline="2989" sz="2400" spc="0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ts val="1920"/>
              </a:lnSpc>
            </a:pPr>
            <a:r>
              <a:rPr dirty="0" smtClean="0" baseline="2989" sz="2400" spc="0">
                <a:latin typeface="Comic Sans MS"/>
                <a:cs typeface="Comic Sans MS"/>
              </a:rPr>
              <a:t>po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uan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s</a:t>
            </a:r>
            <a:r>
              <a:rPr dirty="0" smtClean="0" baseline="2989" sz="2400" spc="-4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or</a:t>
            </a:r>
            <a:r>
              <a:rPr dirty="0" smtClean="0" baseline="2989" sz="2400" spc="4">
                <a:latin typeface="Comic Sans MS"/>
                <a:cs typeface="Comic Sans MS"/>
              </a:rPr>
              <a:t>g</a:t>
            </a:r>
            <a:r>
              <a:rPr dirty="0" smtClean="0" baseline="2989" sz="2400" spc="0">
                <a:latin typeface="Comic Sans MS"/>
                <a:cs typeface="Comic Sans MS"/>
              </a:rPr>
              <a:t>aniques</a:t>
            </a:r>
            <a:r>
              <a:rPr dirty="0" smtClean="0" baseline="2989" sz="2400" spc="-63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(pe</a:t>
            </a:r>
            <a:r>
              <a:rPr dirty="0" smtClean="0" baseline="2989" sz="2400" spc="4">
                <a:latin typeface="Comic Sans MS"/>
                <a:cs typeface="Comic Sans MS"/>
              </a:rPr>
              <a:t>s</a:t>
            </a:r>
            <a:r>
              <a:rPr dirty="0" smtClean="0" baseline="2989" sz="2400" spc="0">
                <a:latin typeface="Comic Sans MS"/>
                <a:cs typeface="Comic Sans MS"/>
              </a:rPr>
              <a:t>tic</a:t>
            </a:r>
            <a:r>
              <a:rPr dirty="0" smtClean="0" baseline="2989" sz="2400" spc="-4">
                <a:latin typeface="Comic Sans MS"/>
                <a:cs typeface="Comic Sans MS"/>
              </a:rPr>
              <a:t>i</a:t>
            </a:r>
            <a:r>
              <a:rPr dirty="0" smtClean="0" baseline="2989" sz="2400" spc="0">
                <a:latin typeface="Comic Sans MS"/>
                <a:cs typeface="Comic Sans MS"/>
              </a:rPr>
              <a:t>des,</a:t>
            </a:r>
            <a:r>
              <a:rPr dirty="0" smtClean="0" baseline="2989" sz="2400" spc="-8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médi</a:t>
            </a:r>
            <a:r>
              <a:rPr dirty="0" smtClean="0" baseline="2989" sz="2400" spc="-9">
                <a:latin typeface="Comic Sans MS"/>
                <a:cs typeface="Comic Sans MS"/>
              </a:rPr>
              <a:t>c</a:t>
            </a:r>
            <a:r>
              <a:rPr dirty="0" smtClean="0" baseline="2989" sz="2400" spc="0">
                <a:latin typeface="Comic Sans MS"/>
                <a:cs typeface="Comic Sans MS"/>
              </a:rPr>
              <a:t>a</a:t>
            </a:r>
            <a:r>
              <a:rPr dirty="0" smtClean="0" baseline="2989" sz="2400" spc="-4">
                <a:latin typeface="Comic Sans MS"/>
                <a:cs typeface="Comic Sans MS"/>
              </a:rPr>
              <a:t>m</a:t>
            </a:r>
            <a:r>
              <a:rPr dirty="0" smtClean="0" baseline="2989" sz="2400" spc="0">
                <a:latin typeface="Comic Sans MS"/>
                <a:cs typeface="Comic Sans MS"/>
              </a:rPr>
              <a:t>e</a:t>
            </a:r>
            <a:r>
              <a:rPr dirty="0" smtClean="0" baseline="2989" sz="2400" spc="4">
                <a:latin typeface="Comic Sans MS"/>
                <a:cs typeface="Comic Sans MS"/>
              </a:rPr>
              <a:t>n</a:t>
            </a:r>
            <a:r>
              <a:rPr dirty="0" smtClean="0" baseline="2989" sz="2400" spc="0">
                <a:latin typeface="Comic Sans MS"/>
                <a:cs typeface="Comic Sans MS"/>
              </a:rPr>
              <a:t>t</a:t>
            </a:r>
            <a:r>
              <a:rPr dirty="0" smtClean="0" baseline="2989" sz="2400" spc="4">
                <a:latin typeface="Comic Sans MS"/>
                <a:cs typeface="Comic Sans MS"/>
              </a:rPr>
              <a:t>s</a:t>
            </a:r>
            <a:r>
              <a:rPr dirty="0" smtClean="0" baseline="2989" sz="2400" spc="0">
                <a:latin typeface="Comic Sans MS"/>
                <a:cs typeface="Comic Sans MS"/>
              </a:rPr>
              <a:t>,</a:t>
            </a:r>
            <a:r>
              <a:rPr dirty="0" smtClean="0" baseline="2989" sz="2400" spc="-96">
                <a:latin typeface="Comic Sans MS"/>
                <a:cs typeface="Comic Sans MS"/>
              </a:rPr>
              <a:t> </a:t>
            </a:r>
            <a:r>
              <a:rPr dirty="0" smtClean="0" baseline="2989" sz="2400" spc="4">
                <a:latin typeface="Comic Sans MS"/>
                <a:cs typeface="Comic Sans MS"/>
              </a:rPr>
              <a:t>r</a:t>
            </a:r>
            <a:r>
              <a:rPr dirty="0" smtClean="0" baseline="2989" sz="2400" spc="0">
                <a:latin typeface="Comic Sans MS"/>
                <a:cs typeface="Comic Sans MS"/>
              </a:rPr>
              <a:t>ésidus</a:t>
            </a:r>
            <a:r>
              <a:rPr dirty="0" smtClean="0" baseline="2989" sz="2400" spc="-5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d’</a:t>
            </a:r>
            <a:r>
              <a:rPr dirty="0" smtClean="0" baseline="2989" sz="2400" spc="4">
                <a:latin typeface="Comic Sans MS"/>
                <a:cs typeface="Comic Sans MS"/>
              </a:rPr>
              <a:t>h</a:t>
            </a:r>
            <a:r>
              <a:rPr dirty="0" smtClean="0" baseline="2989" sz="2400" spc="0">
                <a:latin typeface="Comic Sans MS"/>
                <a:cs typeface="Comic Sans MS"/>
              </a:rPr>
              <a:t>ydro</a:t>
            </a:r>
            <a:r>
              <a:rPr dirty="0" smtClean="0" baseline="2989" sz="2400" spc="-4">
                <a:latin typeface="Comic Sans MS"/>
                <a:cs typeface="Comic Sans MS"/>
              </a:rPr>
              <a:t>c</a:t>
            </a:r>
            <a:r>
              <a:rPr dirty="0" smtClean="0" baseline="2989" sz="2400" spc="0">
                <a:latin typeface="Comic Sans MS"/>
                <a:cs typeface="Comic Sans MS"/>
              </a:rPr>
              <a:t>arb</a:t>
            </a:r>
            <a:r>
              <a:rPr dirty="0" smtClean="0" baseline="2989" sz="2400" spc="9">
                <a:latin typeface="Comic Sans MS"/>
                <a:cs typeface="Comic Sans MS"/>
              </a:rPr>
              <a:t>u</a:t>
            </a:r>
            <a:r>
              <a:rPr dirty="0" smtClean="0" baseline="2989" sz="2400" spc="0">
                <a:latin typeface="Comic Sans MS"/>
                <a:cs typeface="Comic Sans MS"/>
              </a:rPr>
              <a:t>re</a:t>
            </a:r>
            <a:r>
              <a:rPr dirty="0" smtClean="0" baseline="2989" sz="2400" spc="4">
                <a:latin typeface="Comic Sans MS"/>
                <a:cs typeface="Comic Sans MS"/>
              </a:rPr>
              <a:t>s</a:t>
            </a:r>
            <a:r>
              <a:rPr dirty="0" smtClean="0" baseline="2989" sz="2400" spc="0">
                <a:latin typeface="Comic Sans MS"/>
                <a:cs typeface="Comic Sans MS"/>
              </a:rPr>
              <a:t>,</a:t>
            </a:r>
            <a:r>
              <a:rPr dirty="0" smtClean="0" baseline="2989" sz="2400" spc="25">
                <a:latin typeface="Comic Sans MS"/>
                <a:cs typeface="Comic Sans MS"/>
              </a:rPr>
              <a:t>…</a:t>
            </a:r>
            <a:r>
              <a:rPr dirty="0" smtClean="0" baseline="2989" sz="2400" spc="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  <a:p>
            <a:pPr marL="12700" marR="30403">
              <a:lnSpc>
                <a:spcPts val="1885"/>
              </a:lnSpc>
            </a:pPr>
            <a:r>
              <a:rPr dirty="0" smtClean="0" baseline="1494" sz="2400" spc="0">
                <a:latin typeface="Comic Sans MS"/>
                <a:cs typeface="Comic Sans MS"/>
              </a:rPr>
              <a:t>Se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s</a:t>
            </a:r>
            <a:r>
              <a:rPr dirty="0" smtClean="0" baseline="1494" sz="2400" spc="-31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de</a:t>
            </a:r>
            <a:r>
              <a:rPr dirty="0" smtClean="0" baseline="1494" sz="2400" spc="-18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pho</a:t>
            </a:r>
            <a:r>
              <a:rPr dirty="0" smtClean="0" baseline="1494" sz="2400" spc="4">
                <a:latin typeface="Comic Sans MS"/>
                <a:cs typeface="Comic Sans MS"/>
              </a:rPr>
              <a:t>s</a:t>
            </a:r>
            <a:r>
              <a:rPr dirty="0" smtClean="0" baseline="1494" sz="2400" spc="0">
                <a:latin typeface="Comic Sans MS"/>
                <a:cs typeface="Comic Sans MS"/>
              </a:rPr>
              <a:t>phates</a:t>
            </a:r>
            <a:r>
              <a:rPr dirty="0" smtClean="0" baseline="1494" sz="2400" spc="-98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et</a:t>
            </a:r>
            <a:r>
              <a:rPr dirty="0" smtClean="0" baseline="1494" sz="2400" spc="-16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nitra</a:t>
            </a:r>
            <a:r>
              <a:rPr dirty="0" smtClean="0" baseline="1494" sz="2400" spc="4"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latin typeface="Comic Sans MS"/>
                <a:cs typeface="Comic Sans MS"/>
              </a:rPr>
              <a:t>es</a:t>
            </a:r>
            <a:r>
              <a:rPr dirty="0" smtClean="0" baseline="1494" sz="2400" spc="-55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(dé</a:t>
            </a:r>
            <a:r>
              <a:rPr dirty="0" smtClean="0" baseline="1494" sz="2400" spc="4"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latin typeface="Comic Sans MS"/>
                <a:cs typeface="Comic Sans MS"/>
              </a:rPr>
              <a:t>er</a:t>
            </a:r>
            <a:r>
              <a:rPr dirty="0" smtClean="0" baseline="1494" sz="2400" spc="4">
                <a:latin typeface="Comic Sans MS"/>
                <a:cs typeface="Comic Sans MS"/>
              </a:rPr>
              <a:t>g</a:t>
            </a:r>
            <a:r>
              <a:rPr dirty="0" smtClean="0" baseline="1494" sz="2400" spc="0">
                <a:latin typeface="Comic Sans MS"/>
                <a:cs typeface="Comic Sans MS"/>
              </a:rPr>
              <a:t>e</a:t>
            </a:r>
            <a:r>
              <a:rPr dirty="0" smtClean="0" baseline="1494" sz="2400" spc="4">
                <a:latin typeface="Comic Sans MS"/>
                <a:cs typeface="Comic Sans MS"/>
              </a:rPr>
              <a:t>n</a:t>
            </a:r>
            <a:r>
              <a:rPr dirty="0" smtClean="0" baseline="1494" sz="2400" spc="0">
                <a:latin typeface="Comic Sans MS"/>
                <a:cs typeface="Comic Sans MS"/>
              </a:rPr>
              <a:t>t</a:t>
            </a:r>
            <a:r>
              <a:rPr dirty="0" smtClean="0" baseline="1494" sz="2400" spc="4">
                <a:latin typeface="Comic Sans MS"/>
                <a:cs typeface="Comic Sans MS"/>
              </a:rPr>
              <a:t>s</a:t>
            </a:r>
            <a:r>
              <a:rPr dirty="0" smtClean="0" baseline="1494" sz="2400" spc="0">
                <a:latin typeface="Comic Sans MS"/>
                <a:cs typeface="Comic Sans MS"/>
              </a:rPr>
              <a:t>,</a:t>
            </a:r>
            <a:r>
              <a:rPr dirty="0" smtClean="0" baseline="1494" sz="2400" spc="-108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e</a:t>
            </a:r>
            <a:r>
              <a:rPr dirty="0" smtClean="0" baseline="1494" sz="2400" spc="4">
                <a:latin typeface="Comic Sans MS"/>
                <a:cs typeface="Comic Sans MS"/>
              </a:rPr>
              <a:t>n</a:t>
            </a:r>
            <a:r>
              <a:rPr dirty="0" smtClean="0" baseline="1494" sz="2400" spc="0">
                <a:latin typeface="Comic Sans MS"/>
                <a:cs typeface="Comic Sans MS"/>
              </a:rPr>
              <a:t>g</a:t>
            </a:r>
            <a:r>
              <a:rPr dirty="0" smtClean="0" baseline="1494" sz="2400" spc="4">
                <a:latin typeface="Comic Sans MS"/>
                <a:cs typeface="Comic Sans MS"/>
              </a:rPr>
              <a:t>r</a:t>
            </a:r>
            <a:r>
              <a:rPr dirty="0" smtClean="0" baseline="1494" sz="2400" spc="0">
                <a:latin typeface="Comic Sans MS"/>
                <a:cs typeface="Comic Sans MS"/>
              </a:rPr>
              <a:t>ais)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41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335405" y="3414395"/>
            <a:ext cx="6096000" cy="370839"/>
          </a:xfrm>
          <a:custGeom>
            <a:avLst/>
            <a:gdLst/>
            <a:ahLst/>
            <a:cxnLst/>
            <a:rect l="l" t="t" r="r" b="b"/>
            <a:pathLst>
              <a:path w="6096000" h="370839">
                <a:moveTo>
                  <a:pt x="0" y="370839"/>
                </a:moveTo>
                <a:lnTo>
                  <a:pt x="6096000" y="370839"/>
                </a:lnTo>
                <a:lnTo>
                  <a:pt x="6096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335405" y="3785235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39"/>
                </a:moveTo>
                <a:lnTo>
                  <a:pt x="3047999" y="370839"/>
                </a:lnTo>
                <a:lnTo>
                  <a:pt x="3047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383405" y="3785235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39"/>
                </a:moveTo>
                <a:lnTo>
                  <a:pt x="3048000" y="370839"/>
                </a:lnTo>
                <a:lnTo>
                  <a:pt x="3048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335405" y="4156075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39"/>
                </a:moveTo>
                <a:lnTo>
                  <a:pt x="3047999" y="370839"/>
                </a:lnTo>
                <a:lnTo>
                  <a:pt x="3047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EB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383405" y="4156075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39"/>
                </a:moveTo>
                <a:lnTo>
                  <a:pt x="3048000" y="370839"/>
                </a:lnTo>
                <a:lnTo>
                  <a:pt x="3048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EB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335405" y="4526915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39"/>
                </a:moveTo>
                <a:lnTo>
                  <a:pt x="3047999" y="370839"/>
                </a:lnTo>
                <a:lnTo>
                  <a:pt x="3047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383405" y="4526915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39"/>
                </a:moveTo>
                <a:lnTo>
                  <a:pt x="3048000" y="370839"/>
                </a:lnTo>
                <a:lnTo>
                  <a:pt x="3048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335405" y="4897755"/>
            <a:ext cx="3047999" cy="579119"/>
          </a:xfrm>
          <a:custGeom>
            <a:avLst/>
            <a:gdLst/>
            <a:ahLst/>
            <a:cxnLst/>
            <a:rect l="l" t="t" r="r" b="b"/>
            <a:pathLst>
              <a:path w="3047999" h="579120">
                <a:moveTo>
                  <a:pt x="0" y="579120"/>
                </a:moveTo>
                <a:lnTo>
                  <a:pt x="3047999" y="579120"/>
                </a:lnTo>
                <a:lnTo>
                  <a:pt x="304799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BEB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383405" y="4897755"/>
            <a:ext cx="3048000" cy="579119"/>
          </a:xfrm>
          <a:custGeom>
            <a:avLst/>
            <a:gdLst/>
            <a:ahLst/>
            <a:cxnLst/>
            <a:rect l="l" t="t" r="r" b="b"/>
            <a:pathLst>
              <a:path w="3048000" h="579120">
                <a:moveTo>
                  <a:pt x="0" y="579120"/>
                </a:moveTo>
                <a:lnTo>
                  <a:pt x="3048000" y="579120"/>
                </a:lnTo>
                <a:lnTo>
                  <a:pt x="3048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BEB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335405" y="5476938"/>
            <a:ext cx="3047999" cy="579120"/>
          </a:xfrm>
          <a:custGeom>
            <a:avLst/>
            <a:gdLst/>
            <a:ahLst/>
            <a:cxnLst/>
            <a:rect l="l" t="t" r="r" b="b"/>
            <a:pathLst>
              <a:path w="3047999" h="579120">
                <a:moveTo>
                  <a:pt x="0" y="579120"/>
                </a:moveTo>
                <a:lnTo>
                  <a:pt x="3047999" y="579120"/>
                </a:lnTo>
                <a:lnTo>
                  <a:pt x="304799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383405" y="5476938"/>
            <a:ext cx="3048000" cy="579120"/>
          </a:xfrm>
          <a:custGeom>
            <a:avLst/>
            <a:gdLst/>
            <a:ahLst/>
            <a:cxnLst/>
            <a:rect l="l" t="t" r="r" b="b"/>
            <a:pathLst>
              <a:path w="3048000" h="579120">
                <a:moveTo>
                  <a:pt x="0" y="579120"/>
                </a:moveTo>
                <a:lnTo>
                  <a:pt x="3048000" y="579120"/>
                </a:lnTo>
                <a:lnTo>
                  <a:pt x="3048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335405" y="6056058"/>
            <a:ext cx="3047999" cy="579120"/>
          </a:xfrm>
          <a:custGeom>
            <a:avLst/>
            <a:gdLst/>
            <a:ahLst/>
            <a:cxnLst/>
            <a:rect l="l" t="t" r="r" b="b"/>
            <a:pathLst>
              <a:path w="3047999" h="579120">
                <a:moveTo>
                  <a:pt x="0" y="579119"/>
                </a:moveTo>
                <a:lnTo>
                  <a:pt x="3047999" y="579119"/>
                </a:lnTo>
                <a:lnTo>
                  <a:pt x="3047999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FBEB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83405" y="6056058"/>
            <a:ext cx="3048000" cy="579120"/>
          </a:xfrm>
          <a:custGeom>
            <a:avLst/>
            <a:gdLst/>
            <a:ahLst/>
            <a:cxnLst/>
            <a:rect l="l" t="t" r="r" b="b"/>
            <a:pathLst>
              <a:path w="3048000" h="579120">
                <a:moveTo>
                  <a:pt x="0" y="579119"/>
                </a:moveTo>
                <a:lnTo>
                  <a:pt x="3048000" y="579119"/>
                </a:lnTo>
                <a:lnTo>
                  <a:pt x="3048000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FBEBE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383405" y="3766185"/>
            <a:ext cx="0" cy="2875343"/>
          </a:xfrm>
          <a:custGeom>
            <a:avLst/>
            <a:gdLst/>
            <a:ahLst/>
            <a:cxnLst/>
            <a:rect l="l" t="t" r="r" b="b"/>
            <a:pathLst>
              <a:path w="0" h="2875343">
                <a:moveTo>
                  <a:pt x="0" y="0"/>
                </a:moveTo>
                <a:lnTo>
                  <a:pt x="0" y="287534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329055" y="3785235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329055" y="4156075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329055" y="4526915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329055" y="4897755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329055" y="5476875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329055" y="6056058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7542" y="297797"/>
            <a:ext cx="7647255" cy="301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37408" marR="2753359" algn="ctr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nomenclature</a:t>
            </a:r>
            <a:endParaRPr sz="2400">
              <a:latin typeface="Segoe UI"/>
              <a:cs typeface="Segoe UI"/>
            </a:endParaRPr>
          </a:p>
          <a:p>
            <a:pPr marL="12700" marR="27840">
              <a:lnSpc>
                <a:spcPct val="110839"/>
              </a:lnSpc>
              <a:spcBef>
                <a:spcPts val="718"/>
              </a:spcBef>
            </a:pPr>
            <a:r>
              <a:rPr dirty="0" smtClean="0" sz="1600" spc="0">
                <a:latin typeface="Arial"/>
                <a:cs typeface="Arial"/>
              </a:rPr>
              <a:t>•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347">
                <a:latin typeface="Arial"/>
                <a:cs typeface="Arial"/>
              </a:rPr>
              <a:t> </a:t>
            </a:r>
            <a:r>
              <a:rPr dirty="0" smtClean="0" sz="1600" spc="0" b="1">
                <a:latin typeface="Segoe UI"/>
                <a:cs typeface="Segoe UI"/>
              </a:rPr>
              <a:t>Ma</a:t>
            </a:r>
            <a:r>
              <a:rPr dirty="0" smtClean="0" sz="1600" spc="4" b="1">
                <a:latin typeface="Segoe UI"/>
                <a:cs typeface="Segoe UI"/>
              </a:rPr>
              <a:t>t</a:t>
            </a:r>
            <a:r>
              <a:rPr dirty="0" smtClean="0" sz="1600" spc="0" b="1">
                <a:latin typeface="Segoe UI"/>
                <a:cs typeface="Segoe UI"/>
              </a:rPr>
              <a:t>iè</a:t>
            </a:r>
            <a:r>
              <a:rPr dirty="0" smtClean="0" sz="1600" spc="-9" b="1">
                <a:latin typeface="Segoe UI"/>
                <a:cs typeface="Segoe UI"/>
              </a:rPr>
              <a:t>r</a:t>
            </a:r>
            <a:r>
              <a:rPr dirty="0" smtClean="0" sz="1600" spc="0" b="1">
                <a:latin typeface="Segoe UI"/>
                <a:cs typeface="Segoe UI"/>
              </a:rPr>
              <a:t>es</a:t>
            </a:r>
            <a:r>
              <a:rPr dirty="0" smtClean="0" sz="1600" spc="-60" b="1">
                <a:latin typeface="Segoe UI"/>
                <a:cs typeface="Segoe UI"/>
              </a:rPr>
              <a:t> </a:t>
            </a:r>
            <a:r>
              <a:rPr dirty="0" smtClean="0" sz="1600" spc="0" b="1">
                <a:latin typeface="Segoe UI"/>
                <a:cs typeface="Segoe UI"/>
              </a:rPr>
              <a:t>en</a:t>
            </a:r>
            <a:r>
              <a:rPr dirty="0" smtClean="0" sz="1600" spc="-28" b="1">
                <a:latin typeface="Segoe UI"/>
                <a:cs typeface="Segoe UI"/>
              </a:rPr>
              <a:t> </a:t>
            </a:r>
            <a:r>
              <a:rPr dirty="0" smtClean="0" sz="1600" spc="4" b="1">
                <a:latin typeface="Segoe UI"/>
                <a:cs typeface="Segoe UI"/>
              </a:rPr>
              <a:t>s</a:t>
            </a:r>
            <a:r>
              <a:rPr dirty="0" smtClean="0" sz="1600" spc="-4" b="1">
                <a:latin typeface="Segoe UI"/>
                <a:cs typeface="Segoe UI"/>
              </a:rPr>
              <a:t>u</a:t>
            </a:r>
            <a:r>
              <a:rPr dirty="0" smtClean="0" sz="1600" spc="4" b="1">
                <a:latin typeface="Segoe UI"/>
                <a:cs typeface="Segoe UI"/>
              </a:rPr>
              <a:t>s</a:t>
            </a:r>
            <a:r>
              <a:rPr dirty="0" smtClean="0" sz="1600" spc="-4" b="1">
                <a:latin typeface="Segoe UI"/>
                <a:cs typeface="Segoe UI"/>
              </a:rPr>
              <a:t>p</a:t>
            </a:r>
            <a:r>
              <a:rPr dirty="0" smtClean="0" sz="1600" spc="0" b="1">
                <a:latin typeface="Segoe UI"/>
                <a:cs typeface="Segoe UI"/>
              </a:rPr>
              <a:t>e</a:t>
            </a:r>
            <a:r>
              <a:rPr dirty="0" smtClean="0" sz="1600" spc="-4" b="1">
                <a:latin typeface="Segoe UI"/>
                <a:cs typeface="Segoe UI"/>
              </a:rPr>
              <a:t>n</a:t>
            </a:r>
            <a:r>
              <a:rPr dirty="0" smtClean="0" sz="1600" spc="4" b="1">
                <a:latin typeface="Segoe UI"/>
                <a:cs typeface="Segoe UI"/>
              </a:rPr>
              <a:t>s</a:t>
            </a:r>
            <a:r>
              <a:rPr dirty="0" smtClean="0" sz="1600" spc="0" b="1">
                <a:latin typeface="Segoe UI"/>
                <a:cs typeface="Segoe UI"/>
              </a:rPr>
              <a:t>ion</a:t>
            </a:r>
            <a:r>
              <a:rPr dirty="0" smtClean="0" sz="1600" spc="-102" b="1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(</a:t>
            </a:r>
            <a:r>
              <a:rPr dirty="0" smtClean="0" sz="1600" spc="-9">
                <a:latin typeface="Segoe UI"/>
                <a:cs typeface="Segoe UI"/>
              </a:rPr>
              <a:t>M</a:t>
            </a:r>
            <a:r>
              <a:rPr dirty="0" smtClean="0" sz="1600" spc="0">
                <a:latin typeface="Segoe UI"/>
                <a:cs typeface="Segoe UI"/>
              </a:rPr>
              <a:t>ES)</a:t>
            </a:r>
            <a:r>
              <a:rPr dirty="0" smtClean="0" sz="1600" spc="-10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:</a:t>
            </a:r>
            <a:r>
              <a:rPr dirty="0" smtClean="0" sz="1600" spc="4">
                <a:latin typeface="Segoe UI"/>
                <a:cs typeface="Segoe UI"/>
              </a:rPr>
              <a:t> 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-125">
                <a:latin typeface="Segoe UI"/>
                <a:cs typeface="Segoe UI"/>
              </a:rPr>
              <a:t>’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st</a:t>
            </a:r>
            <a:r>
              <a:rPr dirty="0" smtClean="0" sz="1600" spc="-31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la</a:t>
            </a:r>
            <a:r>
              <a:rPr dirty="0" smtClean="0" sz="1600" spc="-11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frac</a:t>
            </a:r>
            <a:r>
              <a:rPr dirty="0" smtClean="0" sz="1600" spc="-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ion</a:t>
            </a:r>
            <a:r>
              <a:rPr dirty="0" smtClean="0" sz="1600" spc="-22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non</a:t>
            </a:r>
            <a:r>
              <a:rPr dirty="0" smtClean="0" sz="1600" spc="-27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d</a:t>
            </a:r>
            <a:r>
              <a:rPr dirty="0" smtClean="0" sz="1600" spc="-4">
                <a:latin typeface="Segoe UI"/>
                <a:cs typeface="Segoe UI"/>
              </a:rPr>
              <a:t>i</a:t>
            </a:r>
            <a:r>
              <a:rPr dirty="0" smtClean="0" sz="1600" spc="0">
                <a:latin typeface="Segoe UI"/>
                <a:cs typeface="Segoe UI"/>
              </a:rPr>
              <a:t>s</a:t>
            </a:r>
            <a:r>
              <a:rPr dirty="0" smtClean="0" sz="1600" spc="-9">
                <a:latin typeface="Segoe UI"/>
                <a:cs typeface="Segoe UI"/>
              </a:rPr>
              <a:t>s</a:t>
            </a:r>
            <a:r>
              <a:rPr dirty="0" smtClean="0" sz="1600" spc="0">
                <a:latin typeface="Segoe UI"/>
                <a:cs typeface="Segoe UI"/>
              </a:rPr>
              <a:t>ou</a:t>
            </a:r>
            <a:r>
              <a:rPr dirty="0" smtClean="0" sz="1600" spc="-1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-49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de</a:t>
            </a:r>
            <a:r>
              <a:rPr dirty="0" smtClean="0" sz="1600" spc="-17">
                <a:latin typeface="Segoe UI"/>
                <a:cs typeface="Segoe UI"/>
              </a:rPr>
              <a:t> </a:t>
            </a:r>
            <a:r>
              <a:rPr dirty="0" smtClean="0" sz="1600" spc="-4">
                <a:latin typeface="Segoe UI"/>
                <a:cs typeface="Segoe UI"/>
              </a:rPr>
              <a:t>l</a:t>
            </a:r>
            <a:r>
              <a:rPr dirty="0" smtClean="0" sz="1600" spc="0">
                <a:latin typeface="Segoe UI"/>
                <a:cs typeface="Segoe UI"/>
              </a:rPr>
              <a:t>a</a:t>
            </a:r>
            <a:r>
              <a:rPr dirty="0" smtClean="0" sz="1600" spc="-1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pol</a:t>
            </a:r>
            <a:r>
              <a:rPr dirty="0" smtClean="0" sz="1600" spc="-4">
                <a:latin typeface="Segoe UI"/>
                <a:cs typeface="Segoe UI"/>
              </a:rPr>
              <a:t>l</a:t>
            </a:r>
            <a:r>
              <a:rPr dirty="0" smtClean="0" sz="1600" spc="0">
                <a:latin typeface="Segoe UI"/>
                <a:cs typeface="Segoe UI"/>
              </a:rPr>
              <a:t>ut</a:t>
            </a:r>
            <a:r>
              <a:rPr dirty="0" smtClean="0" sz="1600" spc="-4">
                <a:latin typeface="Segoe UI"/>
                <a:cs typeface="Segoe UI"/>
              </a:rPr>
              <a:t>i</a:t>
            </a:r>
            <a:r>
              <a:rPr dirty="0" smtClean="0" sz="1600" spc="0">
                <a:latin typeface="Segoe UI"/>
                <a:cs typeface="Segoe UI"/>
              </a:rPr>
              <a:t>on.</a:t>
            </a:r>
            <a:endParaRPr sz="1600">
              <a:latin typeface="Segoe UI"/>
              <a:cs typeface="Segoe UI"/>
            </a:endParaRPr>
          </a:p>
          <a:p>
            <a:pPr marL="927074" marR="27840">
              <a:lnSpc>
                <a:spcPts val="1585"/>
              </a:lnSpc>
              <a:spcBef>
                <a:spcPts val="914"/>
              </a:spcBef>
            </a:pPr>
            <a:r>
              <a:rPr dirty="0" smtClean="0" baseline="-2088" sz="1800" spc="0">
                <a:latin typeface="Segoe UI"/>
                <a:cs typeface="Segoe UI"/>
              </a:rPr>
              <a:t>la</a:t>
            </a:r>
            <a:r>
              <a:rPr dirty="0" smtClean="0" baseline="-2088" sz="1800" spc="0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M</a:t>
            </a:r>
            <a:r>
              <a:rPr dirty="0" smtClean="0" baseline="-2088" sz="1800" spc="4">
                <a:latin typeface="Segoe UI"/>
                <a:cs typeface="Segoe UI"/>
              </a:rPr>
              <a:t>E</a:t>
            </a:r>
            <a:r>
              <a:rPr dirty="0" smtClean="0" baseline="-2088" sz="1800" spc="0">
                <a:latin typeface="Segoe UI"/>
                <a:cs typeface="Segoe UI"/>
              </a:rPr>
              <a:t>S</a:t>
            </a:r>
            <a:r>
              <a:rPr dirty="0" smtClean="0" baseline="-2088" sz="1800" spc="-4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co</a:t>
            </a:r>
            <a:r>
              <a:rPr dirty="0" smtClean="0" baseline="-2088" sz="1800" spc="4">
                <a:latin typeface="Segoe UI"/>
                <a:cs typeface="Segoe UI"/>
              </a:rPr>
              <a:t>n</a:t>
            </a:r>
            <a:r>
              <a:rPr dirty="0" smtClean="0" baseline="-2088" sz="1800" spc="0">
                <a:latin typeface="Segoe UI"/>
                <a:cs typeface="Segoe UI"/>
              </a:rPr>
              <a:t>t</a:t>
            </a:r>
            <a:r>
              <a:rPr dirty="0" smtClean="0" baseline="-2088" sz="1800" spc="4">
                <a:latin typeface="Segoe UI"/>
                <a:cs typeface="Segoe UI"/>
              </a:rPr>
              <a:t>r</a:t>
            </a:r>
            <a:r>
              <a:rPr dirty="0" smtClean="0" baseline="-2088" sz="1800" spc="0">
                <a:latin typeface="Segoe UI"/>
                <a:cs typeface="Segoe UI"/>
              </a:rPr>
              <a:t>ib</a:t>
            </a:r>
            <a:r>
              <a:rPr dirty="0" smtClean="0" baseline="-2088" sz="1800" spc="4">
                <a:latin typeface="Segoe UI"/>
                <a:cs typeface="Segoe UI"/>
              </a:rPr>
              <a:t>u</a:t>
            </a:r>
            <a:r>
              <a:rPr dirty="0" smtClean="0" baseline="-2088" sz="1800" spc="0">
                <a:latin typeface="Segoe UI"/>
                <a:cs typeface="Segoe UI"/>
              </a:rPr>
              <a:t>e</a:t>
            </a:r>
            <a:r>
              <a:rPr dirty="0" smtClean="0" baseline="-2088" sz="1800" spc="-44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à</a:t>
            </a:r>
            <a:r>
              <a:rPr dirty="0" smtClean="0" baseline="-2088" sz="1800" spc="0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dé</a:t>
            </a:r>
            <a:r>
              <a:rPr dirty="0" smtClean="0" baseline="-2088" sz="1800" spc="-4">
                <a:latin typeface="Segoe UI"/>
                <a:cs typeface="Segoe UI"/>
              </a:rPr>
              <a:t>s</a:t>
            </a:r>
            <a:r>
              <a:rPr dirty="0" smtClean="0" baseline="-2088" sz="1800" spc="-4">
                <a:latin typeface="Segoe UI"/>
                <a:cs typeface="Segoe UI"/>
              </a:rPr>
              <a:t>é</a:t>
            </a:r>
            <a:r>
              <a:rPr dirty="0" smtClean="0" baseline="-2088" sz="1800" spc="0">
                <a:latin typeface="Segoe UI"/>
                <a:cs typeface="Segoe UI"/>
              </a:rPr>
              <a:t>q</a:t>
            </a:r>
            <a:r>
              <a:rPr dirty="0" smtClean="0" baseline="-2088" sz="1800" spc="4">
                <a:latin typeface="Segoe UI"/>
                <a:cs typeface="Segoe UI"/>
              </a:rPr>
              <a:t>u</a:t>
            </a:r>
            <a:r>
              <a:rPr dirty="0" smtClean="0" baseline="-2088" sz="1800" spc="0">
                <a:latin typeface="Segoe UI"/>
                <a:cs typeface="Segoe UI"/>
              </a:rPr>
              <a:t>i</a:t>
            </a:r>
            <a:r>
              <a:rPr dirty="0" smtClean="0" baseline="-2088" sz="1800" spc="-4">
                <a:latin typeface="Segoe UI"/>
                <a:cs typeface="Segoe UI"/>
              </a:rPr>
              <a:t>l</a:t>
            </a:r>
            <a:r>
              <a:rPr dirty="0" smtClean="0" baseline="-2088" sz="1800" spc="0">
                <a:latin typeface="Segoe UI"/>
                <a:cs typeface="Segoe UI"/>
              </a:rPr>
              <a:t>ib</a:t>
            </a:r>
            <a:r>
              <a:rPr dirty="0" smtClean="0" baseline="-2088" sz="1800" spc="-9">
                <a:latin typeface="Segoe UI"/>
                <a:cs typeface="Segoe UI"/>
              </a:rPr>
              <a:t>r</a:t>
            </a:r>
            <a:r>
              <a:rPr dirty="0" smtClean="0" baseline="-2088" sz="1800" spc="-4">
                <a:latin typeface="Segoe UI"/>
                <a:cs typeface="Segoe UI"/>
              </a:rPr>
              <a:t>e</a:t>
            </a:r>
            <a:r>
              <a:rPr dirty="0" smtClean="0" baseline="-2088" sz="1800" spc="0">
                <a:latin typeface="Segoe UI"/>
                <a:cs typeface="Segoe UI"/>
              </a:rPr>
              <a:t>r</a:t>
            </a:r>
            <a:r>
              <a:rPr dirty="0" smtClean="0" baseline="-2088" sz="1800" spc="-14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le</a:t>
            </a:r>
            <a:r>
              <a:rPr dirty="0" smtClean="0" baseline="-2088" sz="1800" spc="-9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m</a:t>
            </a:r>
            <a:r>
              <a:rPr dirty="0" smtClean="0" baseline="-2088" sz="1800" spc="-4">
                <a:latin typeface="Segoe UI"/>
                <a:cs typeface="Segoe UI"/>
              </a:rPr>
              <a:t>i</a:t>
            </a:r>
            <a:r>
              <a:rPr dirty="0" smtClean="0" baseline="-2088" sz="1800" spc="0">
                <a:latin typeface="Segoe UI"/>
                <a:cs typeface="Segoe UI"/>
              </a:rPr>
              <a:t>l</a:t>
            </a:r>
            <a:r>
              <a:rPr dirty="0" smtClean="0" baseline="-2088" sz="1800" spc="-4">
                <a:latin typeface="Segoe UI"/>
                <a:cs typeface="Segoe UI"/>
              </a:rPr>
              <a:t>i</a:t>
            </a:r>
            <a:r>
              <a:rPr dirty="0" smtClean="0" baseline="-2088" sz="1800" spc="-4">
                <a:latin typeface="Segoe UI"/>
                <a:cs typeface="Segoe UI"/>
              </a:rPr>
              <a:t>e</a:t>
            </a:r>
            <a:r>
              <a:rPr dirty="0" smtClean="0" baseline="-2088" sz="1800" spc="0">
                <a:latin typeface="Segoe UI"/>
                <a:cs typeface="Segoe UI"/>
              </a:rPr>
              <a:t>u</a:t>
            </a:r>
            <a:r>
              <a:rPr dirty="0" smtClean="0" baseline="-2088" sz="1800" spc="-9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aq</a:t>
            </a:r>
            <a:r>
              <a:rPr dirty="0" smtClean="0" baseline="-2088" sz="1800" spc="4">
                <a:latin typeface="Segoe UI"/>
                <a:cs typeface="Segoe UI"/>
              </a:rPr>
              <a:t>u</a:t>
            </a:r>
            <a:r>
              <a:rPr dirty="0" smtClean="0" baseline="-2088" sz="1800" spc="0">
                <a:latin typeface="Segoe UI"/>
                <a:cs typeface="Segoe UI"/>
              </a:rPr>
              <a:t>atiq</a:t>
            </a:r>
            <a:r>
              <a:rPr dirty="0" smtClean="0" baseline="-2088" sz="1800" spc="4">
                <a:latin typeface="Segoe UI"/>
                <a:cs typeface="Segoe UI"/>
              </a:rPr>
              <a:t>u</a:t>
            </a:r>
            <a:r>
              <a:rPr dirty="0" smtClean="0" baseline="-2088" sz="1800" spc="0">
                <a:latin typeface="Segoe UI"/>
                <a:cs typeface="Segoe UI"/>
              </a:rPr>
              <a:t>e</a:t>
            </a:r>
            <a:r>
              <a:rPr dirty="0" smtClean="0" baseline="-2088" sz="1800" spc="-4">
                <a:latin typeface="Segoe UI"/>
                <a:cs typeface="Segoe UI"/>
              </a:rPr>
              <a:t> </a:t>
            </a:r>
            <a:r>
              <a:rPr dirty="0" smtClean="0" baseline="-2088" sz="1800" spc="-4">
                <a:latin typeface="Segoe UI"/>
                <a:cs typeface="Segoe UI"/>
              </a:rPr>
              <a:t>e</a:t>
            </a:r>
            <a:r>
              <a:rPr dirty="0" smtClean="0" baseline="-2088" sz="1800" spc="0">
                <a:latin typeface="Segoe UI"/>
                <a:cs typeface="Segoe UI"/>
              </a:rPr>
              <a:t>n</a:t>
            </a:r>
            <a:r>
              <a:rPr dirty="0" smtClean="0" baseline="-2088" sz="1800" spc="0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a</a:t>
            </a:r>
            <a:r>
              <a:rPr dirty="0" smtClean="0" baseline="-2088" sz="1800" spc="4">
                <a:latin typeface="Segoe UI"/>
                <a:cs typeface="Segoe UI"/>
              </a:rPr>
              <a:t>u</a:t>
            </a:r>
            <a:r>
              <a:rPr dirty="0" smtClean="0" baseline="-2088" sz="1800" spc="0">
                <a:latin typeface="Segoe UI"/>
                <a:cs typeface="Segoe UI"/>
              </a:rPr>
              <a:t>gm</a:t>
            </a:r>
            <a:r>
              <a:rPr dirty="0" smtClean="0" baseline="-2088" sz="1800" spc="-4">
                <a:latin typeface="Segoe UI"/>
                <a:cs typeface="Segoe UI"/>
              </a:rPr>
              <a:t>e</a:t>
            </a:r>
            <a:r>
              <a:rPr dirty="0" smtClean="0" baseline="-2088" sz="1800" spc="4">
                <a:latin typeface="Segoe UI"/>
                <a:cs typeface="Segoe UI"/>
              </a:rPr>
              <a:t>n</a:t>
            </a:r>
            <a:r>
              <a:rPr dirty="0" smtClean="0" baseline="-2088" sz="1800" spc="0">
                <a:latin typeface="Segoe UI"/>
                <a:cs typeface="Segoe UI"/>
              </a:rPr>
              <a:t>ta</a:t>
            </a:r>
            <a:r>
              <a:rPr dirty="0" smtClean="0" baseline="-2088" sz="1800" spc="4">
                <a:latin typeface="Segoe UI"/>
                <a:cs typeface="Segoe UI"/>
              </a:rPr>
              <a:t>n</a:t>
            </a:r>
            <a:r>
              <a:rPr dirty="0" smtClean="0" baseline="-2088" sz="1800" spc="0">
                <a:latin typeface="Segoe UI"/>
                <a:cs typeface="Segoe UI"/>
              </a:rPr>
              <a:t>t</a:t>
            </a:r>
            <a:r>
              <a:rPr dirty="0" smtClean="0" baseline="-2088" sz="1800" spc="-14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la</a:t>
            </a:r>
            <a:r>
              <a:rPr dirty="0" smtClean="0" baseline="-2088" sz="1800" spc="14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t</a:t>
            </a:r>
            <a:r>
              <a:rPr dirty="0" smtClean="0" baseline="-2088" sz="1800" spc="4">
                <a:latin typeface="Segoe UI"/>
                <a:cs typeface="Segoe UI"/>
              </a:rPr>
              <a:t>u</a:t>
            </a:r>
            <a:r>
              <a:rPr dirty="0" smtClean="0" baseline="-2088" sz="1800" spc="0">
                <a:latin typeface="Segoe UI"/>
                <a:cs typeface="Segoe UI"/>
              </a:rPr>
              <a:t>r</a:t>
            </a:r>
            <a:r>
              <a:rPr dirty="0" smtClean="0" baseline="-2088" sz="1800" spc="4">
                <a:latin typeface="Segoe UI"/>
                <a:cs typeface="Segoe UI"/>
              </a:rPr>
              <a:t>b</a:t>
            </a:r>
            <a:r>
              <a:rPr dirty="0" smtClean="0" baseline="-2088" sz="1800" spc="0">
                <a:latin typeface="Segoe UI"/>
                <a:cs typeface="Segoe UI"/>
              </a:rPr>
              <a:t>idi</a:t>
            </a:r>
            <a:r>
              <a:rPr dirty="0" smtClean="0" baseline="-2088" sz="1800" spc="-14">
                <a:latin typeface="Segoe UI"/>
                <a:cs typeface="Segoe UI"/>
              </a:rPr>
              <a:t>t</a:t>
            </a:r>
            <a:r>
              <a:rPr dirty="0" smtClean="0" baseline="-2088" sz="1800" spc="0">
                <a:latin typeface="Segoe UI"/>
                <a:cs typeface="Segoe UI"/>
              </a:rPr>
              <a:t>é</a:t>
            </a:r>
            <a:r>
              <a:rPr dirty="0" smtClean="0" baseline="-2088" sz="1800" spc="-4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(e</a:t>
            </a:r>
            <a:r>
              <a:rPr dirty="0" smtClean="0" baseline="-2088" sz="1800" spc="-4">
                <a:latin typeface="Segoe UI"/>
                <a:cs typeface="Segoe UI"/>
              </a:rPr>
              <a:t>f</a:t>
            </a:r>
            <a:r>
              <a:rPr dirty="0" smtClean="0" baseline="-2088" sz="1800" spc="0">
                <a:latin typeface="Segoe UI"/>
                <a:cs typeface="Segoe UI"/>
              </a:rPr>
              <a:t>f</a:t>
            </a:r>
            <a:r>
              <a:rPr dirty="0" smtClean="0" baseline="-2088" sz="1800" spc="-4">
                <a:latin typeface="Segoe UI"/>
                <a:cs typeface="Segoe UI"/>
              </a:rPr>
              <a:t>e</a:t>
            </a:r>
            <a:r>
              <a:rPr dirty="0" smtClean="0" baseline="-2088" sz="1800" spc="0">
                <a:latin typeface="Segoe UI"/>
                <a:cs typeface="Segoe UI"/>
              </a:rPr>
              <a:t>t</a:t>
            </a:r>
            <a:r>
              <a:rPr dirty="0" smtClean="0" baseline="-2088" sz="1800" spc="9">
                <a:latin typeface="Segoe UI"/>
                <a:cs typeface="Segoe UI"/>
              </a:rPr>
              <a:t> </a:t>
            </a:r>
            <a:r>
              <a:rPr dirty="0" smtClean="0" baseline="-2088" sz="1800" spc="4">
                <a:latin typeface="Segoe UI"/>
                <a:cs typeface="Segoe UI"/>
              </a:rPr>
              <a:t>n</a:t>
            </a:r>
            <a:r>
              <a:rPr dirty="0" smtClean="0" baseline="-2088" sz="1800" spc="0">
                <a:latin typeface="Segoe UI"/>
                <a:cs typeface="Segoe UI"/>
              </a:rPr>
              <a:t>é</a:t>
            </a:r>
            <a:r>
              <a:rPr dirty="0" smtClean="0" baseline="-2088" sz="1800" spc="-4">
                <a:latin typeface="Segoe UI"/>
                <a:cs typeface="Segoe UI"/>
              </a:rPr>
              <a:t>f</a:t>
            </a:r>
            <a:r>
              <a:rPr dirty="0" smtClean="0" baseline="-2088" sz="1800" spc="4">
                <a:latin typeface="Segoe UI"/>
                <a:cs typeface="Segoe UI"/>
              </a:rPr>
              <a:t>a</a:t>
            </a:r>
            <a:r>
              <a:rPr dirty="0" smtClean="0" baseline="-2088" sz="1800" spc="0">
                <a:latin typeface="Segoe UI"/>
                <a:cs typeface="Segoe UI"/>
              </a:rPr>
              <a:t>s</a:t>
            </a:r>
            <a:r>
              <a:rPr dirty="0" smtClean="0" baseline="-2088" sz="1800" spc="-14">
                <a:latin typeface="Segoe UI"/>
                <a:cs typeface="Segoe UI"/>
              </a:rPr>
              <a:t>t</a:t>
            </a:r>
            <a:r>
              <a:rPr dirty="0" smtClean="0" baseline="-2088" sz="1800" spc="0">
                <a:latin typeface="Segoe UI"/>
                <a:cs typeface="Segoe UI"/>
              </a:rPr>
              <a:t>e</a:t>
            </a:r>
            <a:r>
              <a:rPr dirty="0" smtClean="0" baseline="-2088" sz="1800" spc="4">
                <a:latin typeface="Segoe UI"/>
                <a:cs typeface="Segoe UI"/>
              </a:rPr>
              <a:t> </a:t>
            </a:r>
            <a:r>
              <a:rPr dirty="0" smtClean="0" baseline="-2088" sz="1800" spc="0">
                <a:latin typeface="Segoe UI"/>
                <a:cs typeface="Segoe UI"/>
              </a:rPr>
              <a:t>s</a:t>
            </a:r>
            <a:r>
              <a:rPr dirty="0" smtClean="0" baseline="-2088" sz="1800" spc="4">
                <a:latin typeface="Segoe UI"/>
                <a:cs typeface="Segoe UI"/>
              </a:rPr>
              <a:t>u</a:t>
            </a:r>
            <a:r>
              <a:rPr dirty="0" smtClean="0" baseline="-2088" sz="1800" spc="0">
                <a:latin typeface="Segoe UI"/>
                <a:cs typeface="Segoe UI"/>
              </a:rPr>
              <a:t>r</a:t>
            </a:r>
            <a:endParaRPr sz="1200">
              <a:latin typeface="Segoe UI"/>
              <a:cs typeface="Segoe UI"/>
            </a:endParaRPr>
          </a:p>
          <a:p>
            <a:pPr marL="927074" marR="27840">
              <a:lnSpc>
                <a:spcPts val="1260"/>
              </a:lnSpc>
            </a:pPr>
            <a:r>
              <a:rPr dirty="0" smtClean="0" baseline="2088" sz="1800" spc="0">
                <a:latin typeface="Segoe UI"/>
                <a:cs typeface="Segoe UI"/>
              </a:rPr>
              <a:t>l</a:t>
            </a:r>
            <a:r>
              <a:rPr dirty="0" smtClean="0" baseline="2088" sz="1800" spc="-59">
                <a:latin typeface="Segoe UI"/>
                <a:cs typeface="Segoe UI"/>
              </a:rPr>
              <a:t>’</a:t>
            </a:r>
            <a:r>
              <a:rPr dirty="0" smtClean="0" baseline="2088" sz="1800" spc="0">
                <a:latin typeface="Segoe UI"/>
                <a:cs typeface="Segoe UI"/>
              </a:rPr>
              <a:t>a</a:t>
            </a:r>
            <a:r>
              <a:rPr dirty="0" smtClean="0" baseline="2088" sz="1800" spc="4">
                <a:latin typeface="Segoe UI"/>
                <a:cs typeface="Segoe UI"/>
              </a:rPr>
              <a:t>p</a:t>
            </a:r>
            <a:r>
              <a:rPr dirty="0" smtClean="0" baseline="2088" sz="1800" spc="-4">
                <a:latin typeface="Segoe UI"/>
                <a:cs typeface="Segoe UI"/>
              </a:rPr>
              <a:t>p</a:t>
            </a:r>
            <a:r>
              <a:rPr dirty="0" smtClean="0" baseline="2088" sz="1800" spc="0">
                <a:latin typeface="Segoe UI"/>
                <a:cs typeface="Segoe UI"/>
              </a:rPr>
              <a:t>a</a:t>
            </a:r>
            <a:r>
              <a:rPr dirty="0" smtClean="0" baseline="2088" sz="1800" spc="-9">
                <a:latin typeface="Segoe UI"/>
                <a:cs typeface="Segoe UI"/>
              </a:rPr>
              <a:t>r</a:t>
            </a:r>
            <a:r>
              <a:rPr dirty="0" smtClean="0" baseline="2088" sz="1800" spc="0">
                <a:latin typeface="Segoe UI"/>
                <a:cs typeface="Segoe UI"/>
              </a:rPr>
              <a:t>eil</a:t>
            </a:r>
            <a:r>
              <a:rPr dirty="0" smtClean="0" baseline="2088" sz="1800" spc="-49">
                <a:latin typeface="Segoe UI"/>
                <a:cs typeface="Segoe UI"/>
              </a:rPr>
              <a:t> </a:t>
            </a:r>
            <a:r>
              <a:rPr dirty="0" smtClean="0" baseline="2088" sz="1800" spc="-9">
                <a:latin typeface="Segoe UI"/>
                <a:cs typeface="Segoe UI"/>
              </a:rPr>
              <a:t>r</a:t>
            </a:r>
            <a:r>
              <a:rPr dirty="0" smtClean="0" baseline="2088" sz="1800" spc="-4">
                <a:latin typeface="Segoe UI"/>
                <a:cs typeface="Segoe UI"/>
              </a:rPr>
              <a:t>e</a:t>
            </a:r>
            <a:r>
              <a:rPr dirty="0" smtClean="0" baseline="2088" sz="1800" spc="-4">
                <a:latin typeface="Segoe UI"/>
                <a:cs typeface="Segoe UI"/>
              </a:rPr>
              <a:t>s</a:t>
            </a:r>
            <a:r>
              <a:rPr dirty="0" smtClean="0" baseline="2088" sz="1800" spc="0">
                <a:latin typeface="Segoe UI"/>
                <a:cs typeface="Segoe UI"/>
              </a:rPr>
              <a:t>pir</a:t>
            </a:r>
            <a:r>
              <a:rPr dirty="0" smtClean="0" baseline="2088" sz="1800" spc="4">
                <a:latin typeface="Segoe UI"/>
                <a:cs typeface="Segoe UI"/>
              </a:rPr>
              <a:t>a</a:t>
            </a:r>
            <a:r>
              <a:rPr dirty="0" smtClean="0" baseline="2088" sz="1800" spc="-9">
                <a:latin typeface="Segoe UI"/>
                <a:cs typeface="Segoe UI"/>
              </a:rPr>
              <a:t>t</a:t>
            </a:r>
            <a:r>
              <a:rPr dirty="0" smtClean="0" baseline="2088" sz="1800" spc="4">
                <a:latin typeface="Segoe UI"/>
                <a:cs typeface="Segoe UI"/>
              </a:rPr>
              <a:t>o</a:t>
            </a:r>
            <a:r>
              <a:rPr dirty="0" smtClean="0" baseline="2088" sz="1800" spc="0">
                <a:latin typeface="Segoe UI"/>
                <a:cs typeface="Segoe UI"/>
              </a:rPr>
              <a:t>i</a:t>
            </a:r>
            <a:r>
              <a:rPr dirty="0" smtClean="0" baseline="2088" sz="1800" spc="-9">
                <a:latin typeface="Segoe UI"/>
                <a:cs typeface="Segoe UI"/>
              </a:rPr>
              <a:t>r</a:t>
            </a:r>
            <a:r>
              <a:rPr dirty="0" smtClean="0" baseline="2088" sz="1800" spc="0">
                <a:latin typeface="Segoe UI"/>
                <a:cs typeface="Segoe UI"/>
              </a:rPr>
              <a:t>e</a:t>
            </a:r>
            <a:r>
              <a:rPr dirty="0" smtClean="0" baseline="2088" sz="1800" spc="-29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des</a:t>
            </a:r>
            <a:r>
              <a:rPr dirty="0" smtClean="0" baseline="2088" sz="1800" spc="0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p</a:t>
            </a:r>
            <a:r>
              <a:rPr dirty="0" smtClean="0" baseline="2088" sz="1800" spc="4">
                <a:latin typeface="Segoe UI"/>
                <a:cs typeface="Segoe UI"/>
              </a:rPr>
              <a:t>o</a:t>
            </a:r>
            <a:r>
              <a:rPr dirty="0" smtClean="0" baseline="2088" sz="1800" spc="0">
                <a:latin typeface="Segoe UI"/>
                <a:cs typeface="Segoe UI"/>
              </a:rPr>
              <a:t>i</a:t>
            </a:r>
            <a:r>
              <a:rPr dirty="0" smtClean="0" baseline="2088" sz="1800" spc="-9">
                <a:latin typeface="Segoe UI"/>
                <a:cs typeface="Segoe UI"/>
              </a:rPr>
              <a:t>s</a:t>
            </a:r>
            <a:r>
              <a:rPr dirty="0" smtClean="0" baseline="2088" sz="1800" spc="-4">
                <a:latin typeface="Segoe UI"/>
                <a:cs typeface="Segoe UI"/>
              </a:rPr>
              <a:t>s</a:t>
            </a:r>
            <a:r>
              <a:rPr dirty="0" smtClean="0" baseline="2088" sz="1800" spc="4">
                <a:latin typeface="Segoe UI"/>
                <a:cs typeface="Segoe UI"/>
              </a:rPr>
              <a:t>o</a:t>
            </a:r>
            <a:r>
              <a:rPr dirty="0" smtClean="0" baseline="2088" sz="1800" spc="4">
                <a:latin typeface="Segoe UI"/>
                <a:cs typeface="Segoe UI"/>
              </a:rPr>
              <a:t>n</a:t>
            </a:r>
            <a:r>
              <a:rPr dirty="0" smtClean="0" baseline="2088" sz="1800" spc="-4">
                <a:latin typeface="Segoe UI"/>
                <a:cs typeface="Segoe UI"/>
              </a:rPr>
              <a:t>s</a:t>
            </a:r>
            <a:r>
              <a:rPr dirty="0" smtClean="0" baseline="2088" sz="1800" spc="0">
                <a:latin typeface="Segoe UI"/>
                <a:cs typeface="Segoe UI"/>
              </a:rPr>
              <a:t>),</a:t>
            </a:r>
            <a:r>
              <a:rPr dirty="0" smtClean="0" baseline="2088" sz="1800" spc="0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dégra</a:t>
            </a:r>
            <a:r>
              <a:rPr dirty="0" smtClean="0" baseline="2088" sz="1800" spc="4">
                <a:latin typeface="Segoe UI"/>
                <a:cs typeface="Segoe UI"/>
              </a:rPr>
              <a:t>d</a:t>
            </a:r>
            <a:r>
              <a:rPr dirty="0" smtClean="0" baseline="2088" sz="1800" spc="0">
                <a:latin typeface="Segoe UI"/>
                <a:cs typeface="Segoe UI"/>
              </a:rPr>
              <a:t>e</a:t>
            </a:r>
            <a:r>
              <a:rPr dirty="0" smtClean="0" baseline="2088" sz="1800" spc="4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la</a:t>
            </a:r>
            <a:r>
              <a:rPr dirty="0" smtClean="0" baseline="2088" sz="1800" spc="4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q</a:t>
            </a:r>
            <a:r>
              <a:rPr dirty="0" smtClean="0" baseline="2088" sz="1800" spc="4">
                <a:latin typeface="Segoe UI"/>
                <a:cs typeface="Segoe UI"/>
              </a:rPr>
              <a:t>u</a:t>
            </a:r>
            <a:r>
              <a:rPr dirty="0" smtClean="0" baseline="2088" sz="1800" spc="0">
                <a:latin typeface="Segoe UI"/>
                <a:cs typeface="Segoe UI"/>
              </a:rPr>
              <a:t>ali</a:t>
            </a:r>
            <a:r>
              <a:rPr dirty="0" smtClean="0" baseline="2088" sz="1800" spc="-14">
                <a:latin typeface="Segoe UI"/>
                <a:cs typeface="Segoe UI"/>
              </a:rPr>
              <a:t>t</a:t>
            </a:r>
            <a:r>
              <a:rPr dirty="0" smtClean="0" baseline="2088" sz="1800" spc="0">
                <a:latin typeface="Segoe UI"/>
                <a:cs typeface="Segoe UI"/>
              </a:rPr>
              <a:t>é</a:t>
            </a:r>
            <a:r>
              <a:rPr dirty="0" smtClean="0" baseline="2088" sz="1800" spc="-4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de</a:t>
            </a:r>
            <a:r>
              <a:rPr dirty="0" smtClean="0" baseline="2088" sz="1800" spc="-4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l</a:t>
            </a:r>
            <a:r>
              <a:rPr dirty="0" smtClean="0" baseline="2088" sz="1800" spc="-94">
                <a:latin typeface="Segoe UI"/>
                <a:cs typeface="Segoe UI"/>
              </a:rPr>
              <a:t>’</a:t>
            </a:r>
            <a:r>
              <a:rPr dirty="0" smtClean="0" baseline="2088" sz="1800" spc="-4">
                <a:latin typeface="Segoe UI"/>
                <a:cs typeface="Segoe UI"/>
              </a:rPr>
              <a:t>e</a:t>
            </a:r>
            <a:r>
              <a:rPr dirty="0" smtClean="0" baseline="2088" sz="1800" spc="0">
                <a:latin typeface="Segoe UI"/>
                <a:cs typeface="Segoe UI"/>
              </a:rPr>
              <a:t>au</a:t>
            </a:r>
            <a:r>
              <a:rPr dirty="0" smtClean="0" baseline="2088" sz="1800" spc="0">
                <a:latin typeface="Segoe UI"/>
                <a:cs typeface="Segoe UI"/>
              </a:rPr>
              <a:t> </a:t>
            </a:r>
            <a:r>
              <a:rPr dirty="0" smtClean="0" baseline="2088" sz="1800" spc="-9">
                <a:latin typeface="Segoe UI"/>
                <a:cs typeface="Segoe UI"/>
              </a:rPr>
              <a:t>p</a:t>
            </a:r>
            <a:r>
              <a:rPr dirty="0" smtClean="0" baseline="2088" sz="1800" spc="0">
                <a:latin typeface="Segoe UI"/>
                <a:cs typeface="Segoe UI"/>
              </a:rPr>
              <a:t>ar</a:t>
            </a:r>
            <a:r>
              <a:rPr dirty="0" smtClean="0" baseline="2088" sz="1800" spc="-14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l</a:t>
            </a:r>
            <a:r>
              <a:rPr dirty="0" smtClean="0" baseline="2088" sz="1800" spc="-4">
                <a:latin typeface="Segoe UI"/>
                <a:cs typeface="Segoe UI"/>
              </a:rPr>
              <a:t>e</a:t>
            </a:r>
            <a:r>
              <a:rPr dirty="0" smtClean="0" baseline="2088" sz="1800" spc="0">
                <a:latin typeface="Segoe UI"/>
                <a:cs typeface="Segoe UI"/>
              </a:rPr>
              <a:t>s</a:t>
            </a:r>
            <a:r>
              <a:rPr dirty="0" smtClean="0" baseline="2088" sz="1800" spc="-9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p</a:t>
            </a:r>
            <a:r>
              <a:rPr dirty="0" smtClean="0" baseline="2088" sz="1800" spc="-4">
                <a:latin typeface="Segoe UI"/>
                <a:cs typeface="Segoe UI"/>
              </a:rPr>
              <a:t>r</a:t>
            </a:r>
            <a:r>
              <a:rPr dirty="0" smtClean="0" baseline="2088" sz="1800" spc="4">
                <a:latin typeface="Segoe UI"/>
                <a:cs typeface="Segoe UI"/>
              </a:rPr>
              <a:t>o</a:t>
            </a:r>
            <a:r>
              <a:rPr dirty="0" smtClean="0" baseline="2088" sz="1800" spc="0">
                <a:latin typeface="Segoe UI"/>
                <a:cs typeface="Segoe UI"/>
              </a:rPr>
              <a:t>d</a:t>
            </a:r>
            <a:r>
              <a:rPr dirty="0" smtClean="0" baseline="2088" sz="1800" spc="4">
                <a:latin typeface="Segoe UI"/>
                <a:cs typeface="Segoe UI"/>
              </a:rPr>
              <a:t>u</a:t>
            </a:r>
            <a:r>
              <a:rPr dirty="0" smtClean="0" baseline="2088" sz="1800" spc="0">
                <a:latin typeface="Segoe UI"/>
                <a:cs typeface="Segoe UI"/>
              </a:rPr>
              <a:t>its</a:t>
            </a:r>
            <a:r>
              <a:rPr dirty="0" smtClean="0" baseline="2088" sz="1800" spc="-19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des</a:t>
            </a:r>
            <a:r>
              <a:rPr dirty="0" smtClean="0" baseline="2088" sz="1800" spc="0">
                <a:latin typeface="Segoe UI"/>
                <a:cs typeface="Segoe UI"/>
              </a:rPr>
              <a:t> </a:t>
            </a:r>
            <a:r>
              <a:rPr dirty="0" smtClean="0" baseline="2088" sz="1800" spc="0">
                <a:latin typeface="Segoe UI"/>
                <a:cs typeface="Segoe UI"/>
              </a:rPr>
              <a:t>f</a:t>
            </a:r>
            <a:r>
              <a:rPr dirty="0" smtClean="0" baseline="2088" sz="1800" spc="-4">
                <a:latin typeface="Segoe UI"/>
                <a:cs typeface="Segoe UI"/>
              </a:rPr>
              <a:t>e</a:t>
            </a:r>
            <a:r>
              <a:rPr dirty="0" smtClean="0" baseline="2088" sz="1800" spc="0">
                <a:latin typeface="Segoe UI"/>
                <a:cs typeface="Segoe UI"/>
              </a:rPr>
              <a:t>rmentati</a:t>
            </a:r>
            <a:r>
              <a:rPr dirty="0" smtClean="0" baseline="2088" sz="1800" spc="4">
                <a:latin typeface="Segoe UI"/>
                <a:cs typeface="Segoe UI"/>
              </a:rPr>
              <a:t>o</a:t>
            </a:r>
            <a:r>
              <a:rPr dirty="0" smtClean="0" baseline="2088" sz="1800" spc="4">
                <a:latin typeface="Segoe UI"/>
                <a:cs typeface="Segoe UI"/>
              </a:rPr>
              <a:t>n</a:t>
            </a:r>
            <a:r>
              <a:rPr dirty="0" smtClean="0" baseline="2088" sz="1800" spc="-4">
                <a:latin typeface="Segoe UI"/>
                <a:cs typeface="Segoe UI"/>
              </a:rPr>
              <a:t>s</a:t>
            </a:r>
            <a:r>
              <a:rPr dirty="0" smtClean="0" baseline="2088" sz="1800" spc="0"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241300" indent="-228600">
              <a:lnSpc>
                <a:spcPts val="2146"/>
              </a:lnSpc>
              <a:spcBef>
                <a:spcPts val="825"/>
              </a:spcBef>
              <a:tabLst>
                <a:tab pos="241300" algn="l"/>
              </a:tabLst>
            </a:pPr>
            <a:r>
              <a:rPr dirty="0" smtClean="0" sz="1600" spc="0">
                <a:latin typeface="Arial"/>
                <a:cs typeface="Arial"/>
              </a:rPr>
              <a:t>•</a:t>
            </a:r>
            <a:r>
              <a:rPr dirty="0" smtClean="0" sz="1600" spc="0">
                <a:latin typeface="Arial"/>
                <a:cs typeface="Arial"/>
              </a:rPr>
              <a:t>	</a:t>
            </a:r>
            <a:r>
              <a:rPr dirty="0" smtClean="0" sz="1600" spc="0" b="1">
                <a:latin typeface="Segoe UI"/>
                <a:cs typeface="Segoe UI"/>
              </a:rPr>
              <a:t>Dem</a:t>
            </a:r>
            <a:r>
              <a:rPr dirty="0" smtClean="0" sz="1600" spc="4" b="1">
                <a:latin typeface="Segoe UI"/>
                <a:cs typeface="Segoe UI"/>
              </a:rPr>
              <a:t>a</a:t>
            </a:r>
            <a:r>
              <a:rPr dirty="0" smtClean="0" sz="1600" spc="-4" b="1">
                <a:latin typeface="Segoe UI"/>
                <a:cs typeface="Segoe UI"/>
              </a:rPr>
              <a:t>n</a:t>
            </a:r>
            <a:r>
              <a:rPr dirty="0" smtClean="0" sz="1600" spc="0" b="1">
                <a:latin typeface="Segoe UI"/>
                <a:cs typeface="Segoe UI"/>
              </a:rPr>
              <a:t>de</a:t>
            </a:r>
            <a:r>
              <a:rPr dirty="0" smtClean="0" sz="1600" spc="-81" b="1">
                <a:latin typeface="Segoe UI"/>
                <a:cs typeface="Segoe UI"/>
              </a:rPr>
              <a:t> </a:t>
            </a:r>
            <a:r>
              <a:rPr dirty="0" smtClean="0" sz="1600" spc="-4" b="1">
                <a:latin typeface="Segoe UI"/>
                <a:cs typeface="Segoe UI"/>
              </a:rPr>
              <a:t>b</a:t>
            </a:r>
            <a:r>
              <a:rPr dirty="0" smtClean="0" sz="1600" spc="0" b="1">
                <a:latin typeface="Segoe UI"/>
                <a:cs typeface="Segoe UI"/>
              </a:rPr>
              <a:t>iologi</a:t>
            </a:r>
            <a:r>
              <a:rPr dirty="0" smtClean="0" sz="1600" spc="-9" b="1">
                <a:latin typeface="Segoe UI"/>
                <a:cs typeface="Segoe UI"/>
              </a:rPr>
              <a:t>q</a:t>
            </a:r>
            <a:r>
              <a:rPr dirty="0" smtClean="0" sz="1600" spc="-4" b="1">
                <a:latin typeface="Segoe UI"/>
                <a:cs typeface="Segoe UI"/>
              </a:rPr>
              <a:t>u</a:t>
            </a:r>
            <a:r>
              <a:rPr dirty="0" smtClean="0" sz="1600" spc="0" b="1">
                <a:latin typeface="Segoe UI"/>
                <a:cs typeface="Segoe UI"/>
              </a:rPr>
              <a:t>e</a:t>
            </a:r>
            <a:r>
              <a:rPr dirty="0" smtClean="0" sz="1600" spc="-81" b="1">
                <a:latin typeface="Segoe UI"/>
                <a:cs typeface="Segoe UI"/>
              </a:rPr>
              <a:t> </a:t>
            </a:r>
            <a:r>
              <a:rPr dirty="0" smtClean="0" sz="1600" spc="0" b="1">
                <a:latin typeface="Segoe UI"/>
                <a:cs typeface="Segoe UI"/>
              </a:rPr>
              <a:t>en</a:t>
            </a:r>
            <a:r>
              <a:rPr dirty="0" smtClean="0" sz="1600" spc="-28" b="1">
                <a:latin typeface="Segoe UI"/>
                <a:cs typeface="Segoe UI"/>
              </a:rPr>
              <a:t> </a:t>
            </a:r>
            <a:r>
              <a:rPr dirty="0" smtClean="0" sz="1600" spc="-39" b="1">
                <a:latin typeface="Segoe UI"/>
                <a:cs typeface="Segoe UI"/>
              </a:rPr>
              <a:t>o</a:t>
            </a:r>
            <a:r>
              <a:rPr dirty="0" smtClean="0" sz="1600" spc="-4" b="1">
                <a:latin typeface="Segoe UI"/>
                <a:cs typeface="Segoe UI"/>
              </a:rPr>
              <a:t>x</a:t>
            </a:r>
            <a:r>
              <a:rPr dirty="0" smtClean="0" sz="1600" spc="-4" b="1">
                <a:latin typeface="Segoe UI"/>
                <a:cs typeface="Segoe UI"/>
              </a:rPr>
              <a:t>y</a:t>
            </a:r>
            <a:r>
              <a:rPr dirty="0" smtClean="0" sz="1600" spc="0" b="1">
                <a:latin typeface="Segoe UI"/>
                <a:cs typeface="Segoe UI"/>
              </a:rPr>
              <a:t>gè</a:t>
            </a:r>
            <a:r>
              <a:rPr dirty="0" smtClean="0" sz="1600" spc="-9" b="1">
                <a:latin typeface="Segoe UI"/>
                <a:cs typeface="Segoe UI"/>
              </a:rPr>
              <a:t>n</a:t>
            </a:r>
            <a:r>
              <a:rPr dirty="0" smtClean="0" sz="1600" spc="0" b="1">
                <a:latin typeface="Segoe UI"/>
                <a:cs typeface="Segoe UI"/>
              </a:rPr>
              <a:t>e</a:t>
            </a:r>
            <a:r>
              <a:rPr dirty="0" smtClean="0" sz="1600" spc="-44" b="1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(</a:t>
            </a:r>
            <a:r>
              <a:rPr dirty="0" smtClean="0" sz="1600" spc="-4">
                <a:latin typeface="Segoe UI"/>
                <a:cs typeface="Segoe UI"/>
              </a:rPr>
              <a:t>D</a:t>
            </a:r>
            <a:r>
              <a:rPr dirty="0" smtClean="0" sz="1600" spc="0">
                <a:latin typeface="Segoe UI"/>
                <a:cs typeface="Segoe UI"/>
              </a:rPr>
              <a:t>B</a:t>
            </a:r>
            <a:r>
              <a:rPr dirty="0" smtClean="0" sz="1600" spc="-4">
                <a:latin typeface="Segoe UI"/>
                <a:cs typeface="Segoe UI"/>
              </a:rPr>
              <a:t>O</a:t>
            </a:r>
            <a:r>
              <a:rPr dirty="0" smtClean="0" sz="1600" spc="0">
                <a:latin typeface="Segoe UI"/>
                <a:cs typeface="Segoe UI"/>
              </a:rPr>
              <a:t>)</a:t>
            </a:r>
            <a:r>
              <a:rPr dirty="0" smtClean="0" sz="1600" spc="2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:</a:t>
            </a:r>
            <a:r>
              <a:rPr dirty="0" smtClean="0" sz="1600" spc="0">
                <a:latin typeface="Segoe UI"/>
                <a:cs typeface="Segoe UI"/>
              </a:rPr>
              <a:t> </a:t>
            </a:r>
            <a:r>
              <a:rPr dirty="0" smtClean="0" sz="1600" spc="-4">
                <a:latin typeface="Segoe UI"/>
                <a:cs typeface="Segoe UI"/>
              </a:rPr>
              <a:t>l</a:t>
            </a:r>
            <a:r>
              <a:rPr dirty="0" smtClean="0" sz="1600" spc="0">
                <a:latin typeface="Segoe UI"/>
                <a:cs typeface="Segoe UI"/>
              </a:rPr>
              <a:t>a</a:t>
            </a:r>
            <a:r>
              <a:rPr dirty="0" smtClean="0" sz="1600" spc="-1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q</a:t>
            </a:r>
            <a:r>
              <a:rPr dirty="0" smtClean="0" sz="1600" spc="-9">
                <a:latin typeface="Segoe UI"/>
                <a:cs typeface="Segoe UI"/>
              </a:rPr>
              <a:t>u</a:t>
            </a:r>
            <a:r>
              <a:rPr dirty="0" smtClean="0" sz="1600" spc="0">
                <a:latin typeface="Segoe UI"/>
                <a:cs typeface="Segoe UI"/>
              </a:rPr>
              <a:t>anti</a:t>
            </a:r>
            <a:r>
              <a:rPr dirty="0" smtClean="0" sz="1600" spc="-1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é</a:t>
            </a:r>
            <a:r>
              <a:rPr dirty="0" smtClean="0" sz="1600" spc="-58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d</a:t>
            </a:r>
            <a:r>
              <a:rPr dirty="0" smtClean="0" sz="1600" spc="-129">
                <a:latin typeface="Segoe UI"/>
                <a:cs typeface="Segoe UI"/>
              </a:rPr>
              <a:t>’</a:t>
            </a:r>
            <a:r>
              <a:rPr dirty="0" smtClean="0" sz="1600" spc="-25">
                <a:latin typeface="Segoe UI"/>
                <a:cs typeface="Segoe UI"/>
              </a:rPr>
              <a:t>o</a:t>
            </a:r>
            <a:r>
              <a:rPr dirty="0" smtClean="0" sz="1600" spc="0">
                <a:latin typeface="Segoe UI"/>
                <a:cs typeface="Segoe UI"/>
              </a:rPr>
              <a:t>x</a:t>
            </a:r>
            <a:r>
              <a:rPr dirty="0" smtClean="0" sz="1600" spc="-19">
                <a:latin typeface="Segoe UI"/>
                <a:cs typeface="Segoe UI"/>
              </a:rPr>
              <a:t>y</a:t>
            </a:r>
            <a:r>
              <a:rPr dirty="0" smtClean="0" sz="1600" spc="0">
                <a:latin typeface="Segoe UI"/>
                <a:cs typeface="Segoe UI"/>
              </a:rPr>
              <a:t>gène</a:t>
            </a:r>
            <a:r>
              <a:rPr dirty="0" smtClean="0" sz="1600" spc="-52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q</a:t>
            </a:r>
            <a:r>
              <a:rPr dirty="0" smtClean="0" sz="1600" spc="-9">
                <a:latin typeface="Segoe UI"/>
                <a:cs typeface="Segoe UI"/>
              </a:rPr>
              <a:t>u</a:t>
            </a:r>
            <a:r>
              <a:rPr dirty="0" smtClean="0" sz="1600" spc="-4">
                <a:latin typeface="Segoe UI"/>
                <a:cs typeface="Segoe UI"/>
              </a:rPr>
              <a:t>’</a:t>
            </a:r>
            <a:r>
              <a:rPr dirty="0" smtClean="0" sz="1600" spc="0">
                <a:latin typeface="Segoe UI"/>
                <a:cs typeface="Segoe UI"/>
              </a:rPr>
              <a:t>u</a:t>
            </a:r>
            <a:r>
              <a:rPr dirty="0" smtClean="0" sz="1600" spc="-4">
                <a:latin typeface="Segoe UI"/>
                <a:cs typeface="Segoe UI"/>
              </a:rPr>
              <a:t>n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-48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biom</a:t>
            </a:r>
            <a:r>
              <a:rPr dirty="0" smtClean="0" sz="1600" spc="4">
                <a:latin typeface="Segoe UI"/>
                <a:cs typeface="Segoe UI"/>
              </a:rPr>
              <a:t>a</a:t>
            </a:r>
            <a:r>
              <a:rPr dirty="0" smtClean="0" sz="1600" spc="0">
                <a:latin typeface="Segoe UI"/>
                <a:cs typeface="Segoe UI"/>
              </a:rPr>
              <a:t>s</a:t>
            </a:r>
            <a:r>
              <a:rPr dirty="0" smtClean="0" sz="1600" spc="-9">
                <a:latin typeface="Segoe UI"/>
                <a:cs typeface="Segoe UI"/>
              </a:rPr>
              <a:t>s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 </a:t>
            </a:r>
            <a:endParaRPr sz="1600">
              <a:latin typeface="Segoe UI"/>
              <a:cs typeface="Segoe UI"/>
            </a:endParaRPr>
          </a:p>
          <a:p>
            <a:pPr marL="241300">
              <a:lnSpc>
                <a:spcPts val="2128"/>
              </a:lnSpc>
              <a:tabLst>
                <a:tab pos="241300" algn="l"/>
              </a:tabLst>
            </a:pPr>
            <a:r>
              <a:rPr dirty="0" smtClean="0" sz="1600" spc="0">
                <a:latin typeface="Segoe UI"/>
                <a:cs typeface="Segoe UI"/>
              </a:rPr>
              <a:t>épu</a:t>
            </a:r>
            <a:r>
              <a:rPr dirty="0" smtClean="0" sz="1600" spc="-4">
                <a:latin typeface="Segoe UI"/>
                <a:cs typeface="Segoe UI"/>
              </a:rPr>
              <a:t>r</a:t>
            </a:r>
            <a:r>
              <a:rPr dirty="0" smtClean="0" sz="1600" spc="0">
                <a:latin typeface="Segoe UI"/>
                <a:cs typeface="Segoe UI"/>
              </a:rPr>
              <a:t>atr</a:t>
            </a:r>
            <a:r>
              <a:rPr dirty="0" smtClean="0" sz="1600" spc="-4">
                <a:latin typeface="Segoe UI"/>
                <a:cs typeface="Segoe UI"/>
              </a:rPr>
              <a:t>i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19">
                <a:latin typeface="Segoe UI"/>
                <a:cs typeface="Segoe UI"/>
              </a:rPr>
              <a:t> </a:t>
            </a:r>
            <a:r>
              <a:rPr dirty="0" smtClean="0" sz="1600" spc="-19">
                <a:latin typeface="Segoe UI"/>
                <a:cs typeface="Segoe UI"/>
              </a:rPr>
              <a:t>v</a:t>
            </a:r>
            <a:r>
              <a:rPr dirty="0" smtClean="0" sz="1600" spc="0">
                <a:latin typeface="Segoe UI"/>
                <a:cs typeface="Segoe UI"/>
              </a:rPr>
              <a:t>a</a:t>
            </a:r>
            <a:r>
              <a:rPr dirty="0" smtClean="0" sz="1600" spc="-22">
                <a:latin typeface="Segoe UI"/>
                <a:cs typeface="Segoe UI"/>
              </a:rPr>
              <a:t> 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o</a:t>
            </a:r>
            <a:r>
              <a:rPr dirty="0" smtClean="0" sz="1600" spc="-4">
                <a:latin typeface="Segoe UI"/>
                <a:cs typeface="Segoe UI"/>
              </a:rPr>
              <a:t>n</a:t>
            </a:r>
            <a:r>
              <a:rPr dirty="0" smtClean="0" sz="1600" spc="-4">
                <a:latin typeface="Segoe UI"/>
                <a:cs typeface="Segoe UI"/>
              </a:rPr>
              <a:t>s</a:t>
            </a:r>
            <a:r>
              <a:rPr dirty="0" smtClean="0" sz="1600" spc="0">
                <a:latin typeface="Segoe UI"/>
                <a:cs typeface="Segoe UI"/>
              </a:rPr>
              <a:t>om</a:t>
            </a:r>
            <a:r>
              <a:rPr dirty="0" smtClean="0" sz="1600" spc="4">
                <a:latin typeface="Segoe UI"/>
                <a:cs typeface="Segoe UI"/>
              </a:rPr>
              <a:t>m</a:t>
            </a:r>
            <a:r>
              <a:rPr dirty="0" smtClean="0" sz="1600" spc="0">
                <a:latin typeface="Segoe UI"/>
                <a:cs typeface="Segoe UI"/>
              </a:rPr>
              <a:t>er</a:t>
            </a:r>
            <a:r>
              <a:rPr dirty="0" smtClean="0" sz="1600" spc="-23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po</a:t>
            </a:r>
            <a:r>
              <a:rPr dirty="0" smtClean="0" sz="1600" spc="-9">
                <a:latin typeface="Segoe UI"/>
                <a:cs typeface="Segoe UI"/>
              </a:rPr>
              <a:t>u</a:t>
            </a:r>
            <a:r>
              <a:rPr dirty="0" smtClean="0" sz="1600" spc="0">
                <a:latin typeface="Segoe UI"/>
                <a:cs typeface="Segoe UI"/>
              </a:rPr>
              <a:t>r</a:t>
            </a:r>
            <a:r>
              <a:rPr dirty="0" smtClean="0" sz="1600" spc="0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dé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ompo</a:t>
            </a:r>
            <a:r>
              <a:rPr dirty="0" smtClean="0" sz="1600" spc="-4">
                <a:latin typeface="Segoe UI"/>
                <a:cs typeface="Segoe UI"/>
              </a:rPr>
              <a:t>s</a:t>
            </a:r>
            <a:r>
              <a:rPr dirty="0" smtClean="0" sz="1600" spc="0">
                <a:latin typeface="Segoe UI"/>
                <a:cs typeface="Segoe UI"/>
              </a:rPr>
              <a:t>er</a:t>
            </a:r>
            <a:r>
              <a:rPr dirty="0" smtClean="0" sz="1600" spc="19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les</a:t>
            </a:r>
            <a:r>
              <a:rPr dirty="0" smtClean="0" sz="1600" spc="0">
                <a:latin typeface="Segoe UI"/>
                <a:cs typeface="Segoe UI"/>
              </a:rPr>
              <a:t> </a:t>
            </a:r>
            <a:r>
              <a:rPr dirty="0" smtClean="0" sz="1600" spc="4">
                <a:latin typeface="Segoe UI"/>
                <a:cs typeface="Segoe UI"/>
              </a:rPr>
              <a:t>m</a:t>
            </a:r>
            <a:r>
              <a:rPr dirty="0" smtClean="0" sz="1600" spc="0">
                <a:latin typeface="Segoe UI"/>
                <a:cs typeface="Segoe UI"/>
              </a:rPr>
              <a:t>atiè</a:t>
            </a:r>
            <a:r>
              <a:rPr dirty="0" smtClean="0" sz="1600" spc="-25">
                <a:latin typeface="Segoe UI"/>
                <a:cs typeface="Segoe UI"/>
              </a:rPr>
              <a:t>r</a:t>
            </a:r>
            <a:r>
              <a:rPr dirty="0" smtClean="0" sz="1600" spc="0">
                <a:latin typeface="Segoe UI"/>
                <a:cs typeface="Segoe UI"/>
              </a:rPr>
              <a:t>es</a:t>
            </a:r>
            <a:r>
              <a:rPr dirty="0" smtClean="0" sz="1600" spc="-13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o</a:t>
            </a:r>
            <a:r>
              <a:rPr dirty="0" smtClean="0" sz="1600" spc="-25">
                <a:latin typeface="Segoe UI"/>
                <a:cs typeface="Segoe UI"/>
              </a:rPr>
              <a:t>r</a:t>
            </a:r>
            <a:r>
              <a:rPr dirty="0" smtClean="0" sz="1600" spc="-4">
                <a:latin typeface="Segoe UI"/>
                <a:cs typeface="Segoe UI"/>
              </a:rPr>
              <a:t>g</a:t>
            </a:r>
            <a:r>
              <a:rPr dirty="0" smtClean="0" sz="1600" spc="0">
                <a:latin typeface="Segoe UI"/>
                <a:cs typeface="Segoe UI"/>
              </a:rPr>
              <a:t>an</a:t>
            </a:r>
            <a:r>
              <a:rPr dirty="0" smtClean="0" sz="1600" spc="-4">
                <a:latin typeface="Segoe UI"/>
                <a:cs typeface="Segoe UI"/>
              </a:rPr>
              <a:t>i</a:t>
            </a:r>
            <a:r>
              <a:rPr dirty="0" smtClean="0" sz="1600" spc="-4">
                <a:latin typeface="Segoe UI"/>
                <a:cs typeface="Segoe UI"/>
              </a:rPr>
              <a:t>q</a:t>
            </a:r>
            <a:r>
              <a:rPr dirty="0" smtClean="0" sz="1600" spc="0">
                <a:latin typeface="Segoe UI"/>
                <a:cs typeface="Segoe UI"/>
              </a:rPr>
              <a:t>ues</a:t>
            </a:r>
            <a:r>
              <a:rPr dirty="0" smtClean="0" sz="1600" spc="9">
                <a:latin typeface="Segoe UI"/>
                <a:cs typeface="Segoe UI"/>
              </a:rPr>
              <a:t> 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o</a:t>
            </a:r>
            <a:r>
              <a:rPr dirty="0" smtClean="0" sz="1600" spc="-4">
                <a:latin typeface="Segoe UI"/>
                <a:cs typeface="Segoe UI"/>
              </a:rPr>
              <a:t>n</a:t>
            </a:r>
            <a:r>
              <a:rPr dirty="0" smtClean="0" sz="1600" spc="-1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en</a:t>
            </a:r>
            <a:r>
              <a:rPr dirty="0" smtClean="0" sz="1600" spc="-4">
                <a:latin typeface="Segoe UI"/>
                <a:cs typeface="Segoe UI"/>
              </a:rPr>
              <a:t>u</a:t>
            </a:r>
            <a:r>
              <a:rPr dirty="0" smtClean="0" sz="1600" spc="0">
                <a:latin typeface="Segoe UI"/>
                <a:cs typeface="Segoe UI"/>
              </a:rPr>
              <a:t>es</a:t>
            </a:r>
            <a:r>
              <a:rPr dirty="0" smtClean="0" sz="1600" spc="0">
                <a:latin typeface="Segoe UI"/>
                <a:cs typeface="Segoe UI"/>
              </a:rPr>
              <a:t> </a:t>
            </a:r>
            <a:endParaRPr sz="1600">
              <a:latin typeface="Segoe UI"/>
              <a:cs typeface="Segoe UI"/>
            </a:endParaRPr>
          </a:p>
          <a:p>
            <a:pPr marL="241300">
              <a:lnSpc>
                <a:spcPts val="2128"/>
              </a:lnSpc>
              <a:tabLst>
                <a:tab pos="241300" algn="l"/>
              </a:tabLst>
            </a:pPr>
            <a:r>
              <a:rPr dirty="0" smtClean="0" sz="1600" spc="0">
                <a:latin typeface="Segoe UI"/>
                <a:cs typeface="Segoe UI"/>
              </a:rPr>
              <a:t>dans</a:t>
            </a:r>
            <a:r>
              <a:rPr dirty="0" smtClean="0" sz="1600" spc="-33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l</a:t>
            </a:r>
            <a:r>
              <a:rPr dirty="0" smtClean="0" sz="1600" spc="-129">
                <a:latin typeface="Segoe UI"/>
                <a:cs typeface="Segoe UI"/>
              </a:rPr>
              <a:t>’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f</a:t>
            </a:r>
            <a:r>
              <a:rPr dirty="0" smtClean="0" sz="1600" spc="9">
                <a:latin typeface="Segoe UI"/>
                <a:cs typeface="Segoe UI"/>
              </a:rPr>
              <a:t>f</a:t>
            </a:r>
            <a:r>
              <a:rPr dirty="0" smtClean="0" sz="1600" spc="0">
                <a:latin typeface="Segoe UI"/>
                <a:cs typeface="Segoe UI"/>
              </a:rPr>
              <a:t>l</a:t>
            </a:r>
            <a:r>
              <a:rPr dirty="0" smtClean="0" sz="1600" spc="-4">
                <a:latin typeface="Segoe UI"/>
                <a:cs typeface="Segoe UI"/>
              </a:rPr>
              <a:t>u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nt.</a:t>
            </a:r>
            <a:r>
              <a:rPr dirty="0" smtClean="0" sz="1600" spc="-57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(</a:t>
            </a:r>
            <a:r>
              <a:rPr dirty="0" smtClean="0" sz="1600" spc="-4">
                <a:latin typeface="Segoe UI"/>
                <a:cs typeface="Segoe UI"/>
              </a:rPr>
              <a:t>G</a:t>
            </a:r>
            <a:r>
              <a:rPr dirty="0" smtClean="0" sz="1600" spc="4">
                <a:latin typeface="Segoe UI"/>
                <a:cs typeface="Segoe UI"/>
              </a:rPr>
              <a:t>é</a:t>
            </a:r>
            <a:r>
              <a:rPr dirty="0" smtClean="0" sz="1600" spc="0">
                <a:latin typeface="Segoe UI"/>
                <a:cs typeface="Segoe UI"/>
              </a:rPr>
              <a:t>néral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4">
                <a:latin typeface="Segoe UI"/>
                <a:cs typeface="Segoe UI"/>
              </a:rPr>
              <a:t>m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nt</a:t>
            </a:r>
            <a:r>
              <a:rPr dirty="0" smtClean="0" sz="1600" spc="-89">
                <a:latin typeface="Segoe UI"/>
                <a:cs typeface="Segoe UI"/>
              </a:rPr>
              <a:t> </a:t>
            </a:r>
            <a:r>
              <a:rPr dirty="0" smtClean="0" sz="1600" spc="4">
                <a:latin typeface="Segoe UI"/>
                <a:cs typeface="Segoe UI"/>
              </a:rPr>
              <a:t>m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s</a:t>
            </a:r>
            <a:r>
              <a:rPr dirty="0" smtClean="0" sz="1600" spc="-9">
                <a:latin typeface="Segoe UI"/>
                <a:cs typeface="Segoe UI"/>
              </a:rPr>
              <a:t>u</a:t>
            </a:r>
            <a:r>
              <a:rPr dirty="0" smtClean="0" sz="1600" spc="-25">
                <a:latin typeface="Segoe UI"/>
                <a:cs typeface="Segoe UI"/>
              </a:rPr>
              <a:t>r</a:t>
            </a:r>
            <a:r>
              <a:rPr dirty="0" smtClean="0" sz="1600" spc="4">
                <a:latin typeface="Segoe UI"/>
                <a:cs typeface="Segoe UI"/>
              </a:rPr>
              <a:t>é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-54">
                <a:latin typeface="Segoe UI"/>
                <a:cs typeface="Segoe UI"/>
              </a:rPr>
              <a:t> 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n</a:t>
            </a:r>
            <a:r>
              <a:rPr dirty="0" smtClean="0" sz="1600" spc="-17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5</a:t>
            </a:r>
            <a:r>
              <a:rPr dirty="0" smtClean="0" sz="1600" spc="-8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jo</a:t>
            </a:r>
            <a:r>
              <a:rPr dirty="0" smtClean="0" sz="1600" spc="-4">
                <a:latin typeface="Segoe UI"/>
                <a:cs typeface="Segoe UI"/>
              </a:rPr>
              <a:t>u</a:t>
            </a:r>
            <a:r>
              <a:rPr dirty="0" smtClean="0" sz="1600" spc="4">
                <a:latin typeface="Segoe UI"/>
                <a:cs typeface="Segoe UI"/>
              </a:rPr>
              <a:t>r</a:t>
            </a:r>
            <a:r>
              <a:rPr dirty="0" smtClean="0" sz="1600" spc="0">
                <a:latin typeface="Segoe UI"/>
                <a:cs typeface="Segoe UI"/>
              </a:rPr>
              <a:t>s</a:t>
            </a:r>
            <a:r>
              <a:rPr dirty="0" smtClean="0" sz="1600" spc="-14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dans</a:t>
            </a:r>
            <a:r>
              <a:rPr dirty="0" smtClean="0" sz="1600" spc="-43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un</a:t>
            </a:r>
            <a:r>
              <a:rPr dirty="0" smtClean="0" sz="1600" spc="-18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fl</a:t>
            </a:r>
            <a:r>
              <a:rPr dirty="0" smtClean="0" sz="1600" spc="4">
                <a:latin typeface="Segoe UI"/>
                <a:cs typeface="Segoe UI"/>
              </a:rPr>
              <a:t>a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on</a:t>
            </a:r>
            <a:r>
              <a:rPr dirty="0" smtClean="0" sz="1600" spc="-42">
                <a:latin typeface="Segoe UI"/>
                <a:cs typeface="Segoe UI"/>
              </a:rPr>
              <a:t> </a:t>
            </a:r>
            <a:r>
              <a:rPr dirty="0" smtClean="0" sz="1600" spc="4">
                <a:latin typeface="Segoe UI"/>
                <a:cs typeface="Segoe UI"/>
              </a:rPr>
              <a:t>f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rmé</a:t>
            </a:r>
            <a:r>
              <a:rPr dirty="0" smtClean="0" sz="1600" spc="-45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à</a:t>
            </a:r>
            <a:r>
              <a:rPr dirty="0" smtClean="0" sz="1600" spc="0">
                <a:latin typeface="Segoe UI"/>
                <a:cs typeface="Segoe UI"/>
              </a:rPr>
              <a:t> </a:t>
            </a:r>
            <a:endParaRPr sz="1600">
              <a:latin typeface="Segoe UI"/>
              <a:cs typeface="Segoe UI"/>
            </a:endParaRPr>
          </a:p>
          <a:p>
            <a:pPr marL="241300">
              <a:lnSpc>
                <a:spcPts val="2128"/>
              </a:lnSpc>
              <a:tabLst>
                <a:tab pos="241300" algn="l"/>
              </a:tabLst>
            </a:pPr>
            <a:r>
              <a:rPr dirty="0" smtClean="0" sz="1600" spc="0">
                <a:latin typeface="Segoe UI"/>
                <a:cs typeface="Segoe UI"/>
              </a:rPr>
              <a:t>l</a:t>
            </a:r>
            <a:r>
              <a:rPr dirty="0" smtClean="0" sz="1600" spc="-129">
                <a:latin typeface="Segoe UI"/>
                <a:cs typeface="Segoe UI"/>
              </a:rPr>
              <a:t>’</a:t>
            </a:r>
            <a:r>
              <a:rPr dirty="0" smtClean="0" sz="1600" spc="0">
                <a:latin typeface="Segoe UI"/>
                <a:cs typeface="Segoe UI"/>
              </a:rPr>
              <a:t>ob</a:t>
            </a:r>
            <a:r>
              <a:rPr dirty="0" smtClean="0" sz="1600" spc="-4">
                <a:latin typeface="Segoe UI"/>
                <a:cs typeface="Segoe UI"/>
              </a:rPr>
              <a:t>s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u</a:t>
            </a:r>
            <a:r>
              <a:rPr dirty="0" smtClean="0" sz="1600" spc="-4">
                <a:latin typeface="Segoe UI"/>
                <a:cs typeface="Segoe UI"/>
              </a:rPr>
              <a:t>r</a:t>
            </a:r>
            <a:r>
              <a:rPr dirty="0" smtClean="0" sz="1600" spc="0">
                <a:latin typeface="Segoe UI"/>
                <a:cs typeface="Segoe UI"/>
              </a:rPr>
              <a:t>i</a:t>
            </a:r>
            <a:r>
              <a:rPr dirty="0" smtClean="0" sz="1600" spc="-1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é</a:t>
            </a:r>
            <a:r>
              <a:rPr dirty="0" smtClean="0" sz="1600" spc="19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à</a:t>
            </a:r>
            <a:r>
              <a:rPr dirty="0" smtClean="0" sz="1600" spc="-8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2</a:t>
            </a:r>
            <a:r>
              <a:rPr dirty="0" smtClean="0" sz="1600" spc="9">
                <a:latin typeface="Segoe UI"/>
                <a:cs typeface="Segoe UI"/>
              </a:rPr>
              <a:t>0</a:t>
            </a:r>
            <a:r>
              <a:rPr dirty="0" smtClean="0" sz="1600" spc="0">
                <a:latin typeface="Segoe UI"/>
                <a:cs typeface="Segoe UI"/>
              </a:rPr>
              <a:t>°</a:t>
            </a:r>
            <a:r>
              <a:rPr dirty="0" smtClean="0" sz="1600" spc="-4">
                <a:latin typeface="Segoe UI"/>
                <a:cs typeface="Segoe UI"/>
              </a:rPr>
              <a:t>C)</a:t>
            </a:r>
            <a:endParaRPr sz="1600">
              <a:latin typeface="Segoe UI"/>
              <a:cs typeface="Segoe UI"/>
            </a:endParaRPr>
          </a:p>
          <a:p>
            <a:pPr marL="241300" marR="294706" indent="-228600">
              <a:lnSpc>
                <a:spcPts val="2146"/>
              </a:lnSpc>
              <a:spcBef>
                <a:spcPts val="415"/>
              </a:spcBef>
              <a:tabLst>
                <a:tab pos="241300" algn="l"/>
              </a:tabLst>
            </a:pPr>
            <a:r>
              <a:rPr dirty="0" smtClean="0" sz="1600" spc="0">
                <a:latin typeface="Arial"/>
                <a:cs typeface="Arial"/>
              </a:rPr>
              <a:t>•</a:t>
            </a:r>
            <a:r>
              <a:rPr dirty="0" smtClean="0" sz="1600" spc="0">
                <a:latin typeface="Arial"/>
                <a:cs typeface="Arial"/>
              </a:rPr>
              <a:t>	</a:t>
            </a:r>
            <a:r>
              <a:rPr dirty="0" smtClean="0" sz="1600" spc="0" b="1">
                <a:latin typeface="Segoe UI"/>
                <a:cs typeface="Segoe UI"/>
              </a:rPr>
              <a:t>Dem</a:t>
            </a:r>
            <a:r>
              <a:rPr dirty="0" smtClean="0" sz="1600" spc="4" b="1">
                <a:latin typeface="Segoe UI"/>
                <a:cs typeface="Segoe UI"/>
              </a:rPr>
              <a:t>a</a:t>
            </a:r>
            <a:r>
              <a:rPr dirty="0" smtClean="0" sz="1600" spc="-4" b="1">
                <a:latin typeface="Segoe UI"/>
                <a:cs typeface="Segoe UI"/>
              </a:rPr>
              <a:t>n</a:t>
            </a:r>
            <a:r>
              <a:rPr dirty="0" smtClean="0" sz="1600" spc="0" b="1">
                <a:latin typeface="Segoe UI"/>
                <a:cs typeface="Segoe UI"/>
              </a:rPr>
              <a:t>de</a:t>
            </a:r>
            <a:r>
              <a:rPr dirty="0" smtClean="0" sz="1600" spc="-81" b="1">
                <a:latin typeface="Segoe UI"/>
                <a:cs typeface="Segoe UI"/>
              </a:rPr>
              <a:t> </a:t>
            </a:r>
            <a:r>
              <a:rPr dirty="0" smtClean="0" sz="1600" spc="0" b="1">
                <a:latin typeface="Segoe UI"/>
                <a:cs typeface="Segoe UI"/>
              </a:rPr>
              <a:t>chi</a:t>
            </a:r>
            <a:r>
              <a:rPr dirty="0" smtClean="0" sz="1600" spc="4" b="1">
                <a:latin typeface="Segoe UI"/>
                <a:cs typeface="Segoe UI"/>
              </a:rPr>
              <a:t>m</a:t>
            </a:r>
            <a:r>
              <a:rPr dirty="0" smtClean="0" sz="1600" spc="0" b="1">
                <a:latin typeface="Segoe UI"/>
                <a:cs typeface="Segoe UI"/>
              </a:rPr>
              <a:t>iq</a:t>
            </a:r>
            <a:r>
              <a:rPr dirty="0" smtClean="0" sz="1600" spc="-4" b="1">
                <a:latin typeface="Segoe UI"/>
                <a:cs typeface="Segoe UI"/>
              </a:rPr>
              <a:t>u</a:t>
            </a:r>
            <a:r>
              <a:rPr dirty="0" smtClean="0" sz="1600" spc="0" b="1">
                <a:latin typeface="Segoe UI"/>
                <a:cs typeface="Segoe UI"/>
              </a:rPr>
              <a:t>e</a:t>
            </a:r>
            <a:r>
              <a:rPr dirty="0" smtClean="0" sz="1600" spc="-79" b="1">
                <a:latin typeface="Segoe UI"/>
                <a:cs typeface="Segoe UI"/>
              </a:rPr>
              <a:t> </a:t>
            </a:r>
            <a:r>
              <a:rPr dirty="0" smtClean="0" sz="1600" spc="0" b="1">
                <a:latin typeface="Segoe UI"/>
                <a:cs typeface="Segoe UI"/>
              </a:rPr>
              <a:t>en</a:t>
            </a:r>
            <a:r>
              <a:rPr dirty="0" smtClean="0" sz="1600" spc="-28" b="1">
                <a:latin typeface="Segoe UI"/>
                <a:cs typeface="Segoe UI"/>
              </a:rPr>
              <a:t> </a:t>
            </a:r>
            <a:r>
              <a:rPr dirty="0" smtClean="0" sz="1600" spc="-39" b="1">
                <a:latin typeface="Segoe UI"/>
                <a:cs typeface="Segoe UI"/>
              </a:rPr>
              <a:t>o</a:t>
            </a:r>
            <a:r>
              <a:rPr dirty="0" smtClean="0" sz="1600" spc="-4" b="1">
                <a:latin typeface="Segoe UI"/>
                <a:cs typeface="Segoe UI"/>
              </a:rPr>
              <a:t>x</a:t>
            </a:r>
            <a:r>
              <a:rPr dirty="0" smtClean="0" sz="1600" spc="-4" b="1">
                <a:latin typeface="Segoe UI"/>
                <a:cs typeface="Segoe UI"/>
              </a:rPr>
              <a:t>y</a:t>
            </a:r>
            <a:r>
              <a:rPr dirty="0" smtClean="0" sz="1600" spc="0" b="1">
                <a:latin typeface="Segoe UI"/>
                <a:cs typeface="Segoe UI"/>
              </a:rPr>
              <a:t>gè</a:t>
            </a:r>
            <a:r>
              <a:rPr dirty="0" smtClean="0" sz="1600" spc="-9" b="1">
                <a:latin typeface="Segoe UI"/>
                <a:cs typeface="Segoe UI"/>
              </a:rPr>
              <a:t>n</a:t>
            </a:r>
            <a:r>
              <a:rPr dirty="0" smtClean="0" sz="1600" spc="0" b="1">
                <a:latin typeface="Segoe UI"/>
                <a:cs typeface="Segoe UI"/>
              </a:rPr>
              <a:t>e</a:t>
            </a:r>
            <a:r>
              <a:rPr dirty="0" smtClean="0" sz="1600" spc="-44" b="1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(</a:t>
            </a:r>
            <a:r>
              <a:rPr dirty="0" smtClean="0" sz="1600" spc="-4">
                <a:latin typeface="Segoe UI"/>
                <a:cs typeface="Segoe UI"/>
              </a:rPr>
              <a:t>D</a:t>
            </a:r>
            <a:r>
              <a:rPr dirty="0" smtClean="0" sz="1600" spc="-25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O</a:t>
            </a:r>
            <a:r>
              <a:rPr dirty="0" smtClean="0" sz="1600" spc="-4">
                <a:latin typeface="Segoe UI"/>
                <a:cs typeface="Segoe UI"/>
              </a:rPr>
              <a:t>)</a:t>
            </a:r>
            <a:r>
              <a:rPr dirty="0" smtClean="0" sz="1600" spc="0">
                <a:latin typeface="Segoe UI"/>
                <a:cs typeface="Segoe UI"/>
              </a:rPr>
              <a:t>:</a:t>
            </a:r>
            <a:r>
              <a:rPr dirty="0" smtClean="0" sz="1600" spc="2">
                <a:latin typeface="Segoe UI"/>
                <a:cs typeface="Segoe UI"/>
              </a:rPr>
              <a:t> </a:t>
            </a:r>
            <a:r>
              <a:rPr dirty="0" smtClean="0" sz="1600" spc="-25">
                <a:latin typeface="Segoe UI"/>
                <a:cs typeface="Segoe UI"/>
              </a:rPr>
              <a:t>r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p</a:t>
            </a:r>
            <a:r>
              <a:rPr dirty="0" smtClean="0" sz="1600" spc="-29">
                <a:latin typeface="Segoe UI"/>
                <a:cs typeface="Segoe UI"/>
              </a:rPr>
              <a:t>r</a:t>
            </a:r>
            <a:r>
              <a:rPr dirty="0" smtClean="0" sz="1600" spc="4">
                <a:latin typeface="Segoe UI"/>
                <a:cs typeface="Segoe UI"/>
              </a:rPr>
              <a:t>é</a:t>
            </a:r>
            <a:r>
              <a:rPr dirty="0" smtClean="0" sz="1600" spc="0">
                <a:latin typeface="Segoe UI"/>
                <a:cs typeface="Segoe UI"/>
              </a:rPr>
              <a:t>sen</a:t>
            </a:r>
            <a:r>
              <a:rPr dirty="0" smtClean="0" sz="1600" spc="-1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-55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la</a:t>
            </a:r>
            <a:r>
              <a:rPr dirty="0" smtClean="0" sz="1600" spc="-6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q</a:t>
            </a:r>
            <a:r>
              <a:rPr dirty="0" smtClean="0" sz="1600" spc="-9">
                <a:latin typeface="Segoe UI"/>
                <a:cs typeface="Segoe UI"/>
              </a:rPr>
              <a:t>u</a:t>
            </a:r>
            <a:r>
              <a:rPr dirty="0" smtClean="0" sz="1600" spc="0">
                <a:latin typeface="Segoe UI"/>
                <a:cs typeface="Segoe UI"/>
              </a:rPr>
              <a:t>anti</a:t>
            </a:r>
            <a:r>
              <a:rPr dirty="0" smtClean="0" sz="1600" spc="-1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é</a:t>
            </a:r>
            <a:r>
              <a:rPr dirty="0" smtClean="0" sz="1600" spc="-58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de</a:t>
            </a:r>
            <a:r>
              <a:rPr dirty="0" smtClean="0" sz="1600" spc="-17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m</a:t>
            </a:r>
            <a:r>
              <a:rPr dirty="0" smtClean="0" sz="1600" spc="4">
                <a:latin typeface="Segoe UI"/>
                <a:cs typeface="Segoe UI"/>
              </a:rPr>
              <a:t>a</a:t>
            </a:r>
            <a:r>
              <a:rPr dirty="0" smtClean="0" sz="1600" spc="0">
                <a:latin typeface="Segoe UI"/>
                <a:cs typeface="Segoe UI"/>
              </a:rPr>
              <a:t>tiè</a:t>
            </a:r>
            <a:r>
              <a:rPr dirty="0" smtClean="0" sz="1600" spc="-25">
                <a:latin typeface="Segoe UI"/>
                <a:cs typeface="Segoe UI"/>
              </a:rPr>
              <a:t>r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s</a:t>
            </a:r>
            <a:r>
              <a:rPr dirty="0" smtClean="0" sz="1600" spc="0">
                <a:latin typeface="Segoe UI"/>
                <a:cs typeface="Segoe UI"/>
              </a:rPr>
              <a:t> </a:t>
            </a:r>
            <a:endParaRPr sz="1600">
              <a:latin typeface="Segoe UI"/>
              <a:cs typeface="Segoe UI"/>
            </a:endParaRPr>
          </a:p>
          <a:p>
            <a:pPr marL="241300" marR="294706">
              <a:lnSpc>
                <a:spcPts val="2128"/>
              </a:lnSpc>
              <a:tabLst>
                <a:tab pos="241300" algn="l"/>
              </a:tabLst>
            </a:pPr>
            <a:r>
              <a:rPr dirty="0" smtClean="0" sz="1600" spc="0">
                <a:latin typeface="Segoe UI"/>
                <a:cs typeface="Segoe UI"/>
              </a:rPr>
              <a:t>o</a:t>
            </a:r>
            <a:r>
              <a:rPr dirty="0" smtClean="0" sz="1600" spc="-25">
                <a:latin typeface="Segoe UI"/>
                <a:cs typeface="Segoe UI"/>
              </a:rPr>
              <a:t>r</a:t>
            </a:r>
            <a:r>
              <a:rPr dirty="0" smtClean="0" sz="1600" spc="0">
                <a:latin typeface="Segoe UI"/>
                <a:cs typeface="Segoe UI"/>
              </a:rPr>
              <a:t>gan</a:t>
            </a:r>
            <a:r>
              <a:rPr dirty="0" smtClean="0" sz="1600" spc="-4">
                <a:latin typeface="Segoe UI"/>
                <a:cs typeface="Segoe UI"/>
              </a:rPr>
              <a:t>i</a:t>
            </a:r>
            <a:r>
              <a:rPr dirty="0" smtClean="0" sz="1600" spc="0">
                <a:latin typeface="Segoe UI"/>
                <a:cs typeface="Segoe UI"/>
              </a:rPr>
              <a:t>q</a:t>
            </a:r>
            <a:r>
              <a:rPr dirty="0" smtClean="0" sz="1600" spc="-9">
                <a:latin typeface="Segoe UI"/>
                <a:cs typeface="Segoe UI"/>
              </a:rPr>
              <a:t>u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s</a:t>
            </a:r>
            <a:r>
              <a:rPr dirty="0" smtClean="0" sz="1600" spc="-63">
                <a:latin typeface="Segoe UI"/>
                <a:cs typeface="Segoe UI"/>
              </a:rPr>
              <a:t> </a:t>
            </a:r>
            <a:r>
              <a:rPr dirty="0" smtClean="0" sz="1600" spc="-25">
                <a:latin typeface="Segoe UI"/>
                <a:cs typeface="Segoe UI"/>
              </a:rPr>
              <a:t>o</a:t>
            </a:r>
            <a:r>
              <a:rPr dirty="0" smtClean="0" sz="1600" spc="0">
                <a:latin typeface="Segoe UI"/>
                <a:cs typeface="Segoe UI"/>
              </a:rPr>
              <a:t>x</a:t>
            </a:r>
            <a:r>
              <a:rPr dirty="0" smtClean="0" sz="1600" spc="-19">
                <a:latin typeface="Segoe UI"/>
                <a:cs typeface="Segoe UI"/>
              </a:rPr>
              <a:t>y</a:t>
            </a:r>
            <a:r>
              <a:rPr dirty="0" smtClean="0" sz="1600" spc="0">
                <a:latin typeface="Segoe UI"/>
                <a:cs typeface="Segoe UI"/>
              </a:rPr>
              <a:t>dab</a:t>
            </a:r>
            <a:r>
              <a:rPr dirty="0" smtClean="0" sz="1600" spc="-4">
                <a:latin typeface="Segoe UI"/>
                <a:cs typeface="Segoe UI"/>
              </a:rPr>
              <a:t>l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s</a:t>
            </a:r>
            <a:r>
              <a:rPr dirty="0" smtClean="0" sz="1600" spc="-45">
                <a:latin typeface="Segoe UI"/>
                <a:cs typeface="Segoe UI"/>
              </a:rPr>
              <a:t> </a:t>
            </a:r>
            <a:r>
              <a:rPr dirty="0" smtClean="0" sz="1600" spc="-25">
                <a:latin typeface="Segoe UI"/>
                <a:cs typeface="Segoe UI"/>
              </a:rPr>
              <a:t>p</a:t>
            </a:r>
            <a:r>
              <a:rPr dirty="0" smtClean="0" sz="1600" spc="0">
                <a:latin typeface="Segoe UI"/>
                <a:cs typeface="Segoe UI"/>
              </a:rPr>
              <a:t>ar</a:t>
            </a:r>
            <a:r>
              <a:rPr dirty="0" smtClean="0" sz="1600" spc="-18">
                <a:latin typeface="Segoe UI"/>
                <a:cs typeface="Segoe UI"/>
              </a:rPr>
              <a:t> </a:t>
            </a:r>
            <a:r>
              <a:rPr dirty="0" smtClean="0" sz="1600" spc="-9">
                <a:latin typeface="Segoe UI"/>
                <a:cs typeface="Segoe UI"/>
              </a:rPr>
              <a:t>v</a:t>
            </a:r>
            <a:r>
              <a:rPr dirty="0" smtClean="0" sz="1600" spc="0">
                <a:latin typeface="Segoe UI"/>
                <a:cs typeface="Segoe UI"/>
              </a:rPr>
              <a:t>oie</a:t>
            </a:r>
            <a:r>
              <a:rPr dirty="0" smtClean="0" sz="1600" spc="-29">
                <a:latin typeface="Segoe UI"/>
                <a:cs typeface="Segoe UI"/>
              </a:rPr>
              <a:t> 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h</a:t>
            </a:r>
            <a:r>
              <a:rPr dirty="0" smtClean="0" sz="1600" spc="-4">
                <a:latin typeface="Segoe UI"/>
                <a:cs typeface="Segoe UI"/>
              </a:rPr>
              <a:t>i</a:t>
            </a:r>
            <a:r>
              <a:rPr dirty="0" smtClean="0" sz="1600" spc="4">
                <a:latin typeface="Segoe UI"/>
                <a:cs typeface="Segoe UI"/>
              </a:rPr>
              <a:t>m</a:t>
            </a:r>
            <a:r>
              <a:rPr dirty="0" smtClean="0" sz="1600" spc="0">
                <a:latin typeface="Segoe UI"/>
                <a:cs typeface="Segoe UI"/>
              </a:rPr>
              <a:t>i</a:t>
            </a:r>
            <a:r>
              <a:rPr dirty="0" smtClean="0" sz="1600" spc="-4">
                <a:latin typeface="Segoe UI"/>
                <a:cs typeface="Segoe UI"/>
              </a:rPr>
              <a:t>q</a:t>
            </a:r>
            <a:r>
              <a:rPr dirty="0" smtClean="0" sz="1600" spc="0">
                <a:latin typeface="Segoe UI"/>
                <a:cs typeface="Segoe UI"/>
              </a:rPr>
              <a:t>ue.</a:t>
            </a:r>
            <a:r>
              <a:rPr dirty="0" smtClean="0" sz="1600" spc="-48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(</a:t>
            </a:r>
            <a:r>
              <a:rPr dirty="0" smtClean="0" sz="1600" spc="-25">
                <a:latin typeface="Segoe UI"/>
                <a:cs typeface="Segoe UI"/>
              </a:rPr>
              <a:t>o</a:t>
            </a:r>
            <a:r>
              <a:rPr dirty="0" smtClean="0" sz="1600" spc="0">
                <a:latin typeface="Segoe UI"/>
                <a:cs typeface="Segoe UI"/>
              </a:rPr>
              <a:t>x</a:t>
            </a:r>
            <a:r>
              <a:rPr dirty="0" smtClean="0" sz="1600" spc="-19">
                <a:latin typeface="Segoe UI"/>
                <a:cs typeface="Segoe UI"/>
              </a:rPr>
              <a:t>y</a:t>
            </a:r>
            <a:r>
              <a:rPr dirty="0" smtClean="0" sz="1600" spc="0">
                <a:latin typeface="Segoe UI"/>
                <a:cs typeface="Segoe UI"/>
              </a:rPr>
              <a:t>dation</a:t>
            </a:r>
            <a:r>
              <a:rPr dirty="0" smtClean="0" sz="1600" spc="-49">
                <a:latin typeface="Segoe UI"/>
                <a:cs typeface="Segoe UI"/>
              </a:rPr>
              <a:t> 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o</a:t>
            </a:r>
            <a:r>
              <a:rPr dirty="0" smtClean="0" sz="1600" spc="4">
                <a:latin typeface="Segoe UI"/>
                <a:cs typeface="Segoe UI"/>
              </a:rPr>
              <a:t>m</a:t>
            </a:r>
            <a:r>
              <a:rPr dirty="0" smtClean="0" sz="1600" spc="0">
                <a:latin typeface="Segoe UI"/>
                <a:cs typeface="Segoe UI"/>
              </a:rPr>
              <a:t>plè</a:t>
            </a:r>
            <a:r>
              <a:rPr dirty="0" smtClean="0" sz="1600" spc="-1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-65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de</a:t>
            </a:r>
            <a:r>
              <a:rPr dirty="0" smtClean="0" sz="1600" spc="-17">
                <a:latin typeface="Segoe UI"/>
                <a:cs typeface="Segoe UI"/>
              </a:rPr>
              <a:t> </a:t>
            </a:r>
            <a:r>
              <a:rPr dirty="0" smtClean="0" sz="1600" spc="-4">
                <a:latin typeface="Segoe UI"/>
                <a:cs typeface="Segoe UI"/>
              </a:rPr>
              <a:t>l</a:t>
            </a:r>
            <a:r>
              <a:rPr dirty="0" smtClean="0" sz="1600" spc="-125">
                <a:latin typeface="Segoe UI"/>
                <a:cs typeface="Segoe UI"/>
              </a:rPr>
              <a:t>’</a:t>
            </a:r>
            <a:r>
              <a:rPr dirty="0" smtClean="0" sz="1600" spc="4">
                <a:latin typeface="Segoe UI"/>
                <a:cs typeface="Segoe UI"/>
              </a:rPr>
              <a:t>e</a:t>
            </a:r>
            <a:r>
              <a:rPr dirty="0" smtClean="0" sz="1600" spc="0">
                <a:latin typeface="Segoe UI"/>
                <a:cs typeface="Segoe UI"/>
              </a:rPr>
              <a:t>au</a:t>
            </a:r>
            <a:r>
              <a:rPr dirty="0" smtClean="0" sz="1600" spc="-28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b</a:t>
            </a:r>
            <a:r>
              <a:rPr dirty="0" smtClean="0" sz="1600" spc="-4">
                <a:latin typeface="Segoe UI"/>
                <a:cs typeface="Segoe UI"/>
              </a:rPr>
              <a:t>r</a:t>
            </a:r>
            <a:r>
              <a:rPr dirty="0" smtClean="0" sz="1600" spc="0">
                <a:latin typeface="Segoe UI"/>
                <a:cs typeface="Segoe UI"/>
              </a:rPr>
              <a:t>u</a:t>
            </a:r>
            <a:r>
              <a:rPr dirty="0" smtClean="0" sz="1600" spc="-14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-27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au</a:t>
            </a:r>
            <a:r>
              <a:rPr dirty="0" smtClean="0" sz="1600" spc="0">
                <a:latin typeface="Segoe UI"/>
                <a:cs typeface="Segoe UI"/>
              </a:rPr>
              <a:t> </a:t>
            </a:r>
            <a:endParaRPr sz="1600">
              <a:latin typeface="Segoe UI"/>
              <a:cs typeface="Segoe UI"/>
            </a:endParaRPr>
          </a:p>
          <a:p>
            <a:pPr marL="241300" marR="294706">
              <a:lnSpc>
                <a:spcPts val="2128"/>
              </a:lnSpc>
              <a:tabLst>
                <a:tab pos="241300" algn="l"/>
              </a:tabLst>
            </a:pPr>
            <a:r>
              <a:rPr dirty="0" smtClean="0" sz="1600" spc="0">
                <a:latin typeface="Segoe UI"/>
                <a:cs typeface="Segoe UI"/>
              </a:rPr>
              <a:t>d</a:t>
            </a:r>
            <a:r>
              <a:rPr dirty="0" smtClean="0" sz="1600" spc="-4">
                <a:latin typeface="Segoe UI"/>
                <a:cs typeface="Segoe UI"/>
              </a:rPr>
              <a:t>i</a:t>
            </a:r>
            <a:r>
              <a:rPr dirty="0" smtClean="0" sz="1600" spc="-4">
                <a:latin typeface="Segoe UI"/>
                <a:cs typeface="Segoe UI"/>
              </a:rPr>
              <a:t>c</a:t>
            </a:r>
            <a:r>
              <a:rPr dirty="0" smtClean="0" sz="1600" spc="0">
                <a:latin typeface="Segoe UI"/>
                <a:cs typeface="Segoe UI"/>
              </a:rPr>
              <a:t>h</a:t>
            </a:r>
            <a:r>
              <a:rPr dirty="0" smtClean="0" sz="1600" spc="-29">
                <a:latin typeface="Segoe UI"/>
                <a:cs typeface="Segoe UI"/>
              </a:rPr>
              <a:t>r</a:t>
            </a:r>
            <a:r>
              <a:rPr dirty="0" smtClean="0" sz="1600" spc="0">
                <a:latin typeface="Segoe UI"/>
                <a:cs typeface="Segoe UI"/>
              </a:rPr>
              <a:t>o</a:t>
            </a:r>
            <a:r>
              <a:rPr dirty="0" smtClean="0" sz="1600" spc="4">
                <a:latin typeface="Segoe UI"/>
                <a:cs typeface="Segoe UI"/>
              </a:rPr>
              <a:t>m</a:t>
            </a:r>
            <a:r>
              <a:rPr dirty="0" smtClean="0" sz="1600" spc="0">
                <a:latin typeface="Segoe UI"/>
                <a:cs typeface="Segoe UI"/>
              </a:rPr>
              <a:t>a</a:t>
            </a:r>
            <a:r>
              <a:rPr dirty="0" smtClean="0" sz="1600" spc="-9">
                <a:latin typeface="Segoe UI"/>
                <a:cs typeface="Segoe UI"/>
              </a:rPr>
              <a:t>t</a:t>
            </a:r>
            <a:r>
              <a:rPr dirty="0" smtClean="0" sz="1600" spc="0">
                <a:latin typeface="Segoe UI"/>
                <a:cs typeface="Segoe UI"/>
              </a:rPr>
              <a:t>e</a:t>
            </a:r>
            <a:r>
              <a:rPr dirty="0" smtClean="0" sz="1600" spc="-70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de</a:t>
            </a:r>
            <a:r>
              <a:rPr dirty="0" smtClean="0" sz="1600" spc="-12">
                <a:latin typeface="Segoe UI"/>
                <a:cs typeface="Segoe UI"/>
              </a:rPr>
              <a:t> </a:t>
            </a:r>
            <a:r>
              <a:rPr dirty="0" smtClean="0" sz="1600" spc="0">
                <a:latin typeface="Segoe UI"/>
                <a:cs typeface="Segoe UI"/>
              </a:rPr>
              <a:t>potas</a:t>
            </a:r>
            <a:r>
              <a:rPr dirty="0" smtClean="0" sz="1600" spc="-9">
                <a:latin typeface="Segoe UI"/>
                <a:cs typeface="Segoe UI"/>
              </a:rPr>
              <a:t>s</a:t>
            </a:r>
            <a:r>
              <a:rPr dirty="0" smtClean="0" sz="1600" spc="0">
                <a:latin typeface="Segoe UI"/>
                <a:cs typeface="Segoe UI"/>
              </a:rPr>
              <a:t>i</a:t>
            </a:r>
            <a:r>
              <a:rPr dirty="0" smtClean="0" sz="1600" spc="-4">
                <a:latin typeface="Segoe UI"/>
                <a:cs typeface="Segoe UI"/>
              </a:rPr>
              <a:t>u</a:t>
            </a:r>
            <a:r>
              <a:rPr dirty="0" smtClean="0" sz="1600" spc="4">
                <a:latin typeface="Segoe UI"/>
                <a:cs typeface="Segoe UI"/>
              </a:rPr>
              <a:t>m</a:t>
            </a:r>
            <a:r>
              <a:rPr dirty="0" smtClean="0" sz="1600" spc="0">
                <a:latin typeface="Segoe UI"/>
                <a:cs typeface="Segoe UI"/>
              </a:rPr>
              <a:t>).</a:t>
            </a:r>
            <a:endParaRPr sz="1600">
              <a:latin typeface="Segoe UI"/>
              <a:cs typeface="Segoe UI"/>
            </a:endParaRPr>
          </a:p>
          <a:p>
            <a:pPr marL="927074" marR="27840">
              <a:lnSpc>
                <a:spcPct val="110839"/>
              </a:lnSpc>
            </a:pPr>
            <a:r>
              <a:rPr dirty="0" smtClean="0" sz="1200" spc="0">
                <a:latin typeface="Segoe UI"/>
                <a:cs typeface="Segoe UI"/>
              </a:rPr>
              <a:t>le</a:t>
            </a:r>
            <a:r>
              <a:rPr dirty="0" smtClean="0" sz="1200" spc="-9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rap</a:t>
            </a:r>
            <a:r>
              <a:rPr dirty="0" smtClean="0" sz="1200" spc="4">
                <a:latin typeface="Segoe UI"/>
                <a:cs typeface="Segoe UI"/>
              </a:rPr>
              <a:t>p</a:t>
            </a:r>
            <a:r>
              <a:rPr dirty="0" smtClean="0" sz="1200" spc="4">
                <a:latin typeface="Segoe UI"/>
                <a:cs typeface="Segoe UI"/>
              </a:rPr>
              <a:t>o</a:t>
            </a:r>
            <a:r>
              <a:rPr dirty="0" smtClean="0" sz="1200" spc="39">
                <a:latin typeface="Segoe UI"/>
                <a:cs typeface="Segoe UI"/>
              </a:rPr>
              <a:t>r</a:t>
            </a:r>
            <a:r>
              <a:rPr dirty="0" smtClean="0" sz="1200" spc="0">
                <a:latin typeface="Segoe UI"/>
                <a:cs typeface="Segoe UI"/>
              </a:rPr>
              <a:t>t</a:t>
            </a:r>
            <a:r>
              <a:rPr dirty="0" smtClean="0" sz="1200" spc="-39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ent</a:t>
            </a:r>
            <a:r>
              <a:rPr dirty="0" smtClean="0" sz="1200" spc="-9">
                <a:latin typeface="Segoe UI"/>
                <a:cs typeface="Segoe UI"/>
              </a:rPr>
              <a:t>r</a:t>
            </a:r>
            <a:r>
              <a:rPr dirty="0" smtClean="0" sz="1200" spc="0">
                <a:latin typeface="Segoe UI"/>
                <a:cs typeface="Segoe UI"/>
              </a:rPr>
              <a:t>e</a:t>
            </a:r>
            <a:r>
              <a:rPr dirty="0" smtClean="0" sz="1200" spc="-19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ces</a:t>
            </a:r>
            <a:r>
              <a:rPr dirty="0" smtClean="0" sz="1200" spc="0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2</a:t>
            </a:r>
            <a:r>
              <a:rPr dirty="0" smtClean="0" sz="1200" spc="0">
                <a:latin typeface="Segoe UI"/>
                <a:cs typeface="Segoe UI"/>
              </a:rPr>
              <a:t> </a:t>
            </a:r>
            <a:r>
              <a:rPr dirty="0" smtClean="0" sz="1200" spc="-9">
                <a:latin typeface="Segoe UI"/>
                <a:cs typeface="Segoe UI"/>
              </a:rPr>
              <a:t>p</a:t>
            </a:r>
            <a:r>
              <a:rPr dirty="0" smtClean="0" sz="1200" spc="0">
                <a:latin typeface="Segoe UI"/>
                <a:cs typeface="Segoe UI"/>
              </a:rPr>
              <a:t>aramèt</a:t>
            </a:r>
            <a:r>
              <a:rPr dirty="0" smtClean="0" sz="1200" spc="-9">
                <a:latin typeface="Segoe UI"/>
                <a:cs typeface="Segoe UI"/>
              </a:rPr>
              <a:t>r</a:t>
            </a:r>
            <a:r>
              <a:rPr dirty="0" smtClean="0" sz="1200" spc="0">
                <a:latin typeface="Segoe UI"/>
                <a:cs typeface="Segoe UI"/>
              </a:rPr>
              <a:t>es</a:t>
            </a:r>
            <a:r>
              <a:rPr dirty="0" smtClean="0" sz="1200" spc="-19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d</a:t>
            </a:r>
            <a:r>
              <a:rPr dirty="0" smtClean="0" sz="1200" spc="4">
                <a:latin typeface="Segoe UI"/>
                <a:cs typeface="Segoe UI"/>
              </a:rPr>
              <a:t>o</a:t>
            </a:r>
            <a:r>
              <a:rPr dirty="0" smtClean="0" sz="1200" spc="4">
                <a:latin typeface="Segoe UI"/>
                <a:cs typeface="Segoe UI"/>
              </a:rPr>
              <a:t>n</a:t>
            </a:r>
            <a:r>
              <a:rPr dirty="0" smtClean="0" sz="1200" spc="4">
                <a:latin typeface="Segoe UI"/>
                <a:cs typeface="Segoe UI"/>
              </a:rPr>
              <a:t>n</a:t>
            </a:r>
            <a:r>
              <a:rPr dirty="0" smtClean="0" sz="1200" spc="0">
                <a:latin typeface="Segoe UI"/>
                <a:cs typeface="Segoe UI"/>
              </a:rPr>
              <a:t>e</a:t>
            </a:r>
            <a:r>
              <a:rPr dirty="0" smtClean="0" sz="1200" spc="-19">
                <a:latin typeface="Segoe UI"/>
                <a:cs typeface="Segoe UI"/>
              </a:rPr>
              <a:t> </a:t>
            </a:r>
            <a:r>
              <a:rPr dirty="0" smtClean="0" sz="1200" spc="4">
                <a:latin typeface="Segoe UI"/>
                <a:cs typeface="Segoe UI"/>
              </a:rPr>
              <a:t>u</a:t>
            </a:r>
            <a:r>
              <a:rPr dirty="0" smtClean="0" sz="1200" spc="4">
                <a:latin typeface="Segoe UI"/>
                <a:cs typeface="Segoe UI"/>
              </a:rPr>
              <a:t>n</a:t>
            </a:r>
            <a:r>
              <a:rPr dirty="0" smtClean="0" sz="1200" spc="0">
                <a:latin typeface="Segoe UI"/>
                <a:cs typeface="Segoe UI"/>
              </a:rPr>
              <a:t>e</a:t>
            </a:r>
            <a:r>
              <a:rPr dirty="0" smtClean="0" sz="1200" spc="-29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idée</a:t>
            </a:r>
            <a:r>
              <a:rPr dirty="0" smtClean="0" sz="1200" spc="0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de</a:t>
            </a:r>
            <a:r>
              <a:rPr dirty="0" smtClean="0" sz="1200" spc="4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la</a:t>
            </a:r>
            <a:r>
              <a:rPr dirty="0" smtClean="0" sz="1200" spc="-4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bi</a:t>
            </a:r>
            <a:r>
              <a:rPr dirty="0" smtClean="0" sz="1200" spc="4">
                <a:latin typeface="Segoe UI"/>
                <a:cs typeface="Segoe UI"/>
              </a:rPr>
              <a:t>o</a:t>
            </a:r>
            <a:r>
              <a:rPr dirty="0" smtClean="0" sz="1200" spc="0">
                <a:latin typeface="Segoe UI"/>
                <a:cs typeface="Segoe UI"/>
              </a:rPr>
              <a:t>dégr</a:t>
            </a:r>
            <a:r>
              <a:rPr dirty="0" smtClean="0" sz="1200" spc="4">
                <a:latin typeface="Segoe UI"/>
                <a:cs typeface="Segoe UI"/>
              </a:rPr>
              <a:t>a</a:t>
            </a:r>
            <a:r>
              <a:rPr dirty="0" smtClean="0" sz="1200" spc="0">
                <a:latin typeface="Segoe UI"/>
                <a:cs typeface="Segoe UI"/>
              </a:rPr>
              <a:t>d</a:t>
            </a:r>
            <a:r>
              <a:rPr dirty="0" smtClean="0" sz="1200" spc="4">
                <a:latin typeface="Segoe UI"/>
                <a:cs typeface="Segoe UI"/>
              </a:rPr>
              <a:t>a</a:t>
            </a:r>
            <a:r>
              <a:rPr dirty="0" smtClean="0" sz="1200" spc="0">
                <a:latin typeface="Segoe UI"/>
                <a:cs typeface="Segoe UI"/>
              </a:rPr>
              <a:t>bil</a:t>
            </a:r>
            <a:r>
              <a:rPr dirty="0" smtClean="0" sz="1200" spc="-4">
                <a:latin typeface="Segoe UI"/>
                <a:cs typeface="Segoe UI"/>
              </a:rPr>
              <a:t>i</a:t>
            </a:r>
            <a:r>
              <a:rPr dirty="0" smtClean="0" sz="1200" spc="-9">
                <a:latin typeface="Segoe UI"/>
                <a:cs typeface="Segoe UI"/>
              </a:rPr>
              <a:t>t</a:t>
            </a:r>
            <a:r>
              <a:rPr dirty="0" smtClean="0" sz="1200" spc="0">
                <a:latin typeface="Segoe UI"/>
                <a:cs typeface="Segoe UI"/>
              </a:rPr>
              <a:t>é</a:t>
            </a:r>
            <a:r>
              <a:rPr dirty="0" smtClean="0" sz="1200" spc="-19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de</a:t>
            </a:r>
            <a:r>
              <a:rPr dirty="0" smtClean="0" sz="1200" spc="-4">
                <a:latin typeface="Segoe UI"/>
                <a:cs typeface="Segoe UI"/>
              </a:rPr>
              <a:t> </a:t>
            </a:r>
            <a:r>
              <a:rPr dirty="0" smtClean="0" sz="1200" spc="0">
                <a:latin typeface="Segoe UI"/>
                <a:cs typeface="Segoe UI"/>
              </a:rPr>
              <a:t>l</a:t>
            </a:r>
            <a:r>
              <a:rPr dirty="0" smtClean="0" sz="1200" spc="-100">
                <a:latin typeface="Segoe UI"/>
                <a:cs typeface="Segoe UI"/>
              </a:rPr>
              <a:t>’</a:t>
            </a:r>
            <a:r>
              <a:rPr dirty="0" smtClean="0" sz="1200" spc="0">
                <a:latin typeface="Segoe UI"/>
                <a:cs typeface="Segoe UI"/>
              </a:rPr>
              <a:t>e</a:t>
            </a:r>
            <a:r>
              <a:rPr dirty="0" smtClean="0" sz="1200" spc="-4">
                <a:latin typeface="Segoe UI"/>
                <a:cs typeface="Segoe UI"/>
              </a:rPr>
              <a:t>f</a:t>
            </a:r>
            <a:r>
              <a:rPr dirty="0" smtClean="0" sz="1200" spc="-4">
                <a:latin typeface="Segoe UI"/>
                <a:cs typeface="Segoe UI"/>
              </a:rPr>
              <a:t>f</a:t>
            </a:r>
            <a:r>
              <a:rPr dirty="0" smtClean="0" sz="1200" spc="0">
                <a:latin typeface="Segoe UI"/>
                <a:cs typeface="Segoe UI"/>
              </a:rPr>
              <a:t>lue</a:t>
            </a:r>
            <a:r>
              <a:rPr dirty="0" smtClean="0" sz="1200" spc="4">
                <a:latin typeface="Segoe UI"/>
                <a:cs typeface="Segoe UI"/>
              </a:rPr>
              <a:t>n</a:t>
            </a:r>
            <a:r>
              <a:rPr dirty="0" smtClean="0" sz="1200" spc="0">
                <a:latin typeface="Segoe UI"/>
                <a:cs typeface="Segoe UI"/>
              </a:rPr>
              <a:t>t.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4399" y="6617081"/>
            <a:ext cx="233685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Di</a:t>
            </a:r>
            <a:r>
              <a:rPr dirty="0" smtClean="0" baseline="1950" sz="2100" spc="-19">
                <a:latin typeface="Calibri"/>
                <a:cs typeface="Calibri"/>
              </a:rPr>
              <a:t>r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9">
                <a:latin typeface="Calibri"/>
                <a:cs typeface="Calibri"/>
              </a:rPr>
              <a:t>c</a:t>
            </a:r>
            <a:r>
              <a:rPr dirty="0" smtClean="0" baseline="1950" sz="2100" spc="0">
                <a:latin typeface="Calibri"/>
                <a:cs typeface="Calibri"/>
              </a:rPr>
              <a:t>ti</a:t>
            </a:r>
            <a:r>
              <a:rPr dirty="0" smtClean="0" baseline="1950" sz="2100" spc="-9">
                <a:latin typeface="Calibri"/>
                <a:cs typeface="Calibri"/>
              </a:rPr>
              <a:t>v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0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4">
                <a:latin typeface="Calibri"/>
                <a:cs typeface="Calibri"/>
              </a:rPr>
              <a:t>u</a:t>
            </a:r>
            <a:r>
              <a:rPr dirty="0" smtClean="0" baseline="1950" sz="2100" spc="-19">
                <a:latin typeface="Calibri"/>
                <a:cs typeface="Calibri"/>
              </a:rPr>
              <a:t>r</a:t>
            </a:r>
            <a:r>
              <a:rPr dirty="0" smtClean="0" baseline="1950" sz="2100" spc="0">
                <a:latin typeface="Calibri"/>
                <a:cs typeface="Calibri"/>
              </a:rPr>
              <a:t>opé</a:t>
            </a:r>
            <a:r>
              <a:rPr dirty="0" smtClean="0" baseline="1950" sz="2100" spc="-4">
                <a:latin typeface="Calibri"/>
                <a:cs typeface="Calibri"/>
              </a:rPr>
              <a:t>e</a:t>
            </a:r>
            <a:r>
              <a:rPr dirty="0" smtClean="0" baseline="1950" sz="2100" spc="-4">
                <a:latin typeface="Calibri"/>
                <a:cs typeface="Calibri"/>
              </a:rPr>
              <a:t>n</a:t>
            </a:r>
            <a:r>
              <a:rPr dirty="0" smtClean="0" baseline="1950" sz="2100" spc="-4">
                <a:latin typeface="Calibri"/>
                <a:cs typeface="Calibri"/>
              </a:rPr>
              <a:t>n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29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9</a:t>
            </a:r>
            <a:r>
              <a:rPr dirty="0" smtClean="0" baseline="1950" sz="2100" spc="-4">
                <a:latin typeface="Calibri"/>
                <a:cs typeface="Calibri"/>
              </a:rPr>
              <a:t>8</a:t>
            </a:r>
            <a:r>
              <a:rPr dirty="0" smtClean="0" baseline="1950" sz="2100" spc="0">
                <a:latin typeface="Calibri"/>
                <a:cs typeface="Calibri"/>
              </a:rPr>
              <a:t>/</a:t>
            </a:r>
            <a:r>
              <a:rPr dirty="0" smtClean="0" baseline="1950" sz="2100" spc="-4">
                <a:latin typeface="Calibri"/>
                <a:cs typeface="Calibri"/>
              </a:rPr>
              <a:t>1</a:t>
            </a:r>
            <a:r>
              <a:rPr dirty="0" smtClean="0" baseline="1950" sz="2100" spc="0">
                <a:latin typeface="Calibri"/>
                <a:cs typeface="Calibri"/>
              </a:rPr>
              <a:t>5</a:t>
            </a:r>
            <a:r>
              <a:rPr dirty="0" smtClean="0" baseline="1950" sz="2100" spc="-4">
                <a:latin typeface="Calibri"/>
                <a:cs typeface="Calibri"/>
              </a:rPr>
              <a:t>/</a:t>
            </a:r>
            <a:r>
              <a:rPr dirty="0" smtClean="0" baseline="1950" sz="2100" spc="-4">
                <a:latin typeface="Calibri"/>
                <a:cs typeface="Calibri"/>
              </a:rPr>
              <a:t>C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5405" y="3414395"/>
            <a:ext cx="6096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4495">
              <a:lnSpc>
                <a:spcPct val="101725"/>
              </a:lnSpc>
              <a:spcBef>
                <a:spcPts val="340"/>
              </a:spcBef>
            </a:pPr>
            <a:r>
              <a:rPr dirty="0" smtClean="0" sz="1600" spc="0" b="1">
                <a:solidFill>
                  <a:srgbClr val="FFFFFF"/>
                </a:solidFill>
                <a:latin typeface="Calibri"/>
                <a:cs typeface="Calibri"/>
              </a:rPr>
              <a:t>Exi</a:t>
            </a:r>
            <a:r>
              <a:rPr dirty="0" smtClean="0" sz="1600" spc="-9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600" spc="0" b="1">
                <a:solidFill>
                  <a:srgbClr val="FFFFFF"/>
                </a:solidFill>
                <a:latin typeface="Calibri"/>
                <a:cs typeface="Calibri"/>
              </a:rPr>
              <a:t>ences</a:t>
            </a:r>
            <a:r>
              <a:rPr dirty="0" smtClean="0" sz="1600" spc="-6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FFFFFF"/>
                </a:solidFill>
                <a:latin typeface="Calibri"/>
                <a:cs typeface="Calibri"/>
              </a:rPr>
              <a:t>ép</a:t>
            </a:r>
            <a:r>
              <a:rPr dirty="0" smtClean="0" sz="1600" spc="-4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600" spc="-39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600" spc="-4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600" spc="-14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600" spc="4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6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600" spc="-9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600" spc="0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600" spc="-61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FFFFFF"/>
                </a:solidFill>
                <a:latin typeface="Calibri"/>
                <a:cs typeface="Calibri"/>
              </a:rPr>
              <a:t>minima</a:t>
            </a:r>
            <a:r>
              <a:rPr dirty="0" smtClean="0" sz="1600" spc="4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600" spc="0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5405" y="3785235"/>
            <a:ext cx="3047999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7849" marR="1026963" algn="ctr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-34">
                <a:latin typeface="Calibri"/>
                <a:cs typeface="Calibri"/>
              </a:rPr>
              <a:t>P</a:t>
            </a:r>
            <a:r>
              <a:rPr dirty="0" smtClean="0" sz="1600" spc="0">
                <a:latin typeface="Calibri"/>
                <a:cs typeface="Calibri"/>
              </a:rPr>
              <a:t>a</a:t>
            </a:r>
            <a:r>
              <a:rPr dirty="0" smtClean="0" sz="1600" spc="-34">
                <a:latin typeface="Calibri"/>
                <a:cs typeface="Calibri"/>
              </a:rPr>
              <a:t>r</a:t>
            </a:r>
            <a:r>
              <a:rPr dirty="0" smtClean="0" sz="1600" spc="0">
                <a:latin typeface="Calibri"/>
                <a:cs typeface="Calibri"/>
              </a:rPr>
              <a:t>am</a:t>
            </a:r>
            <a:r>
              <a:rPr dirty="0" smtClean="0" sz="1600" spc="-14">
                <a:latin typeface="Calibri"/>
                <a:cs typeface="Calibri"/>
              </a:rPr>
              <a:t>è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-29">
                <a:latin typeface="Calibri"/>
                <a:cs typeface="Calibri"/>
              </a:rPr>
              <a:t>r</a:t>
            </a:r>
            <a:r>
              <a:rPr dirty="0" smtClean="0" sz="1600" spc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3405" y="3785235"/>
            <a:ext cx="3048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993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Conce</a:t>
            </a:r>
            <a:r>
              <a:rPr dirty="0" smtClean="0" sz="1600" spc="-14">
                <a:latin typeface="Calibri"/>
                <a:cs typeface="Calibri"/>
              </a:rPr>
              <a:t>n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-39">
                <a:latin typeface="Calibri"/>
                <a:cs typeface="Calibri"/>
              </a:rPr>
              <a:t>r</a:t>
            </a:r>
            <a:r>
              <a:rPr dirty="0" smtClean="0" sz="1600" spc="-9">
                <a:latin typeface="Calibri"/>
                <a:cs typeface="Calibri"/>
              </a:rPr>
              <a:t>a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4">
                <a:latin typeface="Calibri"/>
                <a:cs typeface="Calibri"/>
              </a:rPr>
              <a:t>i</a:t>
            </a:r>
            <a:r>
              <a:rPr dirty="0" smtClean="0" sz="1600" spc="0">
                <a:latin typeface="Calibri"/>
                <a:cs typeface="Calibri"/>
              </a:rPr>
              <a:t>on</a:t>
            </a:r>
            <a:r>
              <a:rPr dirty="0" smtClean="0" sz="1600" spc="-72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m</a:t>
            </a:r>
            <a:r>
              <a:rPr dirty="0" smtClean="0" sz="1600" spc="-9">
                <a:latin typeface="Calibri"/>
                <a:cs typeface="Calibri"/>
              </a:rPr>
              <a:t>a</a:t>
            </a:r>
            <a:r>
              <a:rPr dirty="0" smtClean="0" sz="1600" spc="4">
                <a:latin typeface="Calibri"/>
                <a:cs typeface="Calibri"/>
              </a:rPr>
              <a:t>x</a:t>
            </a:r>
            <a:r>
              <a:rPr dirty="0" smtClean="0" sz="1600" spc="4">
                <a:latin typeface="Calibri"/>
                <a:cs typeface="Calibri"/>
              </a:rPr>
              <a:t>i</a:t>
            </a:r>
            <a:r>
              <a:rPr dirty="0" smtClean="0" sz="1600" spc="0">
                <a:latin typeface="Calibri"/>
                <a:cs typeface="Calibri"/>
              </a:rPr>
              <a:t>ma</a:t>
            </a:r>
            <a:r>
              <a:rPr dirty="0" smtClean="0" sz="1600" spc="4">
                <a:latin typeface="Calibri"/>
                <a:cs typeface="Calibri"/>
              </a:rPr>
              <a:t>l</a:t>
            </a:r>
            <a:r>
              <a:rPr dirty="0" smtClean="0" sz="1600" spc="0">
                <a:latin typeface="Calibri"/>
                <a:cs typeface="Calibri"/>
              </a:rPr>
              <a:t>es</a:t>
            </a:r>
            <a:r>
              <a:rPr dirty="0" smtClean="0" sz="1600" spc="-99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(</a:t>
            </a:r>
            <a:r>
              <a:rPr dirty="0" smtClean="0" sz="1600" spc="-4">
                <a:latin typeface="Calibri"/>
                <a:cs typeface="Calibri"/>
              </a:rPr>
              <a:t>m</a:t>
            </a:r>
            <a:r>
              <a:rPr dirty="0" smtClean="0" sz="1600" spc="64">
                <a:latin typeface="Calibri"/>
                <a:cs typeface="Calibri"/>
              </a:rPr>
              <a:t>g</a:t>
            </a:r>
            <a:r>
              <a:rPr dirty="0" smtClean="0" sz="1600" spc="0">
                <a:latin typeface="Calibri"/>
                <a:cs typeface="Calibri"/>
              </a:rPr>
              <a:t>/l)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5405" y="4156075"/>
            <a:ext cx="3047999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ts val="1953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DB</a:t>
            </a:r>
            <a:r>
              <a:rPr dirty="0" smtClean="0" sz="1600" spc="-4">
                <a:latin typeface="Calibri"/>
                <a:cs typeface="Calibri"/>
              </a:rPr>
              <a:t>O</a:t>
            </a:r>
            <a:r>
              <a:rPr dirty="0" smtClean="0" baseline="-20805" sz="1575" spc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3405" y="4156075"/>
            <a:ext cx="30480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-4">
                <a:latin typeface="Calibri"/>
                <a:cs typeface="Calibri"/>
              </a:rPr>
              <a:t>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5405" y="4526915"/>
            <a:ext cx="3047999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D</a:t>
            </a:r>
            <a:r>
              <a:rPr dirty="0" smtClean="0" sz="1600" spc="-9">
                <a:latin typeface="Calibri"/>
                <a:cs typeface="Calibri"/>
              </a:rPr>
              <a:t>C</a:t>
            </a:r>
            <a:r>
              <a:rPr dirty="0" smtClean="0" sz="1600" spc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3405" y="4526915"/>
            <a:ext cx="3048000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-4">
                <a:latin typeface="Calibri"/>
                <a:cs typeface="Calibri"/>
              </a:rPr>
              <a:t>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405" y="4897755"/>
            <a:ext cx="3047999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M</a:t>
            </a:r>
            <a:r>
              <a:rPr dirty="0" smtClean="0" sz="1600" spc="-9">
                <a:latin typeface="Calibri"/>
                <a:cs typeface="Calibri"/>
              </a:rPr>
              <a:t>E</a:t>
            </a:r>
            <a:r>
              <a:rPr dirty="0" smtClean="0" sz="1600" spc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3405" y="4897755"/>
            <a:ext cx="3048000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&lt;</a:t>
            </a:r>
            <a:r>
              <a:rPr dirty="0" smtClean="0" sz="1600" spc="-2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1</a:t>
            </a:r>
            <a:r>
              <a:rPr dirty="0" smtClean="0" sz="1600" spc="0">
                <a:latin typeface="Calibri"/>
                <a:cs typeface="Calibri"/>
              </a:rPr>
              <a:t>0</a:t>
            </a:r>
            <a:r>
              <a:rPr dirty="0" smtClean="0" sz="1600" spc="-11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0">
                <a:latin typeface="Calibri"/>
                <a:cs typeface="Calibri"/>
              </a:rPr>
              <a:t>0</a:t>
            </a:r>
            <a:r>
              <a:rPr dirty="0" smtClean="0" sz="1600" spc="5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EH:</a:t>
            </a:r>
            <a:r>
              <a:rPr dirty="0" smtClean="0" sz="1600" spc="-16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6</a:t>
            </a:r>
            <a:r>
              <a:rPr dirty="0" smtClean="0" sz="1600" spc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92329">
              <a:lnSpc>
                <a:spcPts val="1920"/>
              </a:lnSpc>
              <a:spcBef>
                <a:spcPts val="96"/>
              </a:spcBef>
            </a:pPr>
            <a:r>
              <a:rPr dirty="0" smtClean="0" baseline="1706" sz="2400" spc="0">
                <a:latin typeface="Calibri"/>
                <a:cs typeface="Calibri"/>
              </a:rPr>
              <a:t>&gt;</a:t>
            </a:r>
            <a:r>
              <a:rPr dirty="0" smtClean="0" baseline="1706" sz="2400" spc="1">
                <a:latin typeface="Calibri"/>
                <a:cs typeface="Calibri"/>
              </a:rPr>
              <a:t> </a:t>
            </a:r>
            <a:r>
              <a:rPr dirty="0" smtClean="0" baseline="1706" sz="2400" spc="-4">
                <a:latin typeface="Calibri"/>
                <a:cs typeface="Calibri"/>
              </a:rPr>
              <a:t>1</a:t>
            </a:r>
            <a:r>
              <a:rPr dirty="0" smtClean="0" baseline="1706" sz="2400" spc="0">
                <a:latin typeface="Calibri"/>
                <a:cs typeface="Calibri"/>
              </a:rPr>
              <a:t>0</a:t>
            </a:r>
            <a:r>
              <a:rPr dirty="0" smtClean="0" baseline="1706" sz="2400" spc="-11">
                <a:latin typeface="Calibri"/>
                <a:cs typeface="Calibri"/>
              </a:rPr>
              <a:t> </a:t>
            </a:r>
            <a:r>
              <a:rPr dirty="0" smtClean="0" baseline="1706" sz="2400" spc="-4">
                <a:latin typeface="Calibri"/>
                <a:cs typeface="Calibri"/>
              </a:rPr>
              <a:t>0</a:t>
            </a:r>
            <a:r>
              <a:rPr dirty="0" smtClean="0" baseline="1706" sz="2400" spc="-4">
                <a:latin typeface="Calibri"/>
                <a:cs typeface="Calibri"/>
              </a:rPr>
              <a:t>0</a:t>
            </a:r>
            <a:r>
              <a:rPr dirty="0" smtClean="0" baseline="1706" sz="2400" spc="0">
                <a:latin typeface="Calibri"/>
                <a:cs typeface="Calibri"/>
              </a:rPr>
              <a:t>0</a:t>
            </a:r>
            <a:r>
              <a:rPr dirty="0" smtClean="0" baseline="1706" sz="2400" spc="5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EH</a:t>
            </a:r>
            <a:r>
              <a:rPr dirty="0" smtClean="0" baseline="1706" sz="2400" spc="-7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:</a:t>
            </a:r>
            <a:r>
              <a:rPr dirty="0" smtClean="0" baseline="1706" sz="2400" spc="-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35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405" y="5476875"/>
            <a:ext cx="3047999" cy="57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A</a:t>
            </a:r>
            <a:r>
              <a:rPr dirty="0" smtClean="0" sz="1600" spc="-29">
                <a:latin typeface="Calibri"/>
                <a:cs typeface="Calibri"/>
              </a:rPr>
              <a:t>z</a:t>
            </a:r>
            <a:r>
              <a:rPr dirty="0" smtClean="0" sz="1600" spc="0">
                <a:latin typeface="Calibri"/>
                <a:cs typeface="Calibri"/>
              </a:rPr>
              <a:t>o</a:t>
            </a:r>
            <a:r>
              <a:rPr dirty="0" smtClean="0" sz="1600" spc="-9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e</a:t>
            </a:r>
            <a:r>
              <a:rPr dirty="0" smtClean="0" sz="1600" spc="-32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o</a:t>
            </a:r>
            <a:r>
              <a:rPr dirty="0" smtClean="0" sz="1600" spc="-19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3405" y="5476875"/>
            <a:ext cx="3048000" cy="57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&lt;</a:t>
            </a:r>
            <a:r>
              <a:rPr dirty="0" smtClean="0" sz="1600" spc="-2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1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0">
                <a:latin typeface="Calibri"/>
                <a:cs typeface="Calibri"/>
              </a:rPr>
              <a:t>0</a:t>
            </a:r>
            <a:r>
              <a:rPr dirty="0" smtClean="0" sz="1600" spc="-9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0">
                <a:latin typeface="Calibri"/>
                <a:cs typeface="Calibri"/>
              </a:rPr>
              <a:t>0</a:t>
            </a:r>
            <a:r>
              <a:rPr dirty="0" smtClean="0" sz="1600" spc="5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EH</a:t>
            </a:r>
            <a:r>
              <a:rPr dirty="0" smtClean="0" sz="1600" spc="-7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:</a:t>
            </a:r>
            <a:r>
              <a:rPr dirty="0" smtClean="0" sz="1600" spc="-14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1</a:t>
            </a:r>
            <a:r>
              <a:rPr dirty="0" smtClean="0" sz="1600" spc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92329">
              <a:lnSpc>
                <a:spcPts val="1920"/>
              </a:lnSpc>
              <a:spcBef>
                <a:spcPts val="96"/>
              </a:spcBef>
            </a:pPr>
            <a:r>
              <a:rPr dirty="0" smtClean="0" baseline="1706" sz="2400" spc="0">
                <a:latin typeface="Calibri"/>
                <a:cs typeface="Calibri"/>
              </a:rPr>
              <a:t>&gt;</a:t>
            </a:r>
            <a:r>
              <a:rPr dirty="0" smtClean="0" baseline="1706" sz="2400" spc="-2">
                <a:latin typeface="Calibri"/>
                <a:cs typeface="Calibri"/>
              </a:rPr>
              <a:t> </a:t>
            </a:r>
            <a:r>
              <a:rPr dirty="0" smtClean="0" baseline="1706" sz="2400" spc="-4">
                <a:latin typeface="Calibri"/>
                <a:cs typeface="Calibri"/>
              </a:rPr>
              <a:t>1</a:t>
            </a:r>
            <a:r>
              <a:rPr dirty="0" smtClean="0" baseline="1706" sz="2400" spc="-4">
                <a:latin typeface="Calibri"/>
                <a:cs typeface="Calibri"/>
              </a:rPr>
              <a:t>0</a:t>
            </a:r>
            <a:r>
              <a:rPr dirty="0" smtClean="0" baseline="1706" sz="2400" spc="0">
                <a:latin typeface="Calibri"/>
                <a:cs typeface="Calibri"/>
              </a:rPr>
              <a:t>0</a:t>
            </a:r>
            <a:r>
              <a:rPr dirty="0" smtClean="0" baseline="1706" sz="2400" spc="14">
                <a:latin typeface="Calibri"/>
                <a:cs typeface="Calibri"/>
              </a:rPr>
              <a:t> </a:t>
            </a:r>
            <a:r>
              <a:rPr dirty="0" smtClean="0" baseline="1706" sz="2400" spc="-4">
                <a:latin typeface="Calibri"/>
                <a:cs typeface="Calibri"/>
              </a:rPr>
              <a:t>0</a:t>
            </a:r>
            <a:r>
              <a:rPr dirty="0" smtClean="0" baseline="1706" sz="2400" spc="-4">
                <a:latin typeface="Calibri"/>
                <a:cs typeface="Calibri"/>
              </a:rPr>
              <a:t>0</a:t>
            </a:r>
            <a:r>
              <a:rPr dirty="0" smtClean="0" baseline="1706" sz="2400" spc="0">
                <a:latin typeface="Calibri"/>
                <a:cs typeface="Calibri"/>
              </a:rPr>
              <a:t>0</a:t>
            </a:r>
            <a:r>
              <a:rPr dirty="0" smtClean="0" baseline="1706" sz="2400" spc="2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EH</a:t>
            </a:r>
            <a:r>
              <a:rPr dirty="0" smtClean="0" baseline="1706" sz="2400" spc="-7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:</a:t>
            </a:r>
            <a:r>
              <a:rPr dirty="0" smtClean="0" baseline="1706" sz="2400" spc="-9">
                <a:latin typeface="Calibri"/>
                <a:cs typeface="Calibri"/>
              </a:rPr>
              <a:t> </a:t>
            </a:r>
            <a:r>
              <a:rPr dirty="0" smtClean="0" baseline="1706" sz="2400" spc="-4">
                <a:latin typeface="Calibri"/>
                <a:cs typeface="Calibri"/>
              </a:rPr>
              <a:t>1</a:t>
            </a:r>
            <a:r>
              <a:rPr dirty="0" smtClean="0" baseline="1706" sz="2400" spc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405" y="6056058"/>
            <a:ext cx="3047999" cy="579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P</a:t>
            </a:r>
            <a:r>
              <a:rPr dirty="0" smtClean="0" sz="1600" spc="4">
                <a:latin typeface="Calibri"/>
                <a:cs typeface="Calibri"/>
              </a:rPr>
              <a:t>h</a:t>
            </a:r>
            <a:r>
              <a:rPr dirty="0" smtClean="0" sz="1600" spc="0">
                <a:latin typeface="Calibri"/>
                <a:cs typeface="Calibri"/>
              </a:rPr>
              <a:t>ospho</a:t>
            </a:r>
            <a:r>
              <a:rPr dirty="0" smtClean="0" sz="1600" spc="-29">
                <a:latin typeface="Calibri"/>
                <a:cs typeface="Calibri"/>
              </a:rPr>
              <a:t>r</a:t>
            </a:r>
            <a:r>
              <a:rPr dirty="0" smtClean="0" sz="1600" spc="0">
                <a:latin typeface="Calibri"/>
                <a:cs typeface="Calibri"/>
              </a:rPr>
              <a:t>e</a:t>
            </a:r>
            <a:r>
              <a:rPr dirty="0" smtClean="0" sz="1600" spc="-40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o</a:t>
            </a:r>
            <a:r>
              <a:rPr dirty="0" smtClean="0" sz="1600" spc="-19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3405" y="6056058"/>
            <a:ext cx="3048000" cy="579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01725"/>
              </a:lnSpc>
              <a:spcBef>
                <a:spcPts val="345"/>
              </a:spcBef>
            </a:pPr>
            <a:r>
              <a:rPr dirty="0" smtClean="0" sz="1600" spc="0">
                <a:latin typeface="Calibri"/>
                <a:cs typeface="Calibri"/>
              </a:rPr>
              <a:t>&lt;</a:t>
            </a:r>
            <a:r>
              <a:rPr dirty="0" smtClean="0" sz="1600" spc="-2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1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0">
                <a:latin typeface="Calibri"/>
                <a:cs typeface="Calibri"/>
              </a:rPr>
              <a:t>0</a:t>
            </a:r>
            <a:r>
              <a:rPr dirty="0" smtClean="0" sz="1600" spc="-9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0">
                <a:latin typeface="Calibri"/>
                <a:cs typeface="Calibri"/>
              </a:rPr>
              <a:t>0</a:t>
            </a:r>
            <a:r>
              <a:rPr dirty="0" smtClean="0" sz="1600" spc="5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EH</a:t>
            </a:r>
            <a:r>
              <a:rPr dirty="0" smtClean="0" sz="1600" spc="-7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:</a:t>
            </a:r>
            <a:r>
              <a:rPr dirty="0" smtClean="0" sz="1600" spc="-14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92329">
              <a:lnSpc>
                <a:spcPts val="1920"/>
              </a:lnSpc>
              <a:spcBef>
                <a:spcPts val="96"/>
              </a:spcBef>
            </a:pPr>
            <a:r>
              <a:rPr dirty="0" smtClean="0" baseline="1706" sz="2400" spc="0">
                <a:latin typeface="Calibri"/>
                <a:cs typeface="Calibri"/>
              </a:rPr>
              <a:t>&gt;</a:t>
            </a:r>
            <a:r>
              <a:rPr dirty="0" smtClean="0" baseline="1706" sz="2400" spc="1">
                <a:latin typeface="Calibri"/>
                <a:cs typeface="Calibri"/>
              </a:rPr>
              <a:t> </a:t>
            </a:r>
            <a:r>
              <a:rPr dirty="0" smtClean="0" baseline="1706" sz="2400" spc="-4">
                <a:latin typeface="Calibri"/>
                <a:cs typeface="Calibri"/>
              </a:rPr>
              <a:t>1</a:t>
            </a:r>
            <a:r>
              <a:rPr dirty="0" smtClean="0" baseline="1706" sz="2400" spc="-4">
                <a:latin typeface="Calibri"/>
                <a:cs typeface="Calibri"/>
              </a:rPr>
              <a:t>0</a:t>
            </a:r>
            <a:r>
              <a:rPr dirty="0" smtClean="0" baseline="1706" sz="2400" spc="0">
                <a:latin typeface="Calibri"/>
                <a:cs typeface="Calibri"/>
              </a:rPr>
              <a:t>0</a:t>
            </a:r>
            <a:r>
              <a:rPr dirty="0" smtClean="0" baseline="1706" sz="2400" spc="-9">
                <a:latin typeface="Calibri"/>
                <a:cs typeface="Calibri"/>
              </a:rPr>
              <a:t> </a:t>
            </a:r>
            <a:r>
              <a:rPr dirty="0" smtClean="0" baseline="1706" sz="2400" spc="-4">
                <a:latin typeface="Calibri"/>
                <a:cs typeface="Calibri"/>
              </a:rPr>
              <a:t>0</a:t>
            </a:r>
            <a:r>
              <a:rPr dirty="0" smtClean="0" baseline="1706" sz="2400" spc="-4">
                <a:latin typeface="Calibri"/>
                <a:cs typeface="Calibri"/>
              </a:rPr>
              <a:t>0</a:t>
            </a:r>
            <a:r>
              <a:rPr dirty="0" smtClean="0" baseline="1706" sz="2400" spc="0">
                <a:latin typeface="Calibri"/>
                <a:cs typeface="Calibri"/>
              </a:rPr>
              <a:t>0</a:t>
            </a:r>
            <a:r>
              <a:rPr dirty="0" smtClean="0" baseline="1706" sz="2400" spc="5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EH</a:t>
            </a:r>
            <a:r>
              <a:rPr dirty="0" smtClean="0" baseline="1706" sz="2400" spc="-7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:</a:t>
            </a:r>
            <a:r>
              <a:rPr dirty="0" smtClean="0" baseline="1706" sz="2400" spc="-1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5219700" y="2663952"/>
            <a:ext cx="3799332" cy="405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3"/>
              </a:spcBef>
            </a:pPr>
            <a:endParaRPr sz="900"/>
          </a:p>
          <a:p>
            <a:pPr marR="595315" algn="r">
              <a:lnSpc>
                <a:spcPts val="925"/>
              </a:lnSpc>
              <a:spcBef>
                <a:spcPts val="29046"/>
              </a:spcBef>
            </a:pPr>
            <a:r>
              <a:rPr dirty="0" smtClean="0" baseline="-13713" sz="1500" spc="4">
                <a:latin typeface="Verdana"/>
                <a:cs typeface="Verdana"/>
              </a:rPr>
              <a:t>43</a:t>
            </a:r>
            <a:endParaRPr sz="1000">
              <a:latin typeface="Verdana"/>
              <a:cs typeface="Verdana"/>
            </a:endParaRPr>
          </a:p>
          <a:p>
            <a:pPr marR="68002" algn="r">
              <a:lnSpc>
                <a:spcPts val="1120"/>
              </a:lnSpc>
              <a:spcBef>
                <a:spcPts val="9"/>
              </a:spcBef>
            </a:pPr>
            <a:r>
              <a:rPr dirty="0" smtClean="0" baseline="12530" sz="1500" spc="0">
                <a:latin typeface="Segoe UI"/>
                <a:cs typeface="Segoe UI"/>
              </a:rPr>
              <a:t>E</a:t>
            </a:r>
            <a:r>
              <a:rPr dirty="0" smtClean="0" baseline="12530" sz="1500" spc="-4">
                <a:latin typeface="Segoe UI"/>
                <a:cs typeface="Segoe UI"/>
              </a:rPr>
              <a:t>C</a:t>
            </a:r>
            <a:r>
              <a:rPr dirty="0" smtClean="0" baseline="12530" sz="1500" spc="4">
                <a:latin typeface="Segoe UI"/>
                <a:cs typeface="Segoe UI"/>
              </a:rPr>
              <a:t>A</a:t>
            </a:r>
            <a:r>
              <a:rPr dirty="0" smtClean="0" baseline="12530" sz="1500" spc="0">
                <a:latin typeface="Segoe UI"/>
                <a:cs typeface="Segoe UI"/>
              </a:rPr>
              <a:t>M</a:t>
            </a:r>
            <a:r>
              <a:rPr dirty="0" smtClean="0" baseline="12530" sz="1500" spc="-6">
                <a:latin typeface="Segoe UI"/>
                <a:cs typeface="Segoe UI"/>
              </a:rPr>
              <a:t> </a:t>
            </a:r>
            <a:r>
              <a:rPr dirty="0" smtClean="0" baseline="12530" sz="1500" spc="0">
                <a:latin typeface="Segoe UI"/>
                <a:cs typeface="Segoe UI"/>
              </a:rPr>
              <a:t>2015</a:t>
            </a:r>
            <a:r>
              <a:rPr dirty="0" smtClean="0" baseline="12530" sz="1500" spc="0">
                <a:latin typeface="Segoe UI"/>
                <a:cs typeface="Segoe UI"/>
              </a:rPr>
              <a:t>      </a:t>
            </a:r>
            <a:r>
              <a:rPr dirty="0" smtClean="0" baseline="12530" sz="1500" spc="251">
                <a:latin typeface="Segoe UI"/>
                <a:cs typeface="Segoe UI"/>
              </a:rPr>
              <a:t> </a:t>
            </a:r>
            <a:r>
              <a:rPr dirty="0" smtClean="0" baseline="5851" sz="2100" spc="-4">
                <a:solidFill>
                  <a:srgbClr val="C00000"/>
                </a:solidFill>
                <a:latin typeface="Calibri"/>
                <a:cs typeface="Calibri"/>
              </a:rPr>
              <a:t>43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219700" y="2663952"/>
            <a:ext cx="3799332" cy="3977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740396" y="5084064"/>
            <a:ext cx="1368552" cy="289560"/>
          </a:xfrm>
          <a:custGeom>
            <a:avLst/>
            <a:gdLst/>
            <a:ahLst/>
            <a:cxnLst/>
            <a:rect l="l" t="t" r="r" b="b"/>
            <a:pathLst>
              <a:path w="1368552" h="289560">
                <a:moveTo>
                  <a:pt x="0" y="289560"/>
                </a:moveTo>
                <a:lnTo>
                  <a:pt x="1368552" y="289560"/>
                </a:lnTo>
                <a:lnTo>
                  <a:pt x="136855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219700" y="3140964"/>
            <a:ext cx="216408" cy="1511808"/>
          </a:xfrm>
          <a:custGeom>
            <a:avLst/>
            <a:gdLst/>
            <a:ahLst/>
            <a:cxnLst/>
            <a:rect l="l" t="t" r="r" b="b"/>
            <a:pathLst>
              <a:path w="216408" h="1511808">
                <a:moveTo>
                  <a:pt x="216408" y="1511808"/>
                </a:moveTo>
                <a:lnTo>
                  <a:pt x="177153" y="1510579"/>
                </a:lnTo>
                <a:lnTo>
                  <a:pt x="144329" y="1507209"/>
                </a:lnTo>
                <a:lnTo>
                  <a:pt x="113169" y="1499173"/>
                </a:lnTo>
                <a:lnTo>
                  <a:pt x="108203" y="1493774"/>
                </a:lnTo>
                <a:lnTo>
                  <a:pt x="108203" y="773938"/>
                </a:lnTo>
                <a:lnTo>
                  <a:pt x="106315" y="770578"/>
                </a:lnTo>
                <a:lnTo>
                  <a:pt x="100880" y="767421"/>
                </a:lnTo>
                <a:lnTo>
                  <a:pt x="92241" y="764525"/>
                </a:lnTo>
                <a:lnTo>
                  <a:pt x="80743" y="761950"/>
                </a:lnTo>
                <a:lnTo>
                  <a:pt x="66730" y="759754"/>
                </a:lnTo>
                <a:lnTo>
                  <a:pt x="50546" y="757996"/>
                </a:lnTo>
                <a:lnTo>
                  <a:pt x="32536" y="756737"/>
                </a:lnTo>
                <a:lnTo>
                  <a:pt x="13043" y="756034"/>
                </a:lnTo>
                <a:lnTo>
                  <a:pt x="0" y="755904"/>
                </a:lnTo>
                <a:lnTo>
                  <a:pt x="20258" y="755587"/>
                </a:lnTo>
                <a:lnTo>
                  <a:pt x="56642" y="753228"/>
                </a:lnTo>
                <a:lnTo>
                  <a:pt x="85219" y="748964"/>
                </a:lnTo>
                <a:lnTo>
                  <a:pt x="108203" y="737869"/>
                </a:lnTo>
                <a:lnTo>
                  <a:pt x="108203" y="18034"/>
                </a:lnTo>
                <a:lnTo>
                  <a:pt x="110092" y="14674"/>
                </a:lnTo>
                <a:lnTo>
                  <a:pt x="115527" y="11517"/>
                </a:lnTo>
                <a:lnTo>
                  <a:pt x="124166" y="8621"/>
                </a:lnTo>
                <a:lnTo>
                  <a:pt x="135664" y="6046"/>
                </a:lnTo>
                <a:lnTo>
                  <a:pt x="149677" y="3850"/>
                </a:lnTo>
                <a:lnTo>
                  <a:pt x="165861" y="2092"/>
                </a:lnTo>
                <a:lnTo>
                  <a:pt x="183871" y="833"/>
                </a:lnTo>
                <a:lnTo>
                  <a:pt x="203364" y="130"/>
                </a:lnTo>
                <a:lnTo>
                  <a:pt x="216408" y="0"/>
                </a:lnTo>
              </a:path>
            </a:pathLst>
          </a:custGeom>
          <a:ln w="6096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219700" y="4652772"/>
            <a:ext cx="216408" cy="431291"/>
          </a:xfrm>
          <a:custGeom>
            <a:avLst/>
            <a:gdLst/>
            <a:ahLst/>
            <a:cxnLst/>
            <a:rect l="l" t="t" r="r" b="b"/>
            <a:pathLst>
              <a:path w="216408" h="431291">
                <a:moveTo>
                  <a:pt x="216408" y="431291"/>
                </a:moveTo>
                <a:lnTo>
                  <a:pt x="196149" y="430975"/>
                </a:lnTo>
                <a:lnTo>
                  <a:pt x="177153" y="430063"/>
                </a:lnTo>
                <a:lnTo>
                  <a:pt x="159765" y="428616"/>
                </a:lnTo>
                <a:lnTo>
                  <a:pt x="144329" y="426693"/>
                </a:lnTo>
                <a:lnTo>
                  <a:pt x="131188" y="424352"/>
                </a:lnTo>
                <a:lnTo>
                  <a:pt x="120686" y="421654"/>
                </a:lnTo>
                <a:lnTo>
                  <a:pt x="113169" y="418657"/>
                </a:lnTo>
                <a:lnTo>
                  <a:pt x="108203" y="413257"/>
                </a:lnTo>
                <a:lnTo>
                  <a:pt x="108203" y="233679"/>
                </a:lnTo>
                <a:lnTo>
                  <a:pt x="106315" y="230320"/>
                </a:lnTo>
                <a:lnTo>
                  <a:pt x="100880" y="227163"/>
                </a:lnTo>
                <a:lnTo>
                  <a:pt x="92241" y="224267"/>
                </a:lnTo>
                <a:lnTo>
                  <a:pt x="80743" y="221692"/>
                </a:lnTo>
                <a:lnTo>
                  <a:pt x="66730" y="219496"/>
                </a:lnTo>
                <a:lnTo>
                  <a:pt x="50546" y="217738"/>
                </a:lnTo>
                <a:lnTo>
                  <a:pt x="32536" y="216479"/>
                </a:lnTo>
                <a:lnTo>
                  <a:pt x="13043" y="215776"/>
                </a:lnTo>
                <a:lnTo>
                  <a:pt x="0" y="215645"/>
                </a:lnTo>
                <a:lnTo>
                  <a:pt x="20258" y="215329"/>
                </a:lnTo>
                <a:lnTo>
                  <a:pt x="39254" y="214417"/>
                </a:lnTo>
                <a:lnTo>
                  <a:pt x="56642" y="212970"/>
                </a:lnTo>
                <a:lnTo>
                  <a:pt x="72078" y="211047"/>
                </a:lnTo>
                <a:lnTo>
                  <a:pt x="85219" y="208706"/>
                </a:lnTo>
                <a:lnTo>
                  <a:pt x="95721" y="206008"/>
                </a:lnTo>
                <a:lnTo>
                  <a:pt x="103238" y="203011"/>
                </a:lnTo>
                <a:lnTo>
                  <a:pt x="108203" y="197611"/>
                </a:lnTo>
                <a:lnTo>
                  <a:pt x="108203" y="18033"/>
                </a:lnTo>
                <a:lnTo>
                  <a:pt x="110092" y="14674"/>
                </a:lnTo>
                <a:lnTo>
                  <a:pt x="115527" y="11517"/>
                </a:lnTo>
                <a:lnTo>
                  <a:pt x="124166" y="8621"/>
                </a:lnTo>
                <a:lnTo>
                  <a:pt x="135664" y="6046"/>
                </a:lnTo>
                <a:lnTo>
                  <a:pt x="149677" y="3850"/>
                </a:lnTo>
                <a:lnTo>
                  <a:pt x="165861" y="2092"/>
                </a:lnTo>
                <a:lnTo>
                  <a:pt x="183871" y="833"/>
                </a:lnTo>
                <a:lnTo>
                  <a:pt x="203364" y="130"/>
                </a:lnTo>
                <a:lnTo>
                  <a:pt x="216408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364480" y="5084064"/>
            <a:ext cx="214884" cy="1225296"/>
          </a:xfrm>
          <a:custGeom>
            <a:avLst/>
            <a:gdLst/>
            <a:ahLst/>
            <a:cxnLst/>
            <a:rect l="l" t="t" r="r" b="b"/>
            <a:pathLst>
              <a:path w="214884" h="1225296">
                <a:moveTo>
                  <a:pt x="214884" y="1225296"/>
                </a:moveTo>
                <a:lnTo>
                  <a:pt x="194652" y="1224978"/>
                </a:lnTo>
                <a:lnTo>
                  <a:pt x="158331" y="1222617"/>
                </a:lnTo>
                <a:lnTo>
                  <a:pt x="129874" y="1218340"/>
                </a:lnTo>
                <a:lnTo>
                  <a:pt x="108083" y="1209357"/>
                </a:lnTo>
                <a:lnTo>
                  <a:pt x="107442" y="1207389"/>
                </a:lnTo>
                <a:lnTo>
                  <a:pt x="107442" y="630555"/>
                </a:lnTo>
                <a:lnTo>
                  <a:pt x="105537" y="627180"/>
                </a:lnTo>
                <a:lnTo>
                  <a:pt x="100058" y="624018"/>
                </a:lnTo>
                <a:lnTo>
                  <a:pt x="91356" y="621125"/>
                </a:lnTo>
                <a:lnTo>
                  <a:pt x="79782" y="618561"/>
                </a:lnTo>
                <a:lnTo>
                  <a:pt x="65688" y="616384"/>
                </a:lnTo>
                <a:lnTo>
                  <a:pt x="49426" y="614651"/>
                </a:lnTo>
                <a:lnTo>
                  <a:pt x="31346" y="613422"/>
                </a:lnTo>
                <a:lnTo>
                  <a:pt x="11800" y="612754"/>
                </a:lnTo>
                <a:lnTo>
                  <a:pt x="0" y="612648"/>
                </a:lnTo>
                <a:lnTo>
                  <a:pt x="20231" y="612330"/>
                </a:lnTo>
                <a:lnTo>
                  <a:pt x="56552" y="609969"/>
                </a:lnTo>
                <a:lnTo>
                  <a:pt x="85009" y="605692"/>
                </a:lnTo>
                <a:lnTo>
                  <a:pt x="106800" y="596709"/>
                </a:lnTo>
                <a:lnTo>
                  <a:pt x="107442" y="594741"/>
                </a:lnTo>
                <a:lnTo>
                  <a:pt x="107442" y="17906"/>
                </a:lnTo>
                <a:lnTo>
                  <a:pt x="109346" y="14529"/>
                </a:lnTo>
                <a:lnTo>
                  <a:pt x="114825" y="11365"/>
                </a:lnTo>
                <a:lnTo>
                  <a:pt x="123527" y="8472"/>
                </a:lnTo>
                <a:lnTo>
                  <a:pt x="135101" y="5908"/>
                </a:lnTo>
                <a:lnTo>
                  <a:pt x="149195" y="3732"/>
                </a:lnTo>
                <a:lnTo>
                  <a:pt x="165457" y="2001"/>
                </a:lnTo>
                <a:lnTo>
                  <a:pt x="183537" y="773"/>
                </a:lnTo>
                <a:lnTo>
                  <a:pt x="203083" y="106"/>
                </a:lnTo>
                <a:lnTo>
                  <a:pt x="214884" y="0"/>
                </a:lnTo>
              </a:path>
            </a:pathLst>
          </a:custGeom>
          <a:ln w="6096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31873" y="277880"/>
            <a:ext cx="31484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Traiteme</a:t>
            </a:r>
            <a:r>
              <a:rPr dirty="0" smtClean="0" baseline="1993" sz="3600" spc="4" b="1">
                <a:solidFill>
                  <a:srgbClr val="1F3863"/>
                </a:solidFill>
                <a:latin typeface="Comic Sans MS"/>
                <a:cs typeface="Comic Sans MS"/>
              </a:rPr>
              <a:t>n</a:t>
            </a: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t</a:t>
            </a: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 </a:t>
            </a: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des</a:t>
            </a: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 </a:t>
            </a: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eaux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0807" y="277880"/>
            <a:ext cx="8672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usées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6484" y="277880"/>
            <a:ext cx="12911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ur</a:t>
            </a:r>
            <a:r>
              <a:rPr dirty="0" smtClean="0" baseline="1993" sz="3600" spc="4" b="1">
                <a:solidFill>
                  <a:srgbClr val="1F3863"/>
                </a:solidFill>
                <a:latin typeface="Comic Sans MS"/>
                <a:cs typeface="Comic Sans MS"/>
              </a:rPr>
              <a:t>b</a:t>
            </a: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ain</a:t>
            </a:r>
            <a:r>
              <a:rPr dirty="0" smtClean="0" baseline="1993" sz="3600" spc="4" b="1">
                <a:solidFill>
                  <a:srgbClr val="1F3863"/>
                </a:solidFill>
                <a:latin typeface="Comic Sans MS"/>
                <a:cs typeface="Comic Sans MS"/>
              </a:rPr>
              <a:t>e</a:t>
            </a:r>
            <a:r>
              <a:rPr dirty="0" smtClean="0" baseline="1993" sz="3600" spc="0" b="1">
                <a:solidFill>
                  <a:srgbClr val="1F3863"/>
                </a:solidFill>
                <a:latin typeface="Comic Sans MS"/>
                <a:cs typeface="Comic Sans MS"/>
              </a:rPr>
              <a:t>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073" y="1084701"/>
            <a:ext cx="219925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Eta</a:t>
            </a:r>
            <a:r>
              <a:rPr dirty="0" smtClean="0" baseline="1494" sz="2400" spc="-4">
                <a:latin typeface="Comic Sans MS"/>
                <a:cs typeface="Comic Sans MS"/>
              </a:rPr>
              <a:t>p</a:t>
            </a:r>
            <a:r>
              <a:rPr dirty="0" smtClean="0" baseline="1494" sz="2400" spc="0">
                <a:latin typeface="Comic Sans MS"/>
                <a:cs typeface="Comic Sans MS"/>
              </a:rPr>
              <a:t>es</a:t>
            </a:r>
            <a:r>
              <a:rPr dirty="0" smtClean="0" baseline="1494" sz="2400" spc="-39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du</a:t>
            </a:r>
            <a:r>
              <a:rPr dirty="0" smtClean="0" baseline="1494" sz="2400" spc="-7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traitement</a:t>
            </a:r>
            <a:r>
              <a:rPr dirty="0" smtClean="0" baseline="1494" sz="2400" spc="-81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073" y="1579143"/>
            <a:ext cx="16957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2391" sz="3000" spc="0">
                <a:solidFill>
                  <a:srgbClr val="6F2F9F"/>
                </a:solidFill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585" y="1579143"/>
            <a:ext cx="4175498" cy="1926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94">
              <a:lnSpc>
                <a:spcPts val="2270"/>
              </a:lnSpc>
              <a:spcBef>
                <a:spcPts val="113"/>
              </a:spcBef>
            </a:pPr>
            <a:r>
              <a:rPr dirty="0" smtClean="0" baseline="3587" sz="3000" spc="0">
                <a:solidFill>
                  <a:srgbClr val="6F2F9F"/>
                </a:solidFill>
                <a:latin typeface="Comic Sans MS"/>
                <a:cs typeface="Comic Sans MS"/>
              </a:rPr>
              <a:t>Le</a:t>
            </a:r>
            <a:r>
              <a:rPr dirty="0" smtClean="0" baseline="3587" sz="3000" spc="0">
                <a:solidFill>
                  <a:srgbClr val="6F2F9F"/>
                </a:solidFill>
                <a:latin typeface="Comic Sans MS"/>
                <a:cs typeface="Comic Sans MS"/>
              </a:rPr>
              <a:t> </a:t>
            </a:r>
            <a:r>
              <a:rPr dirty="0" smtClean="0" baseline="3587" sz="3000" spc="0">
                <a:solidFill>
                  <a:srgbClr val="6F2F9F"/>
                </a:solidFill>
                <a:latin typeface="Comic Sans MS"/>
                <a:cs typeface="Comic Sans MS"/>
              </a:rPr>
              <a:t>pr</a:t>
            </a:r>
            <a:r>
              <a:rPr dirty="0" smtClean="0" baseline="3587" sz="3000" spc="-9">
                <a:solidFill>
                  <a:srgbClr val="6F2F9F"/>
                </a:solidFill>
                <a:latin typeface="Comic Sans MS"/>
                <a:cs typeface="Comic Sans MS"/>
              </a:rPr>
              <a:t>é</a:t>
            </a:r>
            <a:r>
              <a:rPr dirty="0" smtClean="0" baseline="3587" sz="3000" spc="0">
                <a:solidFill>
                  <a:srgbClr val="6F2F9F"/>
                </a:solidFill>
                <a:latin typeface="Comic Sans MS"/>
                <a:cs typeface="Comic Sans MS"/>
              </a:rPr>
              <a:t>traitem</a:t>
            </a:r>
            <a:r>
              <a:rPr dirty="0" smtClean="0" baseline="3587" sz="3000" spc="-4">
                <a:solidFill>
                  <a:srgbClr val="6F2F9F"/>
                </a:solidFill>
                <a:latin typeface="Comic Sans MS"/>
                <a:cs typeface="Comic Sans MS"/>
              </a:rPr>
              <a:t>e</a:t>
            </a:r>
            <a:r>
              <a:rPr dirty="0" smtClean="0" baseline="3587" sz="3000" spc="0">
                <a:solidFill>
                  <a:srgbClr val="6F2F9F"/>
                </a:solidFill>
                <a:latin typeface="Comic Sans MS"/>
                <a:cs typeface="Comic Sans MS"/>
              </a:rPr>
              <a:t>nt</a:t>
            </a:r>
            <a:r>
              <a:rPr dirty="0" smtClean="0" baseline="3587" sz="3000" spc="14">
                <a:solidFill>
                  <a:srgbClr val="6F2F9F"/>
                </a:solidFill>
                <a:latin typeface="Comic Sans MS"/>
                <a:cs typeface="Comic Sans MS"/>
              </a:rPr>
              <a:t> </a:t>
            </a:r>
            <a:r>
              <a:rPr dirty="0" smtClean="0" baseline="3587" sz="3000" spc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  <a:p>
            <a:pPr marL="183387">
              <a:lnSpc>
                <a:spcPts val="1875"/>
              </a:lnSpc>
            </a:pPr>
            <a:r>
              <a:rPr dirty="0" smtClean="0" baseline="1811" sz="2400" spc="19">
                <a:latin typeface="Times New Roman"/>
                <a:cs typeface="Times New Roman"/>
              </a:rPr>
              <a:t>●</a:t>
            </a:r>
            <a:r>
              <a:rPr dirty="0" smtClean="0" baseline="1708" sz="2100" spc="0">
                <a:latin typeface="Comic Sans MS"/>
                <a:cs typeface="Comic Sans MS"/>
              </a:rPr>
              <a:t>cons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ste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à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élim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ner</a:t>
            </a:r>
            <a:r>
              <a:rPr dirty="0" smtClean="0" baseline="1708" sz="2100" spc="-25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de</a:t>
            </a:r>
            <a:r>
              <a:rPr dirty="0" smtClean="0" baseline="1708" sz="2100" spc="-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l’eau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cor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s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latin typeface="Comic Sans MS"/>
                <a:cs typeface="Comic Sans MS"/>
              </a:rPr>
              <a:t>f</a:t>
            </a:r>
            <a:r>
              <a:rPr dirty="0" smtClean="0" baseline="1708" sz="2100" spc="0">
                <a:latin typeface="Comic Sans MS"/>
                <a:cs typeface="Comic Sans MS"/>
              </a:rPr>
              <a:t>l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ttan</a:t>
            </a:r>
            <a:r>
              <a:rPr dirty="0" smtClean="0" baseline="1708" sz="2100" spc="-4"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  <a:p>
            <a:pPr marL="12700" marR="53094">
              <a:lnSpc>
                <a:spcPts val="2445"/>
              </a:lnSpc>
              <a:spcBef>
                <a:spcPts val="28"/>
              </a:spcBef>
            </a:pPr>
            <a:r>
              <a:rPr dirty="0" smtClean="0" baseline="2391" sz="3000" spc="0">
                <a:solidFill>
                  <a:srgbClr val="FFC000"/>
                </a:solidFill>
                <a:latin typeface="Comic Sans MS"/>
                <a:cs typeface="Comic Sans MS"/>
              </a:rPr>
              <a:t>Le</a:t>
            </a:r>
            <a:r>
              <a:rPr dirty="0" smtClean="0" baseline="2391" sz="3000" spc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solidFill>
                  <a:srgbClr val="FFC000"/>
                </a:solidFill>
                <a:latin typeface="Comic Sans MS"/>
                <a:cs typeface="Comic Sans MS"/>
              </a:rPr>
              <a:t>traiteme</a:t>
            </a:r>
            <a:r>
              <a:rPr dirty="0" smtClean="0" baseline="2391" sz="3000" spc="-9">
                <a:solidFill>
                  <a:srgbClr val="FFC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2391" sz="3000" spc="0">
                <a:solidFill>
                  <a:srgbClr val="FFC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2391" sz="3000" spc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solidFill>
                  <a:srgbClr val="FFC000"/>
                </a:solidFill>
                <a:latin typeface="Comic Sans MS"/>
                <a:cs typeface="Comic Sans MS"/>
              </a:rPr>
              <a:t>p</a:t>
            </a:r>
            <a:r>
              <a:rPr dirty="0" smtClean="0" baseline="2391" sz="3000" spc="-4">
                <a:solidFill>
                  <a:srgbClr val="FFC000"/>
                </a:solidFill>
                <a:latin typeface="Comic Sans MS"/>
                <a:cs typeface="Comic Sans MS"/>
              </a:rPr>
              <a:t>r</a:t>
            </a:r>
            <a:r>
              <a:rPr dirty="0" smtClean="0" baseline="2391" sz="3000" spc="0">
                <a:solidFill>
                  <a:srgbClr val="FFC000"/>
                </a:solidFill>
                <a:latin typeface="Comic Sans MS"/>
                <a:cs typeface="Comic Sans MS"/>
              </a:rPr>
              <a:t>imaire</a:t>
            </a:r>
            <a:r>
              <a:rPr dirty="0" smtClean="0" baseline="2391" sz="3000" spc="14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  <a:p>
            <a:pPr marL="183387" marR="53094">
              <a:lnSpc>
                <a:spcPts val="1875"/>
              </a:lnSpc>
            </a:pPr>
            <a:r>
              <a:rPr dirty="0" smtClean="0" baseline="1811" sz="2400" spc="19">
                <a:latin typeface="Times New Roman"/>
                <a:cs typeface="Times New Roman"/>
              </a:rPr>
              <a:t>●</a:t>
            </a:r>
            <a:r>
              <a:rPr dirty="0" smtClean="0" baseline="1708" sz="2100" spc="0">
                <a:latin typeface="Comic Sans MS"/>
                <a:cs typeface="Comic Sans MS"/>
              </a:rPr>
              <a:t>sup</a:t>
            </a:r>
            <a:r>
              <a:rPr dirty="0" smtClean="0" baseline="1708" sz="2100" spc="4">
                <a:latin typeface="Comic Sans MS"/>
                <a:cs typeface="Comic Sans MS"/>
              </a:rPr>
              <a:t>p</a:t>
            </a:r>
            <a:r>
              <a:rPr dirty="0" smtClean="0" baseline="1708" sz="2100" spc="0">
                <a:latin typeface="Comic Sans MS"/>
                <a:cs typeface="Comic Sans MS"/>
              </a:rPr>
              <a:t>r</a:t>
            </a:r>
            <a:r>
              <a:rPr dirty="0" smtClean="0" baseline="1708" sz="2100" spc="-1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mer</a:t>
            </a:r>
            <a:r>
              <a:rPr dirty="0" smtClean="0" baseline="1708" sz="2100" spc="-5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mati</a:t>
            </a:r>
            <a:r>
              <a:rPr dirty="0" smtClean="0" baseline="1708" sz="2100" spc="-4">
                <a:latin typeface="Comic Sans MS"/>
                <a:cs typeface="Comic Sans MS"/>
              </a:rPr>
              <a:t>è</a:t>
            </a:r>
            <a:r>
              <a:rPr dirty="0" smtClean="0" baseline="1708" sz="2100" spc="0">
                <a:latin typeface="Comic Sans MS"/>
                <a:cs typeface="Comic Sans MS"/>
              </a:rPr>
              <a:t>r</a:t>
            </a:r>
            <a:r>
              <a:rPr dirty="0" smtClean="0" baseline="1708" sz="2100" spc="-4"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latin typeface="Comic Sans MS"/>
                <a:cs typeface="Comic Sans MS"/>
              </a:rPr>
              <a:t>s</a:t>
            </a:r>
            <a:r>
              <a:rPr dirty="0" smtClean="0" baseline="1708" sz="2100" spc="-34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en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suspe</a:t>
            </a:r>
            <a:r>
              <a:rPr dirty="0" smtClean="0" baseline="1708" sz="2100" spc="-4"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latin typeface="Comic Sans MS"/>
                <a:cs typeface="Comic Sans MS"/>
              </a:rPr>
              <a:t>si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n</a:t>
            </a:r>
            <a:endParaRPr sz="1400">
              <a:latin typeface="Comic Sans MS"/>
              <a:cs typeface="Comic Sans MS"/>
            </a:endParaRPr>
          </a:p>
          <a:p>
            <a:pPr marL="12700" marR="53094">
              <a:lnSpc>
                <a:spcPts val="2445"/>
              </a:lnSpc>
              <a:spcBef>
                <a:spcPts val="28"/>
              </a:spcBef>
            </a:pP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Le</a:t>
            </a: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traiteme</a:t>
            </a:r>
            <a:r>
              <a:rPr dirty="0" smtClean="0" baseline="2391" sz="3000" spc="-9">
                <a:solidFill>
                  <a:srgbClr val="00AF50"/>
                </a:solidFill>
                <a:latin typeface="Comic Sans MS"/>
                <a:cs typeface="Comic Sans MS"/>
              </a:rPr>
              <a:t>n</a:t>
            </a: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t</a:t>
            </a: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s</a:t>
            </a:r>
            <a:r>
              <a:rPr dirty="0" smtClean="0" baseline="2391" sz="3000" spc="-9">
                <a:solidFill>
                  <a:srgbClr val="00AF50"/>
                </a:solidFill>
                <a:latin typeface="Comic Sans MS"/>
                <a:cs typeface="Comic Sans MS"/>
              </a:rPr>
              <a:t>e</a:t>
            </a: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cond</a:t>
            </a:r>
            <a:r>
              <a:rPr dirty="0" smtClean="0" baseline="2391" sz="3000" spc="-4">
                <a:solidFill>
                  <a:srgbClr val="00AF50"/>
                </a:solidFill>
                <a:latin typeface="Comic Sans MS"/>
                <a:cs typeface="Comic Sans MS"/>
              </a:rPr>
              <a:t>a</a:t>
            </a: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ire</a:t>
            </a:r>
            <a:r>
              <a:rPr dirty="0" smtClean="0" baseline="2391" sz="3000" spc="25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dirty="0" smtClean="0" baseline="2391" sz="3000" spc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  <a:p>
            <a:pPr marL="148336" marR="53094">
              <a:lnSpc>
                <a:spcPts val="1855"/>
              </a:lnSpc>
            </a:pPr>
            <a:r>
              <a:rPr dirty="0" smtClean="0" baseline="1811" sz="2400" spc="19">
                <a:latin typeface="Times New Roman"/>
                <a:cs typeface="Times New Roman"/>
              </a:rPr>
              <a:t>●</a:t>
            </a:r>
            <a:r>
              <a:rPr dirty="0" smtClean="0" baseline="1708" sz="2100" spc="0">
                <a:latin typeface="Comic Sans MS"/>
                <a:cs typeface="Comic Sans MS"/>
              </a:rPr>
              <a:t>élim</a:t>
            </a:r>
            <a:r>
              <a:rPr dirty="0" smtClean="0" baseline="1708" sz="2100" spc="-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ner</a:t>
            </a:r>
            <a:r>
              <a:rPr dirty="0" smtClean="0" baseline="1708" sz="2100" spc="-4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les</a:t>
            </a:r>
            <a:r>
              <a:rPr dirty="0" smtClean="0" baseline="1708" sz="2100" spc="-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matières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</a:t>
            </a:r>
            <a:r>
              <a:rPr dirty="0" smtClean="0" baseline="1708" sz="2100" spc="4"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latin typeface="Comic Sans MS"/>
                <a:cs typeface="Comic Sans MS"/>
              </a:rPr>
              <a:t>ss</a:t>
            </a:r>
            <a:r>
              <a:rPr dirty="0" smtClean="0" baseline="1708" sz="2100" spc="4"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latin typeface="Comic Sans MS"/>
                <a:cs typeface="Comic Sans MS"/>
              </a:rPr>
              <a:t>utes</a:t>
            </a:r>
            <a:r>
              <a:rPr dirty="0" smtClean="0" baseline="1708" sz="2100" spc="-19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d</a:t>
            </a:r>
            <a:r>
              <a:rPr dirty="0" smtClean="0" baseline="1708" sz="2100" spc="4"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latin typeface="Comic Sans MS"/>
                <a:cs typeface="Comic Sans MS"/>
              </a:rPr>
              <a:t>ns</a:t>
            </a:r>
            <a:r>
              <a:rPr dirty="0" smtClean="0" baseline="1708" sz="2100" spc="0"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latin typeface="Comic Sans MS"/>
                <a:cs typeface="Comic Sans MS"/>
              </a:rPr>
              <a:t>l’eau</a:t>
            </a:r>
            <a:endParaRPr sz="1400">
              <a:latin typeface="Comic Sans MS"/>
              <a:cs typeface="Comic Sans MS"/>
            </a:endParaRPr>
          </a:p>
          <a:p>
            <a:pPr marL="62992" marR="53094">
              <a:lnSpc>
                <a:spcPts val="2405"/>
              </a:lnSpc>
              <a:spcBef>
                <a:spcPts val="27"/>
              </a:spcBef>
            </a:pPr>
            <a:r>
              <a:rPr dirty="0" smtClean="0" baseline="1195" sz="3000" spc="0">
                <a:latin typeface="Comic Sans MS"/>
                <a:cs typeface="Comic Sans MS"/>
              </a:rPr>
              <a:t>Le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traiteme</a:t>
            </a:r>
            <a:r>
              <a:rPr dirty="0" smtClean="0" baseline="1195" sz="3000" spc="-9">
                <a:latin typeface="Comic Sans MS"/>
                <a:cs typeface="Comic Sans MS"/>
              </a:rPr>
              <a:t>n</a:t>
            </a:r>
            <a:r>
              <a:rPr dirty="0" smtClean="0" baseline="1195" sz="3000" spc="0">
                <a:latin typeface="Comic Sans MS"/>
                <a:cs typeface="Comic Sans MS"/>
              </a:rPr>
              <a:t>t</a:t>
            </a:r>
            <a:r>
              <a:rPr dirty="0" smtClean="0" baseline="1195" sz="3000" spc="0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d</a:t>
            </a:r>
            <a:r>
              <a:rPr dirty="0" smtClean="0" baseline="1195" sz="3000" spc="-4">
                <a:latin typeface="Comic Sans MS"/>
                <a:cs typeface="Comic Sans MS"/>
              </a:rPr>
              <a:t>e</a:t>
            </a:r>
            <a:r>
              <a:rPr dirty="0" smtClean="0" baseline="1195" sz="3000" spc="0">
                <a:latin typeface="Comic Sans MS"/>
                <a:cs typeface="Comic Sans MS"/>
              </a:rPr>
              <a:t>s</a:t>
            </a:r>
            <a:r>
              <a:rPr dirty="0" smtClean="0" baseline="1195" sz="3000" spc="9">
                <a:latin typeface="Comic Sans MS"/>
                <a:cs typeface="Comic Sans MS"/>
              </a:rPr>
              <a:t> </a:t>
            </a:r>
            <a:r>
              <a:rPr dirty="0" smtClean="0" baseline="1195" sz="3000" spc="0">
                <a:latin typeface="Comic Sans MS"/>
                <a:cs typeface="Comic Sans MS"/>
              </a:rPr>
              <a:t>boues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73" y="2127783"/>
            <a:ext cx="16957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2391" sz="3000" spc="0">
                <a:solidFill>
                  <a:srgbClr val="FFC000"/>
                </a:solidFill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73" y="2676804"/>
            <a:ext cx="16957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2391" sz="3000" spc="0">
                <a:solidFill>
                  <a:srgbClr val="00AF50"/>
                </a:solidFill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073" y="3285704"/>
            <a:ext cx="12641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-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920996" y="1527047"/>
            <a:ext cx="4223004" cy="4561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88036" y="469391"/>
            <a:ext cx="4948428" cy="3339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7969" y="4304055"/>
            <a:ext cx="384068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Sou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do</a:t>
            </a:r>
            <a:r>
              <a:rPr dirty="0" smtClean="0" baseline="3034" sz="2700" spc="-9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ume</a:t>
            </a:r>
            <a:r>
              <a:rPr dirty="0" smtClean="0" baseline="3034" sz="2700" spc="-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enc</a:t>
            </a:r>
            <a:r>
              <a:rPr dirty="0" smtClean="0" baseline="3034" sz="2700" spc="-25">
                <a:latin typeface="Calibri"/>
                <a:cs typeface="Calibri"/>
              </a:rPr>
              <a:t>y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opédie</a:t>
            </a:r>
            <a:r>
              <a:rPr dirty="0" smtClean="0" baseline="3034" sz="2700" spc="3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La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ous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5542" y="6164834"/>
            <a:ext cx="3281371" cy="535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Sou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docum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25">
                <a:latin typeface="Calibri"/>
                <a:cs typeface="Calibri"/>
              </a:rPr>
              <a:t>w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er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  <a:p>
            <a:pPr marR="12700" algn="r">
              <a:lnSpc>
                <a:spcPct val="110839"/>
              </a:lnSpc>
              <a:spcBef>
                <a:spcPts val="819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9392" y="1915668"/>
            <a:ext cx="3878579" cy="2488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43628" y="3483864"/>
            <a:ext cx="4355591" cy="278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3514" y="142404"/>
            <a:ext cx="7138869" cy="967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5779" marR="26746">
              <a:lnSpc>
                <a:spcPts val="3925"/>
              </a:lnSpc>
              <a:spcBef>
                <a:spcPts val="196"/>
              </a:spcBef>
            </a:pPr>
            <a:r>
              <a:rPr dirty="0" smtClean="0" baseline="1392" sz="5400" spc="0" b="1">
                <a:solidFill>
                  <a:srgbClr val="6F2F9F"/>
                </a:solidFill>
                <a:latin typeface="Segoe UI"/>
                <a:cs typeface="Segoe UI"/>
              </a:rPr>
              <a:t>Le</a:t>
            </a:r>
            <a:r>
              <a:rPr dirty="0" smtClean="0" baseline="1392" sz="5400" spc="0" b="1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dirty="0" smtClean="0" baseline="1392" sz="5400" spc="0" b="1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dirty="0" smtClean="0" baseline="1392" sz="5400" spc="-19" b="1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dirty="0" smtClean="0" baseline="1392" sz="5400" spc="0" b="1">
                <a:solidFill>
                  <a:srgbClr val="6F2F9F"/>
                </a:solidFill>
                <a:latin typeface="Segoe UI"/>
                <a:cs typeface="Segoe UI"/>
              </a:rPr>
              <a:t>étra</a:t>
            </a:r>
            <a:r>
              <a:rPr dirty="0" smtClean="0" baseline="1392" sz="5400" spc="-9" b="1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dirty="0" smtClean="0" baseline="1392" sz="5400" spc="0" b="1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dirty="0" smtClean="0" baseline="1392" sz="5400" spc="-9" b="1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dirty="0" smtClean="0" baseline="1392" sz="5400" spc="0" b="1">
                <a:solidFill>
                  <a:srgbClr val="6F2F9F"/>
                </a:solidFill>
                <a:latin typeface="Segoe UI"/>
                <a:cs typeface="Segoe UI"/>
              </a:rPr>
              <a:t>ment</a:t>
            </a:r>
            <a:endParaRPr sz="3600">
              <a:latin typeface="Segoe UI"/>
              <a:cs typeface="Segoe UI"/>
            </a:endParaRPr>
          </a:p>
          <a:p>
            <a:pPr marL="12700">
              <a:lnSpc>
                <a:spcPts val="1935"/>
              </a:lnSpc>
              <a:spcBef>
                <a:spcPts val="1657"/>
              </a:spcBef>
            </a:pPr>
            <a:r>
              <a:rPr dirty="0" smtClean="0" sz="1400" spc="0">
                <a:latin typeface="Comic Sans MS"/>
                <a:cs typeface="Comic Sans MS"/>
              </a:rPr>
              <a:t>Elim</a:t>
            </a:r>
            <a:r>
              <a:rPr dirty="0" smtClean="0" sz="1400" spc="4">
                <a:latin typeface="Comic Sans MS"/>
                <a:cs typeface="Comic Sans MS"/>
              </a:rPr>
              <a:t>i</a:t>
            </a:r>
            <a:r>
              <a:rPr dirty="0" smtClean="0" sz="1400" spc="0">
                <a:latin typeface="Comic Sans MS"/>
                <a:cs typeface="Comic Sans MS"/>
              </a:rPr>
              <a:t>nati</a:t>
            </a:r>
            <a:r>
              <a:rPr dirty="0" smtClean="0" sz="1400" spc="4">
                <a:latin typeface="Comic Sans MS"/>
                <a:cs typeface="Comic Sans MS"/>
              </a:rPr>
              <a:t>o</a:t>
            </a:r>
            <a:r>
              <a:rPr dirty="0" smtClean="0" sz="1400" spc="0">
                <a:latin typeface="Comic Sans MS"/>
                <a:cs typeface="Comic Sans MS"/>
              </a:rPr>
              <a:t>n</a:t>
            </a:r>
            <a:r>
              <a:rPr dirty="0" smtClean="0" sz="1400" spc="-34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des</a:t>
            </a:r>
            <a:r>
              <a:rPr dirty="0" smtClean="0" sz="1400" spc="-4">
                <a:latin typeface="Comic Sans MS"/>
                <a:cs typeface="Comic Sans MS"/>
              </a:rPr>
              <a:t> </a:t>
            </a:r>
            <a:r>
              <a:rPr dirty="0" smtClean="0" sz="1400" spc="4">
                <a:latin typeface="Comic Sans MS"/>
                <a:cs typeface="Comic Sans MS"/>
              </a:rPr>
              <a:t>o</a:t>
            </a:r>
            <a:r>
              <a:rPr dirty="0" smtClean="0" sz="1400" spc="-4">
                <a:latin typeface="Comic Sans MS"/>
                <a:cs typeface="Comic Sans MS"/>
              </a:rPr>
              <a:t>b</a:t>
            </a:r>
            <a:r>
              <a:rPr dirty="0" smtClean="0" sz="1400" spc="0">
                <a:latin typeface="Comic Sans MS"/>
                <a:cs typeface="Comic Sans MS"/>
              </a:rPr>
              <a:t>je</a:t>
            </a:r>
            <a:r>
              <a:rPr dirty="0" smtClean="0" sz="1400" spc="-4">
                <a:latin typeface="Comic Sans MS"/>
                <a:cs typeface="Comic Sans MS"/>
              </a:rPr>
              <a:t>t</a:t>
            </a:r>
            <a:r>
              <a:rPr dirty="0" smtClean="0" sz="1400" spc="0">
                <a:latin typeface="Comic Sans MS"/>
                <a:cs typeface="Comic Sans MS"/>
              </a:rPr>
              <a:t>s</a:t>
            </a:r>
            <a:r>
              <a:rPr dirty="0" smtClean="0" sz="1400" spc="-9">
                <a:latin typeface="Comic Sans MS"/>
                <a:cs typeface="Comic Sans MS"/>
              </a:rPr>
              <a:t> </a:t>
            </a:r>
            <a:r>
              <a:rPr dirty="0" smtClean="0" sz="1400" spc="-4">
                <a:latin typeface="Comic Sans MS"/>
                <a:cs typeface="Comic Sans MS"/>
              </a:rPr>
              <a:t>f</a:t>
            </a:r>
            <a:r>
              <a:rPr dirty="0" smtClean="0" sz="1400" spc="0">
                <a:latin typeface="Comic Sans MS"/>
                <a:cs typeface="Comic Sans MS"/>
              </a:rPr>
              <a:t>l</a:t>
            </a:r>
            <a:r>
              <a:rPr dirty="0" smtClean="0" sz="1400" spc="4">
                <a:latin typeface="Comic Sans MS"/>
                <a:cs typeface="Comic Sans MS"/>
              </a:rPr>
              <a:t>o</a:t>
            </a:r>
            <a:r>
              <a:rPr dirty="0" smtClean="0" sz="1400" spc="0">
                <a:latin typeface="Comic Sans MS"/>
                <a:cs typeface="Comic Sans MS"/>
              </a:rPr>
              <a:t>ttan</a:t>
            </a:r>
            <a:r>
              <a:rPr dirty="0" smtClean="0" sz="1400" spc="-4">
                <a:latin typeface="Comic Sans MS"/>
                <a:cs typeface="Comic Sans MS"/>
              </a:rPr>
              <a:t>t</a:t>
            </a:r>
            <a:r>
              <a:rPr dirty="0" smtClean="0" sz="1400" spc="0">
                <a:latin typeface="Comic Sans MS"/>
                <a:cs typeface="Comic Sans MS"/>
              </a:rPr>
              <a:t>s</a:t>
            </a:r>
            <a:r>
              <a:rPr dirty="0" smtClean="0" sz="1400" spc="0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et</a:t>
            </a:r>
            <a:r>
              <a:rPr dirty="0" smtClean="0" sz="1400" spc="-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en</a:t>
            </a:r>
            <a:r>
              <a:rPr dirty="0" smtClean="0" sz="1400" spc="-4">
                <a:latin typeface="Comic Sans MS"/>
                <a:cs typeface="Comic Sans MS"/>
              </a:rPr>
              <a:t>c</a:t>
            </a:r>
            <a:r>
              <a:rPr dirty="0" smtClean="0" sz="1400" spc="4">
                <a:latin typeface="Comic Sans MS"/>
                <a:cs typeface="Comic Sans MS"/>
              </a:rPr>
              <a:t>o</a:t>
            </a:r>
            <a:r>
              <a:rPr dirty="0" smtClean="0" sz="1400" spc="0">
                <a:latin typeface="Comic Sans MS"/>
                <a:cs typeface="Comic Sans MS"/>
              </a:rPr>
              <a:t>mb</a:t>
            </a:r>
            <a:r>
              <a:rPr dirty="0" smtClean="0" sz="1400" spc="-4">
                <a:latin typeface="Comic Sans MS"/>
                <a:cs typeface="Comic Sans MS"/>
              </a:rPr>
              <a:t>r</a:t>
            </a:r>
            <a:r>
              <a:rPr dirty="0" smtClean="0" sz="1400" spc="0">
                <a:latin typeface="Comic Sans MS"/>
                <a:cs typeface="Comic Sans MS"/>
              </a:rPr>
              <a:t>ants</a:t>
            </a:r>
            <a:r>
              <a:rPr dirty="0" smtClean="0" sz="1400" spc="-9">
                <a:latin typeface="Comic Sans MS"/>
                <a:cs typeface="Comic Sans MS"/>
              </a:rPr>
              <a:t> </a:t>
            </a:r>
            <a:r>
              <a:rPr dirty="0" smtClean="0" sz="1400" spc="4">
                <a:latin typeface="Comic Sans MS"/>
                <a:cs typeface="Comic Sans MS"/>
              </a:rPr>
              <a:t>p</a:t>
            </a:r>
            <a:r>
              <a:rPr dirty="0" smtClean="0" sz="1400" spc="0">
                <a:latin typeface="Comic Sans MS"/>
                <a:cs typeface="Comic Sans MS"/>
              </a:rPr>
              <a:t>ar</a:t>
            </a:r>
            <a:r>
              <a:rPr dirty="0" smtClean="0" sz="1400" spc="-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dégrillage,</a:t>
            </a:r>
            <a:r>
              <a:rPr dirty="0" smtClean="0" sz="1400" spc="-3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dessal</a:t>
            </a:r>
            <a:r>
              <a:rPr dirty="0" smtClean="0" sz="1400" spc="4">
                <a:latin typeface="Comic Sans MS"/>
                <a:cs typeface="Comic Sans MS"/>
              </a:rPr>
              <a:t>a</a:t>
            </a:r>
            <a:r>
              <a:rPr dirty="0" smtClean="0" sz="1400" spc="0">
                <a:latin typeface="Comic Sans MS"/>
                <a:cs typeface="Comic Sans MS"/>
              </a:rPr>
              <a:t>ge,</a:t>
            </a:r>
            <a:r>
              <a:rPr dirty="0" smtClean="0" sz="1400" spc="-39">
                <a:latin typeface="Comic Sans MS"/>
                <a:cs typeface="Comic Sans MS"/>
              </a:rPr>
              <a:t> </a:t>
            </a:r>
            <a:r>
              <a:rPr dirty="0" smtClean="0" sz="1400" spc="0">
                <a:latin typeface="Comic Sans MS"/>
                <a:cs typeface="Comic Sans MS"/>
              </a:rPr>
              <a:t>dés</a:t>
            </a:r>
            <a:r>
              <a:rPr dirty="0" smtClean="0" sz="1400" spc="4">
                <a:latin typeface="Comic Sans MS"/>
                <a:cs typeface="Comic Sans MS"/>
              </a:rPr>
              <a:t>h</a:t>
            </a:r>
            <a:r>
              <a:rPr dirty="0" smtClean="0" sz="1400" spc="0">
                <a:latin typeface="Comic Sans MS"/>
                <a:cs typeface="Comic Sans MS"/>
              </a:rPr>
              <a:t>uilage.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42" y="1576064"/>
            <a:ext cx="98056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dégri</a:t>
            </a:r>
            <a:r>
              <a:rPr dirty="0" smtClean="0" baseline="1494" sz="2400" spc="-9">
                <a:latin typeface="Comic Sans MS"/>
                <a:cs typeface="Comic Sans MS"/>
              </a:rPr>
              <a:t>l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age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7757" y="3205220"/>
            <a:ext cx="104146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déshu</a:t>
            </a:r>
            <a:r>
              <a:rPr dirty="0" smtClean="0" baseline="1494" sz="2400" spc="-9">
                <a:latin typeface="Comic Sans MS"/>
                <a:cs typeface="Comic Sans MS"/>
              </a:rPr>
              <a:t>i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age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9030" y="3213094"/>
            <a:ext cx="108571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dessab</a:t>
            </a:r>
            <a:r>
              <a:rPr dirty="0" smtClean="0" baseline="1494" sz="2400" spc="-9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age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45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93063" y="2133600"/>
            <a:ext cx="3989832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078992" y="4270248"/>
            <a:ext cx="5215128" cy="232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7542" y="221398"/>
            <a:ext cx="6085694" cy="1109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5015">
              <a:lnSpc>
                <a:spcPts val="3925"/>
              </a:lnSpc>
              <a:spcBef>
                <a:spcPts val="196"/>
              </a:spcBef>
            </a:pPr>
            <a:r>
              <a:rPr dirty="0" smtClean="0" baseline="1392" sz="5400" spc="-275" b="1">
                <a:solidFill>
                  <a:srgbClr val="FFC000"/>
                </a:solidFill>
                <a:latin typeface="Segoe UI"/>
                <a:cs typeface="Segoe UI"/>
              </a:rPr>
              <a:t>T</a:t>
            </a:r>
            <a:r>
              <a:rPr dirty="0" smtClean="0" baseline="1392" sz="5400" spc="0" b="1">
                <a:solidFill>
                  <a:srgbClr val="FFC000"/>
                </a:solidFill>
                <a:latin typeface="Segoe UI"/>
                <a:cs typeface="Segoe UI"/>
              </a:rPr>
              <a:t>ra</a:t>
            </a:r>
            <a:r>
              <a:rPr dirty="0" smtClean="0" baseline="1392" sz="5400" spc="-9" b="1">
                <a:solidFill>
                  <a:srgbClr val="FFC000"/>
                </a:solidFill>
                <a:latin typeface="Segoe UI"/>
                <a:cs typeface="Segoe UI"/>
              </a:rPr>
              <a:t>i</a:t>
            </a:r>
            <a:r>
              <a:rPr dirty="0" smtClean="0" baseline="1392" sz="5400" spc="0" b="1">
                <a:solidFill>
                  <a:srgbClr val="FFC000"/>
                </a:solidFill>
                <a:latin typeface="Segoe UI"/>
                <a:cs typeface="Segoe UI"/>
              </a:rPr>
              <a:t>t</a:t>
            </a:r>
            <a:r>
              <a:rPr dirty="0" smtClean="0" baseline="1392" sz="5400" spc="-9" b="1">
                <a:solidFill>
                  <a:srgbClr val="FFC000"/>
                </a:solidFill>
                <a:latin typeface="Segoe UI"/>
                <a:cs typeface="Segoe UI"/>
              </a:rPr>
              <a:t>e</a:t>
            </a:r>
            <a:r>
              <a:rPr dirty="0" smtClean="0" baseline="1392" sz="5400" spc="0" b="1">
                <a:solidFill>
                  <a:srgbClr val="FFC000"/>
                </a:solidFill>
                <a:latin typeface="Segoe UI"/>
                <a:cs typeface="Segoe UI"/>
              </a:rPr>
              <a:t>ment</a:t>
            </a:r>
            <a:r>
              <a:rPr dirty="0" smtClean="0" baseline="1392" sz="5400" spc="19" b="1">
                <a:solidFill>
                  <a:srgbClr val="FFC000"/>
                </a:solidFill>
                <a:latin typeface="Segoe UI"/>
                <a:cs typeface="Segoe UI"/>
              </a:rPr>
              <a:t> </a:t>
            </a:r>
            <a:r>
              <a:rPr dirty="0" smtClean="0" baseline="1392" sz="5400" spc="0" b="1">
                <a:solidFill>
                  <a:srgbClr val="FFC000"/>
                </a:solidFill>
                <a:latin typeface="Segoe UI"/>
                <a:cs typeface="Segoe UI"/>
              </a:rPr>
              <a:t>primai</a:t>
            </a:r>
            <a:r>
              <a:rPr dirty="0" smtClean="0" baseline="1392" sz="5400" spc="-19" b="1">
                <a:solidFill>
                  <a:srgbClr val="FFC000"/>
                </a:solidFill>
                <a:latin typeface="Segoe UI"/>
                <a:cs typeface="Segoe UI"/>
              </a:rPr>
              <a:t>r</a:t>
            </a:r>
            <a:r>
              <a:rPr dirty="0" smtClean="0" baseline="1392" sz="5400" spc="0" b="1">
                <a:solidFill>
                  <a:srgbClr val="FFC000"/>
                </a:solidFill>
                <a:latin typeface="Segoe UI"/>
                <a:cs typeface="Segoe UI"/>
              </a:rPr>
              <a:t>e</a:t>
            </a:r>
            <a:endParaRPr sz="3600">
              <a:latin typeface="Segoe UI"/>
              <a:cs typeface="Segoe UI"/>
            </a:endParaRPr>
          </a:p>
          <a:p>
            <a:pPr marL="12700" marR="68579">
              <a:lnSpc>
                <a:spcPct val="101725"/>
              </a:lnSpc>
              <a:spcBef>
                <a:spcPts val="2353"/>
              </a:spcBef>
            </a:pPr>
            <a:r>
              <a:rPr dirty="0" smtClean="0" sz="1800" spc="0">
                <a:latin typeface="Calibri"/>
                <a:cs typeface="Calibri"/>
              </a:rPr>
              <a:t>Dé</a:t>
            </a:r>
            <a:r>
              <a:rPr dirty="0" smtClean="0" sz="1800" spc="-1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9">
                <a:latin typeface="Calibri"/>
                <a:cs typeface="Calibri"/>
              </a:rPr>
              <a:t>n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er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-4">
                <a:latin typeface="Calibri"/>
                <a:cs typeface="Calibri"/>
              </a:rPr>
              <a:t>l</a:t>
            </a:r>
            <a:r>
              <a:rPr dirty="0" smtClean="0" sz="1800" spc="0">
                <a:latin typeface="Calibri"/>
                <a:cs typeface="Calibri"/>
              </a:rPr>
              <a:t>es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r>
              <a:rPr dirty="0" smtClean="0" sz="1800" spc="-9">
                <a:latin typeface="Calibri"/>
                <a:cs typeface="Calibri"/>
              </a:rPr>
              <a:t>a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-9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è</a:t>
            </a:r>
            <a:r>
              <a:rPr dirty="0" smtClean="0" sz="1800" spc="-25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es</a:t>
            </a:r>
            <a:r>
              <a:rPr dirty="0" smtClean="0" sz="1800" spc="-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part</a:t>
            </a:r>
            <a:r>
              <a:rPr dirty="0" smtClean="0" sz="1800" spc="-9">
                <a:latin typeface="Calibri"/>
                <a:cs typeface="Calibri"/>
              </a:rPr>
              <a:t>i</a:t>
            </a:r>
            <a:r>
              <a:rPr dirty="0" smtClean="0" sz="1800" spc="-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ula</a:t>
            </a:r>
            <a:r>
              <a:rPr dirty="0" smtClean="0" sz="1800" spc="-4">
                <a:latin typeface="Calibri"/>
                <a:cs typeface="Calibri"/>
              </a:rPr>
              <a:t>i</a:t>
            </a:r>
            <a:r>
              <a:rPr dirty="0" smtClean="0" sz="1800" spc="-29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es</a:t>
            </a:r>
            <a:r>
              <a:rPr dirty="0" smtClean="0" sz="1800" spc="2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da</a:t>
            </a:r>
            <a:r>
              <a:rPr dirty="0" smtClean="0" sz="1800" spc="4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de</a:t>
            </a:r>
            <a:r>
              <a:rPr dirty="0" smtClean="0" sz="1800" spc="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g</a:t>
            </a:r>
            <a:r>
              <a:rPr dirty="0" smtClean="0" sz="1800" spc="-34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an</a:t>
            </a:r>
            <a:r>
              <a:rPr dirty="0" smtClean="0" sz="1800" spc="4">
                <a:latin typeface="Calibri"/>
                <a:cs typeface="Calibri"/>
              </a:rPr>
              <a:t>d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ba</a:t>
            </a:r>
            <a:r>
              <a:rPr dirty="0" smtClean="0" sz="1800" spc="4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sin</a:t>
            </a:r>
            <a:r>
              <a:rPr dirty="0" smtClean="0" sz="1800" spc="4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2" y="1626108"/>
            <a:ext cx="48494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Ra</a:t>
            </a:r>
            <a:r>
              <a:rPr dirty="0" smtClean="0" baseline="3034" sz="2700" spc="-9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-34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ond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pour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écup</a:t>
            </a:r>
            <a:r>
              <a:rPr dirty="0" smtClean="0" baseline="3034" sz="2700" spc="4">
                <a:latin typeface="Calibri"/>
                <a:cs typeface="Calibri"/>
              </a:rPr>
              <a:t>é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er</a:t>
            </a:r>
            <a:r>
              <a:rPr dirty="0" smtClean="0" baseline="3034" sz="2700" spc="25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bo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mai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5552" y="4679823"/>
            <a:ext cx="1825486" cy="1203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Coa</a:t>
            </a:r>
            <a:r>
              <a:rPr dirty="0" smtClean="0" baseline="3413" sz="2400" spc="4">
                <a:latin typeface="Calibri"/>
                <a:cs typeface="Calibri"/>
              </a:rPr>
              <a:t>g</a:t>
            </a:r>
            <a:r>
              <a:rPr dirty="0" smtClean="0" baseline="3413" sz="2400" spc="0">
                <a:latin typeface="Calibri"/>
                <a:cs typeface="Calibri"/>
              </a:rPr>
              <a:t>u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-4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-9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peu</a:t>
            </a:r>
            <a:r>
              <a:rPr dirty="0" smtClean="0" baseline="3413" sz="2400" spc="-14">
                <a:latin typeface="Calibri"/>
                <a:cs typeface="Calibri"/>
              </a:rPr>
              <a:t>v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14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-14">
                <a:latin typeface="Calibri"/>
                <a:cs typeface="Calibri"/>
              </a:rPr>
              <a:t>ê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8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j</a:t>
            </a:r>
            <a:r>
              <a:rPr dirty="0" smtClean="0" baseline="1706" sz="2400" spc="0">
                <a:latin typeface="Calibri"/>
                <a:cs typeface="Calibri"/>
              </a:rPr>
              <a:t>ou</a:t>
            </a:r>
            <a:r>
              <a:rPr dirty="0" smtClean="0" baseline="1706" sz="2400" spc="-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és</a:t>
            </a:r>
            <a:r>
              <a:rPr dirty="0" smtClean="0" baseline="1706" sz="2400" spc="-42">
                <a:latin typeface="Calibri"/>
                <a:cs typeface="Calibri"/>
              </a:rPr>
              <a:t> </a:t>
            </a:r>
            <a:r>
              <a:rPr dirty="0" smtClean="0" baseline="1706" sz="2400" spc="-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els</a:t>
            </a:r>
            <a:r>
              <a:rPr dirty="0" smtClean="0" baseline="1706" sz="2400" spc="-27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que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>
                <a:latin typeface="Calibri"/>
                <a:cs typeface="Calibri"/>
              </a:rPr>
              <a:t>des</a:t>
            </a:r>
            <a:r>
              <a:rPr dirty="0" smtClean="0" baseline="1706" sz="2400" spc="-12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po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y</a:t>
            </a:r>
            <a:r>
              <a:rPr dirty="0" smtClean="0" baseline="1706" sz="2400" spc="-4">
                <a:latin typeface="Calibri"/>
                <a:cs typeface="Calibri"/>
              </a:rPr>
              <a:t>m</a:t>
            </a:r>
            <a:r>
              <a:rPr dirty="0" smtClean="0" baseline="1706" sz="2400" spc="0">
                <a:latin typeface="Calibri"/>
                <a:cs typeface="Calibri"/>
              </a:rPr>
              <a:t>è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n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on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ques,</a:t>
            </a:r>
            <a:r>
              <a:rPr dirty="0" smtClean="0" baseline="1706" sz="2400" spc="-90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des</a:t>
            </a:r>
            <a:r>
              <a:rPr dirty="0" smtClean="0" baseline="1706" sz="2400" spc="-12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uns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>
                <a:latin typeface="Calibri"/>
                <a:cs typeface="Calibri"/>
              </a:rPr>
              <a:t>(sul</a:t>
            </a:r>
            <a:r>
              <a:rPr dirty="0" smtClean="0" baseline="1706" sz="2400" spc="-25">
                <a:latin typeface="Calibri"/>
                <a:cs typeface="Calibri"/>
              </a:rPr>
              <a:t>f</a:t>
            </a:r>
            <a:r>
              <a:rPr dirty="0" smtClean="0" baseline="1706" sz="2400" spc="-9">
                <a:latin typeface="Calibri"/>
                <a:cs typeface="Calibri"/>
              </a:rPr>
              <a:t>a</a:t>
            </a:r>
            <a:r>
              <a:rPr dirty="0" smtClean="0" baseline="1706" sz="2400" spc="-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58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</a:t>
            </a:r>
            <a:r>
              <a:rPr dirty="0" smtClean="0" baseline="1706" sz="2400" spc="-119">
                <a:latin typeface="Calibri"/>
                <a:cs typeface="Calibri"/>
              </a:rPr>
              <a:t>’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umi</a:t>
            </a:r>
            <a:r>
              <a:rPr dirty="0" smtClean="0" baseline="1706" sz="2400" spc="4">
                <a:latin typeface="Calibri"/>
                <a:cs typeface="Calibri"/>
              </a:rPr>
              <a:t>n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um)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46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90144" y="603503"/>
            <a:ext cx="5120639" cy="3822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329684" y="4187952"/>
            <a:ext cx="3838956" cy="210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63239" y="87774"/>
            <a:ext cx="6873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1253" sz="3000" spc="0" b="1">
                <a:solidFill>
                  <a:srgbClr val="C00000"/>
                </a:solidFill>
                <a:latin typeface="Segoe UI"/>
                <a:cs typeface="Segoe UI"/>
              </a:rPr>
              <a:t>C</a:t>
            </a:r>
            <a:r>
              <a:rPr dirty="0" smtClean="0" baseline="1253" sz="3000" spc="-25" b="1">
                <a:solidFill>
                  <a:srgbClr val="C00000"/>
                </a:solidFill>
                <a:latin typeface="Segoe UI"/>
                <a:cs typeface="Segoe UI"/>
              </a:rPr>
              <a:t>y</a:t>
            </a:r>
            <a:r>
              <a:rPr dirty="0" smtClean="0" baseline="1253" sz="3000" spc="0" b="1">
                <a:solidFill>
                  <a:srgbClr val="C00000"/>
                </a:solidFill>
                <a:latin typeface="Segoe UI"/>
                <a:cs typeface="Segoe UI"/>
              </a:rPr>
              <a:t>c</a:t>
            </a:r>
            <a:r>
              <a:rPr dirty="0" smtClean="0" baseline="1253" sz="3000" spc="-9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253" sz="30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7791" y="87774"/>
            <a:ext cx="3588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1253" sz="30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2246" y="87774"/>
            <a:ext cx="8459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1253" sz="3000" spc="-4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253" sz="3000" spc="-100" b="1">
                <a:solidFill>
                  <a:srgbClr val="C00000"/>
                </a:solidFill>
                <a:latin typeface="Segoe UI"/>
                <a:cs typeface="Segoe UI"/>
              </a:rPr>
              <a:t>’</a:t>
            </a:r>
            <a:r>
              <a:rPr dirty="0" smtClean="0" baseline="1253" sz="3000" spc="0" b="1">
                <a:solidFill>
                  <a:srgbClr val="C00000"/>
                </a:solidFill>
                <a:latin typeface="Segoe UI"/>
                <a:cs typeface="Segoe UI"/>
              </a:rPr>
              <a:t>azo</a:t>
            </a:r>
            <a:r>
              <a:rPr dirty="0" smtClean="0" baseline="1253" sz="3000" spc="-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253" sz="30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943" y="4227576"/>
            <a:ext cx="11686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29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29">
                <a:latin typeface="Calibri"/>
                <a:cs typeface="Calibri"/>
              </a:rPr>
              <a:t>z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24">
                <a:latin typeface="Calibri"/>
                <a:cs typeface="Calibri"/>
              </a:rPr>
              <a:t> </a:t>
            </a:r>
            <a:r>
              <a:rPr dirty="0" smtClean="0" baseline="3034" sz="2700" spc="-14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195" y="4587367"/>
            <a:ext cx="213469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Do</a:t>
            </a:r>
            <a:r>
              <a:rPr dirty="0" smtClean="0" baseline="1950" sz="2100" spc="-4">
                <a:latin typeface="Calibri"/>
                <a:cs typeface="Calibri"/>
              </a:rPr>
              <a:t>c</a:t>
            </a:r>
            <a:r>
              <a:rPr dirty="0" smtClean="0" baseline="1950" sz="2100" spc="-4">
                <a:latin typeface="Calibri"/>
                <a:cs typeface="Calibri"/>
              </a:rPr>
              <a:t>u</a:t>
            </a:r>
            <a:r>
              <a:rPr dirty="0" smtClean="0" baseline="1950" sz="2100" spc="-4">
                <a:latin typeface="Calibri"/>
                <a:cs typeface="Calibri"/>
              </a:rPr>
              <a:t>m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19">
                <a:latin typeface="Calibri"/>
                <a:cs typeface="Calibri"/>
              </a:rPr>
              <a:t>n</a:t>
            </a:r>
            <a:r>
              <a:rPr dirty="0" smtClean="0" baseline="1950" sz="2100" spc="0">
                <a:latin typeface="Calibri"/>
                <a:cs typeface="Calibri"/>
              </a:rPr>
              <a:t>t</a:t>
            </a:r>
            <a:r>
              <a:rPr dirty="0" smtClean="0" baseline="1950" sz="2100" spc="4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s</a:t>
            </a:r>
            <a:r>
              <a:rPr dirty="0" smtClean="0" baseline="1950" sz="2100" spc="4">
                <a:latin typeface="Calibri"/>
                <a:cs typeface="Calibri"/>
              </a:rPr>
              <a:t>o</a:t>
            </a:r>
            <a:r>
              <a:rPr dirty="0" smtClean="0" baseline="1950" sz="2100" spc="-4">
                <a:latin typeface="Calibri"/>
                <a:cs typeface="Calibri"/>
              </a:rPr>
              <a:t>u</a:t>
            </a:r>
            <a:r>
              <a:rPr dirty="0" smtClean="0" baseline="1950" sz="2100" spc="-19">
                <a:latin typeface="Calibri"/>
                <a:cs typeface="Calibri"/>
              </a:rPr>
              <a:t>r</a:t>
            </a:r>
            <a:r>
              <a:rPr dirty="0" smtClean="0" baseline="1950" sz="2100" spc="-4">
                <a:latin typeface="Calibri"/>
                <a:cs typeface="Calibri"/>
              </a:rPr>
              <a:t>c</a:t>
            </a:r>
            <a:r>
              <a:rPr dirty="0" smtClean="0" baseline="1950" sz="2100" spc="0">
                <a:latin typeface="Calibri"/>
                <a:cs typeface="Calibri"/>
              </a:rPr>
              <a:t>e:</a:t>
            </a:r>
            <a:r>
              <a:rPr dirty="0" smtClean="0" baseline="1950" sz="2100" spc="-9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Wiki</a:t>
            </a:r>
            <a:r>
              <a:rPr dirty="0" smtClean="0" baseline="1950" sz="2100" spc="-4">
                <a:latin typeface="Calibri"/>
                <a:cs typeface="Calibri"/>
              </a:rPr>
              <a:t>p</a:t>
            </a:r>
            <a:r>
              <a:rPr dirty="0" smtClean="0" baseline="1950" sz="2100" spc="0">
                <a:latin typeface="Calibri"/>
                <a:cs typeface="Calibri"/>
              </a:rPr>
              <a:t>é</a:t>
            </a:r>
            <a:r>
              <a:rPr dirty="0" smtClean="0" baseline="1950" sz="2100" spc="-9">
                <a:latin typeface="Calibri"/>
                <a:cs typeface="Calibri"/>
              </a:rPr>
              <a:t>d</a:t>
            </a:r>
            <a:r>
              <a:rPr dirty="0" smtClean="0" baseline="1950" sz="2100" spc="0">
                <a:latin typeface="Calibri"/>
                <a:cs typeface="Calibri"/>
              </a:rPr>
              <a:t>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1212" y="2112264"/>
            <a:ext cx="2857500" cy="1694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29412" y="2151888"/>
            <a:ext cx="2286000" cy="1667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15911" y="179832"/>
            <a:ext cx="1667255" cy="114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519172" y="4436364"/>
            <a:ext cx="2456688" cy="757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61972" y="5696712"/>
            <a:ext cx="3371088" cy="35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061972" y="6362698"/>
            <a:ext cx="1999488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973" y="272235"/>
            <a:ext cx="5992832" cy="774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17572">
              <a:lnSpc>
                <a:spcPts val="3070"/>
              </a:lnSpc>
              <a:spcBef>
                <a:spcPts val="153"/>
              </a:spcBef>
            </a:pPr>
            <a:r>
              <a:rPr dirty="0" smtClean="0" baseline="1790" sz="4200" spc="-209" b="1">
                <a:solidFill>
                  <a:srgbClr val="00AF50"/>
                </a:solidFill>
                <a:latin typeface="Segoe UI"/>
                <a:cs typeface="Segoe UI"/>
              </a:rPr>
              <a:t>T</a:t>
            </a:r>
            <a:r>
              <a:rPr dirty="0" smtClean="0" baseline="1790" sz="4200" spc="0" b="1">
                <a:solidFill>
                  <a:srgbClr val="00AF50"/>
                </a:solidFill>
                <a:latin typeface="Segoe UI"/>
                <a:cs typeface="Segoe UI"/>
              </a:rPr>
              <a:t>rai</a:t>
            </a:r>
            <a:r>
              <a:rPr dirty="0" smtClean="0" baseline="1790" sz="4200" spc="-9" b="1">
                <a:solidFill>
                  <a:srgbClr val="00AF50"/>
                </a:solidFill>
                <a:latin typeface="Segoe UI"/>
                <a:cs typeface="Segoe UI"/>
              </a:rPr>
              <a:t>t</a:t>
            </a:r>
            <a:r>
              <a:rPr dirty="0" smtClean="0" baseline="1790" sz="4200" spc="0" b="1">
                <a:solidFill>
                  <a:srgbClr val="00AF50"/>
                </a:solidFill>
                <a:latin typeface="Segoe UI"/>
                <a:cs typeface="Segoe UI"/>
              </a:rPr>
              <a:t>ement</a:t>
            </a:r>
            <a:r>
              <a:rPr dirty="0" smtClean="0" baseline="1790" sz="4200" spc="-98" b="1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dirty="0" smtClean="0" baseline="1790" sz="4200" spc="0" b="1">
                <a:solidFill>
                  <a:srgbClr val="00AF50"/>
                </a:solidFill>
                <a:latin typeface="Segoe UI"/>
                <a:cs typeface="Segoe UI"/>
              </a:rPr>
              <a:t>secondai</a:t>
            </a:r>
            <a:r>
              <a:rPr dirty="0" smtClean="0" baseline="1790" sz="4200" spc="-14" b="1">
                <a:solidFill>
                  <a:srgbClr val="00AF50"/>
                </a:solidFill>
                <a:latin typeface="Segoe UI"/>
                <a:cs typeface="Segoe UI"/>
              </a:rPr>
              <a:t>r</a:t>
            </a:r>
            <a:r>
              <a:rPr dirty="0" smtClean="0" baseline="1790" sz="4200" spc="0" b="1">
                <a:solidFill>
                  <a:srgbClr val="00AF50"/>
                </a:solidFill>
                <a:latin typeface="Segoe UI"/>
                <a:cs typeface="Segoe UI"/>
              </a:rPr>
              <a:t>e</a:t>
            </a:r>
            <a:endParaRPr sz="2800">
              <a:latin typeface="Segoe UI"/>
              <a:cs typeface="Segoe UI"/>
            </a:endParaRPr>
          </a:p>
          <a:p>
            <a:pPr marL="12700" marR="53263">
              <a:lnSpc>
                <a:spcPct val="101725"/>
              </a:lnSpc>
              <a:spcBef>
                <a:spcPts val="609"/>
              </a:spcBef>
            </a:pPr>
            <a:r>
              <a:rPr dirty="0" smtClean="0" sz="1800" spc="0">
                <a:latin typeface="Calibri"/>
                <a:cs typeface="Calibri"/>
              </a:rPr>
              <a:t>1)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-104">
                <a:latin typeface="Calibri"/>
                <a:cs typeface="Calibri"/>
              </a:rPr>
              <a:t>T</a:t>
            </a:r>
            <a:r>
              <a:rPr dirty="0" smtClean="0" sz="1800" spc="-34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ai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4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r>
              <a:rPr dirty="0" smtClean="0" sz="1800" spc="9">
                <a:latin typeface="Calibri"/>
                <a:cs typeface="Calibri"/>
              </a:rPr>
              <a:t>e</a:t>
            </a:r>
            <a:r>
              <a:rPr dirty="0" smtClean="0" sz="1800" spc="-9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4">
                <a:latin typeface="Calibri"/>
                <a:cs typeface="Calibri"/>
              </a:rPr>
              <a:t>b</a:t>
            </a:r>
            <a:r>
              <a:rPr dirty="0" smtClean="0" sz="1800" spc="-4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ologiq</a:t>
            </a:r>
            <a:r>
              <a:rPr dirty="0" smtClean="0" sz="1800" spc="4">
                <a:latin typeface="Calibri"/>
                <a:cs typeface="Calibri"/>
              </a:rPr>
              <a:t>u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201" y="1278889"/>
            <a:ext cx="53335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miner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pol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ut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25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disso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g</a:t>
            </a:r>
            <a:r>
              <a:rPr dirty="0" smtClean="0" baseline="3034" sz="2700" spc="-3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âce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x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mi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oo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-29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anism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201" y="1754632"/>
            <a:ext cx="69655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B</a:t>
            </a:r>
            <a:r>
              <a:rPr dirty="0" smtClean="0" baseline="3034" sz="2700" spc="4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134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aé</a:t>
            </a:r>
            <a:r>
              <a:rPr dirty="0" smtClean="0" baseline="3034" sz="2700" spc="-34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b</a:t>
            </a:r>
            <a:r>
              <a:rPr dirty="0" smtClean="0" baseline="3413" sz="2400" spc="-3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asse</a:t>
            </a:r>
            <a:r>
              <a:rPr dirty="0" smtClean="0" baseline="3413" sz="2400" spc="-32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-109">
                <a:latin typeface="Calibri"/>
                <a:cs typeface="Calibri"/>
              </a:rPr>
              <a:t>’</a:t>
            </a:r>
            <a:r>
              <a:rPr dirty="0" smtClean="0" baseline="3413" sz="2400" spc="0">
                <a:latin typeface="Calibri"/>
                <a:cs typeface="Calibri"/>
              </a:rPr>
              <a:t>eau</a:t>
            </a:r>
            <a:r>
              <a:rPr dirty="0" smtClean="0" baseline="3413" sz="2400" spc="-23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4">
                <a:latin typeface="Calibri"/>
                <a:cs typeface="Calibri"/>
              </a:rPr>
              <a:t>o</a:t>
            </a:r>
            <a:r>
              <a:rPr dirty="0" smtClean="0" baseline="3413" sz="2400" spc="0">
                <a:latin typeface="Calibri"/>
                <a:cs typeface="Calibri"/>
              </a:rPr>
              <a:t>ut</a:t>
            </a:r>
            <a:r>
              <a:rPr dirty="0" smtClean="0" baseline="3413" sz="2400" spc="-22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en</a:t>
            </a:r>
            <a:r>
              <a:rPr dirty="0" smtClean="0" baseline="3413" sz="2400" spc="-1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ajo</a:t>
            </a:r>
            <a:r>
              <a:rPr dirty="0" smtClean="0" baseline="3413" sz="2400" spc="4">
                <a:latin typeface="Calibri"/>
                <a:cs typeface="Calibri"/>
              </a:rPr>
              <a:t>u</a:t>
            </a:r>
            <a:r>
              <a:rPr dirty="0" smtClean="0" baseline="3413" sz="2400" spc="-19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-4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4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11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-125">
                <a:latin typeface="Calibri"/>
                <a:cs typeface="Calibri"/>
              </a:rPr>
              <a:t>’</a:t>
            </a:r>
            <a:r>
              <a:rPr dirty="0" smtClean="0" baseline="3413" sz="2400" spc="-34">
                <a:latin typeface="Calibri"/>
                <a:cs typeface="Calibri"/>
              </a:rPr>
              <a:t>o</a:t>
            </a:r>
            <a:r>
              <a:rPr dirty="0" smtClean="0" baseline="3413" sz="2400" spc="4">
                <a:latin typeface="Calibri"/>
                <a:cs typeface="Calibri"/>
              </a:rPr>
              <a:t>x</a:t>
            </a:r>
            <a:r>
              <a:rPr dirty="0" smtClean="0" baseline="3413" sz="2400" spc="-25">
                <a:latin typeface="Calibri"/>
                <a:cs typeface="Calibri"/>
              </a:rPr>
              <a:t>y</a:t>
            </a:r>
            <a:r>
              <a:rPr dirty="0" smtClean="0" baseline="3413" sz="2400" spc="-9">
                <a:latin typeface="Calibri"/>
                <a:cs typeface="Calibri"/>
              </a:rPr>
              <a:t>g</a:t>
            </a:r>
            <a:r>
              <a:rPr dirty="0" smtClean="0" baseline="3413" sz="2400" spc="0">
                <a:latin typeface="Calibri"/>
                <a:cs typeface="Calibri"/>
              </a:rPr>
              <a:t>ène</a:t>
            </a:r>
            <a:r>
              <a:rPr dirty="0" smtClean="0" baseline="3413" sz="2400" spc="-3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</a:t>
            </a:r>
            <a:r>
              <a:rPr dirty="0" smtClean="0" baseline="3413" sz="2400" spc="4">
                <a:latin typeface="Calibri"/>
                <a:cs typeface="Calibri"/>
              </a:rPr>
              <a:t>a</a:t>
            </a:r>
            <a:r>
              <a:rPr dirty="0" smtClean="0" baseline="3413" sz="2400" spc="0">
                <a:latin typeface="Calibri"/>
                <a:cs typeface="Calibri"/>
              </a:rPr>
              <a:t>r</a:t>
            </a:r>
            <a:r>
              <a:rPr dirty="0" smtClean="0" baseline="3413" sz="2400" spc="-20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i</a:t>
            </a:r>
            <a:r>
              <a:rPr dirty="0" smtClean="0" baseline="3413" sz="2400" spc="4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ject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5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-119">
                <a:latin typeface="Calibri"/>
                <a:cs typeface="Calibri"/>
              </a:rPr>
              <a:t>’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201" y="3868420"/>
            <a:ext cx="6820839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09">
                <a:latin typeface="Calibri"/>
                <a:cs typeface="Calibri"/>
              </a:rPr>
              <a:t>T</a:t>
            </a: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ai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aé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obie: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-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él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mine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-1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om</a:t>
            </a:r>
            <a:r>
              <a:rPr dirty="0" smtClean="0" baseline="3034" sz="2700" spc="4">
                <a:latin typeface="Calibri"/>
                <a:cs typeface="Calibri"/>
              </a:rPr>
              <a:t>p</a:t>
            </a:r>
            <a:r>
              <a:rPr dirty="0" smtClean="0" baseline="3034" sz="2700" spc="0">
                <a:latin typeface="Calibri"/>
                <a:cs typeface="Calibri"/>
              </a:rPr>
              <a:t>os</a:t>
            </a:r>
            <a:r>
              <a:rPr dirty="0" smtClean="0" baseline="3034" sz="2700" spc="4">
                <a:latin typeface="Calibri"/>
                <a:cs typeface="Calibri"/>
              </a:rPr>
              <a:t>é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-29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aniqu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89359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-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nitri</a:t>
            </a:r>
            <a:r>
              <a:rPr dirty="0" smtClean="0" baseline="1517" sz="2700" spc="-4" b="1">
                <a:latin typeface="Calibri"/>
                <a:cs typeface="Calibri"/>
              </a:rPr>
              <a:t>f</a:t>
            </a:r>
            <a:r>
              <a:rPr dirty="0" smtClean="0" baseline="1517" sz="2700" spc="0" b="1">
                <a:latin typeface="Calibri"/>
                <a:cs typeface="Calibri"/>
              </a:rPr>
              <a:t>i</a:t>
            </a:r>
            <a:r>
              <a:rPr dirty="0" smtClean="0" baseline="1517" sz="2700" spc="-9" b="1">
                <a:latin typeface="Calibri"/>
                <a:cs typeface="Calibri"/>
              </a:rPr>
              <a:t>c</a:t>
            </a:r>
            <a:r>
              <a:rPr dirty="0" smtClean="0" baseline="1517" sz="2700" spc="-14" b="1"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latin typeface="Calibri"/>
                <a:cs typeface="Calibri"/>
              </a:rPr>
              <a:t>ti</a:t>
            </a:r>
            <a:r>
              <a:rPr dirty="0" smtClean="0" baseline="1517" sz="2700" spc="-9" b="1"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latin typeface="Calibri"/>
                <a:cs typeface="Calibri"/>
              </a:rPr>
              <a:t>n</a:t>
            </a:r>
            <a:r>
              <a:rPr dirty="0" smtClean="0" baseline="1517" sz="2700" spc="0">
                <a:latin typeface="Calibri"/>
                <a:cs typeface="Calibri"/>
              </a:rPr>
              <a:t>:</a:t>
            </a:r>
            <a:r>
              <a:rPr dirty="0" smtClean="0" baseline="1517" sz="2700" spc="-25">
                <a:latin typeface="Calibri"/>
                <a:cs typeface="Calibri"/>
              </a:rPr>
              <a:t> </a:t>
            </a:r>
            <a:r>
              <a:rPr dirty="0" smtClean="0" baseline="1517" sz="2700" spc="-39">
                <a:latin typeface="Calibri"/>
                <a:cs typeface="Calibri"/>
              </a:rPr>
              <a:t>o</a:t>
            </a:r>
            <a:r>
              <a:rPr dirty="0" smtClean="0" baseline="1517" sz="2700" spc="0">
                <a:latin typeface="Calibri"/>
                <a:cs typeface="Calibri"/>
              </a:rPr>
              <a:t>x</a:t>
            </a:r>
            <a:r>
              <a:rPr dirty="0" smtClean="0" baseline="1517" sz="2700" spc="-25">
                <a:latin typeface="Calibri"/>
                <a:cs typeface="Calibri"/>
              </a:rPr>
              <a:t>y</a:t>
            </a:r>
            <a:r>
              <a:rPr dirty="0" smtClean="0" baseline="1517" sz="2700" spc="0">
                <a:latin typeface="Calibri"/>
                <a:cs typeface="Calibri"/>
              </a:rPr>
              <a:t>d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on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-139">
                <a:latin typeface="Calibri"/>
                <a:cs typeface="Calibri"/>
              </a:rPr>
              <a:t>’</a:t>
            </a:r>
            <a:r>
              <a:rPr dirty="0" smtClean="0" baseline="1517" sz="2700" spc="0">
                <a:latin typeface="Calibri"/>
                <a:cs typeface="Calibri"/>
              </a:rPr>
              <a:t>ammon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aque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ni</a:t>
            </a:r>
            <a:r>
              <a:rPr dirty="0" smtClean="0" baseline="1517" sz="2700" spc="-9">
                <a:latin typeface="Calibri"/>
                <a:cs typeface="Calibri"/>
              </a:rPr>
              <a:t>t</a:t>
            </a:r>
            <a:r>
              <a:rPr dirty="0" smtClean="0" baseline="1517" sz="2700" spc="-39">
                <a:latin typeface="Calibri"/>
                <a:cs typeface="Calibri"/>
              </a:rPr>
              <a:t>r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0909" y="5042535"/>
            <a:ext cx="45411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U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ée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454421"/>
            <a:ext cx="101695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001" y="6171844"/>
            <a:ext cx="10684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Ni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48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642872" y="1496567"/>
            <a:ext cx="4985004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6531" y="437388"/>
            <a:ext cx="64925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09">
                <a:latin typeface="Calibri"/>
                <a:cs typeface="Calibri"/>
              </a:rPr>
              <a:t>T</a:t>
            </a: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ai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m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an</a:t>
            </a:r>
            <a:r>
              <a:rPr dirty="0" smtClean="0" baseline="3034" sz="2700" spc="-34">
                <a:latin typeface="Calibri"/>
                <a:cs typeface="Calibri"/>
              </a:rPr>
              <a:t>o</a:t>
            </a:r>
            <a:r>
              <a:rPr dirty="0" smtClean="0" baseline="3034" sz="2700" spc="0">
                <a:latin typeface="Calibri"/>
                <a:cs typeface="Calibri"/>
              </a:rPr>
              <a:t>x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que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latin typeface="Calibri"/>
                <a:cs typeface="Calibri"/>
              </a:rPr>
              <a:t>é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itri</a:t>
            </a:r>
            <a:r>
              <a:rPr dirty="0" smtClean="0" baseline="3034" sz="2700" spc="-4" b="1"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-4" b="1">
                <a:latin typeface="Calibri"/>
                <a:cs typeface="Calibri"/>
              </a:rPr>
              <a:t>c</a:t>
            </a:r>
            <a:r>
              <a:rPr dirty="0" smtClean="0" baseline="3034" sz="2700" spc="-25" b="1"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(</a:t>
            </a:r>
            <a:r>
              <a:rPr dirty="0" smtClean="0" baseline="3034" sz="2700" spc="-39">
                <a:latin typeface="Calibri"/>
                <a:cs typeface="Calibri"/>
              </a:rPr>
              <a:t>o</a:t>
            </a:r>
            <a:r>
              <a:rPr dirty="0" smtClean="0" baseline="3034" sz="2700" spc="0">
                <a:latin typeface="Calibri"/>
                <a:cs typeface="Calibri"/>
              </a:rPr>
              <a:t>x</a:t>
            </a:r>
            <a:r>
              <a:rPr dirty="0" smtClean="0" baseline="3034" sz="2700" spc="-25">
                <a:latin typeface="Calibri"/>
                <a:cs typeface="Calibri"/>
              </a:rPr>
              <a:t>y</a:t>
            </a:r>
            <a:r>
              <a:rPr dirty="0" smtClean="0" baseline="3034" sz="2700" spc="-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è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so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34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orme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nit</a:t>
            </a:r>
            <a:r>
              <a:rPr dirty="0" smtClean="0" baseline="3034" sz="2700" spc="-44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968" y="1004824"/>
            <a:ext cx="60784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é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0">
                <a:latin typeface="Calibri"/>
                <a:cs typeface="Calibri"/>
              </a:rPr>
              <a:t>uc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3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du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nit</a:t>
            </a:r>
            <a:r>
              <a:rPr dirty="0" smtClean="0" baseline="3034" sz="2700" spc="-44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dia</a:t>
            </a:r>
            <a:r>
              <a:rPr dirty="0" smtClean="0" baseline="3034" sz="2700" spc="-39">
                <a:latin typeface="Calibri"/>
                <a:cs typeface="Calibri"/>
              </a:rPr>
              <a:t>z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39">
                <a:latin typeface="Calibri"/>
                <a:cs typeface="Calibri"/>
              </a:rPr>
              <a:t>z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x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éal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é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par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bac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ér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848" y="5888913"/>
            <a:ext cx="7927058" cy="716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Sépa</a:t>
            </a:r>
            <a:r>
              <a:rPr dirty="0" smtClean="0" baseline="3413" sz="2400" spc="-39">
                <a:latin typeface="Calibri"/>
                <a:cs typeface="Calibri"/>
              </a:rPr>
              <a:t>r</a:t>
            </a:r>
            <a:r>
              <a:rPr dirty="0" smtClean="0" baseline="3413" sz="2400" spc="-9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55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Les</a:t>
            </a:r>
            <a:r>
              <a:rPr dirty="0" smtClean="0" baseline="3413" sz="2400" spc="-5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mic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oo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-19">
                <a:latin typeface="Calibri"/>
                <a:cs typeface="Calibri"/>
              </a:rPr>
              <a:t>g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sm</a:t>
            </a:r>
            <a:r>
              <a:rPr dirty="0" smtClean="0" baseline="3413" sz="2400" spc="-4">
                <a:latin typeface="Calibri"/>
                <a:cs typeface="Calibri"/>
              </a:rPr>
              <a:t>e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-9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se</a:t>
            </a:r>
            <a:r>
              <a:rPr dirty="0" smtClean="0" baseline="3413" sz="2400" spc="-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-14">
                <a:latin typeface="Calibri"/>
                <a:cs typeface="Calibri"/>
              </a:rPr>
              <a:t>é</a:t>
            </a:r>
            <a:r>
              <a:rPr dirty="0" smtClean="0" baseline="3413" sz="2400" spc="-9">
                <a:latin typeface="Calibri"/>
                <a:cs typeface="Calibri"/>
              </a:rPr>
              <a:t>v</a:t>
            </a:r>
            <a:r>
              <a:rPr dirty="0" smtClean="0" baseline="3413" sz="2400" spc="0">
                <a:latin typeface="Calibri"/>
                <a:cs typeface="Calibri"/>
              </a:rPr>
              <a:t>elop</a:t>
            </a:r>
            <a:r>
              <a:rPr dirty="0" smtClean="0" baseline="3413" sz="2400" spc="4">
                <a:latin typeface="Calibri"/>
                <a:cs typeface="Calibri"/>
              </a:rPr>
              <a:t>p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14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66">
                <a:latin typeface="Calibri"/>
                <a:cs typeface="Calibri"/>
              </a:rPr>
              <a:t> </a:t>
            </a:r>
            <a:r>
              <a:rPr dirty="0" smtClean="0" baseline="3413" sz="2400" spc="-4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out</a:t>
            </a:r>
            <a:r>
              <a:rPr dirty="0" smtClean="0" baseline="3413" sz="2400" spc="-22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en</a:t>
            </a:r>
            <a:r>
              <a:rPr dirty="0" smtClean="0" baseline="3413" sz="2400" spc="-1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se</a:t>
            </a:r>
            <a:r>
              <a:rPr dirty="0" smtClean="0" baseline="3413" sz="2400" spc="-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nour</a:t>
            </a:r>
            <a:r>
              <a:rPr dirty="0" smtClean="0" baseline="3413" sz="2400" spc="-4">
                <a:latin typeface="Calibri"/>
                <a:cs typeface="Calibri"/>
              </a:rPr>
              <a:t>r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ssa</a:t>
            </a:r>
            <a:r>
              <a:rPr dirty="0" smtClean="0" baseline="3413" sz="2400" spc="-4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58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des</a:t>
            </a:r>
            <a:r>
              <a:rPr dirty="0" smtClean="0" baseline="3413" sz="2400" spc="-22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pol</a:t>
            </a:r>
            <a:r>
              <a:rPr dirty="0" smtClean="0" baseline="3413" sz="2400" spc="9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u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ons</a:t>
            </a:r>
            <a:r>
              <a:rPr dirty="0" smtClean="0" baseline="3413" sz="2400" spc="-7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ssou</a:t>
            </a:r>
            <a:r>
              <a:rPr dirty="0" smtClean="0" baseline="3413" sz="2400" spc="-9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>
                <a:latin typeface="Calibri"/>
                <a:cs typeface="Calibri"/>
              </a:rPr>
              <a:t>(</a:t>
            </a:r>
            <a:r>
              <a:rPr dirty="0" smtClean="0" baseline="1706" sz="2400" spc="-19">
                <a:latin typeface="Calibri"/>
                <a:cs typeface="Calibri"/>
              </a:rPr>
              <a:t>c</a:t>
            </a:r>
            <a:r>
              <a:rPr dirty="0" smtClean="0" baseline="1706" sz="2400" spc="0">
                <a:latin typeface="Calibri"/>
                <a:cs typeface="Calibri"/>
              </a:rPr>
              <a:t>arbone,</a:t>
            </a:r>
            <a:r>
              <a:rPr dirty="0" smtClean="0" baseline="1706" sz="2400" spc="-31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-25">
                <a:latin typeface="Calibri"/>
                <a:cs typeface="Calibri"/>
              </a:rPr>
              <a:t>z</a:t>
            </a:r>
            <a:r>
              <a:rPr dirty="0" smtClean="0" baseline="1706" sz="2400" spc="0">
                <a:latin typeface="Calibri"/>
                <a:cs typeface="Calibri"/>
              </a:rPr>
              <a:t>o</a:t>
            </a:r>
            <a:r>
              <a:rPr dirty="0" smtClean="0" baseline="1706" sz="2400" spc="-9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30">
                <a:latin typeface="Calibri"/>
                <a:cs typeface="Calibri"/>
              </a:rPr>
              <a:t> </a:t>
            </a:r>
            <a:r>
              <a:rPr dirty="0" smtClean="0" baseline="1706" sz="2400" spc="-14">
                <a:latin typeface="Calibri"/>
                <a:cs typeface="Calibri"/>
              </a:rPr>
              <a:t>e</a:t>
            </a:r>
            <a:r>
              <a:rPr dirty="0" smtClean="0" baseline="1706" sz="2400" spc="0">
                <a:latin typeface="Calibri"/>
                <a:cs typeface="Calibri"/>
              </a:rPr>
              <a:t>t</a:t>
            </a:r>
            <a:r>
              <a:rPr dirty="0" smtClean="0" baseline="1706" sz="2400" spc="1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phospho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14">
                <a:latin typeface="Calibri"/>
                <a:cs typeface="Calibri"/>
              </a:rPr>
              <a:t>e</a:t>
            </a:r>
            <a:r>
              <a:rPr dirty="0" smtClean="0" baseline="1706" sz="2400" spc="0">
                <a:latin typeface="Calibri"/>
                <a:cs typeface="Calibri"/>
              </a:rPr>
              <a:t>).</a:t>
            </a:r>
            <a:r>
              <a:rPr dirty="0" smtClean="0" baseline="1706" sz="2400" spc="-59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Auss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,</a:t>
            </a:r>
            <a:r>
              <a:rPr dirty="0" smtClean="0" baseline="1706" sz="2400" spc="-37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le</a:t>
            </a:r>
            <a:r>
              <a:rPr dirty="0" smtClean="0" baseline="1706" sz="2400" spc="-11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phospho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40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peut</a:t>
            </a:r>
            <a:r>
              <a:rPr dirty="0" smtClean="0" baseline="1706" sz="2400" spc="-15">
                <a:latin typeface="Calibri"/>
                <a:cs typeface="Calibri"/>
              </a:rPr>
              <a:t> </a:t>
            </a:r>
            <a:r>
              <a:rPr dirty="0" smtClean="0" baseline="1706" sz="2400" spc="-14">
                <a:latin typeface="Calibri"/>
                <a:cs typeface="Calibri"/>
              </a:rPr>
              <a:t>ê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1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chim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queme</a:t>
            </a:r>
            <a:r>
              <a:rPr dirty="0" smtClean="0" baseline="1706" sz="2400" spc="-14">
                <a:latin typeface="Calibri"/>
                <a:cs typeface="Calibri"/>
              </a:rPr>
              <a:t>n</a:t>
            </a:r>
            <a:r>
              <a:rPr dirty="0" smtClean="0" baseline="1706" sz="2400" spc="0">
                <a:latin typeface="Calibri"/>
                <a:cs typeface="Calibri"/>
              </a:rPr>
              <a:t>t</a:t>
            </a:r>
            <a:r>
              <a:rPr dirty="0" smtClean="0" baseline="1706" sz="2400" spc="-89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ou</a:t>
            </a:r>
            <a:r>
              <a:rPr dirty="0" smtClean="0" baseline="1706" sz="2400" spc="-11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b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olo</a:t>
            </a:r>
            <a:r>
              <a:rPr dirty="0" smtClean="0" baseline="1706" sz="2400" spc="4">
                <a:latin typeface="Calibri"/>
                <a:cs typeface="Calibri"/>
              </a:rPr>
              <a:t>g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queme</a:t>
            </a:r>
            <a:r>
              <a:rPr dirty="0" smtClean="0" baseline="1706" sz="2400" spc="-14">
                <a:latin typeface="Calibri"/>
                <a:cs typeface="Calibri"/>
              </a:rPr>
              <a:t>n</a:t>
            </a:r>
            <a:r>
              <a:rPr dirty="0" smtClean="0" baseline="1706" sz="2400" spc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>
                <a:latin typeface="Calibri"/>
                <a:cs typeface="Calibri"/>
              </a:rPr>
              <a:t>él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miné</a:t>
            </a:r>
            <a:r>
              <a:rPr dirty="0" smtClean="0" baseline="1706" sz="2400" spc="-58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(ac</a:t>
            </a:r>
            <a:r>
              <a:rPr dirty="0" smtClean="0" baseline="1706" sz="2400" spc="-4">
                <a:latin typeface="Calibri"/>
                <a:cs typeface="Calibri"/>
              </a:rPr>
              <a:t>c</a:t>
            </a:r>
            <a:r>
              <a:rPr dirty="0" smtClean="0" baseline="1706" sz="2400" spc="0">
                <a:latin typeface="Calibri"/>
                <a:cs typeface="Calibri"/>
              </a:rPr>
              <a:t>umu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é</a:t>
            </a:r>
            <a:r>
              <a:rPr dirty="0" smtClean="0" baseline="1706" sz="2400" spc="-52">
                <a:latin typeface="Calibri"/>
                <a:cs typeface="Calibri"/>
              </a:rPr>
              <a:t> 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-9">
                <a:latin typeface="Calibri"/>
                <a:cs typeface="Calibri"/>
              </a:rPr>
              <a:t>n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-3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acel</a:t>
            </a:r>
            <a:r>
              <a:rPr dirty="0" smtClean="0" baseline="1706" sz="2400" spc="9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u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ai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4">
                <a:latin typeface="Calibri"/>
                <a:cs typeface="Calibri"/>
              </a:rPr>
              <a:t>m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14">
                <a:latin typeface="Calibri"/>
                <a:cs typeface="Calibri"/>
              </a:rPr>
              <a:t>n</a:t>
            </a:r>
            <a:r>
              <a:rPr dirty="0" smtClean="0" baseline="1706" sz="2400" spc="0">
                <a:latin typeface="Calibri"/>
                <a:cs typeface="Calibri"/>
              </a:rPr>
              <a:t>t</a:t>
            </a:r>
            <a:r>
              <a:rPr dirty="0" smtClean="0" baseline="1706" sz="2400" spc="-113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p</a:t>
            </a:r>
            <a:r>
              <a:rPr dirty="0" smtClean="0" baseline="1706" sz="2400" spc="4">
                <a:latin typeface="Calibri"/>
                <a:cs typeface="Calibri"/>
              </a:rPr>
              <a:t>a</a:t>
            </a:r>
            <a:r>
              <a:rPr dirty="0" smtClean="0" baseline="1706" sz="2400" spc="0">
                <a:latin typeface="Calibri"/>
                <a:cs typeface="Calibri"/>
              </a:rPr>
              <a:t>r</a:t>
            </a:r>
            <a:r>
              <a:rPr dirty="0" smtClean="0" baseline="1706" sz="2400" spc="-16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c</a:t>
            </a:r>
            <a:r>
              <a:rPr dirty="0" smtClean="0" baseline="1706" sz="2400" spc="-4">
                <a:latin typeface="Calibri"/>
                <a:cs typeface="Calibri"/>
              </a:rPr>
              <a:t>e</a:t>
            </a:r>
            <a:r>
              <a:rPr dirty="0" smtClean="0" baseline="1706" sz="2400" spc="-4">
                <a:latin typeface="Calibri"/>
                <a:cs typeface="Calibri"/>
              </a:rPr>
              <a:t>r</a:t>
            </a:r>
            <a:r>
              <a:rPr dirty="0" smtClean="0" baseline="1706" sz="2400" spc="-19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nes</a:t>
            </a:r>
            <a:r>
              <a:rPr dirty="0" smtClean="0" baseline="1706" sz="2400" spc="-4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b</a:t>
            </a:r>
            <a:r>
              <a:rPr dirty="0" smtClean="0" baseline="1706" sz="2400" spc="4">
                <a:latin typeface="Calibri"/>
                <a:cs typeface="Calibri"/>
              </a:rPr>
              <a:t>a</a:t>
            </a:r>
            <a:r>
              <a:rPr dirty="0" smtClean="0" baseline="1706" sz="2400" spc="0">
                <a:latin typeface="Calibri"/>
                <a:cs typeface="Calibri"/>
              </a:rPr>
              <a:t>c</a:t>
            </a:r>
            <a:r>
              <a:rPr dirty="0" smtClean="0" baseline="1706" sz="2400" spc="-9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é</a:t>
            </a:r>
            <a:r>
              <a:rPr dirty="0" smtClean="0" baseline="1706" sz="2400" spc="-4">
                <a:latin typeface="Calibri"/>
                <a:cs typeface="Calibri"/>
              </a:rPr>
              <a:t>r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es)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954011" y="3022091"/>
            <a:ext cx="1981200" cy="3695700"/>
          </a:xfrm>
          <a:custGeom>
            <a:avLst/>
            <a:gdLst/>
            <a:ahLst/>
            <a:cxnLst/>
            <a:rect l="l" t="t" r="r" b="b"/>
            <a:pathLst>
              <a:path w="1981200" h="3695700">
                <a:moveTo>
                  <a:pt x="0" y="198120"/>
                </a:moveTo>
                <a:lnTo>
                  <a:pt x="0" y="3497580"/>
                </a:lnTo>
                <a:lnTo>
                  <a:pt x="656" y="3513829"/>
                </a:lnTo>
                <a:lnTo>
                  <a:pt x="10094" y="3560202"/>
                </a:lnTo>
                <a:lnTo>
                  <a:pt x="29669" y="3601943"/>
                </a:lnTo>
                <a:lnTo>
                  <a:pt x="58007" y="3637673"/>
                </a:lnTo>
                <a:lnTo>
                  <a:pt x="93734" y="3666018"/>
                </a:lnTo>
                <a:lnTo>
                  <a:pt x="135477" y="3685600"/>
                </a:lnTo>
                <a:lnTo>
                  <a:pt x="181863" y="3695043"/>
                </a:lnTo>
                <a:lnTo>
                  <a:pt x="198120" y="3695700"/>
                </a:lnTo>
                <a:lnTo>
                  <a:pt x="1783080" y="3695700"/>
                </a:lnTo>
                <a:lnTo>
                  <a:pt x="1830708" y="3689942"/>
                </a:lnTo>
                <a:lnTo>
                  <a:pt x="1874151" y="3673587"/>
                </a:lnTo>
                <a:lnTo>
                  <a:pt x="1912036" y="3648010"/>
                </a:lnTo>
                <a:lnTo>
                  <a:pt x="1942990" y="3614589"/>
                </a:lnTo>
                <a:lnTo>
                  <a:pt x="1965638" y="3574699"/>
                </a:lnTo>
                <a:lnTo>
                  <a:pt x="1978608" y="3529717"/>
                </a:lnTo>
                <a:lnTo>
                  <a:pt x="1981200" y="3497580"/>
                </a:lnTo>
                <a:lnTo>
                  <a:pt x="1981200" y="198120"/>
                </a:lnTo>
                <a:lnTo>
                  <a:pt x="1975445" y="150491"/>
                </a:lnTo>
                <a:lnTo>
                  <a:pt x="1959096" y="107048"/>
                </a:lnTo>
                <a:lnTo>
                  <a:pt x="1933527" y="69163"/>
                </a:lnTo>
                <a:lnTo>
                  <a:pt x="1900111" y="38209"/>
                </a:lnTo>
                <a:lnTo>
                  <a:pt x="1860220" y="15561"/>
                </a:lnTo>
                <a:lnTo>
                  <a:pt x="1815229" y="2591"/>
                </a:lnTo>
                <a:lnTo>
                  <a:pt x="1783080" y="0"/>
                </a:lnTo>
                <a:lnTo>
                  <a:pt x="198120" y="0"/>
                </a:lnTo>
                <a:lnTo>
                  <a:pt x="150491" y="5754"/>
                </a:lnTo>
                <a:lnTo>
                  <a:pt x="107048" y="22103"/>
                </a:lnTo>
                <a:lnTo>
                  <a:pt x="69163" y="47672"/>
                </a:lnTo>
                <a:lnTo>
                  <a:pt x="38209" y="81088"/>
                </a:lnTo>
                <a:lnTo>
                  <a:pt x="15561" y="120979"/>
                </a:lnTo>
                <a:lnTo>
                  <a:pt x="2591" y="165970"/>
                </a:lnTo>
                <a:lnTo>
                  <a:pt x="0" y="1981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954011" y="3022091"/>
            <a:ext cx="1981200" cy="3695700"/>
          </a:xfrm>
          <a:custGeom>
            <a:avLst/>
            <a:gdLst/>
            <a:ahLst/>
            <a:cxnLst/>
            <a:rect l="l" t="t" r="r" b="b"/>
            <a:pathLst>
              <a:path w="1981200" h="3695700">
                <a:moveTo>
                  <a:pt x="0" y="198120"/>
                </a:moveTo>
                <a:lnTo>
                  <a:pt x="5754" y="150491"/>
                </a:lnTo>
                <a:lnTo>
                  <a:pt x="22103" y="107048"/>
                </a:lnTo>
                <a:lnTo>
                  <a:pt x="47672" y="69163"/>
                </a:lnTo>
                <a:lnTo>
                  <a:pt x="81088" y="38209"/>
                </a:lnTo>
                <a:lnTo>
                  <a:pt x="120979" y="15561"/>
                </a:lnTo>
                <a:lnTo>
                  <a:pt x="165970" y="2591"/>
                </a:lnTo>
                <a:lnTo>
                  <a:pt x="198120" y="0"/>
                </a:lnTo>
                <a:lnTo>
                  <a:pt x="1783080" y="0"/>
                </a:lnTo>
                <a:lnTo>
                  <a:pt x="1830708" y="5754"/>
                </a:lnTo>
                <a:lnTo>
                  <a:pt x="1874151" y="22103"/>
                </a:lnTo>
                <a:lnTo>
                  <a:pt x="1912036" y="47672"/>
                </a:lnTo>
                <a:lnTo>
                  <a:pt x="1942990" y="81088"/>
                </a:lnTo>
                <a:lnTo>
                  <a:pt x="1965638" y="120979"/>
                </a:lnTo>
                <a:lnTo>
                  <a:pt x="1978608" y="165970"/>
                </a:lnTo>
                <a:lnTo>
                  <a:pt x="1981200" y="198120"/>
                </a:lnTo>
                <a:lnTo>
                  <a:pt x="1981200" y="3497580"/>
                </a:lnTo>
                <a:lnTo>
                  <a:pt x="1975445" y="3545192"/>
                </a:lnTo>
                <a:lnTo>
                  <a:pt x="1959096" y="3588629"/>
                </a:lnTo>
                <a:lnTo>
                  <a:pt x="1933527" y="3626516"/>
                </a:lnTo>
                <a:lnTo>
                  <a:pt x="1900111" y="3657475"/>
                </a:lnTo>
                <a:lnTo>
                  <a:pt x="1860220" y="3680131"/>
                </a:lnTo>
                <a:lnTo>
                  <a:pt x="1815229" y="3693107"/>
                </a:lnTo>
                <a:lnTo>
                  <a:pt x="1783080" y="3695700"/>
                </a:lnTo>
                <a:lnTo>
                  <a:pt x="198120" y="3695700"/>
                </a:lnTo>
                <a:lnTo>
                  <a:pt x="150491" y="3689942"/>
                </a:lnTo>
                <a:lnTo>
                  <a:pt x="107048" y="3673587"/>
                </a:lnTo>
                <a:lnTo>
                  <a:pt x="69163" y="3648010"/>
                </a:lnTo>
                <a:lnTo>
                  <a:pt x="38209" y="3614589"/>
                </a:lnTo>
                <a:lnTo>
                  <a:pt x="15561" y="3574699"/>
                </a:lnTo>
                <a:lnTo>
                  <a:pt x="2591" y="3529717"/>
                </a:lnTo>
                <a:lnTo>
                  <a:pt x="0" y="3497580"/>
                </a:lnTo>
                <a:lnTo>
                  <a:pt x="0" y="1981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525639" y="357898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167499" y="3803015"/>
            <a:ext cx="1554479" cy="0"/>
          </a:xfrm>
          <a:custGeom>
            <a:avLst/>
            <a:gdLst/>
            <a:ahLst/>
            <a:cxnLst/>
            <a:rect l="l" t="t" r="r" b="b"/>
            <a:pathLst>
              <a:path w="1554479" h="0">
                <a:moveTo>
                  <a:pt x="0" y="0"/>
                </a:moveTo>
                <a:lnTo>
                  <a:pt x="1554479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086727" y="4025519"/>
            <a:ext cx="1716024" cy="0"/>
          </a:xfrm>
          <a:custGeom>
            <a:avLst/>
            <a:gdLst/>
            <a:ahLst/>
            <a:cxnLst/>
            <a:rect l="l" t="t" r="r" b="b"/>
            <a:pathLst>
              <a:path w="1716024" h="0">
                <a:moveTo>
                  <a:pt x="0" y="0"/>
                </a:moveTo>
                <a:lnTo>
                  <a:pt x="1716024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12064" y="1714500"/>
            <a:ext cx="8424671" cy="955548"/>
          </a:xfrm>
          <a:custGeom>
            <a:avLst/>
            <a:gdLst/>
            <a:ahLst/>
            <a:cxnLst/>
            <a:rect l="l" t="t" r="r" b="b"/>
            <a:pathLst>
              <a:path w="8424671" h="955548">
                <a:moveTo>
                  <a:pt x="0" y="95503"/>
                </a:moveTo>
                <a:lnTo>
                  <a:pt x="0" y="860044"/>
                </a:lnTo>
                <a:lnTo>
                  <a:pt x="454" y="869408"/>
                </a:lnTo>
                <a:lnTo>
                  <a:pt x="13695" y="909323"/>
                </a:lnTo>
                <a:lnTo>
                  <a:pt x="42001" y="939142"/>
                </a:lnTo>
                <a:lnTo>
                  <a:pt x="80962" y="954440"/>
                </a:lnTo>
                <a:lnTo>
                  <a:pt x="95554" y="955548"/>
                </a:lnTo>
                <a:lnTo>
                  <a:pt x="8329167" y="955548"/>
                </a:lnTo>
                <a:lnTo>
                  <a:pt x="8378424" y="941862"/>
                </a:lnTo>
                <a:lnTo>
                  <a:pt x="8408258" y="913560"/>
                </a:lnTo>
                <a:lnTo>
                  <a:pt x="8423564" y="874621"/>
                </a:lnTo>
                <a:lnTo>
                  <a:pt x="8424671" y="860044"/>
                </a:lnTo>
                <a:lnTo>
                  <a:pt x="8424671" y="95503"/>
                </a:lnTo>
                <a:lnTo>
                  <a:pt x="8410986" y="46247"/>
                </a:lnTo>
                <a:lnTo>
                  <a:pt x="8382684" y="16413"/>
                </a:lnTo>
                <a:lnTo>
                  <a:pt x="8343745" y="1107"/>
                </a:lnTo>
                <a:lnTo>
                  <a:pt x="8329167" y="0"/>
                </a:lnTo>
                <a:lnTo>
                  <a:pt x="95554" y="0"/>
                </a:lnTo>
                <a:lnTo>
                  <a:pt x="46228" y="13699"/>
                </a:lnTo>
                <a:lnTo>
                  <a:pt x="16401" y="42000"/>
                </a:lnTo>
                <a:lnTo>
                  <a:pt x="1106" y="80930"/>
                </a:lnTo>
                <a:lnTo>
                  <a:pt x="0" y="9550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10540" y="3022091"/>
            <a:ext cx="1981200" cy="3695700"/>
          </a:xfrm>
          <a:custGeom>
            <a:avLst/>
            <a:gdLst/>
            <a:ahLst/>
            <a:cxnLst/>
            <a:rect l="l" t="t" r="r" b="b"/>
            <a:pathLst>
              <a:path w="1981200" h="3695700">
                <a:moveTo>
                  <a:pt x="0" y="198120"/>
                </a:moveTo>
                <a:lnTo>
                  <a:pt x="0" y="3497580"/>
                </a:lnTo>
                <a:lnTo>
                  <a:pt x="656" y="3513829"/>
                </a:lnTo>
                <a:lnTo>
                  <a:pt x="10099" y="3560202"/>
                </a:lnTo>
                <a:lnTo>
                  <a:pt x="29681" y="3601943"/>
                </a:lnTo>
                <a:lnTo>
                  <a:pt x="58026" y="3637673"/>
                </a:lnTo>
                <a:lnTo>
                  <a:pt x="93756" y="3666018"/>
                </a:lnTo>
                <a:lnTo>
                  <a:pt x="135497" y="3685600"/>
                </a:lnTo>
                <a:lnTo>
                  <a:pt x="181870" y="3695043"/>
                </a:lnTo>
                <a:lnTo>
                  <a:pt x="198119" y="3695700"/>
                </a:lnTo>
                <a:lnTo>
                  <a:pt x="1783079" y="3695700"/>
                </a:lnTo>
                <a:lnTo>
                  <a:pt x="1830708" y="3689942"/>
                </a:lnTo>
                <a:lnTo>
                  <a:pt x="1874151" y="3673587"/>
                </a:lnTo>
                <a:lnTo>
                  <a:pt x="1912036" y="3648010"/>
                </a:lnTo>
                <a:lnTo>
                  <a:pt x="1942990" y="3614589"/>
                </a:lnTo>
                <a:lnTo>
                  <a:pt x="1965638" y="3574699"/>
                </a:lnTo>
                <a:lnTo>
                  <a:pt x="1978608" y="3529717"/>
                </a:lnTo>
                <a:lnTo>
                  <a:pt x="1981200" y="3497580"/>
                </a:lnTo>
                <a:lnTo>
                  <a:pt x="1981200" y="198120"/>
                </a:lnTo>
                <a:lnTo>
                  <a:pt x="1975445" y="150491"/>
                </a:lnTo>
                <a:lnTo>
                  <a:pt x="1959096" y="107048"/>
                </a:lnTo>
                <a:lnTo>
                  <a:pt x="1933527" y="69163"/>
                </a:lnTo>
                <a:lnTo>
                  <a:pt x="1900111" y="38209"/>
                </a:lnTo>
                <a:lnTo>
                  <a:pt x="1860220" y="15561"/>
                </a:lnTo>
                <a:lnTo>
                  <a:pt x="1815229" y="2591"/>
                </a:lnTo>
                <a:lnTo>
                  <a:pt x="1783079" y="0"/>
                </a:lnTo>
                <a:lnTo>
                  <a:pt x="198119" y="0"/>
                </a:lnTo>
                <a:lnTo>
                  <a:pt x="150507" y="5754"/>
                </a:lnTo>
                <a:lnTo>
                  <a:pt x="107070" y="22103"/>
                </a:lnTo>
                <a:lnTo>
                  <a:pt x="69183" y="47672"/>
                </a:lnTo>
                <a:lnTo>
                  <a:pt x="38224" y="81088"/>
                </a:lnTo>
                <a:lnTo>
                  <a:pt x="15568" y="120979"/>
                </a:lnTo>
                <a:lnTo>
                  <a:pt x="2592" y="165970"/>
                </a:lnTo>
                <a:lnTo>
                  <a:pt x="0" y="1981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081570" y="3748404"/>
            <a:ext cx="838161" cy="0"/>
          </a:xfrm>
          <a:custGeom>
            <a:avLst/>
            <a:gdLst/>
            <a:ahLst/>
            <a:cxnLst/>
            <a:rect l="l" t="t" r="r" b="b"/>
            <a:pathLst>
              <a:path w="838161" h="0">
                <a:moveTo>
                  <a:pt x="0" y="0"/>
                </a:moveTo>
                <a:lnTo>
                  <a:pt x="838161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05142" y="3972432"/>
            <a:ext cx="1589493" cy="0"/>
          </a:xfrm>
          <a:custGeom>
            <a:avLst/>
            <a:gdLst/>
            <a:ahLst/>
            <a:cxnLst/>
            <a:rect l="l" t="t" r="r" b="b"/>
            <a:pathLst>
              <a:path w="1589493" h="0">
                <a:moveTo>
                  <a:pt x="0" y="0"/>
                </a:moveTo>
                <a:lnTo>
                  <a:pt x="1589493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657856" y="3022091"/>
            <a:ext cx="1981199" cy="3695700"/>
          </a:xfrm>
          <a:custGeom>
            <a:avLst/>
            <a:gdLst/>
            <a:ahLst/>
            <a:cxnLst/>
            <a:rect l="l" t="t" r="r" b="b"/>
            <a:pathLst>
              <a:path w="1981199" h="3695700">
                <a:moveTo>
                  <a:pt x="0" y="198120"/>
                </a:moveTo>
                <a:lnTo>
                  <a:pt x="0" y="3497580"/>
                </a:lnTo>
                <a:lnTo>
                  <a:pt x="656" y="3513829"/>
                </a:lnTo>
                <a:lnTo>
                  <a:pt x="10094" y="3560202"/>
                </a:lnTo>
                <a:lnTo>
                  <a:pt x="29669" y="3601943"/>
                </a:lnTo>
                <a:lnTo>
                  <a:pt x="58007" y="3637673"/>
                </a:lnTo>
                <a:lnTo>
                  <a:pt x="93734" y="3666018"/>
                </a:lnTo>
                <a:lnTo>
                  <a:pt x="135477" y="3685600"/>
                </a:lnTo>
                <a:lnTo>
                  <a:pt x="181863" y="3695043"/>
                </a:lnTo>
                <a:lnTo>
                  <a:pt x="198119" y="3695700"/>
                </a:lnTo>
                <a:lnTo>
                  <a:pt x="1783080" y="3695700"/>
                </a:lnTo>
                <a:lnTo>
                  <a:pt x="1830708" y="3689942"/>
                </a:lnTo>
                <a:lnTo>
                  <a:pt x="1874151" y="3673587"/>
                </a:lnTo>
                <a:lnTo>
                  <a:pt x="1912036" y="3648010"/>
                </a:lnTo>
                <a:lnTo>
                  <a:pt x="1942990" y="3614589"/>
                </a:lnTo>
                <a:lnTo>
                  <a:pt x="1965638" y="3574699"/>
                </a:lnTo>
                <a:lnTo>
                  <a:pt x="1978608" y="3529717"/>
                </a:lnTo>
                <a:lnTo>
                  <a:pt x="1981199" y="3497580"/>
                </a:lnTo>
                <a:lnTo>
                  <a:pt x="1981199" y="198120"/>
                </a:lnTo>
                <a:lnTo>
                  <a:pt x="1975445" y="150491"/>
                </a:lnTo>
                <a:lnTo>
                  <a:pt x="1959096" y="107048"/>
                </a:lnTo>
                <a:lnTo>
                  <a:pt x="1933527" y="69163"/>
                </a:lnTo>
                <a:lnTo>
                  <a:pt x="1900111" y="38209"/>
                </a:lnTo>
                <a:lnTo>
                  <a:pt x="1860220" y="15561"/>
                </a:lnTo>
                <a:lnTo>
                  <a:pt x="1815229" y="2591"/>
                </a:lnTo>
                <a:lnTo>
                  <a:pt x="1783080" y="0"/>
                </a:lnTo>
                <a:lnTo>
                  <a:pt x="198119" y="0"/>
                </a:lnTo>
                <a:lnTo>
                  <a:pt x="150491" y="5754"/>
                </a:lnTo>
                <a:lnTo>
                  <a:pt x="107048" y="22103"/>
                </a:lnTo>
                <a:lnTo>
                  <a:pt x="69163" y="47672"/>
                </a:lnTo>
                <a:lnTo>
                  <a:pt x="38209" y="81088"/>
                </a:lnTo>
                <a:lnTo>
                  <a:pt x="15561" y="120979"/>
                </a:lnTo>
                <a:lnTo>
                  <a:pt x="2591" y="165970"/>
                </a:lnTo>
                <a:lnTo>
                  <a:pt x="0" y="1981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815082" y="4384294"/>
            <a:ext cx="1667256" cy="0"/>
          </a:xfrm>
          <a:custGeom>
            <a:avLst/>
            <a:gdLst/>
            <a:ahLst/>
            <a:cxnLst/>
            <a:rect l="l" t="t" r="r" b="b"/>
            <a:pathLst>
              <a:path w="1667256" h="0">
                <a:moveTo>
                  <a:pt x="0" y="0"/>
                </a:moveTo>
                <a:lnTo>
                  <a:pt x="1667256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461258" y="4608322"/>
            <a:ext cx="373379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79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961386" y="4830826"/>
            <a:ext cx="1374648" cy="0"/>
          </a:xfrm>
          <a:custGeom>
            <a:avLst/>
            <a:gdLst/>
            <a:ahLst/>
            <a:cxnLst/>
            <a:rect l="l" t="t" r="r" b="b"/>
            <a:pathLst>
              <a:path w="1374648" h="0">
                <a:moveTo>
                  <a:pt x="0" y="0"/>
                </a:moveTo>
                <a:lnTo>
                  <a:pt x="1374648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06696" y="3022091"/>
            <a:ext cx="1981200" cy="3695700"/>
          </a:xfrm>
          <a:custGeom>
            <a:avLst/>
            <a:gdLst/>
            <a:ahLst/>
            <a:cxnLst/>
            <a:rect l="l" t="t" r="r" b="b"/>
            <a:pathLst>
              <a:path w="1981200" h="3695700">
                <a:moveTo>
                  <a:pt x="0" y="198120"/>
                </a:moveTo>
                <a:lnTo>
                  <a:pt x="0" y="3497580"/>
                </a:lnTo>
                <a:lnTo>
                  <a:pt x="656" y="3513829"/>
                </a:lnTo>
                <a:lnTo>
                  <a:pt x="10094" y="3560202"/>
                </a:lnTo>
                <a:lnTo>
                  <a:pt x="29669" y="3601943"/>
                </a:lnTo>
                <a:lnTo>
                  <a:pt x="58007" y="3637673"/>
                </a:lnTo>
                <a:lnTo>
                  <a:pt x="93734" y="3666018"/>
                </a:lnTo>
                <a:lnTo>
                  <a:pt x="135477" y="3685600"/>
                </a:lnTo>
                <a:lnTo>
                  <a:pt x="181863" y="3695043"/>
                </a:lnTo>
                <a:lnTo>
                  <a:pt x="198119" y="3695700"/>
                </a:lnTo>
                <a:lnTo>
                  <a:pt x="1783079" y="3695700"/>
                </a:lnTo>
                <a:lnTo>
                  <a:pt x="1830708" y="3689942"/>
                </a:lnTo>
                <a:lnTo>
                  <a:pt x="1874151" y="3673587"/>
                </a:lnTo>
                <a:lnTo>
                  <a:pt x="1912036" y="3648010"/>
                </a:lnTo>
                <a:lnTo>
                  <a:pt x="1942990" y="3614589"/>
                </a:lnTo>
                <a:lnTo>
                  <a:pt x="1965638" y="3574699"/>
                </a:lnTo>
                <a:lnTo>
                  <a:pt x="1978608" y="3529717"/>
                </a:lnTo>
                <a:lnTo>
                  <a:pt x="1981200" y="3497580"/>
                </a:lnTo>
                <a:lnTo>
                  <a:pt x="1981200" y="198120"/>
                </a:lnTo>
                <a:lnTo>
                  <a:pt x="1975445" y="150491"/>
                </a:lnTo>
                <a:lnTo>
                  <a:pt x="1959096" y="107048"/>
                </a:lnTo>
                <a:lnTo>
                  <a:pt x="1933527" y="69163"/>
                </a:lnTo>
                <a:lnTo>
                  <a:pt x="1900111" y="38209"/>
                </a:lnTo>
                <a:lnTo>
                  <a:pt x="1860220" y="15561"/>
                </a:lnTo>
                <a:lnTo>
                  <a:pt x="1815229" y="2591"/>
                </a:lnTo>
                <a:lnTo>
                  <a:pt x="1783079" y="0"/>
                </a:lnTo>
                <a:lnTo>
                  <a:pt x="198119" y="0"/>
                </a:lnTo>
                <a:lnTo>
                  <a:pt x="150491" y="5754"/>
                </a:lnTo>
                <a:lnTo>
                  <a:pt x="107048" y="22103"/>
                </a:lnTo>
                <a:lnTo>
                  <a:pt x="69163" y="47672"/>
                </a:lnTo>
                <a:lnTo>
                  <a:pt x="38209" y="81088"/>
                </a:lnTo>
                <a:lnTo>
                  <a:pt x="15561" y="120979"/>
                </a:lnTo>
                <a:lnTo>
                  <a:pt x="2591" y="165970"/>
                </a:lnTo>
                <a:lnTo>
                  <a:pt x="0" y="1981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377561" y="385737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048377" y="4081399"/>
            <a:ext cx="1495044" cy="0"/>
          </a:xfrm>
          <a:custGeom>
            <a:avLst/>
            <a:gdLst/>
            <a:ahLst/>
            <a:cxnLst/>
            <a:rect l="l" t="t" r="r" b="b"/>
            <a:pathLst>
              <a:path w="1495044" h="0">
                <a:moveTo>
                  <a:pt x="0" y="0"/>
                </a:moveTo>
                <a:lnTo>
                  <a:pt x="1495044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96772" y="111886"/>
            <a:ext cx="6675693" cy="1458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Chap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44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2:</a:t>
            </a:r>
            <a:r>
              <a:rPr dirty="0" smtClean="0" baseline="3413" sz="48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CL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4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IFIC</a:t>
            </a:r>
            <a:r>
              <a:rPr dirty="0" smtClean="0" baseline="3413" sz="4800" spc="-264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dirty="0" smtClean="0" baseline="3413" sz="4800" spc="4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des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39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-54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UX</a:t>
            </a:r>
            <a:endParaRPr sz="3200">
              <a:latin typeface="Calibri"/>
              <a:cs typeface="Calibri"/>
            </a:endParaRPr>
          </a:p>
          <a:p>
            <a:pPr marL="217335" marR="2455149" algn="ctr">
              <a:lnSpc>
                <a:spcPct val="116129"/>
              </a:lnSpc>
            </a:pPr>
            <a:r>
              <a:rPr dirty="0" smtClean="0" sz="1600" spc="0">
                <a:latin typeface="Comic Sans MS"/>
                <a:cs typeface="Comic Sans MS"/>
              </a:rPr>
              <a:t>Les</a:t>
            </a:r>
            <a:r>
              <a:rPr dirty="0" smtClean="0" sz="1600" spc="-25">
                <a:latin typeface="Comic Sans MS"/>
                <a:cs typeface="Comic Sans MS"/>
              </a:rPr>
              <a:t> </a:t>
            </a:r>
            <a:r>
              <a:rPr dirty="0" smtClean="0" sz="1600" spc="4">
                <a:latin typeface="Comic Sans MS"/>
                <a:cs typeface="Comic Sans MS"/>
              </a:rPr>
              <a:t>e</a:t>
            </a:r>
            <a:r>
              <a:rPr dirty="0" smtClean="0" sz="1600" spc="0">
                <a:latin typeface="Comic Sans MS"/>
                <a:cs typeface="Comic Sans MS"/>
              </a:rPr>
              <a:t>aux</a:t>
            </a:r>
            <a:r>
              <a:rPr dirty="0" smtClean="0" sz="1600" spc="-19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so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t</a:t>
            </a:r>
            <a:r>
              <a:rPr dirty="0" smtClean="0" sz="1600" spc="-4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répar</a:t>
            </a:r>
            <a:r>
              <a:rPr dirty="0" smtClean="0" sz="1600" spc="4">
                <a:latin typeface="Comic Sans MS"/>
                <a:cs typeface="Comic Sans MS"/>
              </a:rPr>
              <a:t>t</a:t>
            </a:r>
            <a:r>
              <a:rPr dirty="0" smtClean="0" sz="1600" spc="0">
                <a:latin typeface="Comic Sans MS"/>
                <a:cs typeface="Comic Sans MS"/>
              </a:rPr>
              <a:t>ies</a:t>
            </a:r>
            <a:r>
              <a:rPr dirty="0" smtClean="0" sz="1600" spc="-54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en</a:t>
            </a:r>
            <a:r>
              <a:rPr dirty="0" smtClean="0" sz="1600" spc="-17">
                <a:latin typeface="Comic Sans MS"/>
                <a:cs typeface="Comic Sans MS"/>
              </a:rPr>
              <a:t> </a:t>
            </a:r>
            <a:r>
              <a:rPr dirty="0" smtClean="0" sz="1600" spc="4">
                <a:latin typeface="Comic Sans MS"/>
                <a:cs typeface="Comic Sans MS"/>
              </a:rPr>
              <a:t>t</a:t>
            </a:r>
            <a:r>
              <a:rPr dirty="0" smtClean="0" sz="1600" spc="0">
                <a:latin typeface="Comic Sans MS"/>
                <a:cs typeface="Comic Sans MS"/>
              </a:rPr>
              <a:t>rois</a:t>
            </a:r>
            <a:r>
              <a:rPr dirty="0" smtClean="0" sz="1600" spc="-40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g</a:t>
            </a:r>
            <a:r>
              <a:rPr dirty="0" smtClean="0" sz="1600" spc="4">
                <a:latin typeface="Comic Sans MS"/>
                <a:cs typeface="Comic Sans MS"/>
              </a:rPr>
              <a:t>r</a:t>
            </a:r>
            <a:r>
              <a:rPr dirty="0" smtClean="0" sz="1600" spc="0">
                <a:latin typeface="Comic Sans MS"/>
                <a:cs typeface="Comic Sans MS"/>
              </a:rPr>
              <a:t>oupes</a:t>
            </a:r>
            <a:r>
              <a:rPr dirty="0" smtClean="0" sz="1600" spc="-32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  <a:p>
            <a:pPr marL="1159636" marR="61036">
              <a:lnSpc>
                <a:spcPts val="1920"/>
              </a:lnSpc>
              <a:spcBef>
                <a:spcPts val="96"/>
              </a:spcBef>
            </a:pPr>
            <a:r>
              <a:rPr dirty="0" smtClean="0" baseline="2989" sz="2400" spc="0">
                <a:latin typeface="Comic Sans MS"/>
                <a:cs typeface="Comic Sans MS"/>
              </a:rPr>
              <a:t>1)</a:t>
            </a:r>
            <a:r>
              <a:rPr dirty="0" smtClean="0" baseline="2989" sz="2400" spc="-12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les</a:t>
            </a:r>
            <a:r>
              <a:rPr dirty="0" smtClean="0" baseline="2989" sz="2400" spc="-25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eaux</a:t>
            </a:r>
            <a:r>
              <a:rPr dirty="0" smtClean="0" baseline="2989" sz="2400" spc="-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naturel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es</a:t>
            </a:r>
            <a:r>
              <a:rPr dirty="0" smtClean="0" baseline="2989" sz="2400" spc="-54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et</a:t>
            </a:r>
            <a:r>
              <a:rPr dirty="0" smtClean="0" baseline="2989" sz="2400" spc="-16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indus</a:t>
            </a:r>
            <a:r>
              <a:rPr dirty="0" smtClean="0" baseline="2989" sz="2400" spc="4">
                <a:latin typeface="Comic Sans MS"/>
                <a:cs typeface="Comic Sans MS"/>
              </a:rPr>
              <a:t>t</a:t>
            </a:r>
            <a:r>
              <a:rPr dirty="0" smtClean="0" baseline="2989" sz="2400" spc="0">
                <a:latin typeface="Comic Sans MS"/>
                <a:cs typeface="Comic Sans MS"/>
              </a:rPr>
              <a:t>rie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es,</a:t>
            </a:r>
            <a:endParaRPr sz="1600">
              <a:latin typeface="Comic Sans MS"/>
              <a:cs typeface="Comic Sans MS"/>
            </a:endParaRPr>
          </a:p>
          <a:p>
            <a:pPr marL="1159636" marR="61036">
              <a:lnSpc>
                <a:spcPts val="1920"/>
              </a:lnSpc>
            </a:pPr>
            <a:r>
              <a:rPr dirty="0" smtClean="0" baseline="2989" sz="2400" spc="0">
                <a:latin typeface="Comic Sans MS"/>
                <a:cs typeface="Comic Sans MS"/>
              </a:rPr>
              <a:t>2)</a:t>
            </a:r>
            <a:r>
              <a:rPr dirty="0" smtClean="0" baseline="2989" sz="2400" spc="-15">
                <a:latin typeface="Comic Sans MS"/>
                <a:cs typeface="Comic Sans MS"/>
              </a:rPr>
              <a:t> </a:t>
            </a:r>
            <a:r>
              <a:rPr dirty="0" smtClean="0" baseline="2989" sz="2400" spc="-4">
                <a:latin typeface="Comic Sans MS"/>
                <a:cs typeface="Comic Sans MS"/>
              </a:rPr>
              <a:t>l</a:t>
            </a:r>
            <a:r>
              <a:rPr dirty="0" smtClean="0" baseline="2989" sz="2400" spc="0">
                <a:latin typeface="Comic Sans MS"/>
                <a:cs typeface="Comic Sans MS"/>
              </a:rPr>
              <a:t>’eau</a:t>
            </a:r>
            <a:r>
              <a:rPr dirty="0" smtClean="0" baseline="2989" sz="2400" spc="-13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de</a:t>
            </a:r>
            <a:r>
              <a:rPr dirty="0" smtClean="0" baseline="2989" sz="2400" spc="-1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mer</a:t>
            </a:r>
            <a:r>
              <a:rPr dirty="0" smtClean="0" baseline="2989" sz="2400" spc="-18">
                <a:latin typeface="Comic Sans MS"/>
                <a:cs typeface="Comic Sans MS"/>
              </a:rPr>
              <a:t> </a:t>
            </a:r>
            <a:r>
              <a:rPr dirty="0" smtClean="0" baseline="2989" sz="2400" spc="0">
                <a:latin typeface="Comic Sans MS"/>
                <a:cs typeface="Comic Sans MS"/>
              </a:rPr>
              <a:t>;</a:t>
            </a:r>
            <a:endParaRPr sz="1600">
              <a:latin typeface="Comic Sans MS"/>
              <a:cs typeface="Comic Sans MS"/>
            </a:endParaRPr>
          </a:p>
          <a:p>
            <a:pPr marL="1159636" marR="61036">
              <a:lnSpc>
                <a:spcPts val="1885"/>
              </a:lnSpc>
            </a:pPr>
            <a:r>
              <a:rPr dirty="0" smtClean="0" baseline="1494" sz="2400" spc="0">
                <a:latin typeface="Comic Sans MS"/>
                <a:cs typeface="Comic Sans MS"/>
              </a:rPr>
              <a:t>3)</a:t>
            </a:r>
            <a:r>
              <a:rPr dirty="0" smtClean="0" baseline="1494" sz="2400" spc="-15"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es</a:t>
            </a:r>
            <a:r>
              <a:rPr dirty="0" smtClean="0" baseline="1494" sz="2400" spc="-16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eaux</a:t>
            </a:r>
            <a:r>
              <a:rPr dirty="0" smtClean="0" baseline="1494" sz="2400" spc="-4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ré</a:t>
            </a:r>
            <a:r>
              <a:rPr dirty="0" smtClean="0" baseline="1494" sz="2400" spc="4">
                <a:latin typeface="Comic Sans MS"/>
                <a:cs typeface="Comic Sans MS"/>
              </a:rPr>
              <a:t>s</a:t>
            </a:r>
            <a:r>
              <a:rPr dirty="0" smtClean="0" baseline="1494" sz="2400" spc="0">
                <a:latin typeface="Comic Sans MS"/>
                <a:cs typeface="Comic Sans MS"/>
              </a:rPr>
              <a:t>id</a:t>
            </a:r>
            <a:r>
              <a:rPr dirty="0" smtClean="0" baseline="1494" sz="2400" spc="-4">
                <a:latin typeface="Comic Sans MS"/>
                <a:cs typeface="Comic Sans MS"/>
              </a:rPr>
              <a:t>u</a:t>
            </a:r>
            <a:r>
              <a:rPr dirty="0" smtClean="0" baseline="1494" sz="2400" spc="0">
                <a:latin typeface="Comic Sans MS"/>
                <a:cs typeface="Comic Sans MS"/>
              </a:rPr>
              <a:t>aires.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98294" y="1871908"/>
            <a:ext cx="273049" cy="65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83">
              <a:lnSpc>
                <a:spcPts val="2085"/>
              </a:lnSpc>
              <a:spcBef>
                <a:spcPts val="104"/>
              </a:spcBef>
            </a:pPr>
            <a:r>
              <a:rPr dirty="0" smtClean="0" baseline="3220" sz="2700" spc="-4">
                <a:latin typeface="Arial"/>
                <a:cs typeface="Arial"/>
              </a:rPr>
              <a:t>1</a:t>
            </a:r>
            <a:r>
              <a:rPr dirty="0" smtClean="0" baseline="2657" sz="2700" spc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38607">
              <a:lnSpc>
                <a:spcPts val="2460"/>
              </a:lnSpc>
              <a:spcBef>
                <a:spcPts val="654"/>
              </a:spcBef>
            </a:pPr>
            <a:r>
              <a:rPr dirty="0" smtClean="0" sz="1800" spc="0">
                <a:solidFill>
                  <a:srgbClr val="FFFFFF"/>
                </a:solidFill>
                <a:latin typeface="Comic Sans MS"/>
                <a:cs typeface="Comic Sans MS"/>
              </a:rPr>
              <a:t>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76805" y="1876364"/>
            <a:ext cx="50048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L</a:t>
            </a:r>
            <a:r>
              <a:rPr dirty="0" smtClean="0" baseline="2657" sz="2700" spc="0">
                <a:latin typeface="Comic Sans MS"/>
                <a:cs typeface="Comic Sans MS"/>
              </a:rPr>
              <a:t>es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E</a:t>
            </a: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latin typeface="Comic Sans MS"/>
                <a:cs typeface="Comic Sans MS"/>
              </a:rPr>
              <a:t>U</a:t>
            </a:r>
            <a:r>
              <a:rPr dirty="0" smtClean="0" baseline="2657" sz="2700" spc="0">
                <a:latin typeface="Comic Sans MS"/>
                <a:cs typeface="Comic Sans MS"/>
              </a:rPr>
              <a:t>X</a:t>
            </a:r>
            <a:r>
              <a:rPr dirty="0" smtClean="0" baseline="2657" sz="2700" spc="-14">
                <a:latin typeface="Comic Sans MS"/>
                <a:cs typeface="Comic Sans MS"/>
              </a:rPr>
              <a:t> 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AT</a:t>
            </a:r>
            <a:r>
              <a:rPr dirty="0" smtClean="0" baseline="2657" sz="2700" spc="4">
                <a:latin typeface="Comic Sans MS"/>
                <a:cs typeface="Comic Sans MS"/>
              </a:rPr>
              <a:t>U</a:t>
            </a:r>
            <a:r>
              <a:rPr dirty="0" smtClean="0" baseline="2657" sz="2700" spc="0">
                <a:latin typeface="Comic Sans MS"/>
                <a:cs typeface="Comic Sans MS"/>
              </a:rPr>
              <a:t>REL</a:t>
            </a:r>
            <a:r>
              <a:rPr dirty="0" smtClean="0" baseline="2657" sz="2700" spc="9">
                <a:latin typeface="Comic Sans MS"/>
                <a:cs typeface="Comic Sans MS"/>
              </a:rPr>
              <a:t>L</a:t>
            </a:r>
            <a:r>
              <a:rPr dirty="0" smtClean="0" baseline="2657" sz="2700" spc="0">
                <a:latin typeface="Comic Sans MS"/>
                <a:cs typeface="Comic Sans MS"/>
              </a:rPr>
              <a:t>ES</a:t>
            </a:r>
            <a:r>
              <a:rPr dirty="0" smtClean="0" baseline="2657" sz="2700" spc="-1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et</a:t>
            </a:r>
            <a:r>
              <a:rPr dirty="0" smtClean="0" baseline="2657" sz="2700" spc="-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I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DUSTRIE</a:t>
            </a:r>
            <a:r>
              <a:rPr dirty="0" smtClean="0" baseline="2657" sz="2700" spc="9">
                <a:latin typeface="Comic Sans MS"/>
                <a:cs typeface="Comic Sans MS"/>
              </a:rPr>
              <a:t>L</a:t>
            </a:r>
            <a:r>
              <a:rPr dirty="0" smtClean="0" baseline="2657" sz="2700" spc="0">
                <a:latin typeface="Comic Sans MS"/>
                <a:cs typeface="Comic Sans MS"/>
              </a:rPr>
              <a:t>L</a:t>
            </a:r>
            <a:r>
              <a:rPr dirty="0" smtClean="0" baseline="2657" sz="2700" spc="4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80005" y="2275652"/>
            <a:ext cx="6229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s’a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it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0941" y="2275652"/>
            <a:ext cx="7310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d’eaux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0691" y="2275652"/>
            <a:ext cx="4252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-4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eu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85716" y="2275652"/>
            <a:ext cx="23895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mi</a:t>
            </a:r>
            <a:r>
              <a:rPr dirty="0" smtClean="0" baseline="2657" sz="2700" spc="9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éralisé</a:t>
            </a:r>
            <a:r>
              <a:rPr dirty="0" smtClean="0" baseline="2657" sz="27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2657" sz="2700" spc="-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de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bo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82359" y="2275652"/>
            <a:ext cx="7745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quali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é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14335" y="3394162"/>
            <a:ext cx="88973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EAUX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9035" y="3563580"/>
            <a:ext cx="88973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EAUX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56196" y="3618190"/>
            <a:ext cx="160639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EST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708" sz="2100" spc="-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à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5750" y="3672419"/>
            <a:ext cx="88973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EAUX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2607" y="3787608"/>
            <a:ext cx="164173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NTINENT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5424" y="3840694"/>
            <a:ext cx="176754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USA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708" sz="2100" spc="-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SPE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UX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6566" y="3896206"/>
            <a:ext cx="1547872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ST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IE</a:t>
            </a:r>
            <a:r>
              <a:rPr dirty="0" smtClean="0" baseline="1708" sz="2100" spc="-9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8787" y="4095635"/>
            <a:ext cx="1684098" cy="2126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505"/>
              </a:lnSpc>
              <a:spcBef>
                <a:spcPts val="75"/>
              </a:spcBef>
            </a:pP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Ori</a:t>
            </a:r>
            <a:r>
              <a:rPr dirty="0" smtClean="0" baseline="3679" sz="1950" spc="-9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ine</a:t>
            </a:r>
            <a:endParaRPr sz="1300">
              <a:latin typeface="Comic Sans MS"/>
              <a:cs typeface="Comic Sans MS"/>
            </a:endParaRPr>
          </a:p>
          <a:p>
            <a:pPr marL="12700" marR="22860">
              <a:lnSpc>
                <a:spcPct val="116129"/>
              </a:lnSpc>
              <a:spcBef>
                <a:spcPts val="379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Superfi</a:t>
            </a:r>
            <a:r>
              <a:rPr dirty="0" smtClean="0" sz="1300" spc="-9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-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r>
              <a:rPr dirty="0" smtClean="0" sz="1300" spc="-8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ours</a:t>
            </a:r>
            <a:endParaRPr sz="1300">
              <a:latin typeface="Comic Sans MS"/>
              <a:cs typeface="Comic Sans MS"/>
            </a:endParaRPr>
          </a:p>
          <a:p>
            <a:pPr marL="12700" marR="22860">
              <a:lnSpc>
                <a:spcPts val="1620"/>
              </a:lnSpc>
              <a:spcBef>
                <a:spcPts val="81"/>
              </a:spcBef>
            </a:pP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’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-9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u,</a:t>
            </a:r>
            <a:r>
              <a:rPr dirty="0" smtClean="0" baseline="1839" sz="1950" spc="1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-9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s,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rra</a:t>
            </a:r>
            <a:r>
              <a:rPr dirty="0" smtClean="0" baseline="1839" sz="1950" spc="-9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endParaRPr sz="1300">
              <a:latin typeface="Comic Sans MS"/>
              <a:cs typeface="Comic Sans MS"/>
            </a:endParaRPr>
          </a:p>
          <a:p>
            <a:pPr marL="12700" marR="22860">
              <a:lnSpc>
                <a:spcPct val="116129"/>
              </a:lnSpc>
              <a:spcBef>
                <a:spcPts val="378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Souterra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-52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r>
              <a:rPr dirty="0" smtClean="0" sz="1300" spc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appes</a:t>
            </a:r>
            <a:endParaRPr sz="1300">
              <a:latin typeface="Comic Sans MS"/>
              <a:cs typeface="Comic Sans MS"/>
            </a:endParaRPr>
          </a:p>
          <a:p>
            <a:pPr marL="12700" marR="22860">
              <a:lnSpc>
                <a:spcPts val="1630"/>
              </a:lnSpc>
              <a:spcBef>
                <a:spcPts val="81"/>
              </a:spcBef>
            </a:pP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puit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,</a:t>
            </a:r>
            <a:r>
              <a:rPr dirty="0" smtClean="0" baseline="1839" sz="1950" spc="-3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ur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es)</a:t>
            </a: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16129"/>
              </a:lnSpc>
              <a:spcBef>
                <a:spcPts val="388"/>
              </a:spcBef>
            </a:pP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miné</a:t>
            </a:r>
            <a:r>
              <a:rPr dirty="0" smtClean="0" sz="1200" spc="9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sz="12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isa</a:t>
            </a:r>
            <a:r>
              <a:rPr dirty="0" smtClean="0" sz="1200" spc="-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sz="120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sz="1200" spc="-1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sz="1200" spc="9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yen</a:t>
            </a:r>
            <a:r>
              <a:rPr dirty="0" smtClean="0" sz="1200" spc="-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endParaRPr sz="1200">
              <a:latin typeface="Comic Sans MS"/>
              <a:cs typeface="Comic Sans MS"/>
            </a:endParaRPr>
          </a:p>
          <a:p>
            <a:pPr marL="12700" marR="22860">
              <a:lnSpc>
                <a:spcPts val="1500"/>
              </a:lnSpc>
              <a:spcBef>
                <a:spcPts val="75"/>
              </a:spcBef>
            </a:pP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0,2</a:t>
            </a: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à</a:t>
            </a: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1,0</a:t>
            </a:r>
            <a:r>
              <a:rPr dirty="0" smtClean="0" baseline="1993" sz="1800" spc="-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dm</a:t>
            </a:r>
            <a:r>
              <a:rPr dirty="0" smtClean="0" baseline="1993" sz="18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3919" sz="1200" spc="-9">
                <a:solidFill>
                  <a:srgbClr val="FFFFFF"/>
                </a:solidFill>
                <a:latin typeface="Comic Sans MS"/>
                <a:cs typeface="Comic Sans MS"/>
              </a:rPr>
              <a:t>-</a:t>
            </a:r>
            <a:r>
              <a:rPr dirty="0" smtClean="0" baseline="23919" sz="1200" spc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 sz="800">
              <a:latin typeface="Comic Sans MS"/>
              <a:cs typeface="Comic Sans MS"/>
            </a:endParaRPr>
          </a:p>
          <a:p>
            <a:pPr marL="12700" marR="22860">
              <a:lnSpc>
                <a:spcPct val="116129"/>
              </a:lnSpc>
              <a:spcBef>
                <a:spcPts val="340"/>
              </a:spcBef>
            </a:pP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sz="1200" spc="9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sz="12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uté</a:t>
            </a:r>
            <a:r>
              <a:rPr dirty="0" smtClean="0" sz="1200" spc="-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sz="120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mina</a:t>
            </a:r>
            <a:r>
              <a:rPr dirty="0" smtClean="0" sz="1200" spc="-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sz="1200" spc="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200" spc="0">
                <a:solidFill>
                  <a:srgbClr val="FFFFFF"/>
                </a:solidFill>
                <a:latin typeface="Comic Sans MS"/>
                <a:cs typeface="Comic Sans MS"/>
              </a:rPr>
              <a:t>Ca</a:t>
            </a:r>
            <a:endParaRPr sz="1200">
              <a:latin typeface="Comic Sans MS"/>
              <a:cs typeface="Comic Sans MS"/>
            </a:endParaRPr>
          </a:p>
          <a:p>
            <a:pPr marL="12700" marR="22860">
              <a:lnSpc>
                <a:spcPts val="1695"/>
              </a:lnSpc>
              <a:spcBef>
                <a:spcPts val="84"/>
              </a:spcBef>
            </a:pPr>
            <a:r>
              <a:rPr dirty="0" smtClean="0" baseline="7973" sz="1800" spc="0">
                <a:solidFill>
                  <a:srgbClr val="FFFFFF"/>
                </a:solidFill>
                <a:latin typeface="Comic Sans MS"/>
                <a:cs typeface="Comic Sans MS"/>
              </a:rPr>
              <a:t>(H</a:t>
            </a:r>
            <a:r>
              <a:rPr dirty="0" smtClean="0" baseline="7973" sz="18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7973" sz="1800" spc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-5979" sz="1200" spc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dirty="0" smtClean="0" baseline="7973" sz="1800" spc="4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r>
              <a:rPr dirty="0" smtClean="0" baseline="-5979" sz="1200" spc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r>
              <a:rPr dirty="0" smtClean="0" baseline="9662" sz="18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8659" y="4148480"/>
            <a:ext cx="1777680" cy="2216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7296" marR="349517" algn="ctr">
              <a:lnSpc>
                <a:spcPts val="1505"/>
              </a:lnSpc>
              <a:spcBef>
                <a:spcPts val="75"/>
              </a:spcBef>
            </a:pP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par</a:t>
            </a:r>
            <a:r>
              <a:rPr dirty="0" smtClean="0" baseline="3679" sz="1950" spc="-1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ex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mp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3679" sz="1950" spc="-16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endParaRPr sz="1300">
              <a:latin typeface="Comic Sans MS"/>
              <a:cs typeface="Comic Sans MS"/>
            </a:endParaRPr>
          </a:p>
          <a:p>
            <a:pPr indent="2244" algn="ctr">
              <a:lnSpc>
                <a:spcPts val="1630"/>
              </a:lnSpc>
              <a:spcBef>
                <a:spcPts val="593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mtClean="0" sz="1300" spc="-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sz="13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ux</a:t>
            </a:r>
            <a:r>
              <a:rPr dirty="0" smtClean="0" sz="1300" spc="-8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-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pi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ine</a:t>
            </a:r>
            <a:r>
              <a:rPr dirty="0" smtClean="0" sz="1300" spc="-16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mtClean="0" sz="13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térilité</a:t>
            </a:r>
            <a:r>
              <a:rPr dirty="0" smtClean="0" sz="1300" spc="-4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titue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un</a:t>
            </a:r>
            <a:r>
              <a:rPr dirty="0" smtClean="0" sz="1300" spc="-1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9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ritère</a:t>
            </a:r>
            <a:r>
              <a:rPr dirty="0" smtClean="0" sz="1300" spc="-1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-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qu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ité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imord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al</a:t>
            </a:r>
            <a:endParaRPr sz="1300">
              <a:latin typeface="Comic Sans MS"/>
              <a:cs typeface="Comic Sans MS"/>
            </a:endParaRPr>
          </a:p>
          <a:p>
            <a:pPr marL="57928" marR="62001" indent="-261" algn="ctr">
              <a:lnSpc>
                <a:spcPts val="1811"/>
              </a:lnSpc>
              <a:spcBef>
                <a:spcPts val="557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mtClean="0" sz="1300" spc="-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sz="13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ux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endParaRPr sz="1300">
              <a:latin typeface="Comic Sans MS"/>
              <a:cs typeface="Comic Sans MS"/>
            </a:endParaRPr>
          </a:p>
          <a:p>
            <a:pPr marL="57928" marR="62001" algn="ctr">
              <a:lnSpc>
                <a:spcPts val="1811"/>
              </a:lnSpc>
            </a:pP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é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inér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isée</a:t>
            </a:r>
            <a:r>
              <a:rPr dirty="0" smtClean="0" sz="1300" spc="-12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et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endParaRPr sz="1300">
              <a:latin typeface="Comic Sans MS"/>
              <a:cs typeface="Comic Sans MS"/>
            </a:endParaRPr>
          </a:p>
          <a:p>
            <a:pPr marL="57928" marR="62001" algn="ctr">
              <a:lnSpc>
                <a:spcPts val="1811"/>
              </a:lnSpc>
            </a:pP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isti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ée</a:t>
            </a:r>
            <a:r>
              <a:rPr dirty="0" smtClean="0" sz="1300" spc="-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r>
              <a:rPr dirty="0" smtClean="0" sz="1300" spc="-8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oratoire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endParaRPr sz="1300">
              <a:latin typeface="Comic Sans MS"/>
              <a:cs typeface="Comic Sans MS"/>
            </a:endParaRPr>
          </a:p>
          <a:p>
            <a:pPr marL="57928" marR="62001" algn="ctr">
              <a:lnSpc>
                <a:spcPts val="1811"/>
              </a:lnSpc>
            </a:pP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re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er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e,</a:t>
            </a:r>
            <a:r>
              <a:rPr dirty="0" smtClean="0" sz="13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ana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yse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,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endParaRPr sz="1300">
              <a:latin typeface="Comic Sans MS"/>
              <a:cs typeface="Comic Sans MS"/>
            </a:endParaRPr>
          </a:p>
          <a:p>
            <a:pPr marL="57928" marR="62001" algn="ctr">
              <a:lnSpc>
                <a:spcPts val="1811"/>
              </a:lnSpc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tteries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2763" y="4199228"/>
            <a:ext cx="171882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’EAU</a:t>
            </a:r>
            <a:r>
              <a:rPr dirty="0" smtClean="0" baseline="1708" sz="2100" spc="-1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-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7026" y="4204855"/>
            <a:ext cx="1784969" cy="1881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0451" marR="265524" algn="ctr">
              <a:lnSpc>
                <a:spcPts val="1505"/>
              </a:lnSpc>
              <a:spcBef>
                <a:spcPts val="75"/>
              </a:spcBef>
            </a:pP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mtClean="0" baseline="3679" sz="1950" spc="-7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qu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ité</a:t>
            </a:r>
            <a:r>
              <a:rPr dirty="0" smtClean="0" baseline="3679" sz="1950" spc="-22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est</a:t>
            </a:r>
            <a:endParaRPr sz="1300">
              <a:latin typeface="Comic Sans MS"/>
              <a:cs typeface="Comic Sans MS"/>
            </a:endParaRPr>
          </a:p>
          <a:p>
            <a:pPr marL="16611" marR="19735" algn="ctr">
              <a:lnSpc>
                <a:spcPts val="1630"/>
              </a:lnSpc>
              <a:spcBef>
                <a:spcPts val="6"/>
              </a:spcBef>
            </a:pP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ar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-2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el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-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’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usa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-6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endParaRPr sz="1300">
              <a:latin typeface="Comic Sans MS"/>
              <a:cs typeface="Comic Sans MS"/>
            </a:endParaRPr>
          </a:p>
          <a:p>
            <a:pPr marL="180864" marR="187272" algn="ctr">
              <a:lnSpc>
                <a:spcPct val="116129"/>
              </a:lnSpc>
              <a:spcBef>
                <a:spcPts val="363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-</a:t>
            </a:r>
            <a:r>
              <a:rPr dirty="0" smtClean="0" sz="1300" spc="-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refr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sz="1300" spc="-9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is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ement</a:t>
            </a:r>
            <a:endParaRPr sz="1300">
              <a:latin typeface="Comic Sans MS"/>
              <a:cs typeface="Comic Sans MS"/>
            </a:endParaRPr>
          </a:p>
          <a:p>
            <a:pPr marL="463143" marR="468328" algn="ctr">
              <a:lnSpc>
                <a:spcPts val="1630"/>
              </a:lnSpc>
              <a:spcBef>
                <a:spcPts val="81"/>
              </a:spcBef>
            </a:pP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am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oir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1300">
              <a:latin typeface="Comic Sans MS"/>
              <a:cs typeface="Comic Sans MS"/>
            </a:endParaRPr>
          </a:p>
          <a:p>
            <a:pPr marL="52848" marR="59738" algn="ctr">
              <a:lnSpc>
                <a:spcPct val="116129"/>
              </a:lnSpc>
              <a:spcBef>
                <a:spcPts val="373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-</a:t>
            </a:r>
            <a:r>
              <a:rPr dirty="0" smtClean="0" sz="1300" spc="-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oc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é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é</a:t>
            </a:r>
            <a:r>
              <a:rPr dirty="0" smtClean="0" sz="1300" spc="-18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industri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endParaRPr sz="1300">
              <a:latin typeface="Comic Sans MS"/>
              <a:cs typeface="Comic Sans MS"/>
            </a:endParaRPr>
          </a:p>
          <a:p>
            <a:pPr marL="353392" marR="358747" algn="ctr">
              <a:lnSpc>
                <a:spcPts val="1630"/>
              </a:lnSpc>
              <a:spcBef>
                <a:spcPts val="81"/>
              </a:spcBef>
            </a:pP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839" sz="1950" spc="2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bo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s)</a:t>
            </a:r>
            <a:endParaRPr sz="1300">
              <a:latin typeface="Comic Sans MS"/>
              <a:cs typeface="Comic Sans MS"/>
            </a:endParaRPr>
          </a:p>
          <a:p>
            <a:pPr algn="ctr">
              <a:lnSpc>
                <a:spcPts val="1630"/>
              </a:lnSpc>
              <a:spcBef>
                <a:spcPts val="587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-</a:t>
            </a:r>
            <a:r>
              <a:rPr dirty="0" smtClean="0" sz="1300" spc="-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tra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fert</a:t>
            </a:r>
            <a:r>
              <a:rPr dirty="0" smtClean="0" sz="1300" spc="-48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ava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sz="1300" spc="-3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uves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9192" y="4423751"/>
            <a:ext cx="42530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EAU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9067" y="4646255"/>
            <a:ext cx="143059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LIMEN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708" sz="2100" spc="9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6291" y="4954282"/>
            <a:ext cx="1635908" cy="604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Obtenue</a:t>
            </a:r>
            <a:r>
              <a:rPr dirty="0" smtClean="0" baseline="3679" sz="1950" spc="-37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ou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ent</a:t>
            </a:r>
            <a:r>
              <a:rPr dirty="0" smtClean="0" baseline="3679" sz="1950" spc="-46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par</a:t>
            </a:r>
            <a:endParaRPr sz="1300">
              <a:latin typeface="Comic Sans MS"/>
              <a:cs typeface="Comic Sans MS"/>
            </a:endParaRPr>
          </a:p>
          <a:p>
            <a:pPr marL="5943" marR="18334" algn="ctr">
              <a:lnSpc>
                <a:spcPts val="1630"/>
              </a:lnSpc>
              <a:spcBef>
                <a:spcPts val="6"/>
              </a:spcBef>
            </a:pP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traitem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1839" sz="1950" spc="-4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839" sz="1950" spc="-1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ux</a:t>
            </a:r>
            <a:endParaRPr sz="1300">
              <a:latin typeface="Comic Sans MS"/>
              <a:cs typeface="Comic Sans MS"/>
            </a:endParaRPr>
          </a:p>
          <a:p>
            <a:pPr marL="275945" marR="288498" algn="ctr">
              <a:lnSpc>
                <a:spcPts val="1625"/>
              </a:lnSpc>
            </a:pP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ti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entales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0310" y="6473351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5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525639" y="3439287"/>
            <a:ext cx="838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081570" y="3608705"/>
            <a:ext cx="8381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167499" y="3663315"/>
            <a:ext cx="15544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377561" y="3717671"/>
            <a:ext cx="838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05142" y="3832733"/>
            <a:ext cx="15894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86727" y="3885819"/>
            <a:ext cx="17160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048377" y="3941699"/>
            <a:ext cx="14950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815082" y="4244594"/>
            <a:ext cx="16672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61258" y="4468622"/>
            <a:ext cx="3733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61386" y="4691126"/>
            <a:ext cx="1374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29412" y="617220"/>
            <a:ext cx="6947916" cy="4113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8456" y="475386"/>
            <a:ext cx="31831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3324" y="475386"/>
            <a:ext cx="155586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C</a:t>
            </a:r>
            <a:r>
              <a:rPr dirty="0" smtClean="0" baseline="3413" sz="3600" spc="4">
                <a:latin typeface="Calibri"/>
                <a:cs typeface="Calibri"/>
              </a:rPr>
              <a:t>l</a:t>
            </a:r>
            <a:r>
              <a:rPr dirty="0" smtClean="0" baseline="3413" sz="3600" spc="0">
                <a:latin typeface="Calibri"/>
                <a:cs typeface="Calibri"/>
              </a:rPr>
              <a:t>a</a:t>
            </a:r>
            <a:r>
              <a:rPr dirty="0" smtClean="0" baseline="3413" sz="3600" spc="4">
                <a:latin typeface="Calibri"/>
                <a:cs typeface="Calibri"/>
              </a:rPr>
              <a:t>r</a:t>
            </a:r>
            <a:r>
              <a:rPr dirty="0" smtClean="0" baseline="3413" sz="3600" spc="0">
                <a:latin typeface="Calibri"/>
                <a:cs typeface="Calibri"/>
              </a:rPr>
              <a:t>ifi</a:t>
            </a:r>
            <a:r>
              <a:rPr dirty="0" smtClean="0" baseline="3413" sz="3600" spc="-9">
                <a:latin typeface="Calibri"/>
                <a:cs typeface="Calibri"/>
              </a:rPr>
              <a:t>c</a:t>
            </a:r>
            <a:r>
              <a:rPr dirty="0" smtClean="0" baseline="3413" sz="3600" spc="-19">
                <a:latin typeface="Calibri"/>
                <a:cs typeface="Calibri"/>
              </a:rPr>
              <a:t>a</a:t>
            </a:r>
            <a:r>
              <a:rPr dirty="0" smtClean="0" baseline="3413" sz="3600" spc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221" y="4941824"/>
            <a:ext cx="27642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latin typeface="Calibri"/>
                <a:cs typeface="Calibri"/>
              </a:rPr>
              <a:t>3)</a:t>
            </a:r>
            <a:r>
              <a:rPr dirty="0" smtClean="0" baseline="3413" sz="3600" spc="-14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Dé</a:t>
            </a:r>
            <a:r>
              <a:rPr dirty="0" smtClean="0" baseline="3413" sz="3600" spc="9">
                <a:latin typeface="Calibri"/>
                <a:cs typeface="Calibri"/>
              </a:rPr>
              <a:t>c</a:t>
            </a:r>
            <a:r>
              <a:rPr dirty="0" smtClean="0" baseline="3413" sz="3600" spc="0">
                <a:latin typeface="Calibri"/>
                <a:cs typeface="Calibri"/>
              </a:rPr>
              <a:t>h</a:t>
            </a:r>
            <a:r>
              <a:rPr dirty="0" smtClean="0" baseline="3413" sz="3600" spc="-4">
                <a:latin typeface="Calibri"/>
                <a:cs typeface="Calibri"/>
              </a:rPr>
              <a:t>e</a:t>
            </a:r>
            <a:r>
              <a:rPr dirty="0" smtClean="0" baseline="3413" sz="3600" spc="0">
                <a:latin typeface="Calibri"/>
                <a:cs typeface="Calibri"/>
              </a:rPr>
              <a:t>ts</a:t>
            </a:r>
            <a:r>
              <a:rPr dirty="0" smtClean="0" baseline="3413" sz="3600" spc="-14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:</a:t>
            </a:r>
            <a:r>
              <a:rPr dirty="0" smtClean="0" baseline="3413" sz="3600" spc="-9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les</a:t>
            </a:r>
            <a:r>
              <a:rPr dirty="0" smtClean="0" baseline="3413" sz="3600" spc="0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boues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221" y="5659170"/>
            <a:ext cx="805223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Compo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9">
                <a:latin typeface="Calibri"/>
                <a:cs typeface="Calibri"/>
              </a:rPr>
              <a:t>o</a:t>
            </a:r>
            <a:r>
              <a:rPr dirty="0" smtClean="0" baseline="3034" sz="2700" spc="-25">
                <a:latin typeface="Calibri"/>
                <a:cs typeface="Calibri"/>
              </a:rPr>
              <a:t>y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ne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è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29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aniqu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,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élém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ts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44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ert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a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ts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(N</a:t>
            </a:r>
            <a:r>
              <a:rPr dirty="0" smtClean="0" baseline="3034" sz="2700" spc="-4">
                <a:latin typeface="Calibri"/>
                <a:cs typeface="Calibri"/>
              </a:rPr>
              <a:t>,</a:t>
            </a:r>
            <a:r>
              <a:rPr dirty="0" smtClean="0" baseline="3034" sz="2700" spc="-234">
                <a:latin typeface="Calibri"/>
                <a:cs typeface="Calibri"/>
              </a:rPr>
              <a:t>P</a:t>
            </a:r>
            <a:r>
              <a:rPr dirty="0" smtClean="0" baseline="3034" sz="2700" spc="0">
                <a:latin typeface="Calibri"/>
                <a:cs typeface="Calibri"/>
              </a:rPr>
              <a:t>,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Ca,…),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élém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en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39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aces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(Cu,Zn</a:t>
            </a:r>
            <a:r>
              <a:rPr dirty="0" smtClean="0" baseline="1517" sz="2700" spc="-9">
                <a:latin typeface="Calibri"/>
                <a:cs typeface="Calibri"/>
              </a:rPr>
              <a:t>,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-159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,</a:t>
            </a:r>
            <a:r>
              <a:rPr dirty="0" smtClean="0" baseline="1517" sz="2700" spc="0">
                <a:latin typeface="Calibri"/>
                <a:cs typeface="Calibri"/>
              </a:rPr>
              <a:t>Ni</a:t>
            </a:r>
            <a:r>
              <a:rPr dirty="0" smtClean="0" baseline="1517" sz="2700" spc="-4">
                <a:latin typeface="Calibri"/>
                <a:cs typeface="Calibri"/>
              </a:rPr>
              <a:t>,</a:t>
            </a:r>
            <a:r>
              <a:rPr dirty="0" smtClean="0" baseline="1517" sz="2700" spc="4">
                <a:latin typeface="Calibri"/>
                <a:cs typeface="Calibri"/>
              </a:rPr>
              <a:t>…</a:t>
            </a:r>
            <a:r>
              <a:rPr dirty="0" smtClean="0" baseline="1517" sz="2700" spc="0">
                <a:latin typeface="Calibri"/>
                <a:cs typeface="Calibri"/>
              </a:rPr>
              <a:t>),</a:t>
            </a:r>
            <a:r>
              <a:rPr dirty="0" smtClean="0" baseline="1517" sz="2700" spc="3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-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-4">
                <a:latin typeface="Calibri"/>
                <a:cs typeface="Calibri"/>
              </a:rPr>
              <a:t>n</a:t>
            </a:r>
            <a:r>
              <a:rPr dirty="0" smtClean="0" baseline="1517" sz="2700" spc="0">
                <a:latin typeface="Calibri"/>
                <a:cs typeface="Calibri"/>
              </a:rPr>
              <a:t>ts</a:t>
            </a:r>
            <a:r>
              <a:rPr dirty="0" smtClean="0" baseline="1517" sz="2700" spc="-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p</a:t>
            </a:r>
            <a:r>
              <a:rPr dirty="0" smtClean="0" baseline="1517" sz="2700" spc="-4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tho</a:t>
            </a:r>
            <a:r>
              <a:rPr dirty="0" smtClean="0" baseline="1517" sz="2700" spc="-9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è</a:t>
            </a:r>
            <a:r>
              <a:rPr dirty="0" smtClean="0" baseline="1517" sz="2700" spc="4">
                <a:latin typeface="Calibri"/>
                <a:cs typeface="Calibri"/>
              </a:rPr>
              <a:t>n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50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23672" y="2435352"/>
            <a:ext cx="1429511" cy="1429512"/>
          </a:xfrm>
          <a:custGeom>
            <a:avLst/>
            <a:gdLst/>
            <a:ahLst/>
            <a:cxnLst/>
            <a:rect l="l" t="t" r="r" b="b"/>
            <a:pathLst>
              <a:path w="1429511" h="1429512">
                <a:moveTo>
                  <a:pt x="0" y="143001"/>
                </a:moveTo>
                <a:lnTo>
                  <a:pt x="0" y="1286510"/>
                </a:lnTo>
                <a:lnTo>
                  <a:pt x="633" y="1300061"/>
                </a:lnTo>
                <a:lnTo>
                  <a:pt x="10912" y="1341416"/>
                </a:lnTo>
                <a:lnTo>
                  <a:pt x="32252" y="1377006"/>
                </a:lnTo>
                <a:lnTo>
                  <a:pt x="62684" y="1404864"/>
                </a:lnTo>
                <a:lnTo>
                  <a:pt x="100240" y="1423022"/>
                </a:lnTo>
                <a:lnTo>
                  <a:pt x="142951" y="1429512"/>
                </a:lnTo>
                <a:lnTo>
                  <a:pt x="1286510" y="1429512"/>
                </a:lnTo>
                <a:lnTo>
                  <a:pt x="1328206" y="1423340"/>
                </a:lnTo>
                <a:lnTo>
                  <a:pt x="1365925" y="1405460"/>
                </a:lnTo>
                <a:lnTo>
                  <a:pt x="1396570" y="1377832"/>
                </a:lnTo>
                <a:lnTo>
                  <a:pt x="1418172" y="1342424"/>
                </a:lnTo>
                <a:lnTo>
                  <a:pt x="1428766" y="1301202"/>
                </a:lnTo>
                <a:lnTo>
                  <a:pt x="1429511" y="1286510"/>
                </a:lnTo>
                <a:lnTo>
                  <a:pt x="1429511" y="143001"/>
                </a:lnTo>
                <a:lnTo>
                  <a:pt x="1423340" y="101305"/>
                </a:lnTo>
                <a:lnTo>
                  <a:pt x="1405460" y="63586"/>
                </a:lnTo>
                <a:lnTo>
                  <a:pt x="1377832" y="32941"/>
                </a:lnTo>
                <a:lnTo>
                  <a:pt x="1342424" y="11339"/>
                </a:lnTo>
                <a:lnTo>
                  <a:pt x="1301202" y="745"/>
                </a:lnTo>
                <a:lnTo>
                  <a:pt x="1286510" y="0"/>
                </a:lnTo>
                <a:lnTo>
                  <a:pt x="142951" y="0"/>
                </a:lnTo>
                <a:lnTo>
                  <a:pt x="101304" y="6161"/>
                </a:lnTo>
                <a:lnTo>
                  <a:pt x="63588" y="24038"/>
                </a:lnTo>
                <a:lnTo>
                  <a:pt x="32944" y="51666"/>
                </a:lnTo>
                <a:lnTo>
                  <a:pt x="11340" y="87078"/>
                </a:lnTo>
                <a:lnTo>
                  <a:pt x="745" y="128306"/>
                </a:lnTo>
                <a:lnTo>
                  <a:pt x="0" y="143001"/>
                </a:lnTo>
                <a:close/>
              </a:path>
            </a:pathLst>
          </a:custGeom>
          <a:solidFill>
            <a:srgbClr val="C4D4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38912" y="2426208"/>
            <a:ext cx="1429512" cy="1429511"/>
          </a:xfrm>
          <a:custGeom>
            <a:avLst/>
            <a:gdLst/>
            <a:ahLst/>
            <a:cxnLst/>
            <a:rect l="l" t="t" r="r" b="b"/>
            <a:pathLst>
              <a:path w="1429512" h="1429512">
                <a:moveTo>
                  <a:pt x="0" y="143001"/>
                </a:moveTo>
                <a:lnTo>
                  <a:pt x="0" y="1286509"/>
                </a:lnTo>
                <a:lnTo>
                  <a:pt x="633" y="1300061"/>
                </a:lnTo>
                <a:lnTo>
                  <a:pt x="10912" y="1341416"/>
                </a:lnTo>
                <a:lnTo>
                  <a:pt x="32252" y="1377006"/>
                </a:lnTo>
                <a:lnTo>
                  <a:pt x="62684" y="1404864"/>
                </a:lnTo>
                <a:lnTo>
                  <a:pt x="100240" y="1423022"/>
                </a:lnTo>
                <a:lnTo>
                  <a:pt x="142951" y="1429511"/>
                </a:lnTo>
                <a:lnTo>
                  <a:pt x="1286510" y="1429511"/>
                </a:lnTo>
                <a:lnTo>
                  <a:pt x="1328206" y="1423340"/>
                </a:lnTo>
                <a:lnTo>
                  <a:pt x="1365925" y="1405460"/>
                </a:lnTo>
                <a:lnTo>
                  <a:pt x="1396570" y="1377832"/>
                </a:lnTo>
                <a:lnTo>
                  <a:pt x="1418172" y="1342424"/>
                </a:lnTo>
                <a:lnTo>
                  <a:pt x="1428766" y="1301202"/>
                </a:lnTo>
                <a:lnTo>
                  <a:pt x="1429512" y="1286509"/>
                </a:lnTo>
                <a:lnTo>
                  <a:pt x="1429512" y="143001"/>
                </a:lnTo>
                <a:lnTo>
                  <a:pt x="1423340" y="101305"/>
                </a:lnTo>
                <a:lnTo>
                  <a:pt x="1405460" y="63586"/>
                </a:lnTo>
                <a:lnTo>
                  <a:pt x="1377832" y="32941"/>
                </a:lnTo>
                <a:lnTo>
                  <a:pt x="1342424" y="11339"/>
                </a:lnTo>
                <a:lnTo>
                  <a:pt x="1301202" y="745"/>
                </a:lnTo>
                <a:lnTo>
                  <a:pt x="1286510" y="0"/>
                </a:lnTo>
                <a:lnTo>
                  <a:pt x="142951" y="0"/>
                </a:lnTo>
                <a:lnTo>
                  <a:pt x="101304" y="6161"/>
                </a:lnTo>
                <a:lnTo>
                  <a:pt x="63588" y="24038"/>
                </a:lnTo>
                <a:lnTo>
                  <a:pt x="32944" y="51666"/>
                </a:lnTo>
                <a:lnTo>
                  <a:pt x="11340" y="87078"/>
                </a:lnTo>
                <a:lnTo>
                  <a:pt x="745" y="128306"/>
                </a:lnTo>
                <a:lnTo>
                  <a:pt x="0" y="14300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12010" y="2977641"/>
            <a:ext cx="259333" cy="343408"/>
          </a:xfrm>
          <a:custGeom>
            <a:avLst/>
            <a:gdLst/>
            <a:ahLst/>
            <a:cxnLst/>
            <a:rect l="l" t="t" r="r" b="b"/>
            <a:pathLst>
              <a:path w="259333" h="343408">
                <a:moveTo>
                  <a:pt x="0" y="68834"/>
                </a:moveTo>
                <a:lnTo>
                  <a:pt x="253" y="274828"/>
                </a:lnTo>
                <a:lnTo>
                  <a:pt x="129793" y="274700"/>
                </a:lnTo>
                <a:lnTo>
                  <a:pt x="129920" y="343408"/>
                </a:lnTo>
                <a:lnTo>
                  <a:pt x="259333" y="171577"/>
                </a:lnTo>
                <a:lnTo>
                  <a:pt x="129539" y="0"/>
                </a:lnTo>
                <a:lnTo>
                  <a:pt x="129666" y="68707"/>
                </a:lnTo>
                <a:lnTo>
                  <a:pt x="0" y="68834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593848" y="2433828"/>
            <a:ext cx="1429512" cy="1429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625852" y="3983736"/>
            <a:ext cx="1429512" cy="1429511"/>
          </a:xfrm>
          <a:custGeom>
            <a:avLst/>
            <a:gdLst/>
            <a:ahLst/>
            <a:cxnLst/>
            <a:rect l="l" t="t" r="r" b="b"/>
            <a:pathLst>
              <a:path w="1429512" h="1429512">
                <a:moveTo>
                  <a:pt x="0" y="143001"/>
                </a:moveTo>
                <a:lnTo>
                  <a:pt x="0" y="1286510"/>
                </a:lnTo>
                <a:lnTo>
                  <a:pt x="637" y="1300100"/>
                </a:lnTo>
                <a:lnTo>
                  <a:pt x="10926" y="1341444"/>
                </a:lnTo>
                <a:lnTo>
                  <a:pt x="32275" y="1377023"/>
                </a:lnTo>
                <a:lnTo>
                  <a:pt x="62714" y="1404872"/>
                </a:lnTo>
                <a:lnTo>
                  <a:pt x="100279" y="1423024"/>
                </a:lnTo>
                <a:lnTo>
                  <a:pt x="143002" y="1429511"/>
                </a:lnTo>
                <a:lnTo>
                  <a:pt x="1286510" y="1429511"/>
                </a:lnTo>
                <a:lnTo>
                  <a:pt x="1328206" y="1423340"/>
                </a:lnTo>
                <a:lnTo>
                  <a:pt x="1365925" y="1405460"/>
                </a:lnTo>
                <a:lnTo>
                  <a:pt x="1396570" y="1377832"/>
                </a:lnTo>
                <a:lnTo>
                  <a:pt x="1418172" y="1342424"/>
                </a:lnTo>
                <a:lnTo>
                  <a:pt x="1428766" y="1301202"/>
                </a:lnTo>
                <a:lnTo>
                  <a:pt x="1429512" y="1286510"/>
                </a:lnTo>
                <a:lnTo>
                  <a:pt x="1429512" y="143001"/>
                </a:lnTo>
                <a:lnTo>
                  <a:pt x="1423340" y="101305"/>
                </a:lnTo>
                <a:lnTo>
                  <a:pt x="1405460" y="63586"/>
                </a:lnTo>
                <a:lnTo>
                  <a:pt x="1377832" y="32941"/>
                </a:lnTo>
                <a:lnTo>
                  <a:pt x="1342424" y="11339"/>
                </a:lnTo>
                <a:lnTo>
                  <a:pt x="1301202" y="745"/>
                </a:lnTo>
                <a:lnTo>
                  <a:pt x="1286510" y="0"/>
                </a:lnTo>
                <a:lnTo>
                  <a:pt x="143002" y="0"/>
                </a:lnTo>
                <a:lnTo>
                  <a:pt x="101305" y="6171"/>
                </a:lnTo>
                <a:lnTo>
                  <a:pt x="63586" y="24051"/>
                </a:lnTo>
                <a:lnTo>
                  <a:pt x="32941" y="51679"/>
                </a:lnTo>
                <a:lnTo>
                  <a:pt x="11339" y="87087"/>
                </a:lnTo>
                <a:lnTo>
                  <a:pt x="745" y="128309"/>
                </a:lnTo>
                <a:lnTo>
                  <a:pt x="0" y="14300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321429" y="2987294"/>
            <a:ext cx="300482" cy="343534"/>
          </a:xfrm>
          <a:custGeom>
            <a:avLst/>
            <a:gdLst/>
            <a:ahLst/>
            <a:cxnLst/>
            <a:rect l="l" t="t" r="r" b="b"/>
            <a:pathLst>
              <a:path w="300482" h="343534">
                <a:moveTo>
                  <a:pt x="149733" y="274827"/>
                </a:moveTo>
                <a:lnTo>
                  <a:pt x="149098" y="343534"/>
                </a:lnTo>
                <a:lnTo>
                  <a:pt x="300482" y="173100"/>
                </a:lnTo>
                <a:lnTo>
                  <a:pt x="152273" y="0"/>
                </a:lnTo>
                <a:lnTo>
                  <a:pt x="151637" y="68706"/>
                </a:lnTo>
                <a:lnTo>
                  <a:pt x="1905" y="67309"/>
                </a:lnTo>
                <a:lnTo>
                  <a:pt x="0" y="273430"/>
                </a:lnTo>
                <a:lnTo>
                  <a:pt x="149733" y="274827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878324" y="2592324"/>
            <a:ext cx="1924811" cy="1158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055108" y="3982212"/>
            <a:ext cx="1427988" cy="1429512"/>
          </a:xfrm>
          <a:custGeom>
            <a:avLst/>
            <a:gdLst/>
            <a:ahLst/>
            <a:cxnLst/>
            <a:rect l="l" t="t" r="r" b="b"/>
            <a:pathLst>
              <a:path w="1427988" h="1429512">
                <a:moveTo>
                  <a:pt x="0" y="142748"/>
                </a:moveTo>
                <a:lnTo>
                  <a:pt x="0" y="1286764"/>
                </a:lnTo>
                <a:lnTo>
                  <a:pt x="599" y="1299945"/>
                </a:lnTo>
                <a:lnTo>
                  <a:pt x="10791" y="1341330"/>
                </a:lnTo>
                <a:lnTo>
                  <a:pt x="32073" y="1376951"/>
                </a:lnTo>
                <a:lnTo>
                  <a:pt x="62475" y="1404837"/>
                </a:lnTo>
                <a:lnTo>
                  <a:pt x="100024" y="1423014"/>
                </a:lnTo>
                <a:lnTo>
                  <a:pt x="142747" y="1429512"/>
                </a:lnTo>
                <a:lnTo>
                  <a:pt x="1285239" y="1429512"/>
                </a:lnTo>
                <a:lnTo>
                  <a:pt x="1326554" y="1423447"/>
                </a:lnTo>
                <a:lnTo>
                  <a:pt x="1364316" y="1405642"/>
                </a:lnTo>
                <a:lnTo>
                  <a:pt x="1394999" y="1378061"/>
                </a:lnTo>
                <a:lnTo>
                  <a:pt x="1416631" y="1342676"/>
                </a:lnTo>
                <a:lnTo>
                  <a:pt x="1427241" y="1301458"/>
                </a:lnTo>
                <a:lnTo>
                  <a:pt x="1427988" y="1286764"/>
                </a:lnTo>
                <a:lnTo>
                  <a:pt x="1427988" y="142748"/>
                </a:lnTo>
                <a:lnTo>
                  <a:pt x="1421923" y="101433"/>
                </a:lnTo>
                <a:lnTo>
                  <a:pt x="1404118" y="63671"/>
                </a:lnTo>
                <a:lnTo>
                  <a:pt x="1376537" y="32988"/>
                </a:lnTo>
                <a:lnTo>
                  <a:pt x="1341152" y="11356"/>
                </a:lnTo>
                <a:lnTo>
                  <a:pt x="1299934" y="746"/>
                </a:lnTo>
                <a:lnTo>
                  <a:pt x="1285239" y="0"/>
                </a:lnTo>
                <a:lnTo>
                  <a:pt x="142747" y="0"/>
                </a:lnTo>
                <a:lnTo>
                  <a:pt x="101433" y="6064"/>
                </a:lnTo>
                <a:lnTo>
                  <a:pt x="63671" y="23869"/>
                </a:lnTo>
                <a:lnTo>
                  <a:pt x="32988" y="51450"/>
                </a:lnTo>
                <a:lnTo>
                  <a:pt x="11356" y="86835"/>
                </a:lnTo>
                <a:lnTo>
                  <a:pt x="746" y="128053"/>
                </a:lnTo>
                <a:lnTo>
                  <a:pt x="0" y="1427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87921" y="2988055"/>
            <a:ext cx="186944" cy="343408"/>
          </a:xfrm>
          <a:custGeom>
            <a:avLst/>
            <a:gdLst/>
            <a:ahLst/>
            <a:cxnLst/>
            <a:rect l="l" t="t" r="r" b="b"/>
            <a:pathLst>
              <a:path w="186944" h="343408">
                <a:moveTo>
                  <a:pt x="0" y="69596"/>
                </a:moveTo>
                <a:lnTo>
                  <a:pt x="2031" y="275717"/>
                </a:lnTo>
                <a:lnTo>
                  <a:pt x="94996" y="274828"/>
                </a:lnTo>
                <a:lnTo>
                  <a:pt x="95630" y="343408"/>
                </a:lnTo>
                <a:lnTo>
                  <a:pt x="186944" y="170815"/>
                </a:lnTo>
                <a:lnTo>
                  <a:pt x="92328" y="0"/>
                </a:lnTo>
                <a:lnTo>
                  <a:pt x="92963" y="68707"/>
                </a:lnTo>
                <a:lnTo>
                  <a:pt x="0" y="69596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35011" y="2435352"/>
            <a:ext cx="1429512" cy="142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392924" y="3982212"/>
            <a:ext cx="1429511" cy="1429512"/>
          </a:xfrm>
          <a:custGeom>
            <a:avLst/>
            <a:gdLst/>
            <a:ahLst/>
            <a:cxnLst/>
            <a:rect l="l" t="t" r="r" b="b"/>
            <a:pathLst>
              <a:path w="1429511" h="1429512">
                <a:moveTo>
                  <a:pt x="0" y="143001"/>
                </a:moveTo>
                <a:lnTo>
                  <a:pt x="0" y="1286510"/>
                </a:lnTo>
                <a:lnTo>
                  <a:pt x="637" y="1300100"/>
                </a:lnTo>
                <a:lnTo>
                  <a:pt x="10926" y="1341444"/>
                </a:lnTo>
                <a:lnTo>
                  <a:pt x="32275" y="1377023"/>
                </a:lnTo>
                <a:lnTo>
                  <a:pt x="62714" y="1404872"/>
                </a:lnTo>
                <a:lnTo>
                  <a:pt x="100279" y="1423024"/>
                </a:lnTo>
                <a:lnTo>
                  <a:pt x="143001" y="1429512"/>
                </a:lnTo>
                <a:lnTo>
                  <a:pt x="1286509" y="1429512"/>
                </a:lnTo>
                <a:lnTo>
                  <a:pt x="1328206" y="1423340"/>
                </a:lnTo>
                <a:lnTo>
                  <a:pt x="1365925" y="1405460"/>
                </a:lnTo>
                <a:lnTo>
                  <a:pt x="1396570" y="1377832"/>
                </a:lnTo>
                <a:lnTo>
                  <a:pt x="1418172" y="1342424"/>
                </a:lnTo>
                <a:lnTo>
                  <a:pt x="1428766" y="1301202"/>
                </a:lnTo>
                <a:lnTo>
                  <a:pt x="1429511" y="1286510"/>
                </a:lnTo>
                <a:lnTo>
                  <a:pt x="1429511" y="143001"/>
                </a:lnTo>
                <a:lnTo>
                  <a:pt x="1423340" y="101305"/>
                </a:lnTo>
                <a:lnTo>
                  <a:pt x="1405460" y="63586"/>
                </a:lnTo>
                <a:lnTo>
                  <a:pt x="1377832" y="32941"/>
                </a:lnTo>
                <a:lnTo>
                  <a:pt x="1342424" y="11339"/>
                </a:lnTo>
                <a:lnTo>
                  <a:pt x="1301202" y="745"/>
                </a:lnTo>
                <a:lnTo>
                  <a:pt x="1286509" y="0"/>
                </a:lnTo>
                <a:lnTo>
                  <a:pt x="143001" y="0"/>
                </a:lnTo>
                <a:lnTo>
                  <a:pt x="101305" y="6171"/>
                </a:lnTo>
                <a:lnTo>
                  <a:pt x="63586" y="24051"/>
                </a:lnTo>
                <a:lnTo>
                  <a:pt x="32941" y="51679"/>
                </a:lnTo>
                <a:lnTo>
                  <a:pt x="11339" y="87087"/>
                </a:lnTo>
                <a:lnTo>
                  <a:pt x="745" y="128309"/>
                </a:lnTo>
                <a:lnTo>
                  <a:pt x="0" y="14300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52446" y="272235"/>
            <a:ext cx="408940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Le</a:t>
            </a:r>
            <a:r>
              <a:rPr dirty="0" smtClean="0" sz="2800" spc="-2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sz="2800" spc="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rai</a:t>
            </a:r>
            <a:r>
              <a:rPr dirty="0" smtClean="0" sz="2800" spc="-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ement</a:t>
            </a:r>
            <a:r>
              <a:rPr dirty="0" smtClean="0" sz="2800" spc="-10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des</a:t>
            </a:r>
            <a:r>
              <a:rPr dirty="0" smtClean="0" sz="2800" spc="-3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sz="2800" spc="-9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ues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9462" y="1127760"/>
            <a:ext cx="32890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2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obj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-19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qual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f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qua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f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7672" y="1127760"/>
            <a:ext cx="211642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-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é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0">
                <a:latin typeface="Calibri"/>
                <a:cs typeface="Calibri"/>
              </a:rPr>
              <a:t>uc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2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du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ume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-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s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abi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-4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233" y="2829966"/>
            <a:ext cx="970082" cy="63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289" marR="227554" algn="ctr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Boues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ts val="1645"/>
              </a:lnSpc>
              <a:spcBef>
                <a:spcPts val="0"/>
              </a:spcBef>
            </a:pP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r>
              <a:rPr dirty="0" smtClean="0" baseline="1820" sz="2250" spc="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mtClean="0" baseline="1820" sz="2250" spc="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820" sz="2250" spc="-1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baseline="1820" sz="225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820" sz="2250" spc="-1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  <a:p>
            <a:pPr marL="4000" marR="18343" algn="ctr">
              <a:lnSpc>
                <a:spcPts val="1645"/>
              </a:lnSpc>
            </a:pP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bio</a:t>
            </a:r>
            <a:r>
              <a:rPr dirty="0" smtClean="0" baseline="1820" sz="2250" spc="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dirty="0" smtClean="0" baseline="1820" sz="2250" spc="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ques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3856" y="4346321"/>
            <a:ext cx="1266045" cy="745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396" marR="142653" algn="ctr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640" sz="2250" spc="-2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640" sz="2250" spc="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640" sz="2250" spc="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640" sz="225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640" sz="225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640" sz="2250" spc="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  <a:p>
            <a:pPr marL="101536" marR="119065" algn="ctr">
              <a:lnSpc>
                <a:spcPts val="1645"/>
              </a:lnSpc>
              <a:spcBef>
                <a:spcPts val="0"/>
              </a:spcBef>
            </a:pP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dirty="0" smtClean="0" baseline="1820" sz="225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1820" sz="2250" spc="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820" sz="225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1820" sz="225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820" sz="2250" spc="-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1820" sz="225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ts val="1831"/>
              </a:lnSpc>
              <a:spcBef>
                <a:spcPts val="377"/>
              </a:spcBef>
            </a:pPr>
            <a:r>
              <a:rPr dirty="0" smtClean="0" sz="1500" spc="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500" spc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dirty="0" smtClean="0" sz="15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500" spc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dirty="0" smtClean="0" sz="15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500" spc="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500" spc="0">
                <a:solidFill>
                  <a:srgbClr val="FFFFFF"/>
                </a:solidFill>
                <a:latin typeface="Calibri"/>
                <a:cs typeface="Calibri"/>
              </a:rPr>
              <a:t>a(</a:t>
            </a:r>
            <a:r>
              <a:rPr dirty="0" smtClean="0" sz="1500" spc="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500" spc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sz="1500" spc="4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mtClean="0" baseline="-19114" sz="1500" spc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0279" y="4597527"/>
            <a:ext cx="1229733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Epa</a:t>
            </a:r>
            <a:r>
              <a:rPr dirty="0" smtClean="0" baseline="3640" sz="2250" spc="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dirty="0" smtClean="0" baseline="3640" sz="2250" spc="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sseme</a:t>
            </a:r>
            <a:r>
              <a:rPr dirty="0" smtClean="0" baseline="3640" sz="225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852" y="4596257"/>
            <a:ext cx="1235595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Dés</a:t>
            </a:r>
            <a:r>
              <a:rPr dirty="0" smtClean="0" baseline="3640" sz="2250" spc="-19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3640" sz="2250" spc="-4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3640" sz="225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640" sz="225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640" sz="2250" spc="-1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640" sz="225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640" sz="2250" spc="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640" sz="225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539" y="6473351"/>
            <a:ext cx="20585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4">
                <a:latin typeface="Verdana"/>
                <a:cs typeface="Verdana"/>
              </a:rPr>
              <a:t>51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51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36804" y="1011936"/>
            <a:ext cx="1264920" cy="751331"/>
          </a:xfrm>
          <a:custGeom>
            <a:avLst/>
            <a:gdLst/>
            <a:ahLst/>
            <a:cxnLst/>
            <a:rect l="l" t="t" r="r" b="b"/>
            <a:pathLst>
              <a:path w="1264920" h="751331">
                <a:moveTo>
                  <a:pt x="0" y="75184"/>
                </a:moveTo>
                <a:lnTo>
                  <a:pt x="0" y="676148"/>
                </a:lnTo>
                <a:lnTo>
                  <a:pt x="194" y="681597"/>
                </a:lnTo>
                <a:lnTo>
                  <a:pt x="14674" y="720793"/>
                </a:lnTo>
                <a:lnTo>
                  <a:pt x="47084" y="745918"/>
                </a:lnTo>
                <a:lnTo>
                  <a:pt x="75133" y="751331"/>
                </a:lnTo>
                <a:lnTo>
                  <a:pt x="1189736" y="751331"/>
                </a:lnTo>
                <a:lnTo>
                  <a:pt x="1234400" y="736636"/>
                </a:lnTo>
                <a:lnTo>
                  <a:pt x="1259509" y="704210"/>
                </a:lnTo>
                <a:lnTo>
                  <a:pt x="1264920" y="676148"/>
                </a:lnTo>
                <a:lnTo>
                  <a:pt x="1264920" y="75184"/>
                </a:lnTo>
                <a:lnTo>
                  <a:pt x="1250224" y="30519"/>
                </a:lnTo>
                <a:lnTo>
                  <a:pt x="1217798" y="5410"/>
                </a:lnTo>
                <a:lnTo>
                  <a:pt x="1189736" y="0"/>
                </a:lnTo>
                <a:lnTo>
                  <a:pt x="75133" y="0"/>
                </a:lnTo>
                <a:lnTo>
                  <a:pt x="30522" y="14681"/>
                </a:lnTo>
                <a:lnTo>
                  <a:pt x="5411" y="47112"/>
                </a:lnTo>
                <a:lnTo>
                  <a:pt x="0" y="751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763014" y="1234186"/>
            <a:ext cx="1396111" cy="328040"/>
          </a:xfrm>
          <a:custGeom>
            <a:avLst/>
            <a:gdLst/>
            <a:ahLst/>
            <a:cxnLst/>
            <a:rect l="l" t="t" r="r" b="b"/>
            <a:pathLst>
              <a:path w="1396111" h="328040">
                <a:moveTo>
                  <a:pt x="1231646" y="262509"/>
                </a:moveTo>
                <a:lnTo>
                  <a:pt x="1231265" y="328040"/>
                </a:lnTo>
                <a:lnTo>
                  <a:pt x="1396111" y="164846"/>
                </a:lnTo>
                <a:lnTo>
                  <a:pt x="1232916" y="0"/>
                </a:lnTo>
                <a:lnTo>
                  <a:pt x="1232662" y="65659"/>
                </a:lnTo>
                <a:lnTo>
                  <a:pt x="1016" y="59309"/>
                </a:lnTo>
                <a:lnTo>
                  <a:pt x="0" y="256159"/>
                </a:lnTo>
                <a:lnTo>
                  <a:pt x="1231646" y="26250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270504" y="1007363"/>
            <a:ext cx="2279904" cy="795527"/>
          </a:xfrm>
          <a:custGeom>
            <a:avLst/>
            <a:gdLst/>
            <a:ahLst/>
            <a:cxnLst/>
            <a:rect l="l" t="t" r="r" b="b"/>
            <a:pathLst>
              <a:path w="2279904" h="795527">
                <a:moveTo>
                  <a:pt x="0" y="79501"/>
                </a:moveTo>
                <a:lnTo>
                  <a:pt x="0" y="716026"/>
                </a:lnTo>
                <a:lnTo>
                  <a:pt x="966" y="728469"/>
                </a:lnTo>
                <a:lnTo>
                  <a:pt x="17966" y="766395"/>
                </a:lnTo>
                <a:lnTo>
                  <a:pt x="51317" y="790396"/>
                </a:lnTo>
                <a:lnTo>
                  <a:pt x="79501" y="795527"/>
                </a:lnTo>
                <a:lnTo>
                  <a:pt x="2200402" y="795527"/>
                </a:lnTo>
                <a:lnTo>
                  <a:pt x="2239363" y="785358"/>
                </a:lnTo>
                <a:lnTo>
                  <a:pt x="2268711" y="756752"/>
                </a:lnTo>
                <a:lnTo>
                  <a:pt x="2279904" y="716026"/>
                </a:lnTo>
                <a:lnTo>
                  <a:pt x="2279904" y="79501"/>
                </a:lnTo>
                <a:lnTo>
                  <a:pt x="2269734" y="40540"/>
                </a:lnTo>
                <a:lnTo>
                  <a:pt x="2241128" y="11192"/>
                </a:lnTo>
                <a:lnTo>
                  <a:pt x="2200402" y="0"/>
                </a:lnTo>
                <a:lnTo>
                  <a:pt x="79501" y="0"/>
                </a:lnTo>
                <a:lnTo>
                  <a:pt x="40540" y="10169"/>
                </a:lnTo>
                <a:lnTo>
                  <a:pt x="11192" y="38775"/>
                </a:lnTo>
                <a:lnTo>
                  <a:pt x="0" y="7950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616" y="1828800"/>
            <a:ext cx="353568" cy="862584"/>
          </a:xfrm>
          <a:custGeom>
            <a:avLst/>
            <a:gdLst/>
            <a:ahLst/>
            <a:cxnLst/>
            <a:rect l="l" t="t" r="r" b="b"/>
            <a:pathLst>
              <a:path w="353568" h="862584">
                <a:moveTo>
                  <a:pt x="176784" y="862584"/>
                </a:moveTo>
                <a:lnTo>
                  <a:pt x="353568" y="685800"/>
                </a:lnTo>
                <a:lnTo>
                  <a:pt x="265175" y="685800"/>
                </a:lnTo>
                <a:lnTo>
                  <a:pt x="265175" y="0"/>
                </a:lnTo>
                <a:lnTo>
                  <a:pt x="88392" y="0"/>
                </a:lnTo>
                <a:lnTo>
                  <a:pt x="88392" y="685800"/>
                </a:lnTo>
                <a:lnTo>
                  <a:pt x="0" y="685800"/>
                </a:lnTo>
                <a:lnTo>
                  <a:pt x="176784" y="86258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616" y="1828800"/>
            <a:ext cx="353568" cy="862584"/>
          </a:xfrm>
          <a:custGeom>
            <a:avLst/>
            <a:gdLst/>
            <a:ahLst/>
            <a:cxnLst/>
            <a:rect l="l" t="t" r="r" b="b"/>
            <a:pathLst>
              <a:path w="353568" h="862584">
                <a:moveTo>
                  <a:pt x="265175" y="0"/>
                </a:moveTo>
                <a:lnTo>
                  <a:pt x="265175" y="685800"/>
                </a:lnTo>
                <a:lnTo>
                  <a:pt x="353568" y="685800"/>
                </a:lnTo>
                <a:lnTo>
                  <a:pt x="176784" y="862584"/>
                </a:lnTo>
                <a:lnTo>
                  <a:pt x="0" y="685800"/>
                </a:lnTo>
                <a:lnTo>
                  <a:pt x="88392" y="685800"/>
                </a:lnTo>
                <a:lnTo>
                  <a:pt x="88392" y="0"/>
                </a:lnTo>
                <a:lnTo>
                  <a:pt x="265175" y="0"/>
                </a:lnTo>
                <a:close/>
              </a:path>
            </a:pathLst>
          </a:custGeom>
          <a:ln w="12192">
            <a:solidFill>
              <a:srgbClr val="BCD6E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217164" y="2691384"/>
            <a:ext cx="2321052" cy="690371"/>
          </a:xfrm>
          <a:custGeom>
            <a:avLst/>
            <a:gdLst/>
            <a:ahLst/>
            <a:cxnLst/>
            <a:rect l="l" t="t" r="r" b="b"/>
            <a:pathLst>
              <a:path w="2321052" h="690371">
                <a:moveTo>
                  <a:pt x="0" y="115062"/>
                </a:moveTo>
                <a:lnTo>
                  <a:pt x="0" y="575310"/>
                </a:lnTo>
                <a:lnTo>
                  <a:pt x="612" y="587240"/>
                </a:lnTo>
                <a:lnTo>
                  <a:pt x="12653" y="627782"/>
                </a:lnTo>
                <a:lnTo>
                  <a:pt x="37776" y="660520"/>
                </a:lnTo>
                <a:lnTo>
                  <a:pt x="72930" y="682400"/>
                </a:lnTo>
                <a:lnTo>
                  <a:pt x="115062" y="690371"/>
                </a:lnTo>
                <a:lnTo>
                  <a:pt x="2205990" y="690371"/>
                </a:lnTo>
                <a:lnTo>
                  <a:pt x="2245665" y="683336"/>
                </a:lnTo>
                <a:lnTo>
                  <a:pt x="2281343" y="662234"/>
                </a:lnTo>
                <a:lnTo>
                  <a:pt x="2307181" y="630085"/>
                </a:lnTo>
                <a:lnTo>
                  <a:pt x="2320128" y="589940"/>
                </a:lnTo>
                <a:lnTo>
                  <a:pt x="2321052" y="575310"/>
                </a:lnTo>
                <a:lnTo>
                  <a:pt x="2321052" y="115062"/>
                </a:lnTo>
                <a:lnTo>
                  <a:pt x="2314016" y="75386"/>
                </a:lnTo>
                <a:lnTo>
                  <a:pt x="2292914" y="39708"/>
                </a:lnTo>
                <a:lnTo>
                  <a:pt x="2260765" y="13870"/>
                </a:lnTo>
                <a:lnTo>
                  <a:pt x="2220620" y="923"/>
                </a:lnTo>
                <a:lnTo>
                  <a:pt x="2205990" y="0"/>
                </a:lnTo>
                <a:lnTo>
                  <a:pt x="115062" y="0"/>
                </a:lnTo>
                <a:lnTo>
                  <a:pt x="75386" y="7035"/>
                </a:lnTo>
                <a:lnTo>
                  <a:pt x="39708" y="28137"/>
                </a:lnTo>
                <a:lnTo>
                  <a:pt x="13870" y="60286"/>
                </a:lnTo>
                <a:lnTo>
                  <a:pt x="923" y="100431"/>
                </a:lnTo>
                <a:lnTo>
                  <a:pt x="0" y="11506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217164" y="2691384"/>
            <a:ext cx="2321052" cy="690371"/>
          </a:xfrm>
          <a:custGeom>
            <a:avLst/>
            <a:gdLst/>
            <a:ahLst/>
            <a:cxnLst/>
            <a:rect l="l" t="t" r="r" b="b"/>
            <a:pathLst>
              <a:path w="2321052" h="690371">
                <a:moveTo>
                  <a:pt x="0" y="115062"/>
                </a:moveTo>
                <a:lnTo>
                  <a:pt x="7971" y="72930"/>
                </a:lnTo>
                <a:lnTo>
                  <a:pt x="29851" y="37776"/>
                </a:lnTo>
                <a:lnTo>
                  <a:pt x="62589" y="12653"/>
                </a:lnTo>
                <a:lnTo>
                  <a:pt x="103131" y="612"/>
                </a:lnTo>
                <a:lnTo>
                  <a:pt x="115062" y="0"/>
                </a:lnTo>
                <a:lnTo>
                  <a:pt x="2205990" y="0"/>
                </a:lnTo>
                <a:lnTo>
                  <a:pt x="2248121" y="7971"/>
                </a:lnTo>
                <a:lnTo>
                  <a:pt x="2283275" y="29851"/>
                </a:lnTo>
                <a:lnTo>
                  <a:pt x="2308398" y="62589"/>
                </a:lnTo>
                <a:lnTo>
                  <a:pt x="2320439" y="103131"/>
                </a:lnTo>
                <a:lnTo>
                  <a:pt x="2321052" y="115062"/>
                </a:lnTo>
                <a:lnTo>
                  <a:pt x="2321052" y="575310"/>
                </a:lnTo>
                <a:lnTo>
                  <a:pt x="2313080" y="617441"/>
                </a:lnTo>
                <a:lnTo>
                  <a:pt x="2291200" y="652595"/>
                </a:lnTo>
                <a:lnTo>
                  <a:pt x="2258462" y="677718"/>
                </a:lnTo>
                <a:lnTo>
                  <a:pt x="2217920" y="689759"/>
                </a:lnTo>
                <a:lnTo>
                  <a:pt x="2205990" y="690371"/>
                </a:lnTo>
                <a:lnTo>
                  <a:pt x="115062" y="690371"/>
                </a:lnTo>
                <a:lnTo>
                  <a:pt x="72930" y="682400"/>
                </a:lnTo>
                <a:lnTo>
                  <a:pt x="37776" y="660520"/>
                </a:lnTo>
                <a:lnTo>
                  <a:pt x="12653" y="627782"/>
                </a:lnTo>
                <a:lnTo>
                  <a:pt x="612" y="587240"/>
                </a:lnTo>
                <a:lnTo>
                  <a:pt x="0" y="575310"/>
                </a:lnTo>
                <a:lnTo>
                  <a:pt x="0" y="11506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848985" y="1262379"/>
            <a:ext cx="1351914" cy="325500"/>
          </a:xfrm>
          <a:custGeom>
            <a:avLst/>
            <a:gdLst/>
            <a:ahLst/>
            <a:cxnLst/>
            <a:rect l="l" t="t" r="r" b="b"/>
            <a:pathLst>
              <a:path w="1351914" h="325500">
                <a:moveTo>
                  <a:pt x="1188465" y="260350"/>
                </a:moveTo>
                <a:lnTo>
                  <a:pt x="1187958" y="325500"/>
                </a:lnTo>
                <a:lnTo>
                  <a:pt x="1351914" y="163957"/>
                </a:lnTo>
                <a:lnTo>
                  <a:pt x="1190370" y="0"/>
                </a:lnTo>
                <a:lnTo>
                  <a:pt x="1189863" y="65024"/>
                </a:lnTo>
                <a:lnTo>
                  <a:pt x="1397" y="56134"/>
                </a:lnTo>
                <a:lnTo>
                  <a:pt x="0" y="251460"/>
                </a:lnTo>
                <a:lnTo>
                  <a:pt x="1188465" y="26035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443216" y="1016508"/>
            <a:ext cx="1516379" cy="835151"/>
          </a:xfrm>
          <a:custGeom>
            <a:avLst/>
            <a:gdLst/>
            <a:ahLst/>
            <a:cxnLst/>
            <a:rect l="l" t="t" r="r" b="b"/>
            <a:pathLst>
              <a:path w="1516379" h="835151">
                <a:moveTo>
                  <a:pt x="0" y="83565"/>
                </a:moveTo>
                <a:lnTo>
                  <a:pt x="119" y="756109"/>
                </a:lnTo>
                <a:lnTo>
                  <a:pt x="12859" y="796209"/>
                </a:lnTo>
                <a:lnTo>
                  <a:pt x="42580" y="824463"/>
                </a:lnTo>
                <a:lnTo>
                  <a:pt x="83565" y="835151"/>
                </a:lnTo>
                <a:lnTo>
                  <a:pt x="1437337" y="835032"/>
                </a:lnTo>
                <a:lnTo>
                  <a:pt x="1477437" y="822292"/>
                </a:lnTo>
                <a:lnTo>
                  <a:pt x="1505691" y="792571"/>
                </a:lnTo>
                <a:lnTo>
                  <a:pt x="1516379" y="751586"/>
                </a:lnTo>
                <a:lnTo>
                  <a:pt x="1516260" y="79042"/>
                </a:lnTo>
                <a:lnTo>
                  <a:pt x="1503520" y="38942"/>
                </a:lnTo>
                <a:lnTo>
                  <a:pt x="1473799" y="10688"/>
                </a:lnTo>
                <a:lnTo>
                  <a:pt x="1432813" y="0"/>
                </a:lnTo>
                <a:lnTo>
                  <a:pt x="79042" y="119"/>
                </a:lnTo>
                <a:lnTo>
                  <a:pt x="38942" y="12859"/>
                </a:lnTo>
                <a:lnTo>
                  <a:pt x="10688" y="42580"/>
                </a:lnTo>
                <a:lnTo>
                  <a:pt x="0" y="8356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168908" y="3640836"/>
            <a:ext cx="6704076" cy="1284732"/>
          </a:xfrm>
          <a:custGeom>
            <a:avLst/>
            <a:gdLst/>
            <a:ahLst/>
            <a:cxnLst/>
            <a:rect l="l" t="t" r="r" b="b"/>
            <a:pathLst>
              <a:path w="6704076" h="1284732">
                <a:moveTo>
                  <a:pt x="0" y="128524"/>
                </a:moveTo>
                <a:lnTo>
                  <a:pt x="81" y="1160828"/>
                </a:lnTo>
                <a:lnTo>
                  <a:pt x="8694" y="1202783"/>
                </a:lnTo>
                <a:lnTo>
                  <a:pt x="29785" y="1238501"/>
                </a:lnTo>
                <a:lnTo>
                  <a:pt x="60920" y="1265545"/>
                </a:lnTo>
                <a:lnTo>
                  <a:pt x="99666" y="1281481"/>
                </a:lnTo>
                <a:lnTo>
                  <a:pt x="128523" y="1284732"/>
                </a:lnTo>
                <a:lnTo>
                  <a:pt x="6580172" y="1284650"/>
                </a:lnTo>
                <a:lnTo>
                  <a:pt x="6622127" y="1276035"/>
                </a:lnTo>
                <a:lnTo>
                  <a:pt x="6657845" y="1254942"/>
                </a:lnTo>
                <a:lnTo>
                  <a:pt x="6684889" y="1223806"/>
                </a:lnTo>
                <a:lnTo>
                  <a:pt x="6700825" y="1185061"/>
                </a:lnTo>
                <a:lnTo>
                  <a:pt x="6704076" y="1156208"/>
                </a:lnTo>
                <a:lnTo>
                  <a:pt x="6703994" y="123903"/>
                </a:lnTo>
                <a:lnTo>
                  <a:pt x="6695379" y="81948"/>
                </a:lnTo>
                <a:lnTo>
                  <a:pt x="6674286" y="46230"/>
                </a:lnTo>
                <a:lnTo>
                  <a:pt x="6643150" y="19186"/>
                </a:lnTo>
                <a:lnTo>
                  <a:pt x="6604405" y="3250"/>
                </a:lnTo>
                <a:lnTo>
                  <a:pt x="6575552" y="0"/>
                </a:lnTo>
                <a:lnTo>
                  <a:pt x="123902" y="81"/>
                </a:lnTo>
                <a:lnTo>
                  <a:pt x="81942" y="8696"/>
                </a:lnTo>
                <a:lnTo>
                  <a:pt x="46225" y="29789"/>
                </a:lnTo>
                <a:lnTo>
                  <a:pt x="19183" y="60925"/>
                </a:lnTo>
                <a:lnTo>
                  <a:pt x="3249" y="99670"/>
                </a:lnTo>
                <a:lnTo>
                  <a:pt x="0" y="128524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168908" y="3640836"/>
            <a:ext cx="6704076" cy="1284732"/>
          </a:xfrm>
          <a:custGeom>
            <a:avLst/>
            <a:gdLst/>
            <a:ahLst/>
            <a:cxnLst/>
            <a:rect l="l" t="t" r="r" b="b"/>
            <a:pathLst>
              <a:path w="6704076" h="1284732">
                <a:moveTo>
                  <a:pt x="0" y="128524"/>
                </a:moveTo>
                <a:lnTo>
                  <a:pt x="7176" y="86060"/>
                </a:lnTo>
                <a:lnTo>
                  <a:pt x="27083" y="49581"/>
                </a:lnTo>
                <a:lnTo>
                  <a:pt x="57287" y="21521"/>
                </a:lnTo>
                <a:lnTo>
                  <a:pt x="95355" y="4317"/>
                </a:lnTo>
                <a:lnTo>
                  <a:pt x="128523" y="0"/>
                </a:lnTo>
                <a:lnTo>
                  <a:pt x="6575552" y="0"/>
                </a:lnTo>
                <a:lnTo>
                  <a:pt x="6618015" y="7177"/>
                </a:lnTo>
                <a:lnTo>
                  <a:pt x="6654494" y="27087"/>
                </a:lnTo>
                <a:lnTo>
                  <a:pt x="6682554" y="57293"/>
                </a:lnTo>
                <a:lnTo>
                  <a:pt x="6699758" y="95360"/>
                </a:lnTo>
                <a:lnTo>
                  <a:pt x="6704076" y="128524"/>
                </a:lnTo>
                <a:lnTo>
                  <a:pt x="6704076" y="1156208"/>
                </a:lnTo>
                <a:lnTo>
                  <a:pt x="6696898" y="1198671"/>
                </a:lnTo>
                <a:lnTo>
                  <a:pt x="6676988" y="1235150"/>
                </a:lnTo>
                <a:lnTo>
                  <a:pt x="6646782" y="1263210"/>
                </a:lnTo>
                <a:lnTo>
                  <a:pt x="6608715" y="1280414"/>
                </a:lnTo>
                <a:lnTo>
                  <a:pt x="6575552" y="1284732"/>
                </a:lnTo>
                <a:lnTo>
                  <a:pt x="128523" y="1284732"/>
                </a:lnTo>
                <a:lnTo>
                  <a:pt x="86055" y="1277554"/>
                </a:lnTo>
                <a:lnTo>
                  <a:pt x="49575" y="1257644"/>
                </a:lnTo>
                <a:lnTo>
                  <a:pt x="21518" y="1227438"/>
                </a:lnTo>
                <a:lnTo>
                  <a:pt x="4316" y="1189371"/>
                </a:lnTo>
                <a:lnTo>
                  <a:pt x="0" y="1156208"/>
                </a:lnTo>
                <a:lnTo>
                  <a:pt x="0" y="128524"/>
                </a:lnTo>
                <a:close/>
              </a:path>
            </a:pathLst>
          </a:custGeom>
          <a:ln w="12192">
            <a:solidFill>
              <a:srgbClr val="D2DEE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368552" y="3811524"/>
            <a:ext cx="1970532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368552" y="4925568"/>
            <a:ext cx="1970532" cy="1569720"/>
          </a:xfrm>
          <a:custGeom>
            <a:avLst/>
            <a:gdLst/>
            <a:ahLst/>
            <a:cxnLst/>
            <a:rect l="l" t="t" r="r" b="b"/>
            <a:pathLst>
              <a:path w="1970532" h="1569720">
                <a:moveTo>
                  <a:pt x="1805686" y="1569719"/>
                </a:moveTo>
                <a:lnTo>
                  <a:pt x="1853542" y="1562669"/>
                </a:lnTo>
                <a:lnTo>
                  <a:pt x="1891710" y="1545530"/>
                </a:lnTo>
                <a:lnTo>
                  <a:pt x="1923974" y="1519703"/>
                </a:lnTo>
                <a:lnTo>
                  <a:pt x="1948852" y="1486668"/>
                </a:lnTo>
                <a:lnTo>
                  <a:pt x="1964865" y="1447906"/>
                </a:lnTo>
                <a:lnTo>
                  <a:pt x="1970532" y="1404899"/>
                </a:lnTo>
                <a:lnTo>
                  <a:pt x="1970532" y="0"/>
                </a:lnTo>
                <a:lnTo>
                  <a:pt x="0" y="0"/>
                </a:lnTo>
                <a:lnTo>
                  <a:pt x="82" y="1410162"/>
                </a:lnTo>
                <a:lnTo>
                  <a:pt x="7050" y="1452744"/>
                </a:lnTo>
                <a:lnTo>
                  <a:pt x="24190" y="1490906"/>
                </a:lnTo>
                <a:lnTo>
                  <a:pt x="50019" y="1523165"/>
                </a:lnTo>
                <a:lnTo>
                  <a:pt x="83059" y="1548041"/>
                </a:lnTo>
                <a:lnTo>
                  <a:pt x="121828" y="1564053"/>
                </a:lnTo>
                <a:lnTo>
                  <a:pt x="164845" y="1569719"/>
                </a:lnTo>
                <a:lnTo>
                  <a:pt x="1805686" y="15697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5679" y="3794760"/>
            <a:ext cx="1969008" cy="975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535679" y="4925568"/>
            <a:ext cx="1969008" cy="1569720"/>
          </a:xfrm>
          <a:custGeom>
            <a:avLst/>
            <a:gdLst/>
            <a:ahLst/>
            <a:cxnLst/>
            <a:rect l="l" t="t" r="r" b="b"/>
            <a:pathLst>
              <a:path w="1969008" h="1569720">
                <a:moveTo>
                  <a:pt x="1804162" y="1569719"/>
                </a:moveTo>
                <a:lnTo>
                  <a:pt x="1852018" y="1562669"/>
                </a:lnTo>
                <a:lnTo>
                  <a:pt x="1890186" y="1545530"/>
                </a:lnTo>
                <a:lnTo>
                  <a:pt x="1922450" y="1519703"/>
                </a:lnTo>
                <a:lnTo>
                  <a:pt x="1947328" y="1486668"/>
                </a:lnTo>
                <a:lnTo>
                  <a:pt x="1963341" y="1447906"/>
                </a:lnTo>
                <a:lnTo>
                  <a:pt x="1969008" y="1404899"/>
                </a:lnTo>
                <a:lnTo>
                  <a:pt x="1969008" y="0"/>
                </a:lnTo>
                <a:lnTo>
                  <a:pt x="0" y="0"/>
                </a:lnTo>
                <a:lnTo>
                  <a:pt x="82" y="1410162"/>
                </a:lnTo>
                <a:lnTo>
                  <a:pt x="7050" y="1452744"/>
                </a:lnTo>
                <a:lnTo>
                  <a:pt x="24190" y="1490906"/>
                </a:lnTo>
                <a:lnTo>
                  <a:pt x="50019" y="1523165"/>
                </a:lnTo>
                <a:lnTo>
                  <a:pt x="83059" y="1548041"/>
                </a:lnTo>
                <a:lnTo>
                  <a:pt x="121828" y="1564053"/>
                </a:lnTo>
                <a:lnTo>
                  <a:pt x="164846" y="1569719"/>
                </a:lnTo>
                <a:lnTo>
                  <a:pt x="1804162" y="15697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701284" y="3811524"/>
            <a:ext cx="1970532" cy="941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667756" y="4925568"/>
            <a:ext cx="1969008" cy="1569720"/>
          </a:xfrm>
          <a:custGeom>
            <a:avLst/>
            <a:gdLst/>
            <a:ahLst/>
            <a:cxnLst/>
            <a:rect l="l" t="t" r="r" b="b"/>
            <a:pathLst>
              <a:path w="1969008" h="1569720">
                <a:moveTo>
                  <a:pt x="1804162" y="1569719"/>
                </a:moveTo>
                <a:lnTo>
                  <a:pt x="1852018" y="1562669"/>
                </a:lnTo>
                <a:lnTo>
                  <a:pt x="1890186" y="1545530"/>
                </a:lnTo>
                <a:lnTo>
                  <a:pt x="1922450" y="1519703"/>
                </a:lnTo>
                <a:lnTo>
                  <a:pt x="1947328" y="1486668"/>
                </a:lnTo>
                <a:lnTo>
                  <a:pt x="1963341" y="1447906"/>
                </a:lnTo>
                <a:lnTo>
                  <a:pt x="1969008" y="1404899"/>
                </a:lnTo>
                <a:lnTo>
                  <a:pt x="1969008" y="0"/>
                </a:lnTo>
                <a:lnTo>
                  <a:pt x="0" y="0"/>
                </a:lnTo>
                <a:lnTo>
                  <a:pt x="82" y="1410162"/>
                </a:lnTo>
                <a:lnTo>
                  <a:pt x="7050" y="1452744"/>
                </a:lnTo>
                <a:lnTo>
                  <a:pt x="24190" y="1490906"/>
                </a:lnTo>
                <a:lnTo>
                  <a:pt x="50019" y="1523165"/>
                </a:lnTo>
                <a:lnTo>
                  <a:pt x="83059" y="1548041"/>
                </a:lnTo>
                <a:lnTo>
                  <a:pt x="121828" y="1564053"/>
                </a:lnTo>
                <a:lnTo>
                  <a:pt x="164846" y="1569719"/>
                </a:lnTo>
                <a:lnTo>
                  <a:pt x="1804162" y="15697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53258" y="297797"/>
            <a:ext cx="32847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-179" b="1">
                <a:solidFill>
                  <a:srgbClr val="C00000"/>
                </a:solidFill>
                <a:latin typeface="Segoe UI"/>
                <a:cs typeface="Segoe UI"/>
              </a:rPr>
              <a:t>V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1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is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tion</a:t>
            </a:r>
            <a:r>
              <a:rPr dirty="0" smtClean="0" baseline="1044" sz="3600" spc="-1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boues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335" y="1129538"/>
            <a:ext cx="1113460" cy="531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30"/>
              </a:lnSpc>
              <a:spcBef>
                <a:spcPts val="101"/>
              </a:spcBef>
            </a:pPr>
            <a:r>
              <a:rPr dirty="0" smtClean="0" baseline="2874" sz="2850" spc="-3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aux</a:t>
            </a:r>
            <a:r>
              <a:rPr dirty="0" smtClean="0" baseline="2874" sz="2850" spc="-2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mtClean="0" baseline="2874" sz="2850" spc="4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900">
              <a:latin typeface="Calibri"/>
              <a:cs typeface="Calibri"/>
            </a:endParaRPr>
          </a:p>
          <a:p>
            <a:pPr marL="202920" marR="220391" algn="ctr">
              <a:lnSpc>
                <a:spcPts val="2090"/>
              </a:lnSpc>
              <a:spcBef>
                <a:spcPts val="2"/>
              </a:spcBef>
            </a:pP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bru</a:t>
            </a:r>
            <a:r>
              <a:rPr dirty="0" smtClean="0" baseline="2874" sz="2850" spc="-2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5386" y="1175257"/>
            <a:ext cx="831924" cy="531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6532" marR="165043" algn="ctr">
              <a:lnSpc>
                <a:spcPts val="2030"/>
              </a:lnSpc>
              <a:spcBef>
                <a:spcPts val="101"/>
              </a:spcBef>
            </a:pPr>
            <a:r>
              <a:rPr dirty="0" smtClean="0" baseline="2874" sz="2850" spc="-3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aux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ts val="2090"/>
              </a:lnSpc>
              <a:spcBef>
                <a:spcPts val="2"/>
              </a:spcBef>
            </a:pP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épu</a:t>
            </a:r>
            <a:r>
              <a:rPr dirty="0" smtClean="0" baseline="2874" sz="285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ées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2274" y="1279296"/>
            <a:ext cx="1932957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2874" sz="2850" spc="-1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2874" sz="285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mtClean="0" baseline="2874" sz="2850" spc="-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2874" sz="2850" spc="-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2874" sz="2850" spc="-134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épu</a:t>
            </a:r>
            <a:r>
              <a:rPr dirty="0" smtClean="0" baseline="2874" sz="285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2874" sz="285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mtClean="0" baseline="2874" sz="2850" spc="-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2874" sz="285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1202" y="2929636"/>
            <a:ext cx="17481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39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0535" y="5060823"/>
            <a:ext cx="1248475" cy="1104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670" marR="56895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0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alo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219075" marR="240806" algn="ctr">
              <a:lnSpc>
                <a:spcPts val="1970"/>
              </a:lnSpc>
              <a:spcBef>
                <a:spcPts val="1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452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Épandage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  <a:p>
            <a:pPr marL="19408" marR="40474" algn="ctr">
              <a:lnSpc>
                <a:spcPts val="1980"/>
              </a:lnSpc>
              <a:spcBef>
                <a:spcPts val="99"/>
              </a:spcBef>
            </a:pPr>
            <a:r>
              <a:rPr dirty="0" smtClean="0" baseline="3034" sz="27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9304" y="5060823"/>
            <a:ext cx="1404078" cy="852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775" marR="127534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-3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442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endParaRPr sz="1800">
              <a:latin typeface="Calibri"/>
              <a:cs typeface="Calibri"/>
            </a:endParaRPr>
          </a:p>
          <a:p>
            <a:pPr marL="489076" marR="509418" algn="ctr">
              <a:lnSpc>
                <a:spcPts val="1980"/>
              </a:lnSpc>
              <a:spcBef>
                <a:spcPts val="99"/>
              </a:spcBef>
            </a:pP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7715" y="5060823"/>
            <a:ext cx="1628305" cy="1006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994" marR="359001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127634" marR="144355" algn="ctr">
              <a:lnSpc>
                <a:spcPts val="1970"/>
              </a:lnSpc>
              <a:spcBef>
                <a:spcPts val="1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obie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endParaRPr sz="1800">
              <a:latin typeface="Calibri"/>
              <a:cs typeface="Calibri"/>
            </a:endParaRPr>
          </a:p>
          <a:p>
            <a:pPr marL="408050" marR="426301" algn="ctr">
              <a:lnSpc>
                <a:spcPts val="1980"/>
              </a:lnSpc>
              <a:spcBef>
                <a:spcPts val="0"/>
              </a:spcBef>
            </a:pP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ains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1980"/>
              </a:lnSpc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dirty="0" smtClean="0" baseline="3034" sz="2700" spc="-3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2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anismes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52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81940" y="4760976"/>
            <a:ext cx="1147572" cy="1373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033516" y="944879"/>
            <a:ext cx="2945891" cy="2380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4843" y="297797"/>
            <a:ext cx="8663860" cy="718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5330" marR="1715633" algn="ctr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</a:t>
            </a:r>
            <a:r>
              <a:rPr dirty="0" smtClean="0" baseline="1044" sz="3600" spc="-29" b="1">
                <a:solidFill>
                  <a:srgbClr val="C00000"/>
                </a:solidFill>
                <a:latin typeface="Segoe UI"/>
                <a:cs typeface="Segoe UI"/>
              </a:rPr>
              <a:t>v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sion</a:t>
            </a:r>
            <a:r>
              <a:rPr dirty="0" smtClean="0" baseline="1044" sz="3600" spc="-1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la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biomasse</a:t>
            </a:r>
            <a:r>
              <a:rPr dirty="0" smtClean="0" baseline="1044" sz="3600" spc="-1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en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biogaz</a:t>
            </a:r>
            <a:endParaRPr sz="2400">
              <a:latin typeface="Segoe UI"/>
              <a:cs typeface="Segoe UI"/>
            </a:endParaRPr>
          </a:p>
          <a:p>
            <a:pPr algn="ctr">
              <a:lnSpc>
                <a:spcPct val="95825"/>
              </a:lnSpc>
              <a:spcBef>
                <a:spcPts val="975"/>
              </a:spcBef>
            </a:pP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La</a:t>
            </a:r>
            <a:r>
              <a:rPr dirty="0" smtClean="0" sz="1600" spc="-17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oma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6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eng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obe</a:t>
            </a:r>
            <a:r>
              <a:rPr dirty="0" smtClean="0" sz="1600" spc="-66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toutes</a:t>
            </a:r>
            <a:r>
              <a:rPr dirty="0" smtClean="0" sz="1600" spc="-23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es</a:t>
            </a:r>
            <a:r>
              <a:rPr dirty="0" smtClean="0" sz="1600" spc="-2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mat</a:t>
            </a:r>
            <a:r>
              <a:rPr dirty="0" smtClean="0" sz="1600" spc="9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ères</a:t>
            </a:r>
            <a:r>
              <a:rPr dirty="0" smtClean="0" sz="1600" spc="-46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organi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q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ues</a:t>
            </a:r>
            <a:r>
              <a:rPr dirty="0" smtClean="0" sz="1600" spc="-74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prove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ant</a:t>
            </a:r>
            <a:r>
              <a:rPr dirty="0" smtClean="0" sz="1600" spc="-56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dirty="0" smtClean="0" sz="1600" spc="-7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formes</a:t>
            </a:r>
            <a:r>
              <a:rPr dirty="0" smtClean="0" sz="1600" spc="-18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og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ques</a:t>
            </a:r>
            <a:r>
              <a:rPr dirty="0" smtClean="0" sz="1600" spc="-11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erse</a:t>
            </a:r>
            <a:r>
              <a:rPr dirty="0" smtClean="0" sz="1600" spc="9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843" y="1767966"/>
            <a:ext cx="176335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latin typeface="Calibri"/>
                <a:cs typeface="Calibri"/>
              </a:rPr>
              <a:t>M</a:t>
            </a:r>
            <a:r>
              <a:rPr dirty="0" smtClean="0" baseline="3413" sz="2400" spc="-9" b="1"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latin typeface="Calibri"/>
                <a:cs typeface="Calibri"/>
              </a:rPr>
              <a:t>tiè</a:t>
            </a:r>
            <a:r>
              <a:rPr dirty="0" smtClean="0" baseline="3413" sz="2400" spc="-9" b="1"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latin typeface="Calibri"/>
                <a:cs typeface="Calibri"/>
              </a:rPr>
              <a:t>e</a:t>
            </a:r>
            <a:r>
              <a:rPr dirty="0" smtClean="0" baseline="3413" sz="2400" spc="-67" b="1">
                <a:latin typeface="Calibri"/>
                <a:cs typeface="Calibri"/>
              </a:rPr>
              <a:t> </a:t>
            </a:r>
            <a:r>
              <a:rPr dirty="0" smtClean="0" baseline="3413" sz="2400" spc="4" b="1">
                <a:latin typeface="Calibri"/>
                <a:cs typeface="Calibri"/>
              </a:rPr>
              <a:t>o</a:t>
            </a:r>
            <a:r>
              <a:rPr dirty="0" smtClean="0" baseline="3413" sz="2400" spc="-29" b="1">
                <a:latin typeface="Calibri"/>
                <a:cs typeface="Calibri"/>
              </a:rPr>
              <a:t>r</a:t>
            </a:r>
            <a:r>
              <a:rPr dirty="0" smtClean="0" baseline="3413" sz="2400" spc="-25" b="1"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latin typeface="Calibri"/>
                <a:cs typeface="Calibri"/>
              </a:rPr>
              <a:t>aniq</a:t>
            </a:r>
            <a:r>
              <a:rPr dirty="0" smtClean="0" baseline="3413" sz="2400" spc="-4" b="1">
                <a:latin typeface="Calibri"/>
                <a:cs typeface="Calibri"/>
              </a:rPr>
              <a:t>u</a:t>
            </a:r>
            <a:r>
              <a:rPr dirty="0" smtClean="0" baseline="3413" sz="2400" spc="0" b="1">
                <a:latin typeface="Calibri"/>
                <a:cs typeface="Calibri"/>
              </a:rPr>
              <a:t>e</a:t>
            </a:r>
            <a:r>
              <a:rPr dirty="0" smtClean="0" baseline="3413" sz="2400" spc="-3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843" y="2255418"/>
            <a:ext cx="6837929" cy="1601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366764" algn="ctr">
              <a:lnSpc>
                <a:spcPts val="1730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les</a:t>
            </a:r>
            <a:r>
              <a:rPr dirty="0" smtClean="0" baseline="3413" sz="2400" spc="0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plus</a:t>
            </a:r>
            <a:r>
              <a:rPr dirty="0" smtClean="0" baseline="3413" sz="2400" spc="-3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-14">
                <a:latin typeface="Calibri"/>
                <a:cs typeface="Calibri"/>
              </a:rPr>
              <a:t>v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-4">
                <a:latin typeface="Calibri"/>
                <a:cs typeface="Calibri"/>
              </a:rPr>
              <a:t>e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41300" marR="30403">
              <a:lnSpc>
                <a:spcPts val="1925"/>
              </a:lnSpc>
              <a:spcBef>
                <a:spcPts val="9"/>
              </a:spcBef>
            </a:pPr>
            <a:r>
              <a:rPr dirty="0" smtClean="0" baseline="1706" sz="2400" spc="0">
                <a:latin typeface="Calibri"/>
                <a:cs typeface="Calibri"/>
              </a:rPr>
              <a:t>-</a:t>
            </a:r>
            <a:r>
              <a:rPr dirty="0" smtClean="0" baseline="1706" sz="2400" spc="-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boues</a:t>
            </a:r>
            <a:r>
              <a:rPr dirty="0" smtClean="0" baseline="1706" sz="2400" spc="-29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de</a:t>
            </a:r>
            <a:r>
              <a:rPr dirty="0" smtClean="0" baseline="1706" sz="2400" spc="-6">
                <a:latin typeface="Calibri"/>
                <a:cs typeface="Calibri"/>
              </a:rPr>
              <a:t> </a:t>
            </a:r>
            <a:r>
              <a:rPr dirty="0" smtClean="0" baseline="1706" sz="2400" spc="-14">
                <a:latin typeface="Calibri"/>
                <a:cs typeface="Calibri"/>
              </a:rPr>
              <a:t>s</a:t>
            </a:r>
            <a:r>
              <a:rPr dirty="0" smtClean="0" baseline="1706" sz="2400" spc="-19">
                <a:latin typeface="Calibri"/>
                <a:cs typeface="Calibri"/>
              </a:rPr>
              <a:t>t</a:t>
            </a:r>
            <a:r>
              <a:rPr dirty="0" smtClean="0" baseline="1706" sz="2400" spc="-9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on</a:t>
            </a:r>
            <a:r>
              <a:rPr dirty="0" smtClean="0" baseline="1706" sz="2400" spc="-39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</a:t>
            </a:r>
            <a:r>
              <a:rPr dirty="0" smtClean="0" baseline="1706" sz="2400" spc="-109">
                <a:latin typeface="Calibri"/>
                <a:cs typeface="Calibri"/>
              </a:rPr>
              <a:t>’</a:t>
            </a:r>
            <a:r>
              <a:rPr dirty="0" smtClean="0" baseline="1706" sz="2400" spc="0">
                <a:latin typeface="Calibri"/>
                <a:cs typeface="Calibri"/>
              </a:rPr>
              <a:t>épu</a:t>
            </a:r>
            <a:r>
              <a:rPr dirty="0" smtClean="0" baseline="1706" sz="2400" spc="-39">
                <a:latin typeface="Calibri"/>
                <a:cs typeface="Calibri"/>
              </a:rPr>
              <a:t>r</a:t>
            </a:r>
            <a:r>
              <a:rPr dirty="0" smtClean="0" baseline="1706" sz="2400" spc="-9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 marL="241300" marR="30403">
              <a:lnSpc>
                <a:spcPts val="1920"/>
              </a:lnSpc>
            </a:pPr>
            <a:r>
              <a:rPr dirty="0" smtClean="0" baseline="1706" sz="2400" spc="0">
                <a:latin typeface="Calibri"/>
                <a:cs typeface="Calibri"/>
              </a:rPr>
              <a:t>-</a:t>
            </a:r>
            <a:r>
              <a:rPr dirty="0" smtClean="0" baseline="1706" sz="2400" spc="-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o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du</a:t>
            </a:r>
            <a:r>
              <a:rPr dirty="0" smtClean="0" baseline="1706" sz="2400" spc="-25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es</a:t>
            </a:r>
            <a:r>
              <a:rPr dirty="0" smtClean="0" baseline="1706" sz="2400" spc="-15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m</a:t>
            </a:r>
            <a:r>
              <a:rPr dirty="0" smtClean="0" baseline="1706" sz="2400" spc="-4">
                <a:latin typeface="Calibri"/>
                <a:cs typeface="Calibri"/>
              </a:rPr>
              <a:t>é</a:t>
            </a:r>
            <a:r>
              <a:rPr dirty="0" smtClean="0" baseline="1706" sz="2400" spc="0">
                <a:latin typeface="Calibri"/>
                <a:cs typeface="Calibri"/>
              </a:rPr>
              <a:t>n</a:t>
            </a:r>
            <a:r>
              <a:rPr dirty="0" smtClean="0" baseline="1706" sz="2400" spc="4">
                <a:latin typeface="Calibri"/>
                <a:cs typeface="Calibri"/>
              </a:rPr>
              <a:t>a</a:t>
            </a:r>
            <a:r>
              <a:rPr dirty="0" smtClean="0" baseline="1706" sz="2400" spc="-9">
                <a:latin typeface="Calibri"/>
                <a:cs typeface="Calibri"/>
              </a:rPr>
              <a:t>g</a:t>
            </a:r>
            <a:r>
              <a:rPr dirty="0" smtClean="0" baseline="1706" sz="2400" spc="0">
                <a:latin typeface="Calibri"/>
                <a:cs typeface="Calibri"/>
              </a:rPr>
              <a:t>è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241300" marR="30403">
              <a:lnSpc>
                <a:spcPts val="1920"/>
              </a:lnSpc>
            </a:pPr>
            <a:r>
              <a:rPr dirty="0" smtClean="0" baseline="1706" sz="2400" spc="0">
                <a:latin typeface="Calibri"/>
                <a:cs typeface="Calibri"/>
              </a:rPr>
              <a:t>-</a:t>
            </a:r>
            <a:r>
              <a:rPr dirty="0" smtClean="0" baseline="1706" sz="2400" spc="-4">
                <a:latin typeface="Calibri"/>
                <a:cs typeface="Calibri"/>
              </a:rPr>
              <a:t> </a:t>
            </a:r>
            <a:r>
              <a:rPr dirty="0" smtClean="0" baseline="1706" sz="2400" spc="-14">
                <a:latin typeface="Calibri"/>
                <a:cs typeface="Calibri"/>
              </a:rPr>
              <a:t>e</a:t>
            </a:r>
            <a:r>
              <a:rPr dirty="0" smtClean="0" baseline="1706" sz="2400" spc="-4">
                <a:latin typeface="Calibri"/>
                <a:cs typeface="Calibri"/>
              </a:rPr>
              <a:t>f</a:t>
            </a:r>
            <a:r>
              <a:rPr dirty="0" smtClean="0" baseline="1706" sz="2400" spc="4">
                <a:latin typeface="Calibri"/>
                <a:cs typeface="Calibri"/>
              </a:rPr>
              <a:t>f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ue</a:t>
            </a:r>
            <a:r>
              <a:rPr dirty="0" smtClean="0" baseline="1706" sz="2400" spc="-9">
                <a:latin typeface="Calibri"/>
                <a:cs typeface="Calibri"/>
              </a:rPr>
              <a:t>n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s</a:t>
            </a:r>
            <a:r>
              <a:rPr dirty="0" smtClean="0" baseline="1706" sz="2400" spc="-63">
                <a:latin typeface="Calibri"/>
                <a:cs typeface="Calibri"/>
              </a:rPr>
              <a:t> 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nd</a:t>
            </a:r>
            <a:r>
              <a:rPr dirty="0" smtClean="0" baseline="1706" sz="2400" spc="4">
                <a:latin typeface="Calibri"/>
                <a:cs typeface="Calibri"/>
              </a:rPr>
              <a:t>u</a:t>
            </a:r>
            <a:r>
              <a:rPr dirty="0" smtClean="0" baseline="1706" sz="2400" spc="-14">
                <a:latin typeface="Calibri"/>
                <a:cs typeface="Calibri"/>
              </a:rPr>
              <a:t>s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-4">
                <a:latin typeface="Calibri"/>
                <a:cs typeface="Calibri"/>
              </a:rPr>
              <a:t>r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els</a:t>
            </a:r>
            <a:r>
              <a:rPr dirty="0" smtClean="0" baseline="1706" sz="2400" spc="-7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(p</a:t>
            </a:r>
            <a:r>
              <a:rPr dirty="0" smtClean="0" baseline="1706" sz="2400" spc="-4">
                <a:latin typeface="Calibri"/>
                <a:cs typeface="Calibri"/>
              </a:rPr>
              <a:t>r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nci</a:t>
            </a:r>
            <a:r>
              <a:rPr dirty="0" smtClean="0" baseline="1706" sz="2400" spc="4">
                <a:latin typeface="Calibri"/>
                <a:cs typeface="Calibri"/>
              </a:rPr>
              <a:t>p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4">
                <a:latin typeface="Calibri"/>
                <a:cs typeface="Calibri"/>
              </a:rPr>
              <a:t>m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14">
                <a:latin typeface="Calibri"/>
                <a:cs typeface="Calibri"/>
              </a:rPr>
              <a:t>n</a:t>
            </a:r>
            <a:r>
              <a:rPr dirty="0" smtClean="0" baseline="1706" sz="2400" spc="0">
                <a:latin typeface="Calibri"/>
                <a:cs typeface="Calibri"/>
              </a:rPr>
              <a:t>t</a:t>
            </a:r>
            <a:r>
              <a:rPr dirty="0" smtClean="0" baseline="1706" sz="2400" spc="-10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de</a:t>
            </a:r>
            <a:r>
              <a:rPr dirty="0" smtClean="0" baseline="1706" sz="2400" spc="-6">
                <a:latin typeface="Calibri"/>
                <a:cs typeface="Calibri"/>
              </a:rPr>
              <a:t> 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-125">
                <a:latin typeface="Calibri"/>
                <a:cs typeface="Calibri"/>
              </a:rPr>
              <a:t>’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g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oa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m</a:t>
            </a:r>
            <a:r>
              <a:rPr dirty="0" smtClean="0" baseline="1706" sz="2400" spc="-4">
                <a:latin typeface="Calibri"/>
                <a:cs typeface="Calibri"/>
              </a:rPr>
              <a:t>e</a:t>
            </a:r>
            <a:r>
              <a:rPr dirty="0" smtClean="0" baseline="1706" sz="2400" spc="-9">
                <a:latin typeface="Calibri"/>
                <a:cs typeface="Calibri"/>
              </a:rPr>
              <a:t>n</a:t>
            </a:r>
            <a:r>
              <a:rPr dirty="0" smtClean="0" baseline="1706" sz="2400" spc="-19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e,</a:t>
            </a:r>
            <a:r>
              <a:rPr dirty="0" smtClean="0" baseline="1706" sz="2400" spc="-80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p</a:t>
            </a:r>
            <a:r>
              <a:rPr dirty="0" smtClean="0" baseline="1706" sz="2400" spc="4">
                <a:latin typeface="Calibri"/>
                <a:cs typeface="Calibri"/>
              </a:rPr>
              <a:t>a</a:t>
            </a:r>
            <a:r>
              <a:rPr dirty="0" smtClean="0" baseline="1706" sz="2400" spc="0">
                <a:latin typeface="Calibri"/>
                <a:cs typeface="Calibri"/>
              </a:rPr>
              <a:t>p</a:t>
            </a:r>
            <a:r>
              <a:rPr dirty="0" smtClean="0" baseline="1706" sz="2400" spc="-14">
                <a:latin typeface="Calibri"/>
                <a:cs typeface="Calibri"/>
              </a:rPr>
              <a:t>e</a:t>
            </a:r>
            <a:r>
              <a:rPr dirty="0" smtClean="0" baseline="1706" sz="2400" spc="-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9">
                <a:latin typeface="Calibri"/>
                <a:cs typeface="Calibri"/>
              </a:rPr>
              <a:t>r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es)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920"/>
              </a:lnSpc>
            </a:pPr>
            <a:r>
              <a:rPr dirty="0" smtClean="0" baseline="1706" sz="2400" spc="0">
                <a:latin typeface="Calibri"/>
                <a:cs typeface="Calibri"/>
              </a:rPr>
              <a:t>-</a:t>
            </a:r>
            <a:r>
              <a:rPr dirty="0" smtClean="0" baseline="1706" sz="2400" spc="-4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déch</a:t>
            </a:r>
            <a:r>
              <a:rPr dirty="0" smtClean="0" baseline="1706" sz="2400" spc="-14">
                <a:latin typeface="Calibri"/>
                <a:cs typeface="Calibri"/>
              </a:rPr>
              <a:t>e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s</a:t>
            </a:r>
            <a:r>
              <a:rPr dirty="0" smtClean="0" baseline="1706" sz="2400" spc="-35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g</a:t>
            </a:r>
            <a:r>
              <a:rPr dirty="0" smtClean="0" baseline="1706" sz="2400" spc="-4">
                <a:latin typeface="Calibri"/>
                <a:cs typeface="Calibri"/>
              </a:rPr>
              <a:t>r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-14">
                <a:latin typeface="Calibri"/>
                <a:cs typeface="Calibri"/>
              </a:rPr>
              <a:t>c</a:t>
            </a:r>
            <a:r>
              <a:rPr dirty="0" smtClean="0" baseline="1706" sz="2400" spc="0">
                <a:latin typeface="Calibri"/>
                <a:cs typeface="Calibri"/>
              </a:rPr>
              <a:t>oles,</a:t>
            </a:r>
            <a:r>
              <a:rPr dirty="0" smtClean="0" baseline="1706" sz="2400" spc="-51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u</a:t>
            </a:r>
            <a:r>
              <a:rPr dirty="0" smtClean="0" baseline="1706" sz="2400" spc="0">
                <a:latin typeface="Calibri"/>
                <a:cs typeface="Calibri"/>
              </a:rPr>
              <a:t>ssi</a:t>
            </a:r>
            <a:r>
              <a:rPr dirty="0" smtClean="0" baseline="1706" sz="2400" spc="-42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b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en</a:t>
            </a:r>
            <a:r>
              <a:rPr dirty="0" smtClean="0" baseline="1706" sz="2400" spc="-28">
                <a:latin typeface="Calibri"/>
                <a:cs typeface="Calibri"/>
              </a:rPr>
              <a:t> 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ésid</a:t>
            </a:r>
            <a:r>
              <a:rPr dirty="0" smtClean="0" baseline="1706" sz="2400" spc="4">
                <a:latin typeface="Calibri"/>
                <a:cs typeface="Calibri"/>
              </a:rPr>
              <a:t>u</a:t>
            </a:r>
            <a:r>
              <a:rPr dirty="0" smtClean="0" baseline="1706" sz="2400" spc="0">
                <a:latin typeface="Calibri"/>
                <a:cs typeface="Calibri"/>
              </a:rPr>
              <a:t>s</a:t>
            </a:r>
            <a:r>
              <a:rPr dirty="0" smtClean="0" baseline="1706" sz="2400" spc="-36">
                <a:latin typeface="Calibri"/>
                <a:cs typeface="Calibri"/>
              </a:rPr>
              <a:t> </a:t>
            </a:r>
            <a:r>
              <a:rPr dirty="0" smtClean="0" baseline="1706" sz="2400" spc="-9">
                <a:latin typeface="Calibri"/>
                <a:cs typeface="Calibri"/>
              </a:rPr>
              <a:t>v</a:t>
            </a:r>
            <a:r>
              <a:rPr dirty="0" smtClean="0" baseline="1706" sz="2400" spc="0">
                <a:latin typeface="Calibri"/>
                <a:cs typeface="Calibri"/>
              </a:rPr>
              <a:t>é</a:t>
            </a:r>
            <a:r>
              <a:rPr dirty="0" smtClean="0" baseline="1706" sz="2400" spc="-9">
                <a:latin typeface="Calibri"/>
                <a:cs typeface="Calibri"/>
              </a:rPr>
              <a:t>g</a:t>
            </a:r>
            <a:r>
              <a:rPr dirty="0" smtClean="0" baseline="1706" sz="2400" spc="-14">
                <a:latin typeface="Calibri"/>
                <a:cs typeface="Calibri"/>
              </a:rPr>
              <a:t>é</a:t>
            </a:r>
            <a:r>
              <a:rPr dirty="0" smtClean="0" baseline="1706" sz="2400" spc="-19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u</a:t>
            </a:r>
            <a:r>
              <a:rPr dirty="0" smtClean="0" baseline="1706" sz="2400" spc="0">
                <a:latin typeface="Calibri"/>
                <a:cs typeface="Calibri"/>
              </a:rPr>
              <a:t>x</a:t>
            </a:r>
            <a:r>
              <a:rPr dirty="0" smtClean="0" baseline="1706" sz="2400" spc="-53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de</a:t>
            </a:r>
            <a:r>
              <a:rPr dirty="0" smtClean="0" baseline="1706" sz="2400" spc="-16">
                <a:latin typeface="Calibri"/>
                <a:cs typeface="Calibri"/>
              </a:rPr>
              <a:t> 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é</a:t>
            </a:r>
            <a:r>
              <a:rPr dirty="0" smtClean="0" baseline="1706" sz="2400" spc="-14">
                <a:latin typeface="Calibri"/>
                <a:cs typeface="Calibri"/>
              </a:rPr>
              <a:t>c</a:t>
            </a:r>
            <a:r>
              <a:rPr dirty="0" smtClean="0" baseline="1706" sz="2400" spc="0">
                <a:latin typeface="Calibri"/>
                <a:cs typeface="Calibri"/>
              </a:rPr>
              <a:t>olte</a:t>
            </a:r>
            <a:r>
              <a:rPr dirty="0" smtClean="0" baseline="1706" sz="2400" spc="-20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que</a:t>
            </a:r>
            <a:r>
              <a:rPr dirty="0" smtClean="0" baseline="1706" sz="2400" spc="-24">
                <a:latin typeface="Calibri"/>
                <a:cs typeface="Calibri"/>
              </a:rPr>
              <a:t> </a:t>
            </a:r>
            <a:r>
              <a:rPr dirty="0" smtClean="0" baseline="1706" sz="2400" spc="-29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ésid</a:t>
            </a:r>
            <a:r>
              <a:rPr dirty="0" smtClean="0" baseline="1706" sz="2400" spc="4">
                <a:latin typeface="Calibri"/>
                <a:cs typeface="Calibri"/>
              </a:rPr>
              <a:t>u</a:t>
            </a:r>
            <a:r>
              <a:rPr dirty="0" smtClean="0" baseline="1706" sz="2400" spc="0">
                <a:latin typeface="Calibri"/>
                <a:cs typeface="Calibri"/>
              </a:rPr>
              <a:t>s</a:t>
            </a:r>
            <a:r>
              <a:rPr dirty="0" smtClean="0" baseline="1706" sz="2400" spc="-6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</a:t>
            </a:r>
            <a:r>
              <a:rPr dirty="0" smtClean="0" baseline="1706" sz="2400" spc="-109">
                <a:latin typeface="Calibri"/>
                <a:cs typeface="Calibri"/>
              </a:rPr>
              <a:t>’</a:t>
            </a:r>
            <a:r>
              <a:rPr dirty="0" smtClean="0" baseline="1706" sz="2400" spc="0">
                <a:latin typeface="Calibri"/>
                <a:cs typeface="Calibri"/>
              </a:rPr>
              <a:t>él</a:t>
            </a:r>
            <a:r>
              <a:rPr dirty="0" smtClean="0" baseline="1706" sz="2400" spc="-14">
                <a:latin typeface="Calibri"/>
                <a:cs typeface="Calibri"/>
              </a:rPr>
              <a:t>e</a:t>
            </a:r>
            <a:r>
              <a:rPr dirty="0" smtClean="0" baseline="1706" sz="2400" spc="-25">
                <a:latin typeface="Calibri"/>
                <a:cs typeface="Calibri"/>
              </a:rPr>
              <a:t>v</a:t>
            </a:r>
            <a:r>
              <a:rPr dirty="0" smtClean="0" baseline="1706" sz="2400" spc="0">
                <a:latin typeface="Calibri"/>
                <a:cs typeface="Calibri"/>
              </a:rPr>
              <a:t>age</a:t>
            </a:r>
            <a:endParaRPr sz="1600">
              <a:latin typeface="Calibri"/>
              <a:cs typeface="Calibri"/>
            </a:endParaRPr>
          </a:p>
          <a:p>
            <a:pPr marL="50330" marR="5525301" algn="ctr">
              <a:lnSpc>
                <a:spcPct val="101725"/>
              </a:lnSpc>
              <a:spcBef>
                <a:spcPts val="1079"/>
              </a:spcBef>
            </a:pPr>
            <a:r>
              <a:rPr dirty="0" smtClean="0" sz="1600" spc="-4" b="1">
                <a:latin typeface="Calibri"/>
                <a:cs typeface="Calibri"/>
              </a:rPr>
              <a:t>I</a:t>
            </a:r>
            <a:r>
              <a:rPr dirty="0" smtClean="0" sz="1600" spc="-4" b="1">
                <a:latin typeface="Calibri"/>
                <a:cs typeface="Calibri"/>
              </a:rPr>
              <a:t>d</a:t>
            </a:r>
            <a:r>
              <a:rPr dirty="0" smtClean="0" sz="1600" spc="0" b="1">
                <a:latin typeface="Calibri"/>
                <a:cs typeface="Calibri"/>
              </a:rPr>
              <a:t>ée</a:t>
            </a:r>
            <a:r>
              <a:rPr dirty="0" smtClean="0" sz="1600" spc="-18" b="1">
                <a:latin typeface="Calibri"/>
                <a:cs typeface="Calibri"/>
              </a:rPr>
              <a:t> </a:t>
            </a:r>
            <a:r>
              <a:rPr dirty="0" smtClean="0" sz="1600" spc="0" b="1">
                <a:latin typeface="Calibri"/>
                <a:cs typeface="Calibri"/>
              </a:rPr>
              <a:t>motri</a:t>
            </a:r>
            <a:r>
              <a:rPr dirty="0" smtClean="0" sz="1600" spc="4" b="1">
                <a:latin typeface="Calibri"/>
                <a:cs typeface="Calibri"/>
              </a:rPr>
              <a:t>c</a:t>
            </a:r>
            <a:r>
              <a:rPr dirty="0" smtClean="0" sz="1600" spc="0" b="1">
                <a:latin typeface="Calibri"/>
                <a:cs typeface="Calibri"/>
              </a:rPr>
              <a:t>e</a:t>
            </a:r>
            <a:r>
              <a:rPr dirty="0" smtClean="0" sz="1600" spc="-51" b="1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375" y="4116831"/>
            <a:ext cx="528176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éa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ser</a:t>
            </a:r>
            <a:r>
              <a:rPr dirty="0" smtClean="0" baseline="3413" sz="2400" spc="-33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</a:t>
            </a:r>
            <a:r>
              <a:rPr dirty="0" smtClean="0" baseline="3413" sz="2400" spc="4">
                <a:latin typeface="Calibri"/>
                <a:cs typeface="Calibri"/>
              </a:rPr>
              <a:t>a</a:t>
            </a:r>
            <a:r>
              <a:rPr dirty="0" smtClean="0" baseline="3413" sz="2400" spc="0">
                <a:latin typeface="Calibri"/>
                <a:cs typeface="Calibri"/>
              </a:rPr>
              <a:t>r</a:t>
            </a:r>
            <a:r>
              <a:rPr dirty="0" smtClean="0" baseline="3413" sz="2400" spc="-26">
                <a:latin typeface="Calibri"/>
                <a:cs typeface="Calibri"/>
              </a:rPr>
              <a:t> </a:t>
            </a:r>
            <a:r>
              <a:rPr dirty="0" smtClean="0" baseline="3413" sz="2400" spc="-14">
                <a:latin typeface="Calibri"/>
                <a:cs typeface="Calibri"/>
              </a:rPr>
              <a:t>v</a:t>
            </a:r>
            <a:r>
              <a:rPr dirty="0" smtClean="0" baseline="3413" sz="2400" spc="0">
                <a:latin typeface="Calibri"/>
                <a:cs typeface="Calibri"/>
              </a:rPr>
              <a:t>oie</a:t>
            </a:r>
            <a:r>
              <a:rPr dirty="0" smtClean="0" baseline="3413" sz="2400" spc="-17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mic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ob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olo</a:t>
            </a:r>
            <a:r>
              <a:rPr dirty="0" smtClean="0" baseline="3413" sz="2400" spc="4">
                <a:latin typeface="Calibri"/>
                <a:cs typeface="Calibri"/>
              </a:rPr>
              <a:t>g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que</a:t>
            </a:r>
            <a:r>
              <a:rPr dirty="0" smtClean="0" baseline="3413" sz="2400" spc="-105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-1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smu</a:t>
            </a:r>
            <a:r>
              <a:rPr dirty="0" smtClean="0" baseline="3413" sz="2400" spc="-19">
                <a:latin typeface="Calibri"/>
                <a:cs typeface="Calibri"/>
              </a:rPr>
              <a:t>t</a:t>
            </a:r>
            <a:r>
              <a:rPr dirty="0" smtClean="0" baseline="3413" sz="2400" spc="-9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77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du</a:t>
            </a:r>
            <a:r>
              <a:rPr dirty="0" smtClean="0" baseline="3413" sz="2400" spc="-1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C</a:t>
            </a:r>
            <a:r>
              <a:rPr dirty="0" smtClean="0" baseline="3413" sz="2400" spc="-8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o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-19">
                <a:latin typeface="Calibri"/>
                <a:cs typeface="Calibri"/>
              </a:rPr>
              <a:t>g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que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0931" y="4652899"/>
            <a:ext cx="6991579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80"/>
              </a:lnSpc>
              <a:spcBef>
                <a:spcPts val="99"/>
              </a:spcBef>
            </a:pPr>
            <a:r>
              <a:rPr dirty="0" smtClean="0" baseline="10240" sz="2400" spc="0">
                <a:latin typeface="Calibri"/>
                <a:cs typeface="Calibri"/>
              </a:rPr>
              <a:t>Le</a:t>
            </a:r>
            <a:r>
              <a:rPr dirty="0" smtClean="0" baseline="10240" sz="2400" spc="-4">
                <a:latin typeface="Calibri"/>
                <a:cs typeface="Calibri"/>
              </a:rPr>
              <a:t> </a:t>
            </a:r>
            <a:r>
              <a:rPr dirty="0" smtClean="0" baseline="10240" sz="2400" spc="-4" b="1">
                <a:latin typeface="Calibri"/>
                <a:cs typeface="Calibri"/>
              </a:rPr>
              <a:t>b</a:t>
            </a:r>
            <a:r>
              <a:rPr dirty="0" smtClean="0" baseline="10240" sz="2400" spc="0" b="1">
                <a:latin typeface="Calibri"/>
                <a:cs typeface="Calibri"/>
              </a:rPr>
              <a:t>i</a:t>
            </a:r>
            <a:r>
              <a:rPr dirty="0" smtClean="0" baseline="10240" sz="2400" spc="9" b="1">
                <a:latin typeface="Calibri"/>
                <a:cs typeface="Calibri"/>
              </a:rPr>
              <a:t>o</a:t>
            </a:r>
            <a:r>
              <a:rPr dirty="0" smtClean="0" baseline="10240" sz="2400" spc="-25" b="1">
                <a:latin typeface="Calibri"/>
                <a:cs typeface="Calibri"/>
              </a:rPr>
              <a:t>g</a:t>
            </a:r>
            <a:r>
              <a:rPr dirty="0" smtClean="0" baseline="10240" sz="2400" spc="0" b="1">
                <a:latin typeface="Calibri"/>
                <a:cs typeface="Calibri"/>
              </a:rPr>
              <a:t>az</a:t>
            </a:r>
            <a:r>
              <a:rPr dirty="0" smtClean="0" baseline="10240" sz="2400" spc="-37" b="1">
                <a:latin typeface="Calibri"/>
                <a:cs typeface="Calibri"/>
              </a:rPr>
              <a:t> </a:t>
            </a:r>
            <a:r>
              <a:rPr dirty="0" smtClean="0" baseline="10240" sz="2400" spc="-4" b="1">
                <a:latin typeface="Calibri"/>
                <a:cs typeface="Calibri"/>
              </a:rPr>
              <a:t>(</a:t>
            </a:r>
            <a:r>
              <a:rPr dirty="0" smtClean="0" baseline="10240" sz="2400" spc="-14" b="1">
                <a:latin typeface="Calibri"/>
                <a:cs typeface="Calibri"/>
              </a:rPr>
              <a:t>C</a:t>
            </a:r>
            <a:r>
              <a:rPr dirty="0" smtClean="0" baseline="10240" sz="2400" spc="4" b="1">
                <a:latin typeface="Calibri"/>
                <a:cs typeface="Calibri"/>
              </a:rPr>
              <a:t>O</a:t>
            </a:r>
            <a:r>
              <a:rPr dirty="0" smtClean="0" baseline="-5201" sz="1575" spc="0" b="1">
                <a:latin typeface="Calibri"/>
                <a:cs typeface="Calibri"/>
              </a:rPr>
              <a:t>2</a:t>
            </a:r>
            <a:r>
              <a:rPr dirty="0" smtClean="0" baseline="-5201" sz="1575" spc="138" b="1">
                <a:latin typeface="Calibri"/>
                <a:cs typeface="Calibri"/>
              </a:rPr>
              <a:t> </a:t>
            </a:r>
            <a:r>
              <a:rPr dirty="0" smtClean="0" baseline="10240" sz="2400" spc="0" b="1">
                <a:latin typeface="Calibri"/>
                <a:cs typeface="Calibri"/>
              </a:rPr>
              <a:t>+</a:t>
            </a:r>
            <a:r>
              <a:rPr dirty="0" smtClean="0" baseline="10240" sz="2400" spc="-7" b="1">
                <a:latin typeface="Calibri"/>
                <a:cs typeface="Calibri"/>
              </a:rPr>
              <a:t> </a:t>
            </a:r>
            <a:r>
              <a:rPr dirty="0" smtClean="0" baseline="10240" sz="2400" spc="-9" b="1">
                <a:latin typeface="Calibri"/>
                <a:cs typeface="Calibri"/>
              </a:rPr>
              <a:t>C</a:t>
            </a:r>
            <a:r>
              <a:rPr dirty="0" smtClean="0" baseline="10240" sz="2400" spc="0" b="1">
                <a:latin typeface="Calibri"/>
                <a:cs typeface="Calibri"/>
              </a:rPr>
              <a:t>H</a:t>
            </a:r>
            <a:r>
              <a:rPr dirty="0" smtClean="0" baseline="-5201" sz="1575" spc="0" b="1">
                <a:latin typeface="Calibri"/>
                <a:cs typeface="Calibri"/>
              </a:rPr>
              <a:t>4</a:t>
            </a:r>
            <a:r>
              <a:rPr dirty="0" smtClean="0" baseline="10240" sz="2400" spc="0" b="1">
                <a:latin typeface="Calibri"/>
                <a:cs typeface="Calibri"/>
              </a:rPr>
              <a:t>)</a:t>
            </a:r>
            <a:r>
              <a:rPr dirty="0" smtClean="0" baseline="10240" sz="2400" spc="-3" b="1">
                <a:latin typeface="Calibri"/>
                <a:cs typeface="Calibri"/>
              </a:rPr>
              <a:t> </a:t>
            </a:r>
            <a:r>
              <a:rPr dirty="0" smtClean="0" baseline="10240" sz="2400" spc="0" b="1">
                <a:latin typeface="Calibri"/>
                <a:cs typeface="Calibri"/>
              </a:rPr>
              <a:t>e</a:t>
            </a:r>
            <a:r>
              <a:rPr dirty="0" smtClean="0" baseline="10240" sz="2400" spc="-9" b="1">
                <a:latin typeface="Calibri"/>
                <a:cs typeface="Calibri"/>
              </a:rPr>
              <a:t>s</a:t>
            </a:r>
            <a:r>
              <a:rPr dirty="0" smtClean="0" baseline="10240" sz="2400" spc="0" b="1">
                <a:latin typeface="Calibri"/>
                <a:cs typeface="Calibri"/>
              </a:rPr>
              <a:t>t</a:t>
            </a:r>
            <a:r>
              <a:rPr dirty="0" smtClean="0" baseline="10240" sz="2400" spc="-19" b="1">
                <a:latin typeface="Calibri"/>
                <a:cs typeface="Calibri"/>
              </a:rPr>
              <a:t> </a:t>
            </a:r>
            <a:r>
              <a:rPr dirty="0" smtClean="0" baseline="10240" sz="2400" spc="0" b="1">
                <a:latin typeface="Calibri"/>
                <a:cs typeface="Calibri"/>
              </a:rPr>
              <a:t>le</a:t>
            </a:r>
            <a:r>
              <a:rPr dirty="0" smtClean="0" baseline="10240" sz="2400" spc="-21" b="1">
                <a:latin typeface="Calibri"/>
                <a:cs typeface="Calibri"/>
              </a:rPr>
              <a:t> </a:t>
            </a:r>
            <a:r>
              <a:rPr dirty="0" smtClean="0" baseline="10240" sz="2400" spc="-25" b="1">
                <a:latin typeface="Calibri"/>
                <a:cs typeface="Calibri"/>
              </a:rPr>
              <a:t>g</a:t>
            </a:r>
            <a:r>
              <a:rPr dirty="0" smtClean="0" baseline="10240" sz="2400" spc="0" b="1">
                <a:latin typeface="Calibri"/>
                <a:cs typeface="Calibri"/>
              </a:rPr>
              <a:t>az</a:t>
            </a:r>
            <a:r>
              <a:rPr dirty="0" smtClean="0" baseline="10240" sz="2400" spc="-16" b="1">
                <a:latin typeface="Calibri"/>
                <a:cs typeface="Calibri"/>
              </a:rPr>
              <a:t> </a:t>
            </a:r>
            <a:r>
              <a:rPr dirty="0" smtClean="0" baseline="10240" sz="2400" spc="-4" b="1">
                <a:latin typeface="Calibri"/>
                <a:cs typeface="Calibri"/>
              </a:rPr>
              <a:t>p</a:t>
            </a:r>
            <a:r>
              <a:rPr dirty="0" smtClean="0" baseline="10240" sz="2400" spc="-29" b="1">
                <a:latin typeface="Calibri"/>
                <a:cs typeface="Calibri"/>
              </a:rPr>
              <a:t>r</a:t>
            </a:r>
            <a:r>
              <a:rPr dirty="0" smtClean="0" baseline="10240" sz="2400" spc="4" b="1">
                <a:latin typeface="Calibri"/>
                <a:cs typeface="Calibri"/>
              </a:rPr>
              <a:t>o</a:t>
            </a:r>
            <a:r>
              <a:rPr dirty="0" smtClean="0" baseline="10240" sz="2400" spc="-4" b="1">
                <a:latin typeface="Calibri"/>
                <a:cs typeface="Calibri"/>
              </a:rPr>
              <a:t>d</a:t>
            </a:r>
            <a:r>
              <a:rPr dirty="0" smtClean="0" baseline="10240" sz="2400" spc="-4" b="1">
                <a:latin typeface="Calibri"/>
                <a:cs typeface="Calibri"/>
              </a:rPr>
              <a:t>u</a:t>
            </a:r>
            <a:r>
              <a:rPr dirty="0" smtClean="0" baseline="10240" sz="2400" spc="0" b="1">
                <a:latin typeface="Calibri"/>
                <a:cs typeface="Calibri"/>
              </a:rPr>
              <a:t>it</a:t>
            </a:r>
            <a:r>
              <a:rPr dirty="0" smtClean="0" baseline="10240" sz="2400" spc="-14" b="1">
                <a:latin typeface="Calibri"/>
                <a:cs typeface="Calibri"/>
              </a:rPr>
              <a:t> </a:t>
            </a:r>
            <a:r>
              <a:rPr dirty="0" smtClean="0" baseline="10240" sz="2400" spc="-4" b="1">
                <a:latin typeface="Calibri"/>
                <a:cs typeface="Calibri"/>
              </a:rPr>
              <a:t>p</a:t>
            </a:r>
            <a:r>
              <a:rPr dirty="0" smtClean="0" baseline="10240" sz="2400" spc="0" b="1">
                <a:latin typeface="Calibri"/>
                <a:cs typeface="Calibri"/>
              </a:rPr>
              <a:t>ar</a:t>
            </a:r>
            <a:r>
              <a:rPr dirty="0" smtClean="0" baseline="10240" sz="2400" spc="-2" b="1">
                <a:latin typeface="Calibri"/>
                <a:cs typeface="Calibri"/>
              </a:rPr>
              <a:t> </a:t>
            </a:r>
            <a:r>
              <a:rPr dirty="0" smtClean="0" baseline="10240" sz="2400" spc="0" b="1">
                <a:latin typeface="Calibri"/>
                <a:cs typeface="Calibri"/>
              </a:rPr>
              <a:t>la</a:t>
            </a:r>
            <a:r>
              <a:rPr dirty="0" smtClean="0" baseline="10240" sz="2400" spc="-21" b="1">
                <a:latin typeface="Calibri"/>
                <a:cs typeface="Calibri"/>
              </a:rPr>
              <a:t> </a:t>
            </a:r>
            <a:r>
              <a:rPr dirty="0" smtClean="0" baseline="10240" sz="2400" spc="-25" b="1">
                <a:latin typeface="Calibri"/>
                <a:cs typeface="Calibri"/>
              </a:rPr>
              <a:t>f</a:t>
            </a:r>
            <a:r>
              <a:rPr dirty="0" smtClean="0" baseline="10240" sz="2400" spc="0" b="1">
                <a:latin typeface="Calibri"/>
                <a:cs typeface="Calibri"/>
              </a:rPr>
              <a:t>erme</a:t>
            </a:r>
            <a:r>
              <a:rPr dirty="0" smtClean="0" baseline="10240" sz="2400" spc="-19" b="1">
                <a:latin typeface="Calibri"/>
                <a:cs typeface="Calibri"/>
              </a:rPr>
              <a:t>n</a:t>
            </a:r>
            <a:r>
              <a:rPr dirty="0" smtClean="0" baseline="10240" sz="2400" spc="-14" b="1">
                <a:latin typeface="Calibri"/>
                <a:cs typeface="Calibri"/>
              </a:rPr>
              <a:t>t</a:t>
            </a:r>
            <a:r>
              <a:rPr dirty="0" smtClean="0" baseline="10240" sz="2400" spc="-4" b="1">
                <a:latin typeface="Calibri"/>
                <a:cs typeface="Calibri"/>
              </a:rPr>
              <a:t>a</a:t>
            </a:r>
            <a:r>
              <a:rPr dirty="0" smtClean="0" baseline="10240" sz="2400" spc="0" b="1">
                <a:latin typeface="Calibri"/>
                <a:cs typeface="Calibri"/>
              </a:rPr>
              <a:t>ti</a:t>
            </a:r>
            <a:r>
              <a:rPr dirty="0" smtClean="0" baseline="10240" sz="2400" spc="4" b="1">
                <a:latin typeface="Calibri"/>
                <a:cs typeface="Calibri"/>
              </a:rPr>
              <a:t>o</a:t>
            </a:r>
            <a:r>
              <a:rPr dirty="0" smtClean="0" baseline="10240" sz="2400" spc="0" b="1">
                <a:latin typeface="Calibri"/>
                <a:cs typeface="Calibri"/>
              </a:rPr>
              <a:t>n</a:t>
            </a:r>
            <a:r>
              <a:rPr dirty="0" smtClean="0" baseline="10240" sz="2400" spc="-93" b="1">
                <a:latin typeface="Calibri"/>
                <a:cs typeface="Calibri"/>
              </a:rPr>
              <a:t> </a:t>
            </a:r>
            <a:r>
              <a:rPr dirty="0" smtClean="0" baseline="10240" sz="2400" spc="-4" b="1">
                <a:latin typeface="Calibri"/>
                <a:cs typeface="Calibri"/>
              </a:rPr>
              <a:t>d</a:t>
            </a:r>
            <a:r>
              <a:rPr dirty="0" smtClean="0" baseline="10240" sz="2400" spc="0" b="1">
                <a:latin typeface="Calibri"/>
                <a:cs typeface="Calibri"/>
              </a:rPr>
              <a:t>e</a:t>
            </a:r>
            <a:r>
              <a:rPr dirty="0" smtClean="0" baseline="10240" sz="2400" spc="-6" b="1">
                <a:latin typeface="Calibri"/>
                <a:cs typeface="Calibri"/>
              </a:rPr>
              <a:t> </a:t>
            </a:r>
            <a:r>
              <a:rPr dirty="0" smtClean="0" baseline="10240" sz="2400" spc="0" b="1">
                <a:latin typeface="Calibri"/>
                <a:cs typeface="Calibri"/>
              </a:rPr>
              <a:t>m</a:t>
            </a:r>
            <a:r>
              <a:rPr dirty="0" smtClean="0" baseline="10240" sz="2400" spc="-9" b="1">
                <a:latin typeface="Calibri"/>
                <a:cs typeface="Calibri"/>
              </a:rPr>
              <a:t>a</a:t>
            </a:r>
            <a:r>
              <a:rPr dirty="0" smtClean="0" baseline="10240" sz="2400" spc="0" b="1">
                <a:latin typeface="Calibri"/>
                <a:cs typeface="Calibri"/>
              </a:rPr>
              <a:t>tiè</a:t>
            </a:r>
            <a:r>
              <a:rPr dirty="0" smtClean="0" baseline="10240" sz="2400" spc="-9" b="1">
                <a:latin typeface="Calibri"/>
                <a:cs typeface="Calibri"/>
              </a:rPr>
              <a:t>r</a:t>
            </a:r>
            <a:r>
              <a:rPr dirty="0" smtClean="0" baseline="10240" sz="2400" spc="0" b="1">
                <a:latin typeface="Calibri"/>
                <a:cs typeface="Calibri"/>
              </a:rPr>
              <a:t>es</a:t>
            </a:r>
            <a:r>
              <a:rPr dirty="0" smtClean="0" baseline="10240" sz="2400" spc="-58" b="1">
                <a:latin typeface="Calibri"/>
                <a:cs typeface="Calibri"/>
              </a:rPr>
              <a:t> </a:t>
            </a:r>
            <a:r>
              <a:rPr dirty="0" smtClean="0" baseline="10240" sz="2400" spc="4" b="1">
                <a:latin typeface="Calibri"/>
                <a:cs typeface="Calibri"/>
              </a:rPr>
              <a:t>o</a:t>
            </a:r>
            <a:r>
              <a:rPr dirty="0" smtClean="0" baseline="10240" sz="2400" spc="-29" b="1">
                <a:latin typeface="Calibri"/>
                <a:cs typeface="Calibri"/>
              </a:rPr>
              <a:t>r</a:t>
            </a:r>
            <a:r>
              <a:rPr dirty="0" smtClean="0" baseline="10240" sz="2400" spc="-24" b="1">
                <a:latin typeface="Calibri"/>
                <a:cs typeface="Calibri"/>
              </a:rPr>
              <a:t>g</a:t>
            </a:r>
            <a:r>
              <a:rPr dirty="0" smtClean="0" baseline="10240" sz="2400" spc="0" b="1">
                <a:latin typeface="Calibri"/>
                <a:cs typeface="Calibri"/>
              </a:rPr>
              <a:t>aniq</a:t>
            </a:r>
            <a:r>
              <a:rPr dirty="0" smtClean="0" baseline="10240" sz="2400" spc="-4" b="1">
                <a:latin typeface="Calibri"/>
                <a:cs typeface="Calibri"/>
              </a:rPr>
              <a:t>u</a:t>
            </a:r>
            <a:r>
              <a:rPr dirty="0" smtClean="0" baseline="10240" sz="2400" spc="0" b="1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2528608" marR="2546838" algn="ctr">
              <a:lnSpc>
                <a:spcPts val="1670"/>
              </a:lnSpc>
            </a:pPr>
            <a:r>
              <a:rPr dirty="0" smtClean="0" baseline="3413" sz="2400" spc="0" b="1">
                <a:latin typeface="Calibri"/>
                <a:cs typeface="Calibri"/>
              </a:rPr>
              <a:t>anima</a:t>
            </a:r>
            <a:r>
              <a:rPr dirty="0" smtClean="0" baseline="3413" sz="2400" spc="9" b="1">
                <a:latin typeface="Calibri"/>
                <a:cs typeface="Calibri"/>
              </a:rPr>
              <a:t>l</a:t>
            </a:r>
            <a:r>
              <a:rPr dirty="0" smtClean="0" baseline="3413" sz="2400" spc="0" b="1">
                <a:latin typeface="Calibri"/>
                <a:cs typeface="Calibri"/>
              </a:rPr>
              <a:t>es</a:t>
            </a:r>
            <a:r>
              <a:rPr dirty="0" smtClean="0" baseline="3413" sz="2400" spc="-69" b="1">
                <a:latin typeface="Calibri"/>
                <a:cs typeface="Calibri"/>
              </a:rPr>
              <a:t> </a:t>
            </a:r>
            <a:r>
              <a:rPr dirty="0" smtClean="0" baseline="3413" sz="2400" spc="4" b="1">
                <a:latin typeface="Calibri"/>
                <a:cs typeface="Calibri"/>
              </a:rPr>
              <a:t>o</a:t>
            </a:r>
            <a:r>
              <a:rPr dirty="0" smtClean="0" baseline="3413" sz="2400" spc="0" b="1">
                <a:latin typeface="Calibri"/>
                <a:cs typeface="Calibri"/>
              </a:rPr>
              <a:t>u</a:t>
            </a:r>
            <a:r>
              <a:rPr dirty="0" smtClean="0" baseline="3413" sz="2400" spc="-12" b="1">
                <a:latin typeface="Calibri"/>
                <a:cs typeface="Calibri"/>
              </a:rPr>
              <a:t> </a:t>
            </a:r>
            <a:r>
              <a:rPr dirty="0" smtClean="0" baseline="3413" sz="2400" spc="-9" b="1"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latin typeface="Calibri"/>
                <a:cs typeface="Calibri"/>
              </a:rPr>
              <a:t>é</a:t>
            </a:r>
            <a:r>
              <a:rPr dirty="0" smtClean="0" baseline="3413" sz="2400" spc="-9" b="1">
                <a:latin typeface="Calibri"/>
                <a:cs typeface="Calibri"/>
              </a:rPr>
              <a:t>g</a:t>
            </a:r>
            <a:r>
              <a:rPr dirty="0" smtClean="0" baseline="3413" sz="2400" spc="-9" b="1">
                <a:latin typeface="Calibri"/>
                <a:cs typeface="Calibri"/>
              </a:rPr>
              <a:t>é</a:t>
            </a:r>
            <a:r>
              <a:rPr dirty="0" smtClean="0" baseline="3413" sz="2400" spc="-14" b="1"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latin typeface="Calibri"/>
                <a:cs typeface="Calibri"/>
              </a:rPr>
              <a:t>a</a:t>
            </a:r>
            <a:r>
              <a:rPr dirty="0" smtClean="0" baseline="3413" sz="2400" spc="4" b="1">
                <a:latin typeface="Calibri"/>
                <a:cs typeface="Calibri"/>
              </a:rPr>
              <a:t>l</a:t>
            </a:r>
            <a:r>
              <a:rPr dirty="0" smtClean="0" baseline="3413" sz="2400" spc="0" b="1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8545" y="5378704"/>
            <a:ext cx="352612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«</a:t>
            </a:r>
            <a:r>
              <a:rPr dirty="0" smtClean="0" baseline="1950" sz="2100" spc="-14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La</a:t>
            </a:r>
            <a:r>
              <a:rPr dirty="0" smtClean="0" baseline="1950" sz="2100" spc="4">
                <a:latin typeface="Calibri"/>
                <a:cs typeface="Calibri"/>
              </a:rPr>
              <a:t> </a:t>
            </a:r>
            <a:r>
              <a:rPr dirty="0" smtClean="0" baseline="1950" sz="2100" spc="-29">
                <a:latin typeface="Calibri"/>
                <a:cs typeface="Calibri"/>
              </a:rPr>
              <a:t>f</a:t>
            </a:r>
            <a:r>
              <a:rPr dirty="0" smtClean="0" baseline="1950" sz="2100" spc="0">
                <a:latin typeface="Calibri"/>
                <a:cs typeface="Calibri"/>
              </a:rPr>
              <a:t>er</a:t>
            </a:r>
            <a:r>
              <a:rPr dirty="0" smtClean="0" baseline="1950" sz="2100" spc="-4">
                <a:latin typeface="Calibri"/>
                <a:cs typeface="Calibri"/>
              </a:rPr>
              <a:t>m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19">
                <a:latin typeface="Calibri"/>
                <a:cs typeface="Calibri"/>
              </a:rPr>
              <a:t>n</a:t>
            </a:r>
            <a:r>
              <a:rPr dirty="0" smtClean="0" baseline="1950" sz="2100" spc="-14">
                <a:latin typeface="Calibri"/>
                <a:cs typeface="Calibri"/>
              </a:rPr>
              <a:t>t</a:t>
            </a:r>
            <a:r>
              <a:rPr dirty="0" smtClean="0" baseline="1950" sz="2100" spc="-14">
                <a:latin typeface="Calibri"/>
                <a:cs typeface="Calibri"/>
              </a:rPr>
              <a:t>a</a:t>
            </a:r>
            <a:r>
              <a:rPr dirty="0" smtClean="0" baseline="1950" sz="2100" spc="0">
                <a:latin typeface="Calibri"/>
                <a:cs typeface="Calibri"/>
              </a:rPr>
              <a:t>tion</a:t>
            </a:r>
            <a:r>
              <a:rPr dirty="0" smtClean="0" baseline="1950" sz="2100" spc="-4">
                <a:latin typeface="Calibri"/>
                <a:cs typeface="Calibri"/>
              </a:rPr>
              <a:t> </a:t>
            </a:r>
            <a:r>
              <a:rPr dirty="0" smtClean="0" baseline="1950" sz="2100" spc="-4">
                <a:latin typeface="Calibri"/>
                <a:cs typeface="Calibri"/>
              </a:rPr>
              <a:t>c</a:t>
            </a:r>
            <a:r>
              <a:rPr dirty="0" smtClean="0" baseline="1950" sz="2100" spc="-100">
                <a:latin typeface="Calibri"/>
                <a:cs typeface="Calibri"/>
              </a:rPr>
              <a:t>’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14">
                <a:latin typeface="Calibri"/>
                <a:cs typeface="Calibri"/>
              </a:rPr>
              <a:t>s</a:t>
            </a:r>
            <a:r>
              <a:rPr dirty="0" smtClean="0" baseline="1950" sz="2100" spc="0">
                <a:latin typeface="Calibri"/>
                <a:cs typeface="Calibri"/>
              </a:rPr>
              <a:t>t</a:t>
            </a:r>
            <a:r>
              <a:rPr dirty="0" smtClean="0" baseline="1950" sz="2100" spc="4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la</a:t>
            </a:r>
            <a:r>
              <a:rPr dirty="0" smtClean="0" baseline="1950" sz="2100" spc="-4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vie</a:t>
            </a:r>
            <a:r>
              <a:rPr dirty="0" smtClean="0" baseline="1950" sz="2100" spc="4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sans</a:t>
            </a:r>
            <a:r>
              <a:rPr dirty="0" smtClean="0" baseline="1950" sz="2100" spc="-4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air</a:t>
            </a:r>
            <a:r>
              <a:rPr dirty="0" smtClean="0" baseline="1950" sz="2100" spc="4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»</a:t>
            </a:r>
            <a:r>
              <a:rPr dirty="0" smtClean="0" baseline="1950" sz="2100" spc="0">
                <a:latin typeface="Calibri"/>
                <a:cs typeface="Calibri"/>
              </a:rPr>
              <a:t> </a:t>
            </a:r>
            <a:r>
              <a:rPr dirty="0" smtClean="0" baseline="1950" sz="2100" spc="-9">
                <a:latin typeface="Calibri"/>
                <a:cs typeface="Calibri"/>
              </a:rPr>
              <a:t>(</a:t>
            </a:r>
            <a:r>
              <a:rPr dirty="0" smtClean="0" baseline="1950" sz="2100" spc="-29">
                <a:latin typeface="Calibri"/>
                <a:cs typeface="Calibri"/>
              </a:rPr>
              <a:t>P</a:t>
            </a:r>
            <a:r>
              <a:rPr dirty="0" smtClean="0" baseline="1950" sz="2100" spc="0">
                <a:latin typeface="Calibri"/>
                <a:cs typeface="Calibri"/>
              </a:rPr>
              <a:t>a</a:t>
            </a:r>
            <a:r>
              <a:rPr dirty="0" smtClean="0" baseline="1950" sz="2100" spc="-9">
                <a:latin typeface="Calibri"/>
                <a:cs typeface="Calibri"/>
              </a:rPr>
              <a:t>s</a:t>
            </a:r>
            <a:r>
              <a:rPr dirty="0" smtClean="0" baseline="1950" sz="2100" spc="-14">
                <a:latin typeface="Calibri"/>
                <a:cs typeface="Calibri"/>
              </a:rPr>
              <a:t>t</a:t>
            </a:r>
            <a:r>
              <a:rPr dirty="0" smtClean="0" baseline="1950" sz="2100" spc="0">
                <a:latin typeface="Calibri"/>
                <a:cs typeface="Calibri"/>
              </a:rPr>
              <a:t>e</a:t>
            </a:r>
            <a:r>
              <a:rPr dirty="0" smtClean="0" baseline="1950" sz="2100" spc="-9">
                <a:latin typeface="Calibri"/>
                <a:cs typeface="Calibri"/>
              </a:rPr>
              <a:t>u</a:t>
            </a:r>
            <a:r>
              <a:rPr dirty="0" smtClean="0" baseline="1950" sz="2100" spc="0">
                <a:latin typeface="Calibri"/>
                <a:cs typeface="Calibri"/>
              </a:rPr>
              <a:t>r)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3275076" y="1606296"/>
            <a:ext cx="1296924" cy="1200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60"/>
              </a:spcBef>
            </a:pPr>
            <a:endParaRPr sz="1000"/>
          </a:p>
          <a:p>
            <a:pPr marL="340302" marR="225358" indent="-10702" algn="ctr">
              <a:lnSpc>
                <a:spcPts val="1724"/>
              </a:lnSpc>
            </a:pPr>
            <a:r>
              <a:rPr dirty="0" smtClean="0" sz="1500" spc="-4">
                <a:latin typeface="Times New Roman"/>
                <a:cs typeface="Times New Roman"/>
              </a:rPr>
              <a:t>b</a:t>
            </a:r>
            <a:r>
              <a:rPr dirty="0" smtClean="0" sz="1500" spc="-19">
                <a:latin typeface="Times New Roman"/>
                <a:cs typeface="Times New Roman"/>
              </a:rPr>
              <a:t>a</a:t>
            </a:r>
            <a:r>
              <a:rPr dirty="0" smtClean="0" sz="1500" spc="4">
                <a:latin typeface="Times New Roman"/>
                <a:cs typeface="Times New Roman"/>
              </a:rPr>
              <a:t>c</a:t>
            </a:r>
            <a:r>
              <a:rPr dirty="0" smtClean="0" sz="1500" spc="-19">
                <a:latin typeface="Times New Roman"/>
                <a:cs typeface="Times New Roman"/>
              </a:rPr>
              <a:t>t</a:t>
            </a:r>
            <a:r>
              <a:rPr dirty="0" smtClean="0" sz="1500" spc="4">
                <a:latin typeface="Times New Roman"/>
                <a:cs typeface="Times New Roman"/>
              </a:rPr>
              <a:t>é</a:t>
            </a:r>
            <a:r>
              <a:rPr dirty="0" smtClean="0" sz="1500" spc="-25">
                <a:latin typeface="Times New Roman"/>
                <a:cs typeface="Times New Roman"/>
              </a:rPr>
              <a:t>r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19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s</a:t>
            </a:r>
            <a:r>
              <a:rPr dirty="0" smtClean="0" sz="1500" spc="0"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  <a:p>
            <a:pPr marL="340302" marR="225358" algn="ctr">
              <a:lnSpc>
                <a:spcPts val="1724"/>
              </a:lnSpc>
            </a:pPr>
            <a:r>
              <a:rPr dirty="0" smtClean="0" sz="1500" spc="-19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0"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  <a:p>
            <a:pPr marL="340302" marR="225358" algn="ctr">
              <a:lnSpc>
                <a:spcPts val="1724"/>
              </a:lnSpc>
            </a:pPr>
            <a:r>
              <a:rPr dirty="0" smtClean="0" sz="1500" spc="-19">
                <a:latin typeface="Times New Roman"/>
                <a:cs typeface="Times New Roman"/>
              </a:rPr>
              <a:t>a</a:t>
            </a:r>
            <a:r>
              <a:rPr dirty="0" smtClean="0" sz="1500" spc="-4">
                <a:latin typeface="Times New Roman"/>
                <a:cs typeface="Times New Roman"/>
              </a:rPr>
              <a:t>b</a:t>
            </a:r>
            <a:r>
              <a:rPr dirty="0" smtClean="0" sz="1500" spc="14">
                <a:latin typeface="Times New Roman"/>
                <a:cs typeface="Times New Roman"/>
              </a:rPr>
              <a:t>s</a:t>
            </a:r>
            <a:r>
              <a:rPr dirty="0" smtClean="0" sz="1500" spc="-19">
                <a:latin typeface="Times New Roman"/>
                <a:cs typeface="Times New Roman"/>
              </a:rPr>
              <a:t>c</a:t>
            </a:r>
            <a:r>
              <a:rPr dirty="0" smtClean="0" sz="1500" spc="-19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-19">
                <a:latin typeface="Times New Roman"/>
                <a:cs typeface="Times New Roman"/>
              </a:rPr>
              <a:t>c</a:t>
            </a:r>
            <a:r>
              <a:rPr dirty="0" smtClean="0" sz="1500" spc="0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  <a:p>
            <a:pPr marL="340302" marR="225358" algn="ctr">
              <a:lnSpc>
                <a:spcPts val="1724"/>
              </a:lnSpc>
            </a:pPr>
            <a:r>
              <a:rPr dirty="0" smtClean="0" sz="1500" spc="-4">
                <a:latin typeface="Times New Roman"/>
                <a:cs typeface="Times New Roman"/>
              </a:rPr>
              <a:t>d</a:t>
            </a:r>
            <a:r>
              <a:rPr dirty="0" smtClean="0" sz="1500" spc="-69">
                <a:latin typeface="Times New Roman"/>
                <a:cs typeface="Times New Roman"/>
              </a:rPr>
              <a:t>'</a:t>
            </a:r>
            <a:r>
              <a:rPr dirty="0" smtClean="0" sz="1500" spc="9">
                <a:latin typeface="Times New Roman"/>
                <a:cs typeface="Times New Roman"/>
              </a:rPr>
              <a:t>O</a:t>
            </a:r>
            <a:r>
              <a:rPr dirty="0" smtClean="0" baseline="-18446" sz="1650" spc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198402" y="1500805"/>
            <a:ext cx="0" cy="483360"/>
          </a:xfrm>
          <a:custGeom>
            <a:avLst/>
            <a:gdLst/>
            <a:ahLst/>
            <a:cxnLst/>
            <a:rect l="l" t="t" r="r" b="b"/>
            <a:pathLst>
              <a:path w="0" h="483360">
                <a:moveTo>
                  <a:pt x="0" y="0"/>
                </a:moveTo>
                <a:lnTo>
                  <a:pt x="0" y="483360"/>
                </a:lnTo>
              </a:path>
            </a:pathLst>
          </a:custGeom>
          <a:ln w="162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198402" y="1984165"/>
            <a:ext cx="0" cy="483778"/>
          </a:xfrm>
          <a:custGeom>
            <a:avLst/>
            <a:gdLst/>
            <a:ahLst/>
            <a:cxnLst/>
            <a:rect l="l" t="t" r="r" b="b"/>
            <a:pathLst>
              <a:path w="0" h="483778">
                <a:moveTo>
                  <a:pt x="0" y="0"/>
                </a:moveTo>
                <a:lnTo>
                  <a:pt x="0" y="483778"/>
                </a:lnTo>
              </a:path>
            </a:pathLst>
          </a:custGeom>
          <a:ln w="162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198402" y="2467944"/>
            <a:ext cx="0" cy="483392"/>
          </a:xfrm>
          <a:custGeom>
            <a:avLst/>
            <a:gdLst/>
            <a:ahLst/>
            <a:cxnLst/>
            <a:rect l="l" t="t" r="r" b="b"/>
            <a:pathLst>
              <a:path w="0" h="483392">
                <a:moveTo>
                  <a:pt x="0" y="0"/>
                </a:moveTo>
                <a:lnTo>
                  <a:pt x="0" y="483392"/>
                </a:lnTo>
              </a:path>
            </a:pathLst>
          </a:custGeom>
          <a:ln w="162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198402" y="2951336"/>
            <a:ext cx="484331" cy="0"/>
          </a:xfrm>
          <a:custGeom>
            <a:avLst/>
            <a:gdLst/>
            <a:ahLst/>
            <a:cxnLst/>
            <a:rect l="l" t="t" r="r" b="b"/>
            <a:pathLst>
              <a:path w="484331" h="0">
                <a:moveTo>
                  <a:pt x="0" y="0"/>
                </a:moveTo>
                <a:lnTo>
                  <a:pt x="484331" y="0"/>
                </a:lnTo>
              </a:path>
            </a:pathLst>
          </a:custGeom>
          <a:ln w="1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82734" y="2951336"/>
            <a:ext cx="484331" cy="0"/>
          </a:xfrm>
          <a:custGeom>
            <a:avLst/>
            <a:gdLst/>
            <a:ahLst/>
            <a:cxnLst/>
            <a:rect l="l" t="t" r="r" b="b"/>
            <a:pathLst>
              <a:path w="484331" h="0">
                <a:moveTo>
                  <a:pt x="0" y="0"/>
                </a:moveTo>
                <a:lnTo>
                  <a:pt x="484331" y="0"/>
                </a:lnTo>
              </a:path>
            </a:pathLst>
          </a:custGeom>
          <a:ln w="1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167066" y="2951336"/>
            <a:ext cx="483847" cy="0"/>
          </a:xfrm>
          <a:custGeom>
            <a:avLst/>
            <a:gdLst/>
            <a:ahLst/>
            <a:cxnLst/>
            <a:rect l="l" t="t" r="r" b="b"/>
            <a:pathLst>
              <a:path w="483847" h="0">
                <a:moveTo>
                  <a:pt x="0" y="0"/>
                </a:moveTo>
                <a:lnTo>
                  <a:pt x="483847" y="0"/>
                </a:lnTo>
              </a:path>
            </a:pathLst>
          </a:custGeom>
          <a:ln w="1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650913" y="2467944"/>
            <a:ext cx="0" cy="483392"/>
          </a:xfrm>
          <a:custGeom>
            <a:avLst/>
            <a:gdLst/>
            <a:ahLst/>
            <a:cxnLst/>
            <a:rect l="l" t="t" r="r" b="b"/>
            <a:pathLst>
              <a:path w="0" h="483392">
                <a:moveTo>
                  <a:pt x="0" y="483392"/>
                </a:moveTo>
                <a:lnTo>
                  <a:pt x="0" y="0"/>
                </a:lnTo>
              </a:path>
            </a:pathLst>
          </a:custGeom>
          <a:ln w="162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650913" y="1984165"/>
            <a:ext cx="0" cy="483778"/>
          </a:xfrm>
          <a:custGeom>
            <a:avLst/>
            <a:gdLst/>
            <a:ahLst/>
            <a:cxnLst/>
            <a:rect l="l" t="t" r="r" b="b"/>
            <a:pathLst>
              <a:path w="0" h="483778">
                <a:moveTo>
                  <a:pt x="0" y="483778"/>
                </a:moveTo>
                <a:lnTo>
                  <a:pt x="0" y="0"/>
                </a:lnTo>
              </a:path>
            </a:pathLst>
          </a:custGeom>
          <a:ln w="162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50913" y="1500805"/>
            <a:ext cx="0" cy="483360"/>
          </a:xfrm>
          <a:custGeom>
            <a:avLst/>
            <a:gdLst/>
            <a:ahLst/>
            <a:cxnLst/>
            <a:rect l="l" t="t" r="r" b="b"/>
            <a:pathLst>
              <a:path w="0" h="483360">
                <a:moveTo>
                  <a:pt x="0" y="483360"/>
                </a:moveTo>
                <a:lnTo>
                  <a:pt x="0" y="0"/>
                </a:lnTo>
              </a:path>
            </a:pathLst>
          </a:custGeom>
          <a:ln w="162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198402" y="1500805"/>
            <a:ext cx="484331" cy="0"/>
          </a:xfrm>
          <a:custGeom>
            <a:avLst/>
            <a:gdLst/>
            <a:ahLst/>
            <a:cxnLst/>
            <a:rect l="l" t="t" r="r" b="b"/>
            <a:pathLst>
              <a:path w="484331" h="0">
                <a:moveTo>
                  <a:pt x="0" y="0"/>
                </a:moveTo>
                <a:lnTo>
                  <a:pt x="484331" y="0"/>
                </a:lnTo>
              </a:path>
            </a:pathLst>
          </a:custGeom>
          <a:ln w="1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682734" y="1500805"/>
            <a:ext cx="484331" cy="0"/>
          </a:xfrm>
          <a:custGeom>
            <a:avLst/>
            <a:gdLst/>
            <a:ahLst/>
            <a:cxnLst/>
            <a:rect l="l" t="t" r="r" b="b"/>
            <a:pathLst>
              <a:path w="484331" h="0">
                <a:moveTo>
                  <a:pt x="0" y="0"/>
                </a:moveTo>
                <a:lnTo>
                  <a:pt x="484331" y="0"/>
                </a:lnTo>
              </a:path>
            </a:pathLst>
          </a:custGeom>
          <a:ln w="1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167066" y="1500805"/>
            <a:ext cx="483847" cy="0"/>
          </a:xfrm>
          <a:custGeom>
            <a:avLst/>
            <a:gdLst/>
            <a:ahLst/>
            <a:cxnLst/>
            <a:rect l="l" t="t" r="r" b="b"/>
            <a:pathLst>
              <a:path w="483847" h="0">
                <a:moveTo>
                  <a:pt x="483847" y="0"/>
                </a:moveTo>
                <a:lnTo>
                  <a:pt x="0" y="0"/>
                </a:lnTo>
              </a:path>
            </a:pathLst>
          </a:custGeom>
          <a:ln w="1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907899" y="1651980"/>
            <a:ext cx="161712" cy="83950"/>
          </a:xfrm>
          <a:custGeom>
            <a:avLst/>
            <a:gdLst/>
            <a:ahLst/>
            <a:cxnLst/>
            <a:rect l="l" t="t" r="r" b="b"/>
            <a:pathLst>
              <a:path w="161712" h="83950">
                <a:moveTo>
                  <a:pt x="161712" y="41975"/>
                </a:moveTo>
                <a:lnTo>
                  <a:pt x="0" y="0"/>
                </a:lnTo>
                <a:lnTo>
                  <a:pt x="19689" y="41975"/>
                </a:lnTo>
                <a:lnTo>
                  <a:pt x="0" y="83950"/>
                </a:lnTo>
                <a:lnTo>
                  <a:pt x="161712" y="41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43281" y="1697172"/>
            <a:ext cx="784146" cy="0"/>
          </a:xfrm>
          <a:custGeom>
            <a:avLst/>
            <a:gdLst/>
            <a:ahLst/>
            <a:cxnLst/>
            <a:rect l="l" t="t" r="r" b="b"/>
            <a:pathLst>
              <a:path w="784146" h="0">
                <a:moveTo>
                  <a:pt x="784146" y="0"/>
                </a:moveTo>
                <a:lnTo>
                  <a:pt x="0" y="0"/>
                </a:lnTo>
              </a:path>
            </a:pathLst>
          </a:custGeom>
          <a:ln w="3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404" y="1695523"/>
            <a:ext cx="794184" cy="0"/>
          </a:xfrm>
          <a:custGeom>
            <a:avLst/>
            <a:gdLst/>
            <a:ahLst/>
            <a:cxnLst/>
            <a:rect l="l" t="t" r="r" b="b"/>
            <a:pathLst>
              <a:path w="794184" h="0">
                <a:moveTo>
                  <a:pt x="0" y="0"/>
                </a:moveTo>
                <a:lnTo>
                  <a:pt x="794184" y="0"/>
                </a:lnTo>
              </a:path>
            </a:pathLst>
          </a:custGeom>
          <a:ln w="174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173979" y="1045830"/>
            <a:ext cx="142023" cy="142008"/>
          </a:xfrm>
          <a:custGeom>
            <a:avLst/>
            <a:gdLst/>
            <a:ahLst/>
            <a:cxnLst/>
            <a:rect l="l" t="t" r="r" b="b"/>
            <a:pathLst>
              <a:path w="142023" h="142008">
                <a:moveTo>
                  <a:pt x="142023" y="0"/>
                </a:moveTo>
                <a:lnTo>
                  <a:pt x="0" y="87328"/>
                </a:lnTo>
                <a:lnTo>
                  <a:pt x="41800" y="100033"/>
                </a:lnTo>
                <a:lnTo>
                  <a:pt x="58100" y="142008"/>
                </a:lnTo>
                <a:lnTo>
                  <a:pt x="142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757592" y="1152296"/>
            <a:ext cx="458348" cy="458030"/>
          </a:xfrm>
          <a:custGeom>
            <a:avLst/>
            <a:gdLst/>
            <a:ahLst/>
            <a:cxnLst/>
            <a:rect l="l" t="t" r="r" b="b"/>
            <a:pathLst>
              <a:path w="458348" h="458030">
                <a:moveTo>
                  <a:pt x="458348" y="0"/>
                </a:moveTo>
                <a:lnTo>
                  <a:pt x="0" y="458030"/>
                </a:lnTo>
              </a:path>
            </a:pathLst>
          </a:custGeom>
          <a:ln w="30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741453" y="1139430"/>
            <a:ext cx="480942" cy="480224"/>
          </a:xfrm>
          <a:custGeom>
            <a:avLst/>
            <a:gdLst/>
            <a:ahLst/>
            <a:cxnLst/>
            <a:rect l="l" t="t" r="r" b="b"/>
            <a:pathLst>
              <a:path w="480942" h="480224">
                <a:moveTo>
                  <a:pt x="468192" y="0"/>
                </a:moveTo>
                <a:lnTo>
                  <a:pt x="0" y="467519"/>
                </a:lnTo>
                <a:lnTo>
                  <a:pt x="12749" y="480224"/>
                </a:lnTo>
                <a:lnTo>
                  <a:pt x="480942" y="13026"/>
                </a:lnTo>
                <a:lnTo>
                  <a:pt x="468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377492" y="1845614"/>
            <a:ext cx="161228" cy="83902"/>
          </a:xfrm>
          <a:custGeom>
            <a:avLst/>
            <a:gdLst/>
            <a:ahLst/>
            <a:cxnLst/>
            <a:rect l="l" t="t" r="r" b="b"/>
            <a:pathLst>
              <a:path w="161228" h="83902">
                <a:moveTo>
                  <a:pt x="161228" y="41943"/>
                </a:moveTo>
                <a:lnTo>
                  <a:pt x="0" y="0"/>
                </a:lnTo>
                <a:lnTo>
                  <a:pt x="19366" y="41943"/>
                </a:lnTo>
                <a:lnTo>
                  <a:pt x="0" y="83902"/>
                </a:lnTo>
                <a:lnTo>
                  <a:pt x="161228" y="4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822148" y="1890838"/>
            <a:ext cx="574549" cy="0"/>
          </a:xfrm>
          <a:custGeom>
            <a:avLst/>
            <a:gdLst/>
            <a:ahLst/>
            <a:cxnLst/>
            <a:rect l="l" t="t" r="r" b="b"/>
            <a:pathLst>
              <a:path w="574549" h="0">
                <a:moveTo>
                  <a:pt x="574549" y="0"/>
                </a:moveTo>
                <a:lnTo>
                  <a:pt x="0" y="0"/>
                </a:lnTo>
              </a:path>
            </a:pathLst>
          </a:custGeom>
          <a:ln w="3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812304" y="1889092"/>
            <a:ext cx="584522" cy="0"/>
          </a:xfrm>
          <a:custGeom>
            <a:avLst/>
            <a:gdLst/>
            <a:ahLst/>
            <a:cxnLst/>
            <a:rect l="l" t="t" r="r" b="b"/>
            <a:pathLst>
              <a:path w="584522" h="0">
                <a:moveTo>
                  <a:pt x="0" y="0"/>
                </a:moveTo>
                <a:lnTo>
                  <a:pt x="584522" y="0"/>
                </a:lnTo>
              </a:path>
            </a:pathLst>
          </a:custGeom>
          <a:ln w="174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275076" y="1606296"/>
            <a:ext cx="1296924" cy="1200912"/>
          </a:xfrm>
          <a:custGeom>
            <a:avLst/>
            <a:gdLst/>
            <a:ahLst/>
            <a:cxnLst/>
            <a:rect l="l" t="t" r="r" b="b"/>
            <a:pathLst>
              <a:path w="1296924" h="1200912">
                <a:moveTo>
                  <a:pt x="0" y="1200912"/>
                </a:moveTo>
                <a:lnTo>
                  <a:pt x="1296924" y="1200912"/>
                </a:lnTo>
                <a:lnTo>
                  <a:pt x="1296924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01012" y="4033266"/>
            <a:ext cx="3450590" cy="76200"/>
          </a:xfrm>
          <a:custGeom>
            <a:avLst/>
            <a:gdLst/>
            <a:ahLst/>
            <a:cxnLst/>
            <a:rect l="l" t="t" r="r" b="b"/>
            <a:pathLst>
              <a:path w="3450590" h="76200">
                <a:moveTo>
                  <a:pt x="3387090" y="44576"/>
                </a:moveTo>
                <a:lnTo>
                  <a:pt x="3374368" y="44545"/>
                </a:lnTo>
                <a:lnTo>
                  <a:pt x="3374263" y="76199"/>
                </a:lnTo>
                <a:lnTo>
                  <a:pt x="3450590" y="38353"/>
                </a:lnTo>
                <a:lnTo>
                  <a:pt x="3387090" y="44576"/>
                </a:lnTo>
                <a:close/>
              </a:path>
              <a:path w="3450590" h="76200">
                <a:moveTo>
                  <a:pt x="3387090" y="31876"/>
                </a:moveTo>
                <a:lnTo>
                  <a:pt x="3374516" y="0"/>
                </a:lnTo>
                <a:lnTo>
                  <a:pt x="3374410" y="31845"/>
                </a:lnTo>
                <a:lnTo>
                  <a:pt x="3387090" y="31876"/>
                </a:lnTo>
                <a:close/>
              </a:path>
              <a:path w="3450590" h="76200">
                <a:moveTo>
                  <a:pt x="0" y="23367"/>
                </a:moveTo>
                <a:lnTo>
                  <a:pt x="0" y="36067"/>
                </a:lnTo>
                <a:lnTo>
                  <a:pt x="3374368" y="44545"/>
                </a:lnTo>
                <a:lnTo>
                  <a:pt x="3387090" y="44576"/>
                </a:lnTo>
                <a:lnTo>
                  <a:pt x="3450590" y="38353"/>
                </a:lnTo>
                <a:lnTo>
                  <a:pt x="3374516" y="0"/>
                </a:lnTo>
                <a:lnTo>
                  <a:pt x="3387090" y="31876"/>
                </a:lnTo>
                <a:lnTo>
                  <a:pt x="3374410" y="31845"/>
                </a:lnTo>
                <a:lnTo>
                  <a:pt x="0" y="2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4098" y="287583"/>
            <a:ext cx="23461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BIOME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-5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NI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15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0608" y="477608"/>
            <a:ext cx="2471579" cy="467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27">
              <a:lnSpc>
                <a:spcPts val="1655"/>
              </a:lnSpc>
              <a:spcBef>
                <a:spcPts val="82"/>
              </a:spcBef>
            </a:pPr>
            <a:r>
              <a:rPr dirty="0" smtClean="0" sz="1500" spc="4">
                <a:latin typeface="Times New Roman"/>
                <a:cs typeface="Times New Roman"/>
              </a:rPr>
              <a:t>E</a:t>
            </a:r>
            <a:r>
              <a:rPr dirty="0" smtClean="0" sz="1500" spc="-4">
                <a:latin typeface="Times New Roman"/>
                <a:cs typeface="Times New Roman"/>
              </a:rPr>
              <a:t>n</a:t>
            </a:r>
            <a:r>
              <a:rPr dirty="0" smtClean="0" sz="1500" spc="-19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rg</a:t>
            </a:r>
            <a:r>
              <a:rPr dirty="0" smtClean="0" sz="1500" spc="-19">
                <a:latin typeface="Times New Roman"/>
                <a:cs typeface="Times New Roman"/>
              </a:rPr>
              <a:t>i</a:t>
            </a:r>
            <a:r>
              <a:rPr dirty="0" smtClean="0" sz="1500" spc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939"/>
              </a:lnSpc>
              <a:spcBef>
                <a:spcPts val="14"/>
              </a:spcBef>
            </a:pPr>
            <a:r>
              <a:rPr dirty="0" smtClean="0" baseline="7730" sz="2250" spc="0">
                <a:latin typeface="Times New Roman"/>
                <a:cs typeface="Times New Roman"/>
              </a:rPr>
              <a:t>b</a:t>
            </a:r>
            <a:r>
              <a:rPr dirty="0" smtClean="0" baseline="7730" sz="2250" spc="4">
                <a:latin typeface="Times New Roman"/>
                <a:cs typeface="Times New Roman"/>
              </a:rPr>
              <a:t>i</a:t>
            </a:r>
            <a:r>
              <a:rPr dirty="0" smtClean="0" baseline="7730" sz="2250" spc="-4">
                <a:latin typeface="Times New Roman"/>
                <a:cs typeface="Times New Roman"/>
              </a:rPr>
              <a:t>o</a:t>
            </a:r>
            <a:r>
              <a:rPr dirty="0" smtClean="0" baseline="7730" sz="2250" spc="-4">
                <a:latin typeface="Times New Roman"/>
                <a:cs typeface="Times New Roman"/>
              </a:rPr>
              <a:t>g</a:t>
            </a:r>
            <a:r>
              <a:rPr dirty="0" smtClean="0" baseline="7730" sz="2250" spc="-19">
                <a:latin typeface="Times New Roman"/>
                <a:cs typeface="Times New Roman"/>
              </a:rPr>
              <a:t>a</a:t>
            </a:r>
            <a:r>
              <a:rPr dirty="0" smtClean="0" baseline="7730" sz="2250" spc="0">
                <a:latin typeface="Times New Roman"/>
                <a:cs typeface="Times New Roman"/>
              </a:rPr>
              <a:t>z</a:t>
            </a:r>
            <a:r>
              <a:rPr dirty="0" smtClean="0" baseline="7730" sz="2250" spc="64">
                <a:latin typeface="Times New Roman"/>
                <a:cs typeface="Times New Roman"/>
              </a:rPr>
              <a:t> </a:t>
            </a:r>
            <a:r>
              <a:rPr dirty="0" smtClean="0" baseline="7730" sz="2250" spc="0">
                <a:latin typeface="Times New Roman"/>
                <a:cs typeface="Times New Roman"/>
              </a:rPr>
              <a:t>=</a:t>
            </a:r>
            <a:r>
              <a:rPr dirty="0" smtClean="0" baseline="7730" sz="2250" spc="21">
                <a:latin typeface="Times New Roman"/>
                <a:cs typeface="Times New Roman"/>
              </a:rPr>
              <a:t> </a:t>
            </a:r>
            <a:r>
              <a:rPr dirty="0" smtClean="0" baseline="7730" sz="2250" spc="-4">
                <a:latin typeface="Times New Roman"/>
                <a:cs typeface="Times New Roman"/>
              </a:rPr>
              <a:t>6</a:t>
            </a:r>
            <a:r>
              <a:rPr dirty="0" smtClean="0" baseline="7730" sz="2250" spc="0">
                <a:latin typeface="Times New Roman"/>
                <a:cs typeface="Times New Roman"/>
              </a:rPr>
              <a:t>0%</a:t>
            </a:r>
            <a:r>
              <a:rPr dirty="0" smtClean="0" baseline="7730" sz="2250" spc="54">
                <a:latin typeface="Times New Roman"/>
                <a:cs typeface="Times New Roman"/>
              </a:rPr>
              <a:t> </a:t>
            </a:r>
            <a:r>
              <a:rPr dirty="0" smtClean="0" baseline="7730" sz="2250" spc="-4">
                <a:latin typeface="Times New Roman"/>
                <a:cs typeface="Times New Roman"/>
              </a:rPr>
              <a:t>C</a:t>
            </a:r>
            <a:r>
              <a:rPr dirty="0" smtClean="0" baseline="7730" sz="2250" spc="-9">
                <a:latin typeface="Times New Roman"/>
                <a:cs typeface="Times New Roman"/>
              </a:rPr>
              <a:t>H</a:t>
            </a:r>
            <a:r>
              <a:rPr dirty="0" smtClean="0" baseline="-7905" sz="1650" spc="0">
                <a:latin typeface="Times New Roman"/>
                <a:cs typeface="Times New Roman"/>
              </a:rPr>
              <a:t>4</a:t>
            </a:r>
            <a:r>
              <a:rPr dirty="0" smtClean="0" baseline="-7905" sz="1650" spc="152">
                <a:latin typeface="Times New Roman"/>
                <a:cs typeface="Times New Roman"/>
              </a:rPr>
              <a:t> </a:t>
            </a:r>
            <a:r>
              <a:rPr dirty="0" smtClean="0" baseline="7730" sz="2250" spc="0">
                <a:latin typeface="Times New Roman"/>
                <a:cs typeface="Times New Roman"/>
              </a:rPr>
              <a:t>+</a:t>
            </a:r>
            <a:r>
              <a:rPr dirty="0" smtClean="0" baseline="7730" sz="2250" spc="21">
                <a:latin typeface="Times New Roman"/>
                <a:cs typeface="Times New Roman"/>
              </a:rPr>
              <a:t> </a:t>
            </a:r>
            <a:r>
              <a:rPr dirty="0" smtClean="0" baseline="7730" sz="2250" spc="-4">
                <a:latin typeface="Times New Roman"/>
                <a:cs typeface="Times New Roman"/>
              </a:rPr>
              <a:t>4</a:t>
            </a:r>
            <a:r>
              <a:rPr dirty="0" smtClean="0" baseline="7730" sz="2250" spc="0">
                <a:latin typeface="Times New Roman"/>
                <a:cs typeface="Times New Roman"/>
              </a:rPr>
              <a:t>0%</a:t>
            </a:r>
            <a:r>
              <a:rPr dirty="0" smtClean="0" baseline="7730" sz="2250" spc="54">
                <a:latin typeface="Times New Roman"/>
                <a:cs typeface="Times New Roman"/>
              </a:rPr>
              <a:t> </a:t>
            </a:r>
            <a:r>
              <a:rPr dirty="0" smtClean="0" baseline="7730" sz="2250" spc="-4">
                <a:latin typeface="Times New Roman"/>
                <a:cs typeface="Times New Roman"/>
              </a:rPr>
              <a:t>C</a:t>
            </a:r>
            <a:r>
              <a:rPr dirty="0" smtClean="0" baseline="7730" sz="2250" spc="-9">
                <a:latin typeface="Times New Roman"/>
                <a:cs typeface="Times New Roman"/>
              </a:rPr>
              <a:t>O</a:t>
            </a:r>
            <a:r>
              <a:rPr dirty="0" smtClean="0" baseline="-7905" sz="1650" spc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868" y="1557550"/>
            <a:ext cx="1474329" cy="219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sz="1500" spc="-14">
                <a:latin typeface="Times New Roman"/>
                <a:cs typeface="Times New Roman"/>
              </a:rPr>
              <a:t>M</a:t>
            </a:r>
            <a:r>
              <a:rPr dirty="0" smtClean="0" sz="1500" spc="4">
                <a:latin typeface="Times New Roman"/>
                <a:cs typeface="Times New Roman"/>
              </a:rPr>
              <a:t>a</a:t>
            </a:r>
            <a:r>
              <a:rPr dirty="0" smtClean="0" sz="1500" spc="4">
                <a:latin typeface="Times New Roman"/>
                <a:cs typeface="Times New Roman"/>
              </a:rPr>
              <a:t>t</a:t>
            </a:r>
            <a:r>
              <a:rPr dirty="0" smtClean="0" sz="1500" spc="-19">
                <a:latin typeface="Times New Roman"/>
                <a:cs typeface="Times New Roman"/>
              </a:rPr>
              <a:t>i</a:t>
            </a:r>
            <a:r>
              <a:rPr dirty="0" smtClean="0" sz="1500" spc="9">
                <a:latin typeface="Times New Roman"/>
                <a:cs typeface="Times New Roman"/>
              </a:rPr>
              <a:t>è</a:t>
            </a:r>
            <a:r>
              <a:rPr dirty="0" smtClean="0" sz="1500" spc="-29">
                <a:latin typeface="Times New Roman"/>
                <a:cs typeface="Times New Roman"/>
              </a:rPr>
              <a:t>r</a:t>
            </a:r>
            <a:r>
              <a:rPr dirty="0" smtClean="0" sz="1500" spc="0">
                <a:latin typeface="Times New Roman"/>
                <a:cs typeface="Times New Roman"/>
              </a:rPr>
              <a:t>e</a:t>
            </a:r>
            <a:r>
              <a:rPr dirty="0" smtClean="0" sz="1500" spc="108">
                <a:latin typeface="Times New Roman"/>
                <a:cs typeface="Times New Roman"/>
              </a:rPr>
              <a:t> </a:t>
            </a:r>
            <a:r>
              <a:rPr dirty="0" smtClean="0" sz="1500" spc="-4">
                <a:latin typeface="Times New Roman"/>
                <a:cs typeface="Times New Roman"/>
              </a:rPr>
              <a:t>o</a:t>
            </a:r>
            <a:r>
              <a:rPr dirty="0" smtClean="0" sz="1500" spc="-29">
                <a:latin typeface="Times New Roman"/>
                <a:cs typeface="Times New Roman"/>
              </a:rPr>
              <a:t>r</a:t>
            </a:r>
            <a:r>
              <a:rPr dirty="0" smtClean="0" sz="1500" spc="0">
                <a:latin typeface="Times New Roman"/>
                <a:cs typeface="Times New Roman"/>
              </a:rPr>
              <a:t>g</a:t>
            </a:r>
            <a:r>
              <a:rPr dirty="0" smtClean="0" sz="1500" spc="4">
                <a:latin typeface="Times New Roman"/>
                <a:cs typeface="Times New Roman"/>
              </a:rPr>
              <a:t>a</a:t>
            </a:r>
            <a:r>
              <a:rPr dirty="0" smtClean="0" sz="1500" spc="-4">
                <a:latin typeface="Times New Roman"/>
                <a:cs typeface="Times New Roman"/>
              </a:rPr>
              <a:t>n</a:t>
            </a:r>
            <a:r>
              <a:rPr dirty="0" smtClean="0" sz="1500" spc="-19">
                <a:latin typeface="Times New Roman"/>
                <a:cs typeface="Times New Roman"/>
              </a:rPr>
              <a:t>i</a:t>
            </a:r>
            <a:r>
              <a:rPr dirty="0" smtClean="0" sz="1500" spc="-4">
                <a:latin typeface="Times New Roman"/>
                <a:cs typeface="Times New Roman"/>
              </a:rPr>
              <a:t>q</a:t>
            </a:r>
            <a:r>
              <a:rPr dirty="0" smtClean="0" sz="1500" spc="0">
                <a:latin typeface="Times New Roman"/>
                <a:cs typeface="Times New Roman"/>
              </a:rPr>
              <a:t>ue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8267" y="1751151"/>
            <a:ext cx="1625198" cy="857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858">
              <a:lnSpc>
                <a:spcPts val="1655"/>
              </a:lnSpc>
              <a:spcBef>
                <a:spcPts val="82"/>
              </a:spcBef>
            </a:pPr>
            <a:r>
              <a:rPr dirty="0" smtClean="0" sz="1500" spc="-14">
                <a:latin typeface="Times New Roman"/>
                <a:cs typeface="Times New Roman"/>
              </a:rPr>
              <a:t>M</a:t>
            </a:r>
            <a:r>
              <a:rPr dirty="0" smtClean="0" sz="1500" spc="4">
                <a:latin typeface="Times New Roman"/>
                <a:cs typeface="Times New Roman"/>
              </a:rPr>
              <a:t>a</a:t>
            </a:r>
            <a:r>
              <a:rPr dirty="0" smtClean="0" sz="1500" spc="4">
                <a:latin typeface="Times New Roman"/>
                <a:cs typeface="Times New Roman"/>
              </a:rPr>
              <a:t>t</a:t>
            </a:r>
            <a:r>
              <a:rPr dirty="0" smtClean="0" sz="1500" spc="-19">
                <a:latin typeface="Times New Roman"/>
                <a:cs typeface="Times New Roman"/>
              </a:rPr>
              <a:t>i</a:t>
            </a:r>
            <a:r>
              <a:rPr dirty="0" smtClean="0" sz="1500" spc="9">
                <a:latin typeface="Times New Roman"/>
                <a:cs typeface="Times New Roman"/>
              </a:rPr>
              <a:t>è</a:t>
            </a:r>
            <a:r>
              <a:rPr dirty="0" smtClean="0" sz="1500" spc="-29">
                <a:latin typeface="Times New Roman"/>
                <a:cs typeface="Times New Roman"/>
              </a:rPr>
              <a:t>r</a:t>
            </a:r>
            <a:r>
              <a:rPr dirty="0" smtClean="0" sz="1500" spc="9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s</a:t>
            </a:r>
            <a:r>
              <a:rPr dirty="0" smtClean="0" sz="1500" spc="99">
                <a:latin typeface="Times New Roman"/>
                <a:cs typeface="Times New Roman"/>
              </a:rPr>
              <a:t> </a:t>
            </a:r>
            <a:r>
              <a:rPr dirty="0" smtClean="0" sz="1500" spc="-4">
                <a:latin typeface="Times New Roman"/>
                <a:cs typeface="Times New Roman"/>
              </a:rPr>
              <a:t>d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4">
                <a:latin typeface="Times New Roman"/>
                <a:cs typeface="Times New Roman"/>
              </a:rPr>
              <a:t>g</a:t>
            </a:r>
            <a:r>
              <a:rPr dirty="0" smtClean="0" sz="1500" spc="-19">
                <a:latin typeface="Times New Roman"/>
                <a:cs typeface="Times New Roman"/>
              </a:rPr>
              <a:t>é</a:t>
            </a:r>
            <a:r>
              <a:rPr dirty="0" smtClean="0" sz="1500" spc="0">
                <a:latin typeface="Times New Roman"/>
                <a:cs typeface="Times New Roman"/>
              </a:rPr>
              <a:t>r</a:t>
            </a:r>
            <a:r>
              <a:rPr dirty="0" smtClean="0" sz="1500" spc="-19">
                <a:latin typeface="Times New Roman"/>
                <a:cs typeface="Times New Roman"/>
              </a:rPr>
              <a:t>é</a:t>
            </a:r>
            <a:r>
              <a:rPr dirty="0" smtClean="0" sz="1500" spc="-19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s</a:t>
            </a:r>
            <a:r>
              <a:rPr dirty="0" smtClean="0" sz="1500" spc="119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Times New Roman"/>
                <a:cs typeface="Times New Roman"/>
              </a:rPr>
              <a:t>:</a:t>
            </a:r>
            <a:endParaRPr sz="1500">
              <a:latin typeface="Times New Roman"/>
              <a:cs typeface="Times New Roman"/>
            </a:endParaRPr>
          </a:p>
          <a:p>
            <a:pPr marL="12700" marR="32858">
              <a:lnSpc>
                <a:spcPts val="1675"/>
              </a:lnSpc>
              <a:spcBef>
                <a:spcPts val="0"/>
              </a:spcBef>
            </a:pPr>
            <a:r>
              <a:rPr dirty="0" smtClean="0" sz="1500" spc="0">
                <a:latin typeface="Times New Roman"/>
                <a:cs typeface="Times New Roman"/>
              </a:rPr>
              <a:t>-</a:t>
            </a:r>
            <a:r>
              <a:rPr dirty="0" smtClean="0" sz="1500" spc="-14">
                <a:latin typeface="Times New Roman"/>
                <a:cs typeface="Times New Roman"/>
              </a:rPr>
              <a:t> </a:t>
            </a:r>
            <a:r>
              <a:rPr dirty="0" smtClean="0" sz="1500" spc="-19">
                <a:latin typeface="Times New Roman"/>
                <a:cs typeface="Times New Roman"/>
              </a:rPr>
              <a:t>l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4">
                <a:latin typeface="Times New Roman"/>
                <a:cs typeface="Times New Roman"/>
              </a:rPr>
              <a:t>q</a:t>
            </a:r>
            <a:r>
              <a:rPr dirty="0" smtClean="0" sz="1500" spc="-4">
                <a:latin typeface="Times New Roman"/>
                <a:cs typeface="Times New Roman"/>
              </a:rPr>
              <a:t>u</a:t>
            </a:r>
            <a:r>
              <a:rPr dirty="0" smtClean="0" sz="1500" spc="-19">
                <a:latin typeface="Times New Roman"/>
                <a:cs typeface="Times New Roman"/>
              </a:rPr>
              <a:t>i</a:t>
            </a:r>
            <a:r>
              <a:rPr dirty="0" smtClean="0" sz="1500" spc="-4">
                <a:latin typeface="Times New Roman"/>
                <a:cs typeface="Times New Roman"/>
              </a:rPr>
              <a:t>d</a:t>
            </a:r>
            <a:r>
              <a:rPr dirty="0" smtClean="0" sz="1500" spc="0">
                <a:latin typeface="Times New Roman"/>
                <a:cs typeface="Times New Roman"/>
              </a:rPr>
              <a:t>e</a:t>
            </a:r>
            <a:r>
              <a:rPr dirty="0" smtClean="0" sz="1500" spc="98">
                <a:latin typeface="Times New Roman"/>
                <a:cs typeface="Times New Roman"/>
              </a:rPr>
              <a:t> </a:t>
            </a:r>
            <a:r>
              <a:rPr dirty="0" smtClean="0" sz="1500" spc="-19">
                <a:latin typeface="Times New Roman"/>
                <a:cs typeface="Times New Roman"/>
              </a:rPr>
              <a:t>é</a:t>
            </a:r>
            <a:r>
              <a:rPr dirty="0" smtClean="0" sz="1500" spc="-4">
                <a:latin typeface="Times New Roman"/>
                <a:cs typeface="Times New Roman"/>
              </a:rPr>
              <a:t>p</a:t>
            </a:r>
            <a:r>
              <a:rPr dirty="0" smtClean="0" sz="1500" spc="-4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ré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75"/>
              </a:lnSpc>
            </a:pPr>
            <a:r>
              <a:rPr dirty="0" smtClean="0" sz="1500" spc="0">
                <a:latin typeface="Times New Roman"/>
                <a:cs typeface="Times New Roman"/>
              </a:rPr>
              <a:t>-</a:t>
            </a:r>
            <a:r>
              <a:rPr dirty="0" smtClean="0" sz="1500" spc="-14">
                <a:latin typeface="Times New Roman"/>
                <a:cs typeface="Times New Roman"/>
              </a:rPr>
              <a:t> </a:t>
            </a:r>
            <a:r>
              <a:rPr dirty="0" smtClean="0" sz="1500" spc="-9">
                <a:latin typeface="Times New Roman"/>
                <a:cs typeface="Times New Roman"/>
              </a:rPr>
              <a:t>s</a:t>
            </a:r>
            <a:r>
              <a:rPr dirty="0" smtClean="0" sz="1500" spc="0">
                <a:latin typeface="Times New Roman"/>
                <a:cs typeface="Times New Roman"/>
              </a:rPr>
              <a:t>o</a:t>
            </a:r>
            <a:r>
              <a:rPr dirty="0" smtClean="0" sz="1500" spc="-19">
                <a:latin typeface="Times New Roman"/>
                <a:cs typeface="Times New Roman"/>
              </a:rPr>
              <a:t>l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4">
                <a:latin typeface="Times New Roman"/>
                <a:cs typeface="Times New Roman"/>
              </a:rPr>
              <a:t>d</a:t>
            </a:r>
            <a:r>
              <a:rPr dirty="0" smtClean="0" sz="1500" spc="-19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s</a:t>
            </a:r>
            <a:r>
              <a:rPr dirty="0" smtClean="0" sz="1500" spc="103">
                <a:latin typeface="Times New Roman"/>
                <a:cs typeface="Times New Roman"/>
              </a:rPr>
              <a:t> </a:t>
            </a:r>
            <a:r>
              <a:rPr dirty="0" smtClean="0" sz="1500" spc="-25">
                <a:latin typeface="Times New Roman"/>
                <a:cs typeface="Times New Roman"/>
              </a:rPr>
              <a:t>m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-19">
                <a:latin typeface="Times New Roman"/>
                <a:cs typeface="Times New Roman"/>
              </a:rPr>
              <a:t>é</a:t>
            </a:r>
            <a:r>
              <a:rPr dirty="0" smtClean="0" sz="1500" spc="-25">
                <a:latin typeface="Times New Roman"/>
                <a:cs typeface="Times New Roman"/>
              </a:rPr>
              <a:t>r</a:t>
            </a:r>
            <a:r>
              <a:rPr dirty="0" smtClean="0" sz="1500" spc="4">
                <a:latin typeface="Times New Roman"/>
                <a:cs typeface="Times New Roman"/>
              </a:rPr>
              <a:t>a</a:t>
            </a:r>
            <a:r>
              <a:rPr dirty="0" smtClean="0" sz="1500" spc="-19">
                <a:latin typeface="Times New Roman"/>
                <a:cs typeface="Times New Roman"/>
              </a:rPr>
              <a:t>l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9">
                <a:latin typeface="Times New Roman"/>
                <a:cs typeface="Times New Roman"/>
              </a:rPr>
              <a:t>s</a:t>
            </a:r>
            <a:r>
              <a:rPr dirty="0" smtClean="0" sz="1500" spc="-19">
                <a:latin typeface="Times New Roman"/>
                <a:cs typeface="Times New Roman"/>
              </a:rPr>
              <a:t>é</a:t>
            </a:r>
            <a:r>
              <a:rPr dirty="0" smtClean="0" sz="1500" spc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12700" marR="32858">
              <a:lnSpc>
                <a:spcPts val="1675"/>
              </a:lnSpc>
            </a:pPr>
            <a:r>
              <a:rPr dirty="0" smtClean="0" sz="1500" spc="-4">
                <a:latin typeface="Times New Roman"/>
                <a:cs typeface="Times New Roman"/>
              </a:rPr>
              <a:t>(</a:t>
            </a:r>
            <a:r>
              <a:rPr dirty="0" smtClean="0" sz="1500" spc="-25">
                <a:latin typeface="Times New Roman"/>
                <a:cs typeface="Times New Roman"/>
              </a:rPr>
              <a:t>f</a:t>
            </a:r>
            <a:r>
              <a:rPr dirty="0" smtClean="0" sz="1500" spc="4">
                <a:latin typeface="Times New Roman"/>
                <a:cs typeface="Times New Roman"/>
              </a:rPr>
              <a:t>e</a:t>
            </a:r>
            <a:r>
              <a:rPr dirty="0" smtClean="0" sz="1500" spc="-25">
                <a:latin typeface="Times New Roman"/>
                <a:cs typeface="Times New Roman"/>
              </a:rPr>
              <a:t>r</a:t>
            </a:r>
            <a:r>
              <a:rPr dirty="0" smtClean="0" sz="1500" spc="4">
                <a:latin typeface="Times New Roman"/>
                <a:cs typeface="Times New Roman"/>
              </a:rPr>
              <a:t>t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19">
                <a:latin typeface="Times New Roman"/>
                <a:cs typeface="Times New Roman"/>
              </a:rPr>
              <a:t>l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9">
                <a:latin typeface="Times New Roman"/>
                <a:cs typeface="Times New Roman"/>
              </a:rPr>
              <a:t>s</a:t>
            </a:r>
            <a:r>
              <a:rPr dirty="0" smtClean="0" sz="1500" spc="4">
                <a:latin typeface="Times New Roman"/>
                <a:cs typeface="Times New Roman"/>
              </a:rPr>
              <a:t>a</a:t>
            </a:r>
            <a:r>
              <a:rPr dirty="0" smtClean="0" sz="1500" spc="-4">
                <a:latin typeface="Times New Roman"/>
                <a:cs typeface="Times New Roman"/>
              </a:rPr>
              <a:t>n</a:t>
            </a:r>
            <a:r>
              <a:rPr dirty="0" smtClean="0" sz="1500" spc="-19">
                <a:latin typeface="Times New Roman"/>
                <a:cs typeface="Times New Roman"/>
              </a:rPr>
              <a:t>t</a:t>
            </a:r>
            <a:r>
              <a:rPr dirty="0" smtClean="0" sz="1500" spc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644" y="3153232"/>
            <a:ext cx="1130184" cy="219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sz="1500" spc="-10">
                <a:latin typeface="Times New Roman"/>
                <a:cs typeface="Times New Roman"/>
              </a:rPr>
              <a:t>D</a:t>
            </a:r>
            <a:r>
              <a:rPr dirty="0" smtClean="0" sz="1500" spc="-30">
                <a:latin typeface="Times New Roman"/>
                <a:cs typeface="Times New Roman"/>
              </a:rPr>
              <a:t>I</a:t>
            </a:r>
            <a:r>
              <a:rPr dirty="0" smtClean="0" sz="1500" spc="-15">
                <a:latin typeface="Times New Roman"/>
                <a:cs typeface="Times New Roman"/>
              </a:rPr>
              <a:t>G</a:t>
            </a:r>
            <a:r>
              <a:rPr dirty="0" smtClean="0" sz="1500" spc="5">
                <a:latin typeface="Times New Roman"/>
                <a:cs typeface="Times New Roman"/>
              </a:rPr>
              <a:t>E</a:t>
            </a:r>
            <a:r>
              <a:rPr dirty="0" smtClean="0" sz="1500" spc="-15">
                <a:latin typeface="Times New Roman"/>
                <a:cs typeface="Times New Roman"/>
              </a:rPr>
              <a:t>S</a:t>
            </a:r>
            <a:r>
              <a:rPr dirty="0" smtClean="0" sz="1500" spc="30">
                <a:latin typeface="Times New Roman"/>
                <a:cs typeface="Times New Roman"/>
              </a:rPr>
              <a:t>T</a:t>
            </a:r>
            <a:r>
              <a:rPr dirty="0" smtClean="0" sz="1500" spc="-20">
                <a:latin typeface="Times New Roman"/>
                <a:cs typeface="Times New Roman"/>
              </a:rPr>
              <a:t>E</a:t>
            </a:r>
            <a:r>
              <a:rPr dirty="0" smtClean="0" sz="1500" spc="15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4720" y="3761486"/>
            <a:ext cx="413804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-9">
                <a:latin typeface="Calibri"/>
                <a:cs typeface="Calibri"/>
              </a:rPr>
              <a:t>C</a:t>
            </a:r>
            <a:r>
              <a:rPr dirty="0" smtClean="0" baseline="10619" sz="2700" spc="-4">
                <a:latin typeface="Calibri"/>
                <a:cs typeface="Calibri"/>
              </a:rPr>
              <a:t>O</a:t>
            </a:r>
            <a:r>
              <a:rPr dirty="0" smtClean="0" baseline="-4551" sz="1800" spc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7452" y="3761486"/>
            <a:ext cx="975988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C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0">
                <a:latin typeface="Calibri"/>
                <a:cs typeface="Calibri"/>
              </a:rPr>
              <a:t>4</a:t>
            </a:r>
            <a:r>
              <a:rPr dirty="0" smtClean="0" baseline="-4551" sz="1800" spc="0">
                <a:latin typeface="Calibri"/>
                <a:cs typeface="Calibri"/>
              </a:rPr>
              <a:t>  </a:t>
            </a:r>
            <a:r>
              <a:rPr dirty="0" smtClean="0" baseline="-4551" sz="1800" spc="29">
                <a:latin typeface="Calibri"/>
                <a:cs typeface="Calibri"/>
              </a:rPr>
              <a:t> </a:t>
            </a:r>
            <a:r>
              <a:rPr dirty="0" smtClean="0" baseline="10619" sz="2700" spc="-4">
                <a:latin typeface="Calibri"/>
                <a:cs typeface="Calibri"/>
              </a:rPr>
              <a:t>(H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8696" y="3761486"/>
            <a:ext cx="436485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4911" y="3783711"/>
            <a:ext cx="1645514" cy="666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mi</a:t>
            </a:r>
            <a:r>
              <a:rPr dirty="0" smtClean="0" baseline="3034" sz="2700" spc="-9">
                <a:latin typeface="Calibri"/>
                <a:cs typeface="Calibri"/>
              </a:rPr>
              <a:t>c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oo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-29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anism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08712" marR="34289">
              <a:lnSpc>
                <a:spcPct val="101725"/>
              </a:lnSpc>
              <a:spcBef>
                <a:spcPts val="950"/>
              </a:spcBef>
            </a:pPr>
            <a:r>
              <a:rPr dirty="0" smtClean="0" sz="1800" spc="-179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,</a:t>
            </a:r>
            <a:r>
              <a:rPr dirty="0" smtClean="0" sz="1800" spc="-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pH,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C/N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278" y="3897376"/>
            <a:ext cx="790207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-4551" sz="1800" spc="4">
                <a:latin typeface="Calibri"/>
                <a:cs typeface="Calibri"/>
              </a:rPr>
              <a:t>6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12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-4551" sz="1800" spc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7368" y="4309897"/>
            <a:ext cx="81923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14">
                <a:latin typeface="Calibri"/>
                <a:cs typeface="Calibri"/>
              </a:rPr>
              <a:t>s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54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5076" y="1606296"/>
            <a:ext cx="1296924" cy="1200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5"/>
              </a:spcBef>
            </a:pPr>
            <a:endParaRPr sz="900"/>
          </a:p>
          <a:p>
            <a:pPr marL="783082">
              <a:lnSpc>
                <a:spcPct val="95825"/>
              </a:lnSpc>
              <a:spcBef>
                <a:spcPts val="7000"/>
              </a:spcBef>
            </a:pPr>
            <a:r>
              <a:rPr dirty="0" smtClean="0" sz="1200" spc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8402" y="1500805"/>
            <a:ext cx="1452511" cy="1450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59"/>
              </a:spcBef>
            </a:pPr>
            <a:endParaRPr sz="1200"/>
          </a:p>
          <a:p>
            <a:pPr marL="230440" marR="231664" indent="0" algn="ctr">
              <a:lnSpc>
                <a:spcPct val="100041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ctéri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en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se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’O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83692" y="659891"/>
            <a:ext cx="5862828" cy="624840"/>
          </a:xfrm>
          <a:custGeom>
            <a:avLst/>
            <a:gdLst/>
            <a:ahLst/>
            <a:cxnLst/>
            <a:rect l="l" t="t" r="r" b="b"/>
            <a:pathLst>
              <a:path w="5862828" h="624840">
                <a:moveTo>
                  <a:pt x="0" y="62484"/>
                </a:moveTo>
                <a:lnTo>
                  <a:pt x="0" y="562356"/>
                </a:lnTo>
                <a:lnTo>
                  <a:pt x="1534" y="576192"/>
                </a:lnTo>
                <a:lnTo>
                  <a:pt x="23210" y="610967"/>
                </a:lnTo>
                <a:lnTo>
                  <a:pt x="62484" y="624840"/>
                </a:lnTo>
                <a:lnTo>
                  <a:pt x="5800344" y="624840"/>
                </a:lnTo>
                <a:lnTo>
                  <a:pt x="5839179" y="611330"/>
                </a:lnTo>
                <a:lnTo>
                  <a:pt x="5861159" y="576777"/>
                </a:lnTo>
                <a:lnTo>
                  <a:pt x="5862828" y="562356"/>
                </a:lnTo>
                <a:lnTo>
                  <a:pt x="5862828" y="62484"/>
                </a:lnTo>
                <a:lnTo>
                  <a:pt x="5849318" y="23648"/>
                </a:lnTo>
                <a:lnTo>
                  <a:pt x="5814765" y="1668"/>
                </a:lnTo>
                <a:lnTo>
                  <a:pt x="5800344" y="0"/>
                </a:lnTo>
                <a:lnTo>
                  <a:pt x="62484" y="0"/>
                </a:lnTo>
                <a:lnTo>
                  <a:pt x="23664" y="13509"/>
                </a:lnTo>
                <a:lnTo>
                  <a:pt x="1670" y="48062"/>
                </a:lnTo>
                <a:lnTo>
                  <a:pt x="0" y="624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54963" y="1481327"/>
            <a:ext cx="6393180" cy="760476"/>
          </a:xfrm>
          <a:custGeom>
            <a:avLst/>
            <a:gdLst/>
            <a:ahLst/>
            <a:cxnLst/>
            <a:rect l="l" t="t" r="r" b="b"/>
            <a:pathLst>
              <a:path w="6393180" h="760476">
                <a:moveTo>
                  <a:pt x="0" y="76073"/>
                </a:moveTo>
                <a:lnTo>
                  <a:pt x="0" y="684402"/>
                </a:lnTo>
                <a:lnTo>
                  <a:pt x="309" y="691318"/>
                </a:lnTo>
                <a:lnTo>
                  <a:pt x="15348" y="730247"/>
                </a:lnTo>
                <a:lnTo>
                  <a:pt x="47968" y="755125"/>
                </a:lnTo>
                <a:lnTo>
                  <a:pt x="76047" y="760476"/>
                </a:lnTo>
                <a:lnTo>
                  <a:pt x="6317107" y="760476"/>
                </a:lnTo>
                <a:lnTo>
                  <a:pt x="6362960" y="745122"/>
                </a:lnTo>
                <a:lnTo>
                  <a:pt x="6387831" y="712496"/>
                </a:lnTo>
                <a:lnTo>
                  <a:pt x="6393180" y="684402"/>
                </a:lnTo>
                <a:lnTo>
                  <a:pt x="6393180" y="76073"/>
                </a:lnTo>
                <a:lnTo>
                  <a:pt x="6377826" y="30219"/>
                </a:lnTo>
                <a:lnTo>
                  <a:pt x="6345200" y="5348"/>
                </a:lnTo>
                <a:lnTo>
                  <a:pt x="6317107" y="0"/>
                </a:lnTo>
                <a:lnTo>
                  <a:pt x="76047" y="0"/>
                </a:lnTo>
                <a:lnTo>
                  <a:pt x="30228" y="15346"/>
                </a:lnTo>
                <a:lnTo>
                  <a:pt x="5352" y="47974"/>
                </a:lnTo>
                <a:lnTo>
                  <a:pt x="0" y="7607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753100" y="1610233"/>
            <a:ext cx="2115679" cy="565276"/>
          </a:xfrm>
          <a:custGeom>
            <a:avLst/>
            <a:gdLst/>
            <a:ahLst/>
            <a:cxnLst/>
            <a:rect l="l" t="t" r="r" b="b"/>
            <a:pathLst>
              <a:path w="2115679" h="565276">
                <a:moveTo>
                  <a:pt x="0" y="315340"/>
                </a:moveTo>
                <a:lnTo>
                  <a:pt x="252222" y="565276"/>
                </a:lnTo>
                <a:lnTo>
                  <a:pt x="252222" y="439165"/>
                </a:lnTo>
                <a:lnTo>
                  <a:pt x="282895" y="438581"/>
                </a:lnTo>
                <a:lnTo>
                  <a:pt x="344016" y="437217"/>
                </a:lnTo>
                <a:lnTo>
                  <a:pt x="404804" y="435594"/>
                </a:lnTo>
                <a:lnTo>
                  <a:pt x="465218" y="433711"/>
                </a:lnTo>
                <a:lnTo>
                  <a:pt x="525220" y="431570"/>
                </a:lnTo>
                <a:lnTo>
                  <a:pt x="584768" y="429170"/>
                </a:lnTo>
                <a:lnTo>
                  <a:pt x="643825" y="426511"/>
                </a:lnTo>
                <a:lnTo>
                  <a:pt x="702349" y="423592"/>
                </a:lnTo>
                <a:lnTo>
                  <a:pt x="760302" y="420415"/>
                </a:lnTo>
                <a:lnTo>
                  <a:pt x="817644" y="416978"/>
                </a:lnTo>
                <a:lnTo>
                  <a:pt x="1002276" y="403851"/>
                </a:lnTo>
                <a:lnTo>
                  <a:pt x="1149474" y="390906"/>
                </a:lnTo>
                <a:lnTo>
                  <a:pt x="1287386" y="376432"/>
                </a:lnTo>
                <a:lnTo>
                  <a:pt x="1415731" y="360537"/>
                </a:lnTo>
                <a:lnTo>
                  <a:pt x="1534229" y="343328"/>
                </a:lnTo>
                <a:lnTo>
                  <a:pt x="1642597" y="324911"/>
                </a:lnTo>
                <a:lnTo>
                  <a:pt x="1740555" y="305393"/>
                </a:lnTo>
                <a:lnTo>
                  <a:pt x="1827820" y="284881"/>
                </a:lnTo>
                <a:lnTo>
                  <a:pt x="1904112" y="263481"/>
                </a:lnTo>
                <a:lnTo>
                  <a:pt x="1969150" y="241300"/>
                </a:lnTo>
                <a:lnTo>
                  <a:pt x="2022653" y="218444"/>
                </a:lnTo>
                <a:lnTo>
                  <a:pt x="2064338" y="195021"/>
                </a:lnTo>
                <a:lnTo>
                  <a:pt x="2111132" y="146898"/>
                </a:lnTo>
                <a:lnTo>
                  <a:pt x="2115679" y="122412"/>
                </a:lnTo>
                <a:lnTo>
                  <a:pt x="2107283" y="97784"/>
                </a:lnTo>
                <a:lnTo>
                  <a:pt x="2085664" y="73123"/>
                </a:lnTo>
                <a:lnTo>
                  <a:pt x="2050541" y="48534"/>
                </a:lnTo>
                <a:lnTo>
                  <a:pt x="2001631" y="24124"/>
                </a:lnTo>
                <a:lnTo>
                  <a:pt x="1938654" y="0"/>
                </a:lnTo>
                <a:lnTo>
                  <a:pt x="1891125" y="15134"/>
                </a:lnTo>
                <a:lnTo>
                  <a:pt x="1838648" y="29779"/>
                </a:lnTo>
                <a:lnTo>
                  <a:pt x="1781403" y="43913"/>
                </a:lnTo>
                <a:lnTo>
                  <a:pt x="1719569" y="57517"/>
                </a:lnTo>
                <a:lnTo>
                  <a:pt x="1653325" y="70572"/>
                </a:lnTo>
                <a:lnTo>
                  <a:pt x="1582850" y="83057"/>
                </a:lnTo>
                <a:lnTo>
                  <a:pt x="1508323" y="94952"/>
                </a:lnTo>
                <a:lnTo>
                  <a:pt x="1429923" y="106239"/>
                </a:lnTo>
                <a:lnTo>
                  <a:pt x="1347829" y="116896"/>
                </a:lnTo>
                <a:lnTo>
                  <a:pt x="1262221" y="126904"/>
                </a:lnTo>
                <a:lnTo>
                  <a:pt x="1173277" y="136244"/>
                </a:lnTo>
                <a:lnTo>
                  <a:pt x="1081176" y="144895"/>
                </a:lnTo>
                <a:lnTo>
                  <a:pt x="986098" y="152838"/>
                </a:lnTo>
                <a:lnTo>
                  <a:pt x="888221" y="160053"/>
                </a:lnTo>
                <a:lnTo>
                  <a:pt x="787725" y="166520"/>
                </a:lnTo>
                <a:lnTo>
                  <a:pt x="684789" y="172220"/>
                </a:lnTo>
                <a:lnTo>
                  <a:pt x="579591" y="177131"/>
                </a:lnTo>
                <a:lnTo>
                  <a:pt x="472311" y="181236"/>
                </a:lnTo>
                <a:lnTo>
                  <a:pt x="363128" y="184513"/>
                </a:lnTo>
                <a:lnTo>
                  <a:pt x="252222" y="186943"/>
                </a:lnTo>
                <a:lnTo>
                  <a:pt x="252222" y="60832"/>
                </a:lnTo>
                <a:lnTo>
                  <a:pt x="0" y="31534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753100" y="1168908"/>
            <a:ext cx="2115311" cy="567436"/>
          </a:xfrm>
          <a:custGeom>
            <a:avLst/>
            <a:gdLst/>
            <a:ahLst/>
            <a:cxnLst/>
            <a:rect l="l" t="t" r="r" b="b"/>
            <a:pathLst>
              <a:path w="2115311" h="567436">
                <a:moveTo>
                  <a:pt x="173490" y="253266"/>
                </a:moveTo>
                <a:lnTo>
                  <a:pt x="343119" y="256346"/>
                </a:lnTo>
                <a:lnTo>
                  <a:pt x="508339" y="261381"/>
                </a:lnTo>
                <a:lnTo>
                  <a:pt x="668609" y="268289"/>
                </a:lnTo>
                <a:lnTo>
                  <a:pt x="823382" y="276988"/>
                </a:lnTo>
                <a:lnTo>
                  <a:pt x="972115" y="287400"/>
                </a:lnTo>
                <a:lnTo>
                  <a:pt x="1114264" y="299441"/>
                </a:lnTo>
                <a:lnTo>
                  <a:pt x="1249283" y="313031"/>
                </a:lnTo>
                <a:lnTo>
                  <a:pt x="1376629" y="328089"/>
                </a:lnTo>
                <a:lnTo>
                  <a:pt x="1495758" y="344535"/>
                </a:lnTo>
                <a:lnTo>
                  <a:pt x="1606124" y="362286"/>
                </a:lnTo>
                <a:lnTo>
                  <a:pt x="1707184" y="381262"/>
                </a:lnTo>
                <a:lnTo>
                  <a:pt x="1798394" y="401381"/>
                </a:lnTo>
                <a:lnTo>
                  <a:pt x="1879208" y="422564"/>
                </a:lnTo>
                <a:lnTo>
                  <a:pt x="1949082" y="444728"/>
                </a:lnTo>
                <a:lnTo>
                  <a:pt x="2007473" y="467792"/>
                </a:lnTo>
                <a:lnTo>
                  <a:pt x="2053836" y="491676"/>
                </a:lnTo>
                <a:lnTo>
                  <a:pt x="2087626" y="516299"/>
                </a:lnTo>
                <a:lnTo>
                  <a:pt x="2115311" y="567436"/>
                </a:lnTo>
                <a:lnTo>
                  <a:pt x="2115311" y="315340"/>
                </a:lnTo>
                <a:lnTo>
                  <a:pt x="2087626" y="264170"/>
                </a:lnTo>
                <a:lnTo>
                  <a:pt x="2053836" y="239532"/>
                </a:lnTo>
                <a:lnTo>
                  <a:pt x="2007473" y="215635"/>
                </a:lnTo>
                <a:lnTo>
                  <a:pt x="1949082" y="192559"/>
                </a:lnTo>
                <a:lnTo>
                  <a:pt x="1879208" y="170385"/>
                </a:lnTo>
                <a:lnTo>
                  <a:pt x="1798394" y="149194"/>
                </a:lnTo>
                <a:lnTo>
                  <a:pt x="1707184" y="129067"/>
                </a:lnTo>
                <a:lnTo>
                  <a:pt x="1606124" y="110085"/>
                </a:lnTo>
                <a:lnTo>
                  <a:pt x="1495758" y="92329"/>
                </a:lnTo>
                <a:lnTo>
                  <a:pt x="1376629" y="75879"/>
                </a:lnTo>
                <a:lnTo>
                  <a:pt x="1249283" y="60817"/>
                </a:lnTo>
                <a:lnTo>
                  <a:pt x="1114264" y="47224"/>
                </a:lnTo>
                <a:lnTo>
                  <a:pt x="972115" y="35181"/>
                </a:lnTo>
                <a:lnTo>
                  <a:pt x="823382" y="24768"/>
                </a:lnTo>
                <a:lnTo>
                  <a:pt x="668609" y="16068"/>
                </a:lnTo>
                <a:lnTo>
                  <a:pt x="508339" y="9159"/>
                </a:lnTo>
                <a:lnTo>
                  <a:pt x="343119" y="4124"/>
                </a:lnTo>
                <a:lnTo>
                  <a:pt x="173490" y="1044"/>
                </a:lnTo>
                <a:lnTo>
                  <a:pt x="0" y="0"/>
                </a:lnTo>
                <a:lnTo>
                  <a:pt x="0" y="252221"/>
                </a:lnTo>
                <a:lnTo>
                  <a:pt x="173490" y="253266"/>
                </a:lnTo>
                <a:close/>
              </a:path>
            </a:pathLst>
          </a:custGeom>
          <a:solidFill>
            <a:srgbClr val="A9B1C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753100" y="1168908"/>
            <a:ext cx="2115311" cy="1006601"/>
          </a:xfrm>
          <a:custGeom>
            <a:avLst/>
            <a:gdLst/>
            <a:ahLst/>
            <a:cxnLst/>
            <a:rect l="l" t="t" r="r" b="b"/>
            <a:pathLst>
              <a:path w="2115311" h="1006601">
                <a:moveTo>
                  <a:pt x="2115311" y="567436"/>
                </a:moveTo>
                <a:lnTo>
                  <a:pt x="2087626" y="516299"/>
                </a:lnTo>
                <a:lnTo>
                  <a:pt x="2053836" y="491676"/>
                </a:lnTo>
                <a:lnTo>
                  <a:pt x="2007473" y="467792"/>
                </a:lnTo>
                <a:lnTo>
                  <a:pt x="1949082" y="444728"/>
                </a:lnTo>
                <a:lnTo>
                  <a:pt x="1879208" y="422564"/>
                </a:lnTo>
                <a:lnTo>
                  <a:pt x="1798394" y="401381"/>
                </a:lnTo>
                <a:lnTo>
                  <a:pt x="1707184" y="381262"/>
                </a:lnTo>
                <a:lnTo>
                  <a:pt x="1606124" y="362286"/>
                </a:lnTo>
                <a:lnTo>
                  <a:pt x="1495758" y="344535"/>
                </a:lnTo>
                <a:lnTo>
                  <a:pt x="1376629" y="328089"/>
                </a:lnTo>
                <a:lnTo>
                  <a:pt x="1249283" y="313031"/>
                </a:lnTo>
                <a:lnTo>
                  <a:pt x="1114264" y="299441"/>
                </a:lnTo>
                <a:lnTo>
                  <a:pt x="972115" y="287400"/>
                </a:lnTo>
                <a:lnTo>
                  <a:pt x="823382" y="276988"/>
                </a:lnTo>
                <a:lnTo>
                  <a:pt x="668609" y="268289"/>
                </a:lnTo>
                <a:lnTo>
                  <a:pt x="508339" y="261381"/>
                </a:lnTo>
                <a:lnTo>
                  <a:pt x="343119" y="256346"/>
                </a:lnTo>
                <a:lnTo>
                  <a:pt x="173490" y="253266"/>
                </a:lnTo>
                <a:lnTo>
                  <a:pt x="0" y="252221"/>
                </a:lnTo>
                <a:lnTo>
                  <a:pt x="0" y="0"/>
                </a:lnTo>
                <a:lnTo>
                  <a:pt x="173490" y="1044"/>
                </a:lnTo>
                <a:lnTo>
                  <a:pt x="343119" y="4124"/>
                </a:lnTo>
                <a:lnTo>
                  <a:pt x="508339" y="9159"/>
                </a:lnTo>
                <a:lnTo>
                  <a:pt x="668609" y="16068"/>
                </a:lnTo>
                <a:lnTo>
                  <a:pt x="823382" y="24768"/>
                </a:lnTo>
                <a:lnTo>
                  <a:pt x="972115" y="35181"/>
                </a:lnTo>
                <a:lnTo>
                  <a:pt x="1114264" y="47224"/>
                </a:lnTo>
                <a:lnTo>
                  <a:pt x="1249283" y="60817"/>
                </a:lnTo>
                <a:lnTo>
                  <a:pt x="1376629" y="75879"/>
                </a:lnTo>
                <a:lnTo>
                  <a:pt x="1495758" y="92329"/>
                </a:lnTo>
                <a:lnTo>
                  <a:pt x="1606124" y="110085"/>
                </a:lnTo>
                <a:lnTo>
                  <a:pt x="1707184" y="129067"/>
                </a:lnTo>
                <a:lnTo>
                  <a:pt x="1798394" y="149194"/>
                </a:lnTo>
                <a:lnTo>
                  <a:pt x="1879208" y="170385"/>
                </a:lnTo>
                <a:lnTo>
                  <a:pt x="1949082" y="192559"/>
                </a:lnTo>
                <a:lnTo>
                  <a:pt x="2007473" y="215635"/>
                </a:lnTo>
                <a:lnTo>
                  <a:pt x="2053836" y="239532"/>
                </a:lnTo>
                <a:lnTo>
                  <a:pt x="2087626" y="264170"/>
                </a:lnTo>
                <a:lnTo>
                  <a:pt x="2115311" y="315340"/>
                </a:lnTo>
                <a:lnTo>
                  <a:pt x="2115311" y="567436"/>
                </a:lnTo>
                <a:lnTo>
                  <a:pt x="2091849" y="614479"/>
                </a:lnTo>
                <a:lnTo>
                  <a:pt x="2023609" y="659466"/>
                </a:lnTo>
                <a:lnTo>
                  <a:pt x="1973705" y="681019"/>
                </a:lnTo>
                <a:lnTo>
                  <a:pt x="1913813" y="701856"/>
                </a:lnTo>
                <a:lnTo>
                  <a:pt x="1844338" y="721908"/>
                </a:lnTo>
                <a:lnTo>
                  <a:pt x="1765682" y="741109"/>
                </a:lnTo>
                <a:lnTo>
                  <a:pt x="1678246" y="759390"/>
                </a:lnTo>
                <a:lnTo>
                  <a:pt x="1582435" y="776684"/>
                </a:lnTo>
                <a:lnTo>
                  <a:pt x="1478651" y="792924"/>
                </a:lnTo>
                <a:lnTo>
                  <a:pt x="1367296" y="808042"/>
                </a:lnTo>
                <a:lnTo>
                  <a:pt x="1248772" y="821970"/>
                </a:lnTo>
                <a:lnTo>
                  <a:pt x="1123484" y="834641"/>
                </a:lnTo>
                <a:lnTo>
                  <a:pt x="991832" y="845988"/>
                </a:lnTo>
                <a:lnTo>
                  <a:pt x="854220" y="855943"/>
                </a:lnTo>
                <a:lnTo>
                  <a:pt x="711050" y="864438"/>
                </a:lnTo>
                <a:lnTo>
                  <a:pt x="562725" y="871406"/>
                </a:lnTo>
                <a:lnTo>
                  <a:pt x="409648" y="876779"/>
                </a:lnTo>
                <a:lnTo>
                  <a:pt x="252222" y="880490"/>
                </a:lnTo>
                <a:lnTo>
                  <a:pt x="252222" y="1006601"/>
                </a:lnTo>
                <a:lnTo>
                  <a:pt x="0" y="756665"/>
                </a:lnTo>
                <a:lnTo>
                  <a:pt x="252222" y="502157"/>
                </a:lnTo>
                <a:lnTo>
                  <a:pt x="252222" y="628268"/>
                </a:lnTo>
                <a:lnTo>
                  <a:pt x="363128" y="625838"/>
                </a:lnTo>
                <a:lnTo>
                  <a:pt x="472311" y="622561"/>
                </a:lnTo>
                <a:lnTo>
                  <a:pt x="579591" y="618456"/>
                </a:lnTo>
                <a:lnTo>
                  <a:pt x="684789" y="613545"/>
                </a:lnTo>
                <a:lnTo>
                  <a:pt x="787725" y="607845"/>
                </a:lnTo>
                <a:lnTo>
                  <a:pt x="888221" y="601378"/>
                </a:lnTo>
                <a:lnTo>
                  <a:pt x="986098" y="594163"/>
                </a:lnTo>
                <a:lnTo>
                  <a:pt x="1081176" y="586220"/>
                </a:lnTo>
                <a:lnTo>
                  <a:pt x="1173277" y="577569"/>
                </a:lnTo>
                <a:lnTo>
                  <a:pt x="1262221" y="568229"/>
                </a:lnTo>
                <a:lnTo>
                  <a:pt x="1347829" y="558221"/>
                </a:lnTo>
                <a:lnTo>
                  <a:pt x="1429923" y="547564"/>
                </a:lnTo>
                <a:lnTo>
                  <a:pt x="1508323" y="536277"/>
                </a:lnTo>
                <a:lnTo>
                  <a:pt x="1582850" y="524382"/>
                </a:lnTo>
                <a:lnTo>
                  <a:pt x="1653325" y="511897"/>
                </a:lnTo>
                <a:lnTo>
                  <a:pt x="1719569" y="498842"/>
                </a:lnTo>
                <a:lnTo>
                  <a:pt x="1781403" y="485238"/>
                </a:lnTo>
                <a:lnTo>
                  <a:pt x="1838648" y="471104"/>
                </a:lnTo>
                <a:lnTo>
                  <a:pt x="1891125" y="456459"/>
                </a:lnTo>
                <a:lnTo>
                  <a:pt x="1938654" y="441325"/>
                </a:lnTo>
              </a:path>
            </a:pathLst>
          </a:custGeom>
          <a:ln w="12191">
            <a:solidFill>
              <a:srgbClr val="D2DEE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190244" y="2557272"/>
            <a:ext cx="6428232" cy="643127"/>
          </a:xfrm>
          <a:custGeom>
            <a:avLst/>
            <a:gdLst/>
            <a:ahLst/>
            <a:cxnLst/>
            <a:rect l="l" t="t" r="r" b="b"/>
            <a:pathLst>
              <a:path w="6428232" h="643127">
                <a:moveTo>
                  <a:pt x="0" y="64262"/>
                </a:moveTo>
                <a:lnTo>
                  <a:pt x="42" y="581213"/>
                </a:lnTo>
                <a:lnTo>
                  <a:pt x="14921" y="620003"/>
                </a:lnTo>
                <a:lnTo>
                  <a:pt x="49880" y="641500"/>
                </a:lnTo>
                <a:lnTo>
                  <a:pt x="64312" y="643127"/>
                </a:lnTo>
                <a:lnTo>
                  <a:pt x="6366276" y="643087"/>
                </a:lnTo>
                <a:lnTo>
                  <a:pt x="6405090" y="628212"/>
                </a:lnTo>
                <a:lnTo>
                  <a:pt x="6426603" y="593273"/>
                </a:lnTo>
                <a:lnTo>
                  <a:pt x="6428232" y="578865"/>
                </a:lnTo>
                <a:lnTo>
                  <a:pt x="6428191" y="61955"/>
                </a:lnTo>
                <a:lnTo>
                  <a:pt x="6413316" y="23141"/>
                </a:lnTo>
                <a:lnTo>
                  <a:pt x="6378377" y="1628"/>
                </a:lnTo>
                <a:lnTo>
                  <a:pt x="6363970" y="0"/>
                </a:lnTo>
                <a:lnTo>
                  <a:pt x="61959" y="42"/>
                </a:lnTo>
                <a:lnTo>
                  <a:pt x="23118" y="14929"/>
                </a:lnTo>
                <a:lnTo>
                  <a:pt x="1625" y="49860"/>
                </a:lnTo>
                <a:lnTo>
                  <a:pt x="0" y="6426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747004" y="2707513"/>
            <a:ext cx="2202572" cy="491489"/>
          </a:xfrm>
          <a:custGeom>
            <a:avLst/>
            <a:gdLst/>
            <a:ahLst/>
            <a:cxnLst/>
            <a:rect l="l" t="t" r="r" b="b"/>
            <a:pathLst>
              <a:path w="2202572" h="491489">
                <a:moveTo>
                  <a:pt x="0" y="273812"/>
                </a:moveTo>
                <a:lnTo>
                  <a:pt x="219075" y="491489"/>
                </a:lnTo>
                <a:lnTo>
                  <a:pt x="219075" y="382015"/>
                </a:lnTo>
                <a:lnTo>
                  <a:pt x="253269" y="381545"/>
                </a:lnTo>
                <a:lnTo>
                  <a:pt x="321412" y="380410"/>
                </a:lnTo>
                <a:lnTo>
                  <a:pt x="389185" y="379017"/>
                </a:lnTo>
                <a:lnTo>
                  <a:pt x="456541" y="377367"/>
                </a:lnTo>
                <a:lnTo>
                  <a:pt x="523432" y="375461"/>
                </a:lnTo>
                <a:lnTo>
                  <a:pt x="589810" y="373298"/>
                </a:lnTo>
                <a:lnTo>
                  <a:pt x="655626" y="370881"/>
                </a:lnTo>
                <a:lnTo>
                  <a:pt x="720834" y="368210"/>
                </a:lnTo>
                <a:lnTo>
                  <a:pt x="785384" y="365286"/>
                </a:lnTo>
                <a:lnTo>
                  <a:pt x="849229" y="362109"/>
                </a:lnTo>
                <a:lnTo>
                  <a:pt x="1043484" y="350616"/>
                </a:lnTo>
                <a:lnTo>
                  <a:pt x="1196723" y="339385"/>
                </a:lnTo>
                <a:lnTo>
                  <a:pt x="1340294" y="326825"/>
                </a:lnTo>
                <a:lnTo>
                  <a:pt x="1473907" y="313029"/>
                </a:lnTo>
                <a:lnTo>
                  <a:pt x="1597267" y="298090"/>
                </a:lnTo>
                <a:lnTo>
                  <a:pt x="1710081" y="282101"/>
                </a:lnTo>
                <a:lnTo>
                  <a:pt x="1812058" y="265155"/>
                </a:lnTo>
                <a:lnTo>
                  <a:pt x="1902905" y="247345"/>
                </a:lnTo>
                <a:lnTo>
                  <a:pt x="1982327" y="228763"/>
                </a:lnTo>
                <a:lnTo>
                  <a:pt x="2050033" y="209502"/>
                </a:lnTo>
                <a:lnTo>
                  <a:pt x="2105731" y="189655"/>
                </a:lnTo>
                <a:lnTo>
                  <a:pt x="2149126" y="169316"/>
                </a:lnTo>
                <a:lnTo>
                  <a:pt x="2197840" y="127530"/>
                </a:lnTo>
                <a:lnTo>
                  <a:pt x="2202572" y="106269"/>
                </a:lnTo>
                <a:lnTo>
                  <a:pt x="2193832" y="84886"/>
                </a:lnTo>
                <a:lnTo>
                  <a:pt x="2171326" y="63475"/>
                </a:lnTo>
                <a:lnTo>
                  <a:pt x="2134761" y="42129"/>
                </a:lnTo>
                <a:lnTo>
                  <a:pt x="2083844" y="20939"/>
                </a:lnTo>
                <a:lnTo>
                  <a:pt x="2018284" y="0"/>
                </a:lnTo>
                <a:lnTo>
                  <a:pt x="1967767" y="13403"/>
                </a:lnTo>
                <a:lnTo>
                  <a:pt x="1911907" y="26360"/>
                </a:lnTo>
                <a:lnTo>
                  <a:pt x="1850900" y="38853"/>
                </a:lnTo>
                <a:lnTo>
                  <a:pt x="1784946" y="50864"/>
                </a:lnTo>
                <a:lnTo>
                  <a:pt x="1714244" y="62374"/>
                </a:lnTo>
                <a:lnTo>
                  <a:pt x="1638992" y="73368"/>
                </a:lnTo>
                <a:lnTo>
                  <a:pt x="1559389" y="83825"/>
                </a:lnTo>
                <a:lnTo>
                  <a:pt x="1475634" y="93730"/>
                </a:lnTo>
                <a:lnTo>
                  <a:pt x="1387926" y="103063"/>
                </a:lnTo>
                <a:lnTo>
                  <a:pt x="1296463" y="111807"/>
                </a:lnTo>
                <a:lnTo>
                  <a:pt x="1201445" y="119945"/>
                </a:lnTo>
                <a:lnTo>
                  <a:pt x="1103070" y="127458"/>
                </a:lnTo>
                <a:lnTo>
                  <a:pt x="1001536" y="134328"/>
                </a:lnTo>
                <a:lnTo>
                  <a:pt x="897044" y="140539"/>
                </a:lnTo>
                <a:lnTo>
                  <a:pt x="789791" y="146071"/>
                </a:lnTo>
                <a:lnTo>
                  <a:pt x="679976" y="150908"/>
                </a:lnTo>
                <a:lnTo>
                  <a:pt x="567798" y="155031"/>
                </a:lnTo>
                <a:lnTo>
                  <a:pt x="453456" y="158423"/>
                </a:lnTo>
                <a:lnTo>
                  <a:pt x="337149" y="161065"/>
                </a:lnTo>
                <a:lnTo>
                  <a:pt x="219075" y="162940"/>
                </a:lnTo>
                <a:lnTo>
                  <a:pt x="219075" y="53339"/>
                </a:lnTo>
                <a:lnTo>
                  <a:pt x="0" y="273812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747004" y="2324100"/>
            <a:ext cx="2202179" cy="492887"/>
          </a:xfrm>
          <a:custGeom>
            <a:avLst/>
            <a:gdLst/>
            <a:ahLst/>
            <a:cxnLst/>
            <a:rect l="l" t="t" r="r" b="b"/>
            <a:pathLst>
              <a:path w="2202179" h="492887">
                <a:moveTo>
                  <a:pt x="529225" y="227030"/>
                </a:moveTo>
                <a:lnTo>
                  <a:pt x="696077" y="233030"/>
                </a:lnTo>
                <a:lnTo>
                  <a:pt x="857208" y="240587"/>
                </a:lnTo>
                <a:lnTo>
                  <a:pt x="1012049" y="249630"/>
                </a:lnTo>
                <a:lnTo>
                  <a:pt x="1160035" y="260090"/>
                </a:lnTo>
                <a:lnTo>
                  <a:pt x="1300599" y="271894"/>
                </a:lnTo>
                <a:lnTo>
                  <a:pt x="1433174" y="284974"/>
                </a:lnTo>
                <a:lnTo>
                  <a:pt x="1557194" y="299259"/>
                </a:lnTo>
                <a:lnTo>
                  <a:pt x="1672092" y="314678"/>
                </a:lnTo>
                <a:lnTo>
                  <a:pt x="1777300" y="331162"/>
                </a:lnTo>
                <a:lnTo>
                  <a:pt x="1872254" y="348639"/>
                </a:lnTo>
                <a:lnTo>
                  <a:pt x="1956385" y="367039"/>
                </a:lnTo>
                <a:lnTo>
                  <a:pt x="2029128" y="386292"/>
                </a:lnTo>
                <a:lnTo>
                  <a:pt x="2089916" y="406327"/>
                </a:lnTo>
                <a:lnTo>
                  <a:pt x="2138181" y="427075"/>
                </a:lnTo>
                <a:lnTo>
                  <a:pt x="2173358" y="448464"/>
                </a:lnTo>
                <a:lnTo>
                  <a:pt x="2202179" y="492887"/>
                </a:lnTo>
                <a:lnTo>
                  <a:pt x="2202179" y="273812"/>
                </a:lnTo>
                <a:lnTo>
                  <a:pt x="2173358" y="229389"/>
                </a:lnTo>
                <a:lnTo>
                  <a:pt x="2138181" y="208000"/>
                </a:lnTo>
                <a:lnTo>
                  <a:pt x="2089916" y="187252"/>
                </a:lnTo>
                <a:lnTo>
                  <a:pt x="2029128" y="167217"/>
                </a:lnTo>
                <a:lnTo>
                  <a:pt x="1956385" y="147964"/>
                </a:lnTo>
                <a:lnTo>
                  <a:pt x="1872254" y="129564"/>
                </a:lnTo>
                <a:lnTo>
                  <a:pt x="1777300" y="112087"/>
                </a:lnTo>
                <a:lnTo>
                  <a:pt x="1672092" y="95603"/>
                </a:lnTo>
                <a:lnTo>
                  <a:pt x="1557194" y="80184"/>
                </a:lnTo>
                <a:lnTo>
                  <a:pt x="1433174" y="65899"/>
                </a:lnTo>
                <a:lnTo>
                  <a:pt x="1300599" y="52819"/>
                </a:lnTo>
                <a:lnTo>
                  <a:pt x="1160035" y="41015"/>
                </a:lnTo>
                <a:lnTo>
                  <a:pt x="1012049" y="30555"/>
                </a:lnTo>
                <a:lnTo>
                  <a:pt x="857208" y="21512"/>
                </a:lnTo>
                <a:lnTo>
                  <a:pt x="696077" y="13955"/>
                </a:lnTo>
                <a:lnTo>
                  <a:pt x="529225" y="7955"/>
                </a:lnTo>
                <a:lnTo>
                  <a:pt x="357216" y="3582"/>
                </a:lnTo>
                <a:lnTo>
                  <a:pt x="180619" y="907"/>
                </a:lnTo>
                <a:lnTo>
                  <a:pt x="0" y="0"/>
                </a:lnTo>
                <a:lnTo>
                  <a:pt x="0" y="219075"/>
                </a:lnTo>
                <a:lnTo>
                  <a:pt x="180619" y="219982"/>
                </a:lnTo>
                <a:lnTo>
                  <a:pt x="357216" y="222657"/>
                </a:lnTo>
                <a:lnTo>
                  <a:pt x="529225" y="227030"/>
                </a:lnTo>
                <a:close/>
              </a:path>
            </a:pathLst>
          </a:custGeom>
          <a:solidFill>
            <a:srgbClr val="A9B1C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747004" y="2324100"/>
            <a:ext cx="2202179" cy="874902"/>
          </a:xfrm>
          <a:custGeom>
            <a:avLst/>
            <a:gdLst/>
            <a:ahLst/>
            <a:cxnLst/>
            <a:rect l="l" t="t" r="r" b="b"/>
            <a:pathLst>
              <a:path w="2202179" h="874902">
                <a:moveTo>
                  <a:pt x="2202179" y="492887"/>
                </a:moveTo>
                <a:lnTo>
                  <a:pt x="2173358" y="448464"/>
                </a:lnTo>
                <a:lnTo>
                  <a:pt x="2138181" y="427075"/>
                </a:lnTo>
                <a:lnTo>
                  <a:pt x="2089916" y="406327"/>
                </a:lnTo>
                <a:lnTo>
                  <a:pt x="2029128" y="386292"/>
                </a:lnTo>
                <a:lnTo>
                  <a:pt x="1956385" y="367039"/>
                </a:lnTo>
                <a:lnTo>
                  <a:pt x="1872254" y="348639"/>
                </a:lnTo>
                <a:lnTo>
                  <a:pt x="1777300" y="331162"/>
                </a:lnTo>
                <a:lnTo>
                  <a:pt x="1672092" y="314678"/>
                </a:lnTo>
                <a:lnTo>
                  <a:pt x="1557194" y="299259"/>
                </a:lnTo>
                <a:lnTo>
                  <a:pt x="1433174" y="284974"/>
                </a:lnTo>
                <a:lnTo>
                  <a:pt x="1300599" y="271894"/>
                </a:lnTo>
                <a:lnTo>
                  <a:pt x="1160035" y="260090"/>
                </a:lnTo>
                <a:lnTo>
                  <a:pt x="1012049" y="249630"/>
                </a:lnTo>
                <a:lnTo>
                  <a:pt x="857208" y="240587"/>
                </a:lnTo>
                <a:lnTo>
                  <a:pt x="696077" y="233030"/>
                </a:lnTo>
                <a:lnTo>
                  <a:pt x="529225" y="227030"/>
                </a:lnTo>
                <a:lnTo>
                  <a:pt x="357216" y="222657"/>
                </a:lnTo>
                <a:lnTo>
                  <a:pt x="180619" y="219982"/>
                </a:lnTo>
                <a:lnTo>
                  <a:pt x="0" y="219075"/>
                </a:lnTo>
                <a:lnTo>
                  <a:pt x="0" y="0"/>
                </a:lnTo>
                <a:lnTo>
                  <a:pt x="180619" y="907"/>
                </a:lnTo>
                <a:lnTo>
                  <a:pt x="357216" y="3582"/>
                </a:lnTo>
                <a:lnTo>
                  <a:pt x="529225" y="7955"/>
                </a:lnTo>
                <a:lnTo>
                  <a:pt x="696077" y="13955"/>
                </a:lnTo>
                <a:lnTo>
                  <a:pt x="857208" y="21512"/>
                </a:lnTo>
                <a:lnTo>
                  <a:pt x="1012049" y="30555"/>
                </a:lnTo>
                <a:lnTo>
                  <a:pt x="1160035" y="41015"/>
                </a:lnTo>
                <a:lnTo>
                  <a:pt x="1300599" y="52819"/>
                </a:lnTo>
                <a:lnTo>
                  <a:pt x="1433174" y="65899"/>
                </a:lnTo>
                <a:lnTo>
                  <a:pt x="1557194" y="80184"/>
                </a:lnTo>
                <a:lnTo>
                  <a:pt x="1672092" y="95603"/>
                </a:lnTo>
                <a:lnTo>
                  <a:pt x="1777300" y="112087"/>
                </a:lnTo>
                <a:lnTo>
                  <a:pt x="1872254" y="129564"/>
                </a:lnTo>
                <a:lnTo>
                  <a:pt x="1956385" y="147964"/>
                </a:lnTo>
                <a:lnTo>
                  <a:pt x="2029128" y="167217"/>
                </a:lnTo>
                <a:lnTo>
                  <a:pt x="2089916" y="187252"/>
                </a:lnTo>
                <a:lnTo>
                  <a:pt x="2138181" y="208000"/>
                </a:lnTo>
                <a:lnTo>
                  <a:pt x="2173358" y="229389"/>
                </a:lnTo>
                <a:lnTo>
                  <a:pt x="2202179" y="273812"/>
                </a:lnTo>
                <a:lnTo>
                  <a:pt x="2202179" y="492887"/>
                </a:lnTo>
                <a:lnTo>
                  <a:pt x="2177047" y="534334"/>
                </a:lnTo>
                <a:lnTo>
                  <a:pt x="2104006" y="573925"/>
                </a:lnTo>
                <a:lnTo>
                  <a:pt x="2050625" y="592871"/>
                </a:lnTo>
                <a:lnTo>
                  <a:pt x="1986591" y="611171"/>
                </a:lnTo>
                <a:lnTo>
                  <a:pt x="1912348" y="628763"/>
                </a:lnTo>
                <a:lnTo>
                  <a:pt x="1828336" y="645587"/>
                </a:lnTo>
                <a:lnTo>
                  <a:pt x="1734998" y="661582"/>
                </a:lnTo>
                <a:lnTo>
                  <a:pt x="1632775" y="676687"/>
                </a:lnTo>
                <a:lnTo>
                  <a:pt x="1522109" y="690842"/>
                </a:lnTo>
                <a:lnTo>
                  <a:pt x="1403442" y="703985"/>
                </a:lnTo>
                <a:lnTo>
                  <a:pt x="1277215" y="716056"/>
                </a:lnTo>
                <a:lnTo>
                  <a:pt x="1143871" y="726994"/>
                </a:lnTo>
                <a:lnTo>
                  <a:pt x="1003851" y="736738"/>
                </a:lnTo>
                <a:lnTo>
                  <a:pt x="857597" y="745228"/>
                </a:lnTo>
                <a:lnTo>
                  <a:pt x="705550" y="752403"/>
                </a:lnTo>
                <a:lnTo>
                  <a:pt x="548153" y="758202"/>
                </a:lnTo>
                <a:lnTo>
                  <a:pt x="385847" y="762564"/>
                </a:lnTo>
                <a:lnTo>
                  <a:pt x="219075" y="765428"/>
                </a:lnTo>
                <a:lnTo>
                  <a:pt x="219075" y="874902"/>
                </a:lnTo>
                <a:lnTo>
                  <a:pt x="0" y="657225"/>
                </a:lnTo>
                <a:lnTo>
                  <a:pt x="219075" y="436752"/>
                </a:lnTo>
                <a:lnTo>
                  <a:pt x="219075" y="546353"/>
                </a:lnTo>
                <a:lnTo>
                  <a:pt x="337149" y="544478"/>
                </a:lnTo>
                <a:lnTo>
                  <a:pt x="453456" y="541836"/>
                </a:lnTo>
                <a:lnTo>
                  <a:pt x="567798" y="538444"/>
                </a:lnTo>
                <a:lnTo>
                  <a:pt x="679976" y="534321"/>
                </a:lnTo>
                <a:lnTo>
                  <a:pt x="789791" y="529484"/>
                </a:lnTo>
                <a:lnTo>
                  <a:pt x="897044" y="523952"/>
                </a:lnTo>
                <a:lnTo>
                  <a:pt x="1001536" y="517741"/>
                </a:lnTo>
                <a:lnTo>
                  <a:pt x="1103070" y="510871"/>
                </a:lnTo>
                <a:lnTo>
                  <a:pt x="1201445" y="503358"/>
                </a:lnTo>
                <a:lnTo>
                  <a:pt x="1296463" y="495220"/>
                </a:lnTo>
                <a:lnTo>
                  <a:pt x="1387926" y="486476"/>
                </a:lnTo>
                <a:lnTo>
                  <a:pt x="1475634" y="477143"/>
                </a:lnTo>
                <a:lnTo>
                  <a:pt x="1559389" y="467238"/>
                </a:lnTo>
                <a:lnTo>
                  <a:pt x="1638992" y="456781"/>
                </a:lnTo>
                <a:lnTo>
                  <a:pt x="1714244" y="445787"/>
                </a:lnTo>
                <a:lnTo>
                  <a:pt x="1784946" y="434277"/>
                </a:lnTo>
                <a:lnTo>
                  <a:pt x="1850900" y="422266"/>
                </a:lnTo>
                <a:lnTo>
                  <a:pt x="1911907" y="409773"/>
                </a:lnTo>
                <a:lnTo>
                  <a:pt x="1967767" y="396816"/>
                </a:lnTo>
                <a:lnTo>
                  <a:pt x="2018284" y="383413"/>
                </a:lnTo>
              </a:path>
            </a:pathLst>
          </a:custGeom>
          <a:ln w="12192">
            <a:solidFill>
              <a:srgbClr val="D2DEE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443228" y="3547872"/>
            <a:ext cx="6367272" cy="661415"/>
          </a:xfrm>
          <a:custGeom>
            <a:avLst/>
            <a:gdLst/>
            <a:ahLst/>
            <a:cxnLst/>
            <a:rect l="l" t="t" r="r" b="b"/>
            <a:pathLst>
              <a:path w="6367272" h="661415">
                <a:moveTo>
                  <a:pt x="0" y="66166"/>
                </a:moveTo>
                <a:lnTo>
                  <a:pt x="0" y="595248"/>
                </a:lnTo>
                <a:lnTo>
                  <a:pt x="218" y="600675"/>
                </a:lnTo>
                <a:lnTo>
                  <a:pt x="16390" y="638869"/>
                </a:lnTo>
                <a:lnTo>
                  <a:pt x="51717" y="659837"/>
                </a:lnTo>
                <a:lnTo>
                  <a:pt x="66166" y="661415"/>
                </a:lnTo>
                <a:lnTo>
                  <a:pt x="6301105" y="661415"/>
                </a:lnTo>
                <a:lnTo>
                  <a:pt x="6344725" y="645025"/>
                </a:lnTo>
                <a:lnTo>
                  <a:pt x="6365693" y="609698"/>
                </a:lnTo>
                <a:lnTo>
                  <a:pt x="6367272" y="595248"/>
                </a:lnTo>
                <a:lnTo>
                  <a:pt x="6367272" y="66166"/>
                </a:lnTo>
                <a:lnTo>
                  <a:pt x="6350881" y="22546"/>
                </a:lnTo>
                <a:lnTo>
                  <a:pt x="6315554" y="1578"/>
                </a:lnTo>
                <a:lnTo>
                  <a:pt x="6301105" y="0"/>
                </a:lnTo>
                <a:lnTo>
                  <a:pt x="66166" y="0"/>
                </a:lnTo>
                <a:lnTo>
                  <a:pt x="22546" y="16390"/>
                </a:lnTo>
                <a:lnTo>
                  <a:pt x="1578" y="51717"/>
                </a:lnTo>
                <a:lnTo>
                  <a:pt x="0" y="6616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67628" y="3640836"/>
            <a:ext cx="2167510" cy="533145"/>
          </a:xfrm>
          <a:custGeom>
            <a:avLst/>
            <a:gdLst/>
            <a:ahLst/>
            <a:cxnLst/>
            <a:rect l="l" t="t" r="r" b="b"/>
            <a:pathLst>
              <a:path w="2167510" h="533145">
                <a:moveTo>
                  <a:pt x="0" y="297180"/>
                </a:moveTo>
                <a:lnTo>
                  <a:pt x="237744" y="533145"/>
                </a:lnTo>
                <a:lnTo>
                  <a:pt x="237744" y="414274"/>
                </a:lnTo>
                <a:lnTo>
                  <a:pt x="270244" y="413745"/>
                </a:lnTo>
                <a:lnTo>
                  <a:pt x="335006" y="412488"/>
                </a:lnTo>
                <a:lnTo>
                  <a:pt x="399415" y="410968"/>
                </a:lnTo>
                <a:lnTo>
                  <a:pt x="463427" y="409184"/>
                </a:lnTo>
                <a:lnTo>
                  <a:pt x="527000" y="407139"/>
                </a:lnTo>
                <a:lnTo>
                  <a:pt x="590092" y="404834"/>
                </a:lnTo>
                <a:lnTo>
                  <a:pt x="652660" y="402270"/>
                </a:lnTo>
                <a:lnTo>
                  <a:pt x="714660" y="399450"/>
                </a:lnTo>
                <a:lnTo>
                  <a:pt x="776051" y="396375"/>
                </a:lnTo>
                <a:lnTo>
                  <a:pt x="836790" y="393046"/>
                </a:lnTo>
                <a:lnTo>
                  <a:pt x="1026920" y="380632"/>
                </a:lnTo>
                <a:lnTo>
                  <a:pt x="1177714" y="368435"/>
                </a:lnTo>
                <a:lnTo>
                  <a:pt x="1318996" y="354796"/>
                </a:lnTo>
                <a:lnTo>
                  <a:pt x="1450477" y="339815"/>
                </a:lnTo>
                <a:lnTo>
                  <a:pt x="1571869" y="323594"/>
                </a:lnTo>
                <a:lnTo>
                  <a:pt x="1682883" y="306232"/>
                </a:lnTo>
                <a:lnTo>
                  <a:pt x="1783233" y="287833"/>
                </a:lnTo>
                <a:lnTo>
                  <a:pt x="1872630" y="268495"/>
                </a:lnTo>
                <a:lnTo>
                  <a:pt x="1950785" y="248320"/>
                </a:lnTo>
                <a:lnTo>
                  <a:pt x="2017410" y="227409"/>
                </a:lnTo>
                <a:lnTo>
                  <a:pt x="2072218" y="205863"/>
                </a:lnTo>
                <a:lnTo>
                  <a:pt x="2114920" y="183782"/>
                </a:lnTo>
                <a:lnTo>
                  <a:pt x="2162855" y="138420"/>
                </a:lnTo>
                <a:lnTo>
                  <a:pt x="2167510" y="115341"/>
                </a:lnTo>
                <a:lnTo>
                  <a:pt x="2158908" y="92131"/>
                </a:lnTo>
                <a:lnTo>
                  <a:pt x="2136759" y="68891"/>
                </a:lnTo>
                <a:lnTo>
                  <a:pt x="2100776" y="45722"/>
                </a:lnTo>
                <a:lnTo>
                  <a:pt x="2050670" y="22725"/>
                </a:lnTo>
                <a:lnTo>
                  <a:pt x="1986152" y="0"/>
                </a:lnTo>
                <a:lnTo>
                  <a:pt x="1936970" y="14400"/>
                </a:lnTo>
                <a:lnTo>
                  <a:pt x="1882628" y="28328"/>
                </a:lnTo>
                <a:lnTo>
                  <a:pt x="1823315" y="41765"/>
                </a:lnTo>
                <a:lnTo>
                  <a:pt x="1759220" y="54691"/>
                </a:lnTo>
                <a:lnTo>
                  <a:pt x="1690532" y="67087"/>
                </a:lnTo>
                <a:lnTo>
                  <a:pt x="1617441" y="78935"/>
                </a:lnTo>
                <a:lnTo>
                  <a:pt x="1540136" y="90215"/>
                </a:lnTo>
                <a:lnTo>
                  <a:pt x="1458806" y="100909"/>
                </a:lnTo>
                <a:lnTo>
                  <a:pt x="1373640" y="110996"/>
                </a:lnTo>
                <a:lnTo>
                  <a:pt x="1284827" y="120459"/>
                </a:lnTo>
                <a:lnTo>
                  <a:pt x="1192556" y="129278"/>
                </a:lnTo>
                <a:lnTo>
                  <a:pt x="1097017" y="137434"/>
                </a:lnTo>
                <a:lnTo>
                  <a:pt x="998399" y="144908"/>
                </a:lnTo>
                <a:lnTo>
                  <a:pt x="896891" y="151681"/>
                </a:lnTo>
                <a:lnTo>
                  <a:pt x="792682" y="157733"/>
                </a:lnTo>
                <a:lnTo>
                  <a:pt x="685961" y="163047"/>
                </a:lnTo>
                <a:lnTo>
                  <a:pt x="576918" y="167603"/>
                </a:lnTo>
                <a:lnTo>
                  <a:pt x="465741" y="171381"/>
                </a:lnTo>
                <a:lnTo>
                  <a:pt x="352620" y="174363"/>
                </a:lnTo>
                <a:lnTo>
                  <a:pt x="237744" y="176530"/>
                </a:lnTo>
                <a:lnTo>
                  <a:pt x="237744" y="57657"/>
                </a:lnTo>
                <a:lnTo>
                  <a:pt x="0" y="29718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167628" y="3224784"/>
            <a:ext cx="2167128" cy="534923"/>
          </a:xfrm>
          <a:custGeom>
            <a:avLst/>
            <a:gdLst/>
            <a:ahLst/>
            <a:cxnLst/>
            <a:rect l="l" t="t" r="r" b="b"/>
            <a:pathLst>
              <a:path w="2167128" h="534923">
                <a:moveTo>
                  <a:pt x="1748991" y="359432"/>
                </a:moveTo>
                <a:lnTo>
                  <a:pt x="1842436" y="378401"/>
                </a:lnTo>
                <a:lnTo>
                  <a:pt x="1925232" y="398372"/>
                </a:lnTo>
                <a:lnTo>
                  <a:pt x="1996820" y="419266"/>
                </a:lnTo>
                <a:lnTo>
                  <a:pt x="2056644" y="441009"/>
                </a:lnTo>
                <a:lnTo>
                  <a:pt x="2104144" y="463522"/>
                </a:lnTo>
                <a:lnTo>
                  <a:pt x="2138763" y="486730"/>
                </a:lnTo>
                <a:lnTo>
                  <a:pt x="2159943" y="510556"/>
                </a:lnTo>
                <a:lnTo>
                  <a:pt x="2167128" y="534923"/>
                </a:lnTo>
                <a:lnTo>
                  <a:pt x="2167128" y="297179"/>
                </a:lnTo>
                <a:lnTo>
                  <a:pt x="2138763" y="248986"/>
                </a:lnTo>
                <a:lnTo>
                  <a:pt x="2104144" y="225778"/>
                </a:lnTo>
                <a:lnTo>
                  <a:pt x="2056644" y="203265"/>
                </a:lnTo>
                <a:lnTo>
                  <a:pt x="1996821" y="181522"/>
                </a:lnTo>
                <a:lnTo>
                  <a:pt x="1925232" y="160628"/>
                </a:lnTo>
                <a:lnTo>
                  <a:pt x="1842436" y="140657"/>
                </a:lnTo>
                <a:lnTo>
                  <a:pt x="1748991" y="121688"/>
                </a:lnTo>
                <a:lnTo>
                  <a:pt x="1645453" y="103796"/>
                </a:lnTo>
                <a:lnTo>
                  <a:pt x="1532381" y="87058"/>
                </a:lnTo>
                <a:lnTo>
                  <a:pt x="1410333" y="71551"/>
                </a:lnTo>
                <a:lnTo>
                  <a:pt x="1279867" y="57351"/>
                </a:lnTo>
                <a:lnTo>
                  <a:pt x="1141540" y="44534"/>
                </a:lnTo>
                <a:lnTo>
                  <a:pt x="995909" y="33179"/>
                </a:lnTo>
                <a:lnTo>
                  <a:pt x="843533" y="23360"/>
                </a:lnTo>
                <a:lnTo>
                  <a:pt x="684970" y="15154"/>
                </a:lnTo>
                <a:lnTo>
                  <a:pt x="520778" y="8639"/>
                </a:lnTo>
                <a:lnTo>
                  <a:pt x="351513" y="3890"/>
                </a:lnTo>
                <a:lnTo>
                  <a:pt x="177734" y="985"/>
                </a:lnTo>
                <a:lnTo>
                  <a:pt x="0" y="0"/>
                </a:lnTo>
                <a:lnTo>
                  <a:pt x="0" y="237743"/>
                </a:lnTo>
                <a:lnTo>
                  <a:pt x="177734" y="238729"/>
                </a:lnTo>
                <a:lnTo>
                  <a:pt x="351513" y="241634"/>
                </a:lnTo>
                <a:lnTo>
                  <a:pt x="520778" y="246383"/>
                </a:lnTo>
                <a:lnTo>
                  <a:pt x="684970" y="252898"/>
                </a:lnTo>
                <a:lnTo>
                  <a:pt x="843533" y="261104"/>
                </a:lnTo>
                <a:lnTo>
                  <a:pt x="995909" y="270923"/>
                </a:lnTo>
                <a:lnTo>
                  <a:pt x="1141540" y="282278"/>
                </a:lnTo>
                <a:lnTo>
                  <a:pt x="1279867" y="295095"/>
                </a:lnTo>
                <a:lnTo>
                  <a:pt x="1410333" y="309295"/>
                </a:lnTo>
                <a:lnTo>
                  <a:pt x="1532381" y="324802"/>
                </a:lnTo>
                <a:lnTo>
                  <a:pt x="1645453" y="341540"/>
                </a:lnTo>
                <a:lnTo>
                  <a:pt x="1748991" y="359432"/>
                </a:lnTo>
                <a:close/>
              </a:path>
            </a:pathLst>
          </a:custGeom>
          <a:solidFill>
            <a:srgbClr val="A9B1C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167628" y="3224784"/>
            <a:ext cx="2167128" cy="949197"/>
          </a:xfrm>
          <a:custGeom>
            <a:avLst/>
            <a:gdLst/>
            <a:ahLst/>
            <a:cxnLst/>
            <a:rect l="l" t="t" r="r" b="b"/>
            <a:pathLst>
              <a:path w="2167128" h="949197">
                <a:moveTo>
                  <a:pt x="2167128" y="534923"/>
                </a:moveTo>
                <a:lnTo>
                  <a:pt x="2138763" y="486730"/>
                </a:lnTo>
                <a:lnTo>
                  <a:pt x="2104144" y="463522"/>
                </a:lnTo>
                <a:lnTo>
                  <a:pt x="2056644" y="441009"/>
                </a:lnTo>
                <a:lnTo>
                  <a:pt x="1996820" y="419266"/>
                </a:lnTo>
                <a:lnTo>
                  <a:pt x="1925232" y="398372"/>
                </a:lnTo>
                <a:lnTo>
                  <a:pt x="1842436" y="378401"/>
                </a:lnTo>
                <a:lnTo>
                  <a:pt x="1748991" y="359432"/>
                </a:lnTo>
                <a:lnTo>
                  <a:pt x="1645453" y="341540"/>
                </a:lnTo>
                <a:lnTo>
                  <a:pt x="1532381" y="324802"/>
                </a:lnTo>
                <a:lnTo>
                  <a:pt x="1410333" y="309295"/>
                </a:lnTo>
                <a:lnTo>
                  <a:pt x="1279867" y="295095"/>
                </a:lnTo>
                <a:lnTo>
                  <a:pt x="1141540" y="282278"/>
                </a:lnTo>
                <a:lnTo>
                  <a:pt x="995909" y="270923"/>
                </a:lnTo>
                <a:lnTo>
                  <a:pt x="843533" y="261104"/>
                </a:lnTo>
                <a:lnTo>
                  <a:pt x="684970" y="252898"/>
                </a:lnTo>
                <a:lnTo>
                  <a:pt x="520778" y="246383"/>
                </a:lnTo>
                <a:lnTo>
                  <a:pt x="351513" y="241634"/>
                </a:lnTo>
                <a:lnTo>
                  <a:pt x="177734" y="238729"/>
                </a:lnTo>
                <a:lnTo>
                  <a:pt x="0" y="237743"/>
                </a:lnTo>
                <a:lnTo>
                  <a:pt x="0" y="0"/>
                </a:lnTo>
                <a:lnTo>
                  <a:pt x="177734" y="985"/>
                </a:lnTo>
                <a:lnTo>
                  <a:pt x="351513" y="3890"/>
                </a:lnTo>
                <a:lnTo>
                  <a:pt x="520778" y="8639"/>
                </a:lnTo>
                <a:lnTo>
                  <a:pt x="684970" y="15154"/>
                </a:lnTo>
                <a:lnTo>
                  <a:pt x="843533" y="23360"/>
                </a:lnTo>
                <a:lnTo>
                  <a:pt x="995909" y="33179"/>
                </a:lnTo>
                <a:lnTo>
                  <a:pt x="1141540" y="44534"/>
                </a:lnTo>
                <a:lnTo>
                  <a:pt x="1279867" y="57351"/>
                </a:lnTo>
                <a:lnTo>
                  <a:pt x="1410333" y="71551"/>
                </a:lnTo>
                <a:lnTo>
                  <a:pt x="1532381" y="87058"/>
                </a:lnTo>
                <a:lnTo>
                  <a:pt x="1645453" y="103796"/>
                </a:lnTo>
                <a:lnTo>
                  <a:pt x="1748991" y="121688"/>
                </a:lnTo>
                <a:lnTo>
                  <a:pt x="1842436" y="140657"/>
                </a:lnTo>
                <a:lnTo>
                  <a:pt x="1925232" y="160628"/>
                </a:lnTo>
                <a:lnTo>
                  <a:pt x="1996821" y="181522"/>
                </a:lnTo>
                <a:lnTo>
                  <a:pt x="2056644" y="203265"/>
                </a:lnTo>
                <a:lnTo>
                  <a:pt x="2104144" y="225778"/>
                </a:lnTo>
                <a:lnTo>
                  <a:pt x="2138763" y="248986"/>
                </a:lnTo>
                <a:lnTo>
                  <a:pt x="2167128" y="297179"/>
                </a:lnTo>
                <a:lnTo>
                  <a:pt x="2167128" y="534923"/>
                </a:lnTo>
                <a:lnTo>
                  <a:pt x="2142755" y="579563"/>
                </a:lnTo>
                <a:lnTo>
                  <a:pt x="2071896" y="622228"/>
                </a:lnTo>
                <a:lnTo>
                  <a:pt x="2020091" y="642659"/>
                </a:lnTo>
                <a:lnTo>
                  <a:pt x="1957934" y="662402"/>
                </a:lnTo>
                <a:lnTo>
                  <a:pt x="1885849" y="681393"/>
                </a:lnTo>
                <a:lnTo>
                  <a:pt x="1804257" y="699566"/>
                </a:lnTo>
                <a:lnTo>
                  <a:pt x="1713583" y="716858"/>
                </a:lnTo>
                <a:lnTo>
                  <a:pt x="1614249" y="733202"/>
                </a:lnTo>
                <a:lnTo>
                  <a:pt x="1506679" y="748535"/>
                </a:lnTo>
                <a:lnTo>
                  <a:pt x="1391296" y="762792"/>
                </a:lnTo>
                <a:lnTo>
                  <a:pt x="1268523" y="775908"/>
                </a:lnTo>
                <a:lnTo>
                  <a:pt x="1138783" y="787817"/>
                </a:lnTo>
                <a:lnTo>
                  <a:pt x="1002500" y="798456"/>
                </a:lnTo>
                <a:lnTo>
                  <a:pt x="860096" y="807760"/>
                </a:lnTo>
                <a:lnTo>
                  <a:pt x="711996" y="815664"/>
                </a:lnTo>
                <a:lnTo>
                  <a:pt x="558621" y="822102"/>
                </a:lnTo>
                <a:lnTo>
                  <a:pt x="400396" y="827011"/>
                </a:lnTo>
                <a:lnTo>
                  <a:pt x="237744" y="830326"/>
                </a:lnTo>
                <a:lnTo>
                  <a:pt x="237744" y="949197"/>
                </a:lnTo>
                <a:lnTo>
                  <a:pt x="0" y="713232"/>
                </a:lnTo>
                <a:lnTo>
                  <a:pt x="237744" y="473709"/>
                </a:lnTo>
                <a:lnTo>
                  <a:pt x="237744" y="592582"/>
                </a:lnTo>
                <a:lnTo>
                  <a:pt x="352620" y="590415"/>
                </a:lnTo>
                <a:lnTo>
                  <a:pt x="465741" y="587433"/>
                </a:lnTo>
                <a:lnTo>
                  <a:pt x="576918" y="583655"/>
                </a:lnTo>
                <a:lnTo>
                  <a:pt x="685961" y="579099"/>
                </a:lnTo>
                <a:lnTo>
                  <a:pt x="792682" y="573785"/>
                </a:lnTo>
                <a:lnTo>
                  <a:pt x="896891" y="567733"/>
                </a:lnTo>
                <a:lnTo>
                  <a:pt x="998399" y="560960"/>
                </a:lnTo>
                <a:lnTo>
                  <a:pt x="1097017" y="553486"/>
                </a:lnTo>
                <a:lnTo>
                  <a:pt x="1192556" y="545330"/>
                </a:lnTo>
                <a:lnTo>
                  <a:pt x="1284827" y="536511"/>
                </a:lnTo>
                <a:lnTo>
                  <a:pt x="1373640" y="527048"/>
                </a:lnTo>
                <a:lnTo>
                  <a:pt x="1458806" y="516961"/>
                </a:lnTo>
                <a:lnTo>
                  <a:pt x="1540136" y="506267"/>
                </a:lnTo>
                <a:lnTo>
                  <a:pt x="1617441" y="494987"/>
                </a:lnTo>
                <a:lnTo>
                  <a:pt x="1690532" y="483139"/>
                </a:lnTo>
                <a:lnTo>
                  <a:pt x="1759220" y="470743"/>
                </a:lnTo>
                <a:lnTo>
                  <a:pt x="1823315" y="457817"/>
                </a:lnTo>
                <a:lnTo>
                  <a:pt x="1882628" y="444380"/>
                </a:lnTo>
                <a:lnTo>
                  <a:pt x="1936970" y="430452"/>
                </a:lnTo>
                <a:lnTo>
                  <a:pt x="1986152" y="416051"/>
                </a:lnTo>
              </a:path>
            </a:pathLst>
          </a:custGeom>
          <a:ln w="12192">
            <a:solidFill>
              <a:srgbClr val="D2DEE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467612" y="4526280"/>
            <a:ext cx="6397752" cy="577595"/>
          </a:xfrm>
          <a:custGeom>
            <a:avLst/>
            <a:gdLst/>
            <a:ahLst/>
            <a:cxnLst/>
            <a:rect l="l" t="t" r="r" b="b"/>
            <a:pathLst>
              <a:path w="6397752" h="577596">
                <a:moveTo>
                  <a:pt x="0" y="57785"/>
                </a:moveTo>
                <a:lnTo>
                  <a:pt x="0" y="519811"/>
                </a:lnTo>
                <a:lnTo>
                  <a:pt x="348" y="526183"/>
                </a:lnTo>
                <a:lnTo>
                  <a:pt x="19112" y="562722"/>
                </a:lnTo>
                <a:lnTo>
                  <a:pt x="57784" y="577596"/>
                </a:lnTo>
                <a:lnTo>
                  <a:pt x="6339967" y="577596"/>
                </a:lnTo>
                <a:lnTo>
                  <a:pt x="6382878" y="558483"/>
                </a:lnTo>
                <a:lnTo>
                  <a:pt x="6397752" y="519811"/>
                </a:lnTo>
                <a:lnTo>
                  <a:pt x="6397752" y="57785"/>
                </a:lnTo>
                <a:lnTo>
                  <a:pt x="6378639" y="14873"/>
                </a:lnTo>
                <a:lnTo>
                  <a:pt x="6339967" y="0"/>
                </a:lnTo>
                <a:lnTo>
                  <a:pt x="57784" y="0"/>
                </a:lnTo>
                <a:lnTo>
                  <a:pt x="14873" y="19112"/>
                </a:lnTo>
                <a:lnTo>
                  <a:pt x="0" y="5778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400800" y="4639183"/>
            <a:ext cx="2082216" cy="484631"/>
          </a:xfrm>
          <a:custGeom>
            <a:avLst/>
            <a:gdLst/>
            <a:ahLst/>
            <a:cxnLst/>
            <a:rect l="l" t="t" r="r" b="b"/>
            <a:pathLst>
              <a:path w="2082216" h="484631">
                <a:moveTo>
                  <a:pt x="0" y="270002"/>
                </a:moveTo>
                <a:lnTo>
                  <a:pt x="216026" y="484632"/>
                </a:lnTo>
                <a:lnTo>
                  <a:pt x="216026" y="376555"/>
                </a:lnTo>
                <a:lnTo>
                  <a:pt x="247899" y="376085"/>
                </a:lnTo>
                <a:lnTo>
                  <a:pt x="311411" y="374958"/>
                </a:lnTo>
                <a:lnTo>
                  <a:pt x="374574" y="373582"/>
                </a:lnTo>
                <a:lnTo>
                  <a:pt x="437345" y="371958"/>
                </a:lnTo>
                <a:lnTo>
                  <a:pt x="499679" y="370088"/>
                </a:lnTo>
                <a:lnTo>
                  <a:pt x="561533" y="367974"/>
                </a:lnTo>
                <a:lnTo>
                  <a:pt x="622861" y="365616"/>
                </a:lnTo>
                <a:lnTo>
                  <a:pt x="683621" y="363017"/>
                </a:lnTo>
                <a:lnTo>
                  <a:pt x="743767" y="360178"/>
                </a:lnTo>
                <a:lnTo>
                  <a:pt x="803255" y="357100"/>
                </a:lnTo>
                <a:lnTo>
                  <a:pt x="986458" y="345788"/>
                </a:lnTo>
                <a:lnTo>
                  <a:pt x="1131317" y="334704"/>
                </a:lnTo>
                <a:lnTo>
                  <a:pt x="1267039" y="322311"/>
                </a:lnTo>
                <a:lnTo>
                  <a:pt x="1393346" y="308701"/>
                </a:lnTo>
                <a:lnTo>
                  <a:pt x="1509962" y="293965"/>
                </a:lnTo>
                <a:lnTo>
                  <a:pt x="1616610" y="278194"/>
                </a:lnTo>
                <a:lnTo>
                  <a:pt x="1713014" y="261481"/>
                </a:lnTo>
                <a:lnTo>
                  <a:pt x="1798896" y="243916"/>
                </a:lnTo>
                <a:lnTo>
                  <a:pt x="1873979" y="225591"/>
                </a:lnTo>
                <a:lnTo>
                  <a:pt x="1937988" y="206597"/>
                </a:lnTo>
                <a:lnTo>
                  <a:pt x="1990644" y="187026"/>
                </a:lnTo>
                <a:lnTo>
                  <a:pt x="2031672" y="166969"/>
                </a:lnTo>
                <a:lnTo>
                  <a:pt x="2077735" y="125764"/>
                </a:lnTo>
                <a:lnTo>
                  <a:pt x="2082216" y="104798"/>
                </a:lnTo>
                <a:lnTo>
                  <a:pt x="2073961" y="83713"/>
                </a:lnTo>
                <a:lnTo>
                  <a:pt x="2052694" y="62599"/>
                </a:lnTo>
                <a:lnTo>
                  <a:pt x="2018137" y="41548"/>
                </a:lnTo>
                <a:lnTo>
                  <a:pt x="1970014" y="20651"/>
                </a:lnTo>
                <a:lnTo>
                  <a:pt x="1908048" y="0"/>
                </a:lnTo>
                <a:lnTo>
                  <a:pt x="1860485" y="13161"/>
                </a:lnTo>
                <a:lnTo>
                  <a:pt x="1807912" y="25888"/>
                </a:lnTo>
                <a:lnTo>
                  <a:pt x="1750515" y="38162"/>
                </a:lnTo>
                <a:lnTo>
                  <a:pt x="1688479" y="49966"/>
                </a:lnTo>
                <a:lnTo>
                  <a:pt x="1621988" y="61283"/>
                </a:lnTo>
                <a:lnTo>
                  <a:pt x="1551228" y="72094"/>
                </a:lnTo>
                <a:lnTo>
                  <a:pt x="1476384" y="82383"/>
                </a:lnTo>
                <a:lnTo>
                  <a:pt x="1397642" y="92130"/>
                </a:lnTo>
                <a:lnTo>
                  <a:pt x="1315185" y="101320"/>
                </a:lnTo>
                <a:lnTo>
                  <a:pt x="1229201" y="109934"/>
                </a:lnTo>
                <a:lnTo>
                  <a:pt x="1139873" y="117954"/>
                </a:lnTo>
                <a:lnTo>
                  <a:pt x="1047387" y="125364"/>
                </a:lnTo>
                <a:lnTo>
                  <a:pt x="951928" y="132145"/>
                </a:lnTo>
                <a:lnTo>
                  <a:pt x="853681" y="138279"/>
                </a:lnTo>
                <a:lnTo>
                  <a:pt x="752832" y="143750"/>
                </a:lnTo>
                <a:lnTo>
                  <a:pt x="649565" y="148539"/>
                </a:lnTo>
                <a:lnTo>
                  <a:pt x="544066" y="152629"/>
                </a:lnTo>
                <a:lnTo>
                  <a:pt x="436520" y="156002"/>
                </a:lnTo>
                <a:lnTo>
                  <a:pt x="327111" y="158641"/>
                </a:lnTo>
                <a:lnTo>
                  <a:pt x="216026" y="160528"/>
                </a:lnTo>
                <a:lnTo>
                  <a:pt x="216026" y="52578"/>
                </a:lnTo>
                <a:lnTo>
                  <a:pt x="0" y="270002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400800" y="4261104"/>
            <a:ext cx="2081783" cy="486028"/>
          </a:xfrm>
          <a:custGeom>
            <a:avLst/>
            <a:gdLst/>
            <a:ahLst/>
            <a:cxnLst/>
            <a:rect l="l" t="t" r="r" b="b"/>
            <a:pathLst>
              <a:path w="2081783" h="486028">
                <a:moveTo>
                  <a:pt x="956696" y="30140"/>
                </a:moveTo>
                <a:lnTo>
                  <a:pt x="810321" y="21220"/>
                </a:lnTo>
                <a:lnTo>
                  <a:pt x="658002" y="13766"/>
                </a:lnTo>
                <a:lnTo>
                  <a:pt x="500274" y="7848"/>
                </a:lnTo>
                <a:lnTo>
                  <a:pt x="337674" y="3534"/>
                </a:lnTo>
                <a:lnTo>
                  <a:pt x="170737" y="895"/>
                </a:lnTo>
                <a:lnTo>
                  <a:pt x="0" y="0"/>
                </a:lnTo>
                <a:lnTo>
                  <a:pt x="0" y="216027"/>
                </a:lnTo>
                <a:lnTo>
                  <a:pt x="170737" y="216922"/>
                </a:lnTo>
                <a:lnTo>
                  <a:pt x="337674" y="219561"/>
                </a:lnTo>
                <a:lnTo>
                  <a:pt x="500274" y="223875"/>
                </a:lnTo>
                <a:lnTo>
                  <a:pt x="658002" y="229793"/>
                </a:lnTo>
                <a:lnTo>
                  <a:pt x="810321" y="237247"/>
                </a:lnTo>
                <a:lnTo>
                  <a:pt x="956696" y="246167"/>
                </a:lnTo>
                <a:lnTo>
                  <a:pt x="1096592" y="256484"/>
                </a:lnTo>
                <a:lnTo>
                  <a:pt x="1229471" y="268127"/>
                </a:lnTo>
                <a:lnTo>
                  <a:pt x="1354800" y="281027"/>
                </a:lnTo>
                <a:lnTo>
                  <a:pt x="1472041" y="295116"/>
                </a:lnTo>
                <a:lnTo>
                  <a:pt x="1580659" y="310322"/>
                </a:lnTo>
                <a:lnTo>
                  <a:pt x="1680118" y="326577"/>
                </a:lnTo>
                <a:lnTo>
                  <a:pt x="1769883" y="343812"/>
                </a:lnTo>
                <a:lnTo>
                  <a:pt x="1849417" y="361956"/>
                </a:lnTo>
                <a:lnTo>
                  <a:pt x="1918186" y="380940"/>
                </a:lnTo>
                <a:lnTo>
                  <a:pt x="1975652" y="400695"/>
                </a:lnTo>
                <a:lnTo>
                  <a:pt x="2021281" y="421150"/>
                </a:lnTo>
                <a:lnTo>
                  <a:pt x="2054536" y="442238"/>
                </a:lnTo>
                <a:lnTo>
                  <a:pt x="2081783" y="486029"/>
                </a:lnTo>
                <a:lnTo>
                  <a:pt x="2081783" y="270002"/>
                </a:lnTo>
                <a:lnTo>
                  <a:pt x="2054536" y="226211"/>
                </a:lnTo>
                <a:lnTo>
                  <a:pt x="2021281" y="205123"/>
                </a:lnTo>
                <a:lnTo>
                  <a:pt x="1975652" y="184668"/>
                </a:lnTo>
                <a:lnTo>
                  <a:pt x="1918186" y="164913"/>
                </a:lnTo>
                <a:lnTo>
                  <a:pt x="1849417" y="145929"/>
                </a:lnTo>
                <a:lnTo>
                  <a:pt x="1769883" y="127785"/>
                </a:lnTo>
                <a:lnTo>
                  <a:pt x="1680118" y="110550"/>
                </a:lnTo>
                <a:lnTo>
                  <a:pt x="1580659" y="94295"/>
                </a:lnTo>
                <a:lnTo>
                  <a:pt x="1472041" y="79089"/>
                </a:lnTo>
                <a:lnTo>
                  <a:pt x="1354800" y="65000"/>
                </a:lnTo>
                <a:lnTo>
                  <a:pt x="1229471" y="52100"/>
                </a:lnTo>
                <a:lnTo>
                  <a:pt x="1096592" y="40457"/>
                </a:lnTo>
                <a:lnTo>
                  <a:pt x="956696" y="30140"/>
                </a:lnTo>
                <a:close/>
              </a:path>
            </a:pathLst>
          </a:custGeom>
          <a:solidFill>
            <a:srgbClr val="A9B1C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400800" y="4261104"/>
            <a:ext cx="2081783" cy="862710"/>
          </a:xfrm>
          <a:custGeom>
            <a:avLst/>
            <a:gdLst/>
            <a:ahLst/>
            <a:cxnLst/>
            <a:rect l="l" t="t" r="r" b="b"/>
            <a:pathLst>
              <a:path w="2081783" h="862710">
                <a:moveTo>
                  <a:pt x="2081783" y="486029"/>
                </a:moveTo>
                <a:lnTo>
                  <a:pt x="2054536" y="442238"/>
                </a:lnTo>
                <a:lnTo>
                  <a:pt x="2021281" y="421150"/>
                </a:lnTo>
                <a:lnTo>
                  <a:pt x="1975652" y="400695"/>
                </a:lnTo>
                <a:lnTo>
                  <a:pt x="1918186" y="380940"/>
                </a:lnTo>
                <a:lnTo>
                  <a:pt x="1849417" y="361956"/>
                </a:lnTo>
                <a:lnTo>
                  <a:pt x="1769883" y="343812"/>
                </a:lnTo>
                <a:lnTo>
                  <a:pt x="1680118" y="326577"/>
                </a:lnTo>
                <a:lnTo>
                  <a:pt x="1580659" y="310322"/>
                </a:lnTo>
                <a:lnTo>
                  <a:pt x="1472041" y="295116"/>
                </a:lnTo>
                <a:lnTo>
                  <a:pt x="1354800" y="281027"/>
                </a:lnTo>
                <a:lnTo>
                  <a:pt x="1229471" y="268127"/>
                </a:lnTo>
                <a:lnTo>
                  <a:pt x="1096592" y="256484"/>
                </a:lnTo>
                <a:lnTo>
                  <a:pt x="956696" y="246167"/>
                </a:lnTo>
                <a:lnTo>
                  <a:pt x="810321" y="237247"/>
                </a:lnTo>
                <a:lnTo>
                  <a:pt x="658002" y="229793"/>
                </a:lnTo>
                <a:lnTo>
                  <a:pt x="500274" y="223875"/>
                </a:lnTo>
                <a:lnTo>
                  <a:pt x="337674" y="219561"/>
                </a:lnTo>
                <a:lnTo>
                  <a:pt x="170737" y="216922"/>
                </a:lnTo>
                <a:lnTo>
                  <a:pt x="0" y="216027"/>
                </a:lnTo>
                <a:lnTo>
                  <a:pt x="0" y="0"/>
                </a:lnTo>
                <a:lnTo>
                  <a:pt x="170737" y="895"/>
                </a:lnTo>
                <a:lnTo>
                  <a:pt x="337674" y="3534"/>
                </a:lnTo>
                <a:lnTo>
                  <a:pt x="500274" y="7848"/>
                </a:lnTo>
                <a:lnTo>
                  <a:pt x="658002" y="13766"/>
                </a:lnTo>
                <a:lnTo>
                  <a:pt x="810321" y="21220"/>
                </a:lnTo>
                <a:lnTo>
                  <a:pt x="956696" y="30140"/>
                </a:lnTo>
                <a:lnTo>
                  <a:pt x="1096592" y="40457"/>
                </a:lnTo>
                <a:lnTo>
                  <a:pt x="1229471" y="52100"/>
                </a:lnTo>
                <a:lnTo>
                  <a:pt x="1354800" y="65000"/>
                </a:lnTo>
                <a:lnTo>
                  <a:pt x="1472041" y="79089"/>
                </a:lnTo>
                <a:lnTo>
                  <a:pt x="1580659" y="94295"/>
                </a:lnTo>
                <a:lnTo>
                  <a:pt x="1680118" y="110550"/>
                </a:lnTo>
                <a:lnTo>
                  <a:pt x="1769883" y="127785"/>
                </a:lnTo>
                <a:lnTo>
                  <a:pt x="1849417" y="145929"/>
                </a:lnTo>
                <a:lnTo>
                  <a:pt x="1918186" y="164913"/>
                </a:lnTo>
                <a:lnTo>
                  <a:pt x="1975652" y="184668"/>
                </a:lnTo>
                <a:lnTo>
                  <a:pt x="2021281" y="205123"/>
                </a:lnTo>
                <a:lnTo>
                  <a:pt x="2054536" y="226211"/>
                </a:lnTo>
                <a:lnTo>
                  <a:pt x="2081783" y="270002"/>
                </a:lnTo>
                <a:lnTo>
                  <a:pt x="2081783" y="486029"/>
                </a:lnTo>
                <a:lnTo>
                  <a:pt x="2058171" y="526770"/>
                </a:lnTo>
                <a:lnTo>
                  <a:pt x="1989536" y="565694"/>
                </a:lnTo>
                <a:lnTo>
                  <a:pt x="1939367" y="584327"/>
                </a:lnTo>
                <a:lnTo>
                  <a:pt x="1879181" y="602326"/>
                </a:lnTo>
                <a:lnTo>
                  <a:pt x="1809391" y="619635"/>
                </a:lnTo>
                <a:lnTo>
                  <a:pt x="1730410" y="636191"/>
                </a:lnTo>
                <a:lnTo>
                  <a:pt x="1642651" y="651937"/>
                </a:lnTo>
                <a:lnTo>
                  <a:pt x="1546526" y="666813"/>
                </a:lnTo>
                <a:lnTo>
                  <a:pt x="1442449" y="680759"/>
                </a:lnTo>
                <a:lnTo>
                  <a:pt x="1330832" y="693716"/>
                </a:lnTo>
                <a:lnTo>
                  <a:pt x="1212089" y="705625"/>
                </a:lnTo>
                <a:lnTo>
                  <a:pt x="1086632" y="716425"/>
                </a:lnTo>
                <a:lnTo>
                  <a:pt x="954875" y="726059"/>
                </a:lnTo>
                <a:lnTo>
                  <a:pt x="817229" y="734465"/>
                </a:lnTo>
                <a:lnTo>
                  <a:pt x="674109" y="741585"/>
                </a:lnTo>
                <a:lnTo>
                  <a:pt x="525926" y="747359"/>
                </a:lnTo>
                <a:lnTo>
                  <a:pt x="373094" y="751729"/>
                </a:lnTo>
                <a:lnTo>
                  <a:pt x="216026" y="754634"/>
                </a:lnTo>
                <a:lnTo>
                  <a:pt x="216026" y="862711"/>
                </a:lnTo>
                <a:lnTo>
                  <a:pt x="0" y="648081"/>
                </a:lnTo>
                <a:lnTo>
                  <a:pt x="216026" y="430657"/>
                </a:lnTo>
                <a:lnTo>
                  <a:pt x="216026" y="538607"/>
                </a:lnTo>
                <a:lnTo>
                  <a:pt x="327111" y="536720"/>
                </a:lnTo>
                <a:lnTo>
                  <a:pt x="436520" y="534081"/>
                </a:lnTo>
                <a:lnTo>
                  <a:pt x="544066" y="530708"/>
                </a:lnTo>
                <a:lnTo>
                  <a:pt x="649565" y="526618"/>
                </a:lnTo>
                <a:lnTo>
                  <a:pt x="752832" y="521829"/>
                </a:lnTo>
                <a:lnTo>
                  <a:pt x="853681" y="516358"/>
                </a:lnTo>
                <a:lnTo>
                  <a:pt x="951928" y="510224"/>
                </a:lnTo>
                <a:lnTo>
                  <a:pt x="1047387" y="503443"/>
                </a:lnTo>
                <a:lnTo>
                  <a:pt x="1139873" y="496033"/>
                </a:lnTo>
                <a:lnTo>
                  <a:pt x="1229201" y="488013"/>
                </a:lnTo>
                <a:lnTo>
                  <a:pt x="1315185" y="479399"/>
                </a:lnTo>
                <a:lnTo>
                  <a:pt x="1397642" y="470209"/>
                </a:lnTo>
                <a:lnTo>
                  <a:pt x="1476384" y="460462"/>
                </a:lnTo>
                <a:lnTo>
                  <a:pt x="1551228" y="450173"/>
                </a:lnTo>
                <a:lnTo>
                  <a:pt x="1621988" y="439362"/>
                </a:lnTo>
                <a:lnTo>
                  <a:pt x="1688479" y="428045"/>
                </a:lnTo>
                <a:lnTo>
                  <a:pt x="1750515" y="416241"/>
                </a:lnTo>
                <a:lnTo>
                  <a:pt x="1807912" y="403967"/>
                </a:lnTo>
                <a:lnTo>
                  <a:pt x="1860485" y="391240"/>
                </a:lnTo>
                <a:lnTo>
                  <a:pt x="1908048" y="378079"/>
                </a:lnTo>
              </a:path>
            </a:pathLst>
          </a:custGeom>
          <a:ln w="12192">
            <a:solidFill>
              <a:srgbClr val="D2DEE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23670" y="6047549"/>
            <a:ext cx="0" cy="588962"/>
          </a:xfrm>
          <a:custGeom>
            <a:avLst/>
            <a:gdLst/>
            <a:ahLst/>
            <a:cxnLst/>
            <a:rect l="l" t="t" r="r" b="b"/>
            <a:pathLst>
              <a:path w="0" h="588962">
                <a:moveTo>
                  <a:pt x="0" y="0"/>
                </a:moveTo>
                <a:lnTo>
                  <a:pt x="0" y="588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903845" y="6047549"/>
            <a:ext cx="0" cy="588962"/>
          </a:xfrm>
          <a:custGeom>
            <a:avLst/>
            <a:gdLst/>
            <a:ahLst/>
            <a:cxnLst/>
            <a:rect l="l" t="t" r="r" b="b"/>
            <a:pathLst>
              <a:path w="0" h="588962">
                <a:moveTo>
                  <a:pt x="0" y="0"/>
                </a:moveTo>
                <a:lnTo>
                  <a:pt x="0" y="588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417320" y="6053899"/>
            <a:ext cx="6492875" cy="0"/>
          </a:xfrm>
          <a:custGeom>
            <a:avLst/>
            <a:gdLst/>
            <a:ahLst/>
            <a:cxnLst/>
            <a:rect l="l" t="t" r="r" b="b"/>
            <a:pathLst>
              <a:path w="6492875" h="0">
                <a:moveTo>
                  <a:pt x="0" y="0"/>
                </a:moveTo>
                <a:lnTo>
                  <a:pt x="64928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417320" y="6630161"/>
            <a:ext cx="6492875" cy="0"/>
          </a:xfrm>
          <a:custGeom>
            <a:avLst/>
            <a:gdLst/>
            <a:ahLst/>
            <a:cxnLst/>
            <a:rect l="l" t="t" r="r" b="b"/>
            <a:pathLst>
              <a:path w="6492875" h="0">
                <a:moveTo>
                  <a:pt x="0" y="0"/>
                </a:moveTo>
                <a:lnTo>
                  <a:pt x="64928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7555" y="228600"/>
            <a:ext cx="8096778" cy="1051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1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Pri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ci</a:t>
            </a:r>
            <a:r>
              <a:rPr dirty="0" smtClean="0" baseline="3034" sz="2700" spc="9" b="1"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latin typeface="Calibri"/>
                <a:cs typeface="Calibri"/>
              </a:rPr>
              <a:t>al</a:t>
            </a:r>
            <a:r>
              <a:rPr dirty="0" smtClean="0" baseline="3034" sz="2700" spc="-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44" b="1">
                <a:latin typeface="Calibri"/>
                <a:cs typeface="Calibri"/>
              </a:rPr>
              <a:t> </a:t>
            </a:r>
            <a:r>
              <a:rPr dirty="0" smtClean="0" baseline="3034" sz="2700" spc="-4" b="1">
                <a:latin typeface="Calibri"/>
                <a:cs typeface="Calibri"/>
              </a:rPr>
              <a:t>é</a:t>
            </a:r>
            <a:r>
              <a:rPr dirty="0" smtClean="0" baseline="3034" sz="2700" spc="-9" b="1"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latin typeface="Calibri"/>
                <a:cs typeface="Calibri"/>
              </a:rPr>
              <a:t>ap</a:t>
            </a:r>
            <a:r>
              <a:rPr dirty="0" smtClean="0" baseline="3034" sz="2700" spc="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latin typeface="Calibri"/>
                <a:cs typeface="Calibri"/>
              </a:rPr>
              <a:t>r</a:t>
            </a:r>
            <a:r>
              <a:rPr dirty="0" smtClean="0" baseline="3034" sz="2700" spc="4" b="1">
                <a:latin typeface="Calibri"/>
                <a:cs typeface="Calibri"/>
              </a:rPr>
              <a:t>é</a:t>
            </a:r>
            <a:r>
              <a:rPr dirty="0" smtClean="0" baseline="3034" sz="2700" spc="0" b="1">
                <a:latin typeface="Calibri"/>
                <a:cs typeface="Calibri"/>
              </a:rPr>
              <a:t>al</a:t>
            </a:r>
            <a:r>
              <a:rPr dirty="0" smtClean="0" baseline="3034" sz="2700" spc="-9" b="1"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latin typeface="Calibri"/>
                <a:cs typeface="Calibri"/>
              </a:rPr>
              <a:t>sé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4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latin typeface="Calibri"/>
                <a:cs typeface="Calibri"/>
              </a:rPr>
              <a:t>ar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r>
              <a:rPr dirty="0" smtClean="0" baseline="3034" sz="2700" spc="-39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an</a:t>
            </a:r>
            <a:r>
              <a:rPr dirty="0" smtClean="0" baseline="3034" sz="2700" spc="9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g</a:t>
            </a:r>
            <a:r>
              <a:rPr dirty="0" smtClean="0" baseline="3034" sz="2700" spc="-29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latin typeface="Calibri"/>
                <a:cs typeface="Calibri"/>
              </a:rPr>
              <a:t>p</a:t>
            </a:r>
            <a:r>
              <a:rPr dirty="0" smtClean="0" baseline="3034" sz="2700" spc="-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latin typeface="Calibri"/>
                <a:cs typeface="Calibri"/>
              </a:rPr>
              <a:t>ac</a:t>
            </a:r>
            <a:r>
              <a:rPr dirty="0" smtClean="0" baseline="3034" sz="2700" spc="-19" b="1"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latin typeface="Calibri"/>
                <a:cs typeface="Calibri"/>
              </a:rPr>
              <a:t>é</a:t>
            </a:r>
            <a:r>
              <a:rPr dirty="0" smtClean="0" baseline="3034" sz="2700" spc="0" b="1">
                <a:latin typeface="Calibri"/>
                <a:cs typeface="Calibri"/>
              </a:rPr>
              <a:t>ri</a:t>
            </a:r>
            <a:r>
              <a:rPr dirty="0" smtClean="0" baseline="3034" sz="2700" spc="-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2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vi</a:t>
            </a:r>
            <a:r>
              <a:rPr dirty="0" smtClean="0" baseline="3034" sz="2700" spc="-19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r>
              <a:rPr dirty="0" smtClean="0" baseline="3034" sz="2700" spc="-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t</a:t>
            </a:r>
            <a:r>
              <a:rPr dirty="0" smtClean="0" baseline="3034" sz="2700" spc="-25" b="1"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ymb</a:t>
            </a:r>
            <a:r>
              <a:rPr dirty="0" smtClean="0" baseline="3034" sz="2700" spc="4" b="1"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latin typeface="Calibri"/>
                <a:cs typeface="Calibri"/>
              </a:rPr>
              <a:t>s</a:t>
            </a:r>
            <a:r>
              <a:rPr dirty="0" smtClean="0" baseline="3034" sz="2700" spc="29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986586" marR="34290">
              <a:lnSpc>
                <a:spcPct val="101725"/>
              </a:lnSpc>
              <a:spcBef>
                <a:spcPts val="1247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è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4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ct val="101725"/>
              </a:lnSpc>
              <a:spcBef>
                <a:spcPts val="53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omo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écu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pides,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éines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1537" y="1541145"/>
            <a:ext cx="12556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HYD</a:t>
            </a:r>
            <a:r>
              <a:rPr dirty="0" smtClean="0" baseline="2730" sz="3000" spc="-25">
                <a:latin typeface="Calibri"/>
                <a:cs typeface="Calibri"/>
              </a:rPr>
              <a:t>R</a:t>
            </a:r>
            <a:r>
              <a:rPr dirty="0" smtClean="0" baseline="2730" sz="3000" spc="4">
                <a:latin typeface="Calibri"/>
                <a:cs typeface="Calibri"/>
              </a:rPr>
              <a:t>O</a:t>
            </a:r>
            <a:r>
              <a:rPr dirty="0" smtClean="0" baseline="2730" sz="3000" spc="-169">
                <a:latin typeface="Calibri"/>
                <a:cs typeface="Calibri"/>
              </a:rPr>
              <a:t>L</a:t>
            </a:r>
            <a:r>
              <a:rPr dirty="0" smtClean="0" baseline="2730" sz="3000" spc="-14">
                <a:latin typeface="Calibri"/>
                <a:cs typeface="Calibri"/>
              </a:rPr>
              <a:t>Y</a:t>
            </a:r>
            <a:r>
              <a:rPr dirty="0" smtClean="0" baseline="2730" sz="3000" spc="0"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704" y="1567967"/>
            <a:ext cx="4536223" cy="601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0772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1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è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2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anique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simp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43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Monomè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glu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800" spc="-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aminés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5682" y="2585592"/>
            <a:ext cx="4265834" cy="60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6058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3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41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que,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butyr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que,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thanol,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thanol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3079" y="2629789"/>
            <a:ext cx="154717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4">
                <a:latin typeface="Calibri"/>
                <a:cs typeface="Calibri"/>
              </a:rPr>
              <a:t>A</a:t>
            </a:r>
            <a:r>
              <a:rPr dirty="0" smtClean="0" baseline="2730" sz="3000" spc="0">
                <a:latin typeface="Calibri"/>
                <a:cs typeface="Calibri"/>
              </a:rPr>
              <a:t>CID</a:t>
            </a:r>
            <a:r>
              <a:rPr dirty="0" smtClean="0" baseline="2730" sz="3000" spc="4">
                <a:latin typeface="Calibri"/>
                <a:cs typeface="Calibri"/>
              </a:rPr>
              <a:t>O</a:t>
            </a:r>
            <a:r>
              <a:rPr dirty="0" smtClean="0" baseline="2730" sz="3000" spc="0">
                <a:latin typeface="Calibri"/>
                <a:cs typeface="Calibri"/>
              </a:rPr>
              <a:t>GÉN</a:t>
            </a:r>
            <a:r>
              <a:rPr dirty="0" smtClean="0" baseline="2730" sz="3000" spc="-14">
                <a:latin typeface="Calibri"/>
                <a:cs typeface="Calibri"/>
              </a:rPr>
              <a:t>È</a:t>
            </a:r>
            <a:r>
              <a:rPr dirty="0" smtClean="0" baseline="2730" sz="3000" spc="-9">
                <a:latin typeface="Calibri"/>
                <a:cs typeface="Calibri"/>
              </a:rPr>
              <a:t>S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7160" y="3568090"/>
            <a:ext cx="156848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9">
                <a:latin typeface="Calibri"/>
                <a:cs typeface="Calibri"/>
              </a:rPr>
              <a:t>A</a:t>
            </a:r>
            <a:r>
              <a:rPr dirty="0" smtClean="0" baseline="2730" sz="3000" spc="0">
                <a:latin typeface="Calibri"/>
                <a:cs typeface="Calibri"/>
              </a:rPr>
              <a:t>CÉ</a:t>
            </a:r>
            <a:r>
              <a:rPr dirty="0" smtClean="0" baseline="2730" sz="3000" spc="-64">
                <a:latin typeface="Calibri"/>
                <a:cs typeface="Calibri"/>
              </a:rPr>
              <a:t>T</a:t>
            </a:r>
            <a:r>
              <a:rPr dirty="0" smtClean="0" baseline="2730" sz="3000" spc="0">
                <a:latin typeface="Calibri"/>
                <a:cs typeface="Calibri"/>
              </a:rPr>
              <a:t>OGÉN</a:t>
            </a:r>
            <a:r>
              <a:rPr dirty="0" smtClean="0" baseline="2730" sz="3000" spc="-14">
                <a:latin typeface="Calibri"/>
                <a:cs typeface="Calibri"/>
              </a:rPr>
              <a:t>È</a:t>
            </a:r>
            <a:r>
              <a:rPr dirty="0" smtClean="0" baseline="2730" sz="3000" spc="0"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8895" y="3759962"/>
            <a:ext cx="39656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dirty="0" smtClean="0" baseline="3034" sz="2700" spc="-3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arbon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dirty="0" smtClean="0" baseline="3034" sz="2700" spc="-34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è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1666" y="4561713"/>
            <a:ext cx="198046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M</a:t>
            </a:r>
            <a:r>
              <a:rPr dirty="0" smtClean="0" baseline="2730" sz="3000" spc="4">
                <a:latin typeface="Calibri"/>
                <a:cs typeface="Calibri"/>
              </a:rPr>
              <a:t>É</a:t>
            </a:r>
            <a:r>
              <a:rPr dirty="0" smtClean="0" baseline="2730" sz="3000" spc="0">
                <a:latin typeface="Calibri"/>
                <a:cs typeface="Calibri"/>
              </a:rPr>
              <a:t>THAN</a:t>
            </a:r>
            <a:r>
              <a:rPr dirty="0" smtClean="0" baseline="2730" sz="3000" spc="4">
                <a:latin typeface="Calibri"/>
                <a:cs typeface="Calibri"/>
              </a:rPr>
              <a:t>O</a:t>
            </a:r>
            <a:r>
              <a:rPr dirty="0" smtClean="0" baseline="2730" sz="3000" spc="0">
                <a:latin typeface="Calibri"/>
                <a:cs typeface="Calibri"/>
              </a:rPr>
              <a:t>GÉ</a:t>
            </a:r>
            <a:r>
              <a:rPr dirty="0" smtClean="0" baseline="2730" sz="3000" spc="-9">
                <a:latin typeface="Calibri"/>
                <a:cs typeface="Calibri"/>
              </a:rPr>
              <a:t>N</a:t>
            </a:r>
            <a:r>
              <a:rPr dirty="0" smtClean="0" baseline="2730" sz="3000" spc="-19">
                <a:latin typeface="Calibri"/>
                <a:cs typeface="Calibri"/>
              </a:rPr>
              <a:t>È</a:t>
            </a:r>
            <a:r>
              <a:rPr dirty="0" smtClean="0" baseline="2730" sz="3000" spc="0"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12" y="4655058"/>
            <a:ext cx="5928718" cy="806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6713">
              <a:lnSpc>
                <a:spcPts val="2645"/>
              </a:lnSpc>
              <a:spcBef>
                <a:spcPts val="132"/>
              </a:spcBef>
            </a:pP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Méthane,</a:t>
            </a:r>
            <a:r>
              <a:rPr dirty="0" smtClean="0" baseline="3276" sz="3750" spc="-98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dirty="0" smtClean="0" baseline="3276" sz="3750" spc="-39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baseline="3276" sz="3750" spc="-2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baseline="3276" sz="3750" spc="-7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baseline="3276" sz="37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276" sz="3750" spc="-1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276" sz="3750" spc="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bone,</a:t>
            </a:r>
            <a:r>
              <a:rPr dirty="0" smtClean="0" baseline="3276" sz="3750" spc="-6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276" sz="3750" spc="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3276" sz="3750" spc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endParaRPr sz="2500">
              <a:latin typeface="Calibri"/>
              <a:cs typeface="Calibri"/>
            </a:endParaRPr>
          </a:p>
          <a:p>
            <a:pPr marL="12700" marR="47548">
              <a:lnSpc>
                <a:spcPct val="101725"/>
              </a:lnSpc>
              <a:spcBef>
                <a:spcPts val="1555"/>
              </a:spcBef>
            </a:pPr>
            <a:r>
              <a:rPr dirty="0" smtClean="0" sz="1600" spc="0" u="heavy">
                <a:latin typeface="Calibri"/>
                <a:cs typeface="Calibri"/>
              </a:rPr>
              <a:t>P</a:t>
            </a:r>
            <a:r>
              <a:rPr dirty="0" smtClean="0" sz="1600" spc="-9" u="heavy">
                <a:latin typeface="Calibri"/>
                <a:cs typeface="Calibri"/>
              </a:rPr>
              <a:t>R</a:t>
            </a:r>
            <a:r>
              <a:rPr dirty="0" smtClean="0" sz="1600" spc="0" u="heavy">
                <a:latin typeface="Calibri"/>
                <a:cs typeface="Calibri"/>
              </a:rPr>
              <a:t>ODUIT</a:t>
            </a:r>
            <a:r>
              <a:rPr dirty="0" smtClean="0" sz="1600" spc="-48" u="heavy">
                <a:latin typeface="Calibri"/>
                <a:cs typeface="Calibri"/>
              </a:rPr>
              <a:t> </a:t>
            </a:r>
            <a:r>
              <a:rPr dirty="0" smtClean="0" sz="1600" spc="0" u="heavy">
                <a:latin typeface="Calibri"/>
                <a:cs typeface="Calibri"/>
              </a:rPr>
              <a:t>F</a:t>
            </a:r>
            <a:r>
              <a:rPr dirty="0" smtClean="0" sz="1600" spc="4" u="heavy">
                <a:latin typeface="Calibri"/>
                <a:cs typeface="Calibri"/>
              </a:rPr>
              <a:t>I</a:t>
            </a:r>
            <a:r>
              <a:rPr dirty="0" smtClean="0" sz="1600" spc="0" u="heavy">
                <a:latin typeface="Calibri"/>
                <a:cs typeface="Calibri"/>
              </a:rPr>
              <a:t>NAL</a:t>
            </a:r>
            <a:r>
              <a:rPr dirty="0" smtClean="0" sz="1600" spc="-17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6166" y="5465588"/>
            <a:ext cx="5970140" cy="48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dirty="0" smtClean="0" baseline="9385" sz="2400" spc="0">
                <a:latin typeface="Wingdings"/>
                <a:cs typeface="Wingdings"/>
              </a:rPr>
              <a:t></a:t>
            </a:r>
            <a:r>
              <a:rPr dirty="0" smtClean="0" baseline="9058" sz="2400" spc="-47">
                <a:latin typeface="Times New Roman"/>
                <a:cs typeface="Times New Roman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BIOGAZ</a:t>
            </a:r>
            <a:r>
              <a:rPr dirty="0" smtClean="0" baseline="8533" sz="2400" spc="-30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(≈</a:t>
            </a:r>
            <a:r>
              <a:rPr dirty="0" smtClean="0" baseline="8533" sz="2400" spc="2">
                <a:latin typeface="Calibri"/>
                <a:cs typeface="Calibri"/>
              </a:rPr>
              <a:t> </a:t>
            </a:r>
            <a:r>
              <a:rPr dirty="0" smtClean="0" baseline="8533" sz="2400" spc="-4">
                <a:latin typeface="Calibri"/>
                <a:cs typeface="Calibri"/>
              </a:rPr>
              <a:t>6</a:t>
            </a:r>
            <a:r>
              <a:rPr dirty="0" smtClean="0" baseline="8533" sz="2400" spc="0">
                <a:latin typeface="Calibri"/>
                <a:cs typeface="Calibri"/>
              </a:rPr>
              <a:t>0</a:t>
            </a:r>
            <a:r>
              <a:rPr dirty="0" smtClean="0" baseline="8533" sz="2400" spc="-11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%</a:t>
            </a:r>
            <a:r>
              <a:rPr dirty="0" smtClean="0" baseline="8533" sz="2400" spc="-6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C</a:t>
            </a:r>
            <a:r>
              <a:rPr dirty="0" smtClean="0" baseline="8533" sz="2400" spc="9">
                <a:latin typeface="Calibri"/>
                <a:cs typeface="Calibri"/>
              </a:rPr>
              <a:t>H</a:t>
            </a:r>
            <a:r>
              <a:rPr dirty="0" smtClean="0" baseline="-10402" sz="1575" spc="0">
                <a:latin typeface="Calibri"/>
                <a:cs typeface="Calibri"/>
              </a:rPr>
              <a:t>4</a:t>
            </a:r>
            <a:r>
              <a:rPr dirty="0" smtClean="0" baseline="-10402" sz="1575" spc="0">
                <a:latin typeface="Calibri"/>
                <a:cs typeface="Calibri"/>
              </a:rPr>
              <a:t>  </a:t>
            </a:r>
            <a:r>
              <a:rPr dirty="0" smtClean="0" baseline="-10402" sz="1575" spc="6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+</a:t>
            </a:r>
            <a:r>
              <a:rPr dirty="0" smtClean="0" baseline="8533" sz="2400" spc="358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≈</a:t>
            </a:r>
            <a:r>
              <a:rPr dirty="0" smtClean="0" baseline="8533" sz="2400" spc="-2">
                <a:latin typeface="Calibri"/>
                <a:cs typeface="Calibri"/>
              </a:rPr>
              <a:t> </a:t>
            </a:r>
            <a:r>
              <a:rPr dirty="0" smtClean="0" baseline="8533" sz="2400" spc="-4">
                <a:latin typeface="Calibri"/>
                <a:cs typeface="Calibri"/>
              </a:rPr>
              <a:t>4</a:t>
            </a:r>
            <a:r>
              <a:rPr dirty="0" smtClean="0" baseline="8533" sz="2400" spc="0">
                <a:latin typeface="Calibri"/>
                <a:cs typeface="Calibri"/>
              </a:rPr>
              <a:t>0</a:t>
            </a:r>
            <a:r>
              <a:rPr dirty="0" smtClean="0" baseline="8533" sz="2400" spc="-11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%</a:t>
            </a:r>
            <a:r>
              <a:rPr dirty="0" smtClean="0" baseline="8533" sz="2400" spc="-6">
                <a:latin typeface="Calibri"/>
                <a:cs typeface="Calibri"/>
              </a:rPr>
              <a:t> </a:t>
            </a:r>
            <a:r>
              <a:rPr dirty="0" smtClean="0" baseline="8533" sz="2400" spc="-9">
                <a:latin typeface="Calibri"/>
                <a:cs typeface="Calibri"/>
              </a:rPr>
              <a:t>C</a:t>
            </a:r>
            <a:r>
              <a:rPr dirty="0" smtClean="0" baseline="8533" sz="2400" spc="4">
                <a:latin typeface="Calibri"/>
                <a:cs typeface="Calibri"/>
              </a:rPr>
              <a:t>O</a:t>
            </a:r>
            <a:r>
              <a:rPr dirty="0" smtClean="0" baseline="-10402" sz="1575" spc="0">
                <a:latin typeface="Calibri"/>
                <a:cs typeface="Calibri"/>
              </a:rPr>
              <a:t>2</a:t>
            </a:r>
            <a:r>
              <a:rPr dirty="0" smtClean="0" baseline="8533" sz="2400" spc="0">
                <a:latin typeface="Calibri"/>
                <a:cs typeface="Calibri"/>
              </a:rPr>
              <a:t>)</a:t>
            </a:r>
            <a:r>
              <a:rPr dirty="0" smtClean="0" baseline="8533" sz="2400" spc="-13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à</a:t>
            </a:r>
            <a:r>
              <a:rPr dirty="0" smtClean="0" baseline="8533" sz="2400" spc="-7">
                <a:latin typeface="Calibri"/>
                <a:cs typeface="Calibri"/>
              </a:rPr>
              <a:t> </a:t>
            </a:r>
            <a:r>
              <a:rPr dirty="0" smtClean="0" baseline="8533" sz="2400" spc="-19">
                <a:latin typeface="Calibri"/>
                <a:cs typeface="Calibri"/>
              </a:rPr>
              <a:t>v</a:t>
            </a:r>
            <a:r>
              <a:rPr dirty="0" smtClean="0" baseline="8533" sz="2400" spc="0">
                <a:latin typeface="Calibri"/>
                <a:cs typeface="Calibri"/>
              </a:rPr>
              <a:t>a</a:t>
            </a:r>
            <a:r>
              <a:rPr dirty="0" smtClean="0" baseline="8533" sz="2400" spc="4">
                <a:latin typeface="Calibri"/>
                <a:cs typeface="Calibri"/>
              </a:rPr>
              <a:t>l</a:t>
            </a:r>
            <a:r>
              <a:rPr dirty="0" smtClean="0" baseline="8533" sz="2400" spc="0">
                <a:latin typeface="Calibri"/>
                <a:cs typeface="Calibri"/>
              </a:rPr>
              <a:t>eur</a:t>
            </a:r>
            <a:r>
              <a:rPr dirty="0" smtClean="0" baseline="8533" sz="2400" spc="-40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éne</a:t>
            </a:r>
            <a:r>
              <a:rPr dirty="0" smtClean="0" baseline="8533" sz="2400" spc="-29">
                <a:latin typeface="Calibri"/>
                <a:cs typeface="Calibri"/>
              </a:rPr>
              <a:t>r</a:t>
            </a:r>
            <a:r>
              <a:rPr dirty="0" smtClean="0" baseline="8533" sz="2400" spc="-9">
                <a:latin typeface="Calibri"/>
                <a:cs typeface="Calibri"/>
              </a:rPr>
              <a:t>g</a:t>
            </a:r>
            <a:r>
              <a:rPr dirty="0" smtClean="0" baseline="8533" sz="2400" spc="-14">
                <a:latin typeface="Calibri"/>
                <a:cs typeface="Calibri"/>
              </a:rPr>
              <a:t>é</a:t>
            </a:r>
            <a:r>
              <a:rPr dirty="0" smtClean="0" baseline="8533" sz="2400" spc="4">
                <a:latin typeface="Calibri"/>
                <a:cs typeface="Calibri"/>
              </a:rPr>
              <a:t>t</a:t>
            </a:r>
            <a:r>
              <a:rPr dirty="0" smtClean="0" baseline="8533" sz="2400" spc="4">
                <a:latin typeface="Calibri"/>
                <a:cs typeface="Calibri"/>
              </a:rPr>
              <a:t>i</a:t>
            </a:r>
            <a:r>
              <a:rPr dirty="0" smtClean="0" baseline="8533" sz="2400" spc="0">
                <a:latin typeface="Calibri"/>
                <a:cs typeface="Calibri"/>
              </a:rPr>
              <a:t>que</a:t>
            </a:r>
            <a:r>
              <a:rPr dirty="0" smtClean="0" baseline="8533" sz="2400" spc="-53">
                <a:latin typeface="Calibri"/>
                <a:cs typeface="Calibri"/>
              </a:rPr>
              <a:t> </a:t>
            </a:r>
            <a:r>
              <a:rPr dirty="0" smtClean="0" baseline="8533" sz="2400" spc="4">
                <a:latin typeface="Calibri"/>
                <a:cs typeface="Calibri"/>
              </a:rPr>
              <a:t>i</a:t>
            </a:r>
            <a:r>
              <a:rPr dirty="0" smtClean="0" baseline="8533" sz="2400" spc="-9">
                <a:latin typeface="Calibri"/>
                <a:cs typeface="Calibri"/>
              </a:rPr>
              <a:t>n</a:t>
            </a:r>
            <a:r>
              <a:rPr dirty="0" smtClean="0" baseline="8533" sz="2400" spc="-4">
                <a:latin typeface="Calibri"/>
                <a:cs typeface="Calibri"/>
              </a:rPr>
              <a:t>t</a:t>
            </a:r>
            <a:r>
              <a:rPr dirty="0" smtClean="0" baseline="8533" sz="2400" spc="0">
                <a:latin typeface="Calibri"/>
                <a:cs typeface="Calibri"/>
              </a:rPr>
              <a:t>é</a:t>
            </a:r>
            <a:r>
              <a:rPr dirty="0" smtClean="0" baseline="8533" sz="2400" spc="-29">
                <a:latin typeface="Calibri"/>
                <a:cs typeface="Calibri"/>
              </a:rPr>
              <a:t>r</a:t>
            </a:r>
            <a:r>
              <a:rPr dirty="0" smtClean="0" baseline="8533" sz="2400" spc="0">
                <a:latin typeface="Calibri"/>
                <a:cs typeface="Calibri"/>
              </a:rPr>
              <a:t>essa</a:t>
            </a:r>
            <a:r>
              <a:rPr dirty="0" smtClean="0" baseline="8533" sz="2400" spc="-9">
                <a:latin typeface="Calibri"/>
                <a:cs typeface="Calibri"/>
              </a:rPr>
              <a:t>n</a:t>
            </a:r>
            <a:r>
              <a:rPr dirty="0" smtClean="0" baseline="8533" sz="2400" spc="-4">
                <a:latin typeface="Calibri"/>
                <a:cs typeface="Calibri"/>
              </a:rPr>
              <a:t>t</a:t>
            </a:r>
            <a:r>
              <a:rPr dirty="0" smtClean="0" baseline="8533" sz="2400" spc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 marR="38627">
              <a:lnSpc>
                <a:spcPts val="1670"/>
              </a:lnSpc>
            </a:pPr>
            <a:r>
              <a:rPr dirty="0" smtClean="0" baseline="3754" sz="2400" spc="0">
                <a:latin typeface="Wingdings"/>
                <a:cs typeface="Wingdings"/>
              </a:rPr>
              <a:t></a:t>
            </a:r>
            <a:r>
              <a:rPr dirty="0" smtClean="0" baseline="3623" sz="2400" spc="-47">
                <a:latin typeface="Times New Roman"/>
                <a:cs typeface="Times New Roman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boues</a:t>
            </a:r>
            <a:r>
              <a:rPr dirty="0" smtClean="0" baseline="3413" sz="2400" spc="-1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-9">
                <a:latin typeface="Calibri"/>
                <a:cs typeface="Calibri"/>
              </a:rPr>
              <a:t>g</a:t>
            </a:r>
            <a:r>
              <a:rPr dirty="0" smtClean="0" baseline="3413" sz="2400" spc="0">
                <a:latin typeface="Calibri"/>
                <a:cs typeface="Calibri"/>
              </a:rPr>
              <a:t>é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é</a:t>
            </a:r>
            <a:r>
              <a:rPr dirty="0" smtClean="0" baseline="3413" sz="2400" spc="-4">
                <a:latin typeface="Calibri"/>
                <a:cs typeface="Calibri"/>
              </a:rPr>
              <a:t>e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-45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(</a:t>
            </a:r>
            <a:r>
              <a:rPr dirty="0" smtClean="0" baseline="3413" sz="2400" spc="0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→</a:t>
            </a:r>
            <a:r>
              <a:rPr dirty="0" smtClean="0" baseline="3413" sz="2400" spc="-9">
                <a:latin typeface="Calibri"/>
                <a:cs typeface="Calibri"/>
              </a:rPr>
              <a:t>e</a:t>
            </a:r>
            <a:r>
              <a:rPr dirty="0" smtClean="0" baseline="3413" sz="2400" spc="0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g</a:t>
            </a:r>
            <a:r>
              <a:rPr dirty="0" smtClean="0" baseline="3413" sz="2400" spc="-3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55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670" y="6053899"/>
            <a:ext cx="6480175" cy="576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4940">
              <a:lnSpc>
                <a:spcPts val="4540"/>
              </a:lnSpc>
              <a:spcBef>
                <a:spcPts val="227"/>
              </a:spcBef>
            </a:pPr>
            <a:r>
              <a:rPr dirty="0" smtClean="0" baseline="48313" sz="2700" spc="0" b="1">
                <a:latin typeface="Times New Roman"/>
                <a:cs typeface="Times New Roman"/>
              </a:rPr>
              <a:t>E</a:t>
            </a:r>
            <a:r>
              <a:rPr dirty="0" smtClean="0" baseline="48313" sz="2700" spc="-4" b="1">
                <a:latin typeface="Times New Roman"/>
                <a:cs typeface="Times New Roman"/>
              </a:rPr>
              <a:t>n</a:t>
            </a:r>
            <a:r>
              <a:rPr dirty="0" smtClean="0" baseline="48313" sz="2700" spc="0" b="1">
                <a:latin typeface="Times New Roman"/>
                <a:cs typeface="Times New Roman"/>
              </a:rPr>
              <a:t>e</a:t>
            </a:r>
            <a:r>
              <a:rPr dirty="0" smtClean="0" baseline="48313" sz="2700" spc="4" b="1">
                <a:latin typeface="Times New Roman"/>
                <a:cs typeface="Times New Roman"/>
              </a:rPr>
              <a:t>r</a:t>
            </a:r>
            <a:r>
              <a:rPr dirty="0" smtClean="0" baseline="48313" sz="2700" spc="0" b="1">
                <a:latin typeface="Times New Roman"/>
                <a:cs typeface="Times New Roman"/>
              </a:rPr>
              <a:t>gie</a:t>
            </a:r>
            <a:r>
              <a:rPr dirty="0" smtClean="0" baseline="48313" sz="2700" spc="-4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:</a:t>
            </a:r>
            <a:r>
              <a:rPr dirty="0" smtClean="0" baseline="48313" sz="2700" spc="4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1</a:t>
            </a:r>
            <a:r>
              <a:rPr dirty="0" smtClean="0" baseline="48313" sz="2700" spc="-4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Nm</a:t>
            </a:r>
            <a:r>
              <a:rPr dirty="0" smtClean="0" baseline="99042" sz="1800" spc="0" b="1">
                <a:latin typeface="Times New Roman"/>
                <a:cs typeface="Times New Roman"/>
              </a:rPr>
              <a:t>3</a:t>
            </a:r>
            <a:r>
              <a:rPr dirty="0" smtClean="0" baseline="99042" sz="1800" spc="160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de</a:t>
            </a:r>
            <a:r>
              <a:rPr dirty="0" smtClean="0" baseline="48313" sz="2700" spc="0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BIOGAZ</a:t>
            </a:r>
            <a:r>
              <a:rPr dirty="0" smtClean="0" baseline="48313" sz="2700" spc="0" b="1">
                <a:latin typeface="Times New Roman"/>
                <a:cs typeface="Times New Roman"/>
              </a:rPr>
              <a:t> </a:t>
            </a:r>
            <a:r>
              <a:rPr dirty="0" smtClean="0" baseline="48313" sz="2700" spc="445" b="1">
                <a:latin typeface="Times New Roman"/>
                <a:cs typeface="Times New Roman"/>
              </a:rPr>
              <a:t> </a:t>
            </a:r>
            <a:r>
              <a:rPr dirty="0" smtClean="0" baseline="9956" sz="2700" spc="0">
                <a:latin typeface="Cambria Math"/>
                <a:cs typeface="Cambria Math"/>
              </a:rPr>
              <a:t>≘</a:t>
            </a:r>
            <a:r>
              <a:rPr dirty="0" smtClean="0" baseline="9956" sz="2700" spc="0">
                <a:latin typeface="Cambria Math"/>
                <a:cs typeface="Cambria Math"/>
              </a:rPr>
              <a:t> </a:t>
            </a:r>
            <a:r>
              <a:rPr dirty="0" smtClean="0" baseline="9956" sz="2700" spc="94">
                <a:latin typeface="Cambria Math"/>
                <a:cs typeface="Cambria Math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6</a:t>
            </a:r>
            <a:r>
              <a:rPr dirty="0" smtClean="0" baseline="48313" sz="2700" spc="0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000</a:t>
            </a:r>
            <a:r>
              <a:rPr dirty="0" smtClean="0" baseline="48313" sz="2700" spc="9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kc</a:t>
            </a:r>
            <a:r>
              <a:rPr dirty="0" smtClean="0" baseline="48313" sz="2700" spc="4" b="1">
                <a:latin typeface="Times New Roman"/>
                <a:cs typeface="Times New Roman"/>
              </a:rPr>
              <a:t>a</a:t>
            </a:r>
            <a:r>
              <a:rPr dirty="0" smtClean="0" baseline="48313" sz="2700" spc="0" b="1">
                <a:latin typeface="Times New Roman"/>
                <a:cs typeface="Times New Roman"/>
              </a:rPr>
              <a:t>l</a:t>
            </a:r>
            <a:r>
              <a:rPr dirty="0" smtClean="0" baseline="48313" sz="2700" spc="440" b="1">
                <a:latin typeface="Times New Roman"/>
                <a:cs typeface="Times New Roman"/>
              </a:rPr>
              <a:t> </a:t>
            </a:r>
            <a:r>
              <a:rPr dirty="0" smtClean="0" baseline="9956" sz="2700" spc="0">
                <a:latin typeface="Cambria Math"/>
                <a:cs typeface="Cambria Math"/>
              </a:rPr>
              <a:t>≘</a:t>
            </a:r>
            <a:r>
              <a:rPr dirty="0" smtClean="0" baseline="9956" sz="2700" spc="0">
                <a:latin typeface="Cambria Math"/>
                <a:cs typeface="Cambria Math"/>
              </a:rPr>
              <a:t>  </a:t>
            </a:r>
            <a:r>
              <a:rPr dirty="0" smtClean="0" baseline="9956" sz="2700" spc="129">
                <a:latin typeface="Cambria Math"/>
                <a:cs typeface="Cambria Math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0</a:t>
            </a:r>
            <a:r>
              <a:rPr dirty="0" smtClean="0" baseline="48313" sz="2700" spc="4" b="1">
                <a:latin typeface="Times New Roman"/>
                <a:cs typeface="Times New Roman"/>
              </a:rPr>
              <a:t>,</a:t>
            </a:r>
            <a:r>
              <a:rPr dirty="0" smtClean="0" baseline="48313" sz="2700" spc="0" b="1">
                <a:latin typeface="Times New Roman"/>
                <a:cs typeface="Times New Roman"/>
              </a:rPr>
              <a:t>7</a:t>
            </a:r>
            <a:r>
              <a:rPr dirty="0" smtClean="0" baseline="48313" sz="2700" spc="-4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l</a:t>
            </a:r>
            <a:r>
              <a:rPr dirty="0" smtClean="0" baseline="48313" sz="2700" spc="4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de</a:t>
            </a:r>
            <a:r>
              <a:rPr dirty="0" smtClean="0" baseline="48313" sz="2700" spc="-4" b="1">
                <a:latin typeface="Times New Roman"/>
                <a:cs typeface="Times New Roman"/>
              </a:rPr>
              <a:t> </a:t>
            </a:r>
            <a:r>
              <a:rPr dirty="0" smtClean="0" baseline="48313" sz="2700" spc="0" b="1">
                <a:latin typeface="Times New Roman"/>
                <a:cs typeface="Times New Roman"/>
              </a:rPr>
              <a:t>ma</a:t>
            </a:r>
            <a:r>
              <a:rPr dirty="0" smtClean="0" baseline="48313" sz="2700" spc="-19" b="1">
                <a:latin typeface="Times New Roman"/>
                <a:cs typeface="Times New Roman"/>
              </a:rPr>
              <a:t>z</a:t>
            </a:r>
            <a:r>
              <a:rPr dirty="0" smtClean="0" baseline="48313" sz="2700" spc="0" b="1">
                <a:latin typeface="Times New Roman"/>
                <a:cs typeface="Times New Roman"/>
              </a:rPr>
              <a:t>out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69024" y="0"/>
            <a:ext cx="2435352" cy="2709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1627" y="994409"/>
            <a:ext cx="233454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29" b="1"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latin typeface="Calibri"/>
                <a:cs typeface="Calibri"/>
              </a:rPr>
              <a:t>a</a:t>
            </a:r>
            <a:r>
              <a:rPr dirty="0" smtClean="0" baseline="3413" sz="2400" spc="-9" b="1">
                <a:latin typeface="Calibri"/>
                <a:cs typeface="Calibri"/>
              </a:rPr>
              <a:t>n</a:t>
            </a:r>
            <a:r>
              <a:rPr dirty="0" smtClean="0" baseline="3413" sz="2400" spc="-14" b="1"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latin typeface="Calibri"/>
                <a:cs typeface="Calibri"/>
              </a:rPr>
              <a:t>a</a:t>
            </a:r>
            <a:r>
              <a:rPr dirty="0" smtClean="0" baseline="3413" sz="2400" spc="-9" b="1"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latin typeface="Calibri"/>
                <a:cs typeface="Calibri"/>
              </a:rPr>
              <a:t>es,</a:t>
            </a:r>
            <a:r>
              <a:rPr dirty="0" smtClean="0" baseline="3413" sz="2400" spc="-73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i</a:t>
            </a:r>
            <a:r>
              <a:rPr dirty="0" smtClean="0" baseline="3413" sz="2400" spc="-4" b="1">
                <a:latin typeface="Calibri"/>
                <a:cs typeface="Calibri"/>
              </a:rPr>
              <a:t>n</a:t>
            </a:r>
            <a:r>
              <a:rPr dirty="0" smtClean="0" baseline="3413" sz="2400" spc="-4" b="1">
                <a:latin typeface="Calibri"/>
                <a:cs typeface="Calibri"/>
              </a:rPr>
              <a:t>c</a:t>
            </a:r>
            <a:r>
              <a:rPr dirty="0" smtClean="0" baseline="3413" sz="2400" spc="4" b="1">
                <a:latin typeface="Calibri"/>
                <a:cs typeface="Calibri"/>
              </a:rPr>
              <a:t>o</a:t>
            </a:r>
            <a:r>
              <a:rPr dirty="0" smtClean="0" baseline="3413" sz="2400" spc="-29" b="1">
                <a:latin typeface="Calibri"/>
                <a:cs typeface="Calibri"/>
              </a:rPr>
              <a:t>n</a:t>
            </a:r>
            <a:r>
              <a:rPr dirty="0" smtClean="0" baseline="3413" sz="2400" spc="-9" b="1"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latin typeface="Calibri"/>
                <a:cs typeface="Calibri"/>
              </a:rPr>
              <a:t>énie</a:t>
            </a:r>
            <a:r>
              <a:rPr dirty="0" smtClean="0" baseline="3413" sz="2400" spc="-14" b="1"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latin typeface="Calibri"/>
                <a:cs typeface="Calibri"/>
              </a:rPr>
              <a:t>ts</a:t>
            </a:r>
            <a:r>
              <a:rPr dirty="0" smtClean="0" baseline="3413" sz="2400" spc="-62" b="1"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627" y="2213991"/>
            <a:ext cx="625837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-</a:t>
            </a:r>
            <a:r>
              <a:rPr dirty="0" smtClean="0" baseline="3413" sz="2400" spc="-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</a:t>
            </a:r>
            <a:r>
              <a:rPr dirty="0" smtClean="0" baseline="3413" sz="2400" spc="-25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odu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42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11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-109">
                <a:latin typeface="Calibri"/>
                <a:cs typeface="Calibri"/>
              </a:rPr>
              <a:t>’</a:t>
            </a:r>
            <a:r>
              <a:rPr dirty="0" smtClean="0" baseline="3413" sz="2400" spc="0">
                <a:latin typeface="Calibri"/>
                <a:cs typeface="Calibri"/>
              </a:rPr>
              <a:t>éne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g</a:t>
            </a:r>
            <a:r>
              <a:rPr dirty="0" smtClean="0" baseline="3413" sz="2400" spc="9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32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4">
                <a:latin typeface="Calibri"/>
                <a:cs typeface="Calibri"/>
              </a:rPr>
              <a:t>c</a:t>
            </a:r>
            <a:r>
              <a:rPr dirty="0" smtClean="0" baseline="3413" sz="2400" spc="-4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4">
                <a:latin typeface="Calibri"/>
                <a:cs typeface="Calibri"/>
              </a:rPr>
              <a:t>m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14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53">
                <a:latin typeface="Calibri"/>
                <a:cs typeface="Calibri"/>
              </a:rPr>
              <a:t> </a:t>
            </a:r>
            <a:r>
              <a:rPr dirty="0" smtClean="0" baseline="3413" sz="2400" spc="-25">
                <a:latin typeface="Calibri"/>
                <a:cs typeface="Calibri"/>
              </a:rPr>
              <a:t>v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o</a:t>
            </a:r>
            <a:r>
              <a:rPr dirty="0" smtClean="0" baseline="3413" sz="2400" spc="-4">
                <a:latin typeface="Calibri"/>
                <a:cs typeface="Calibri"/>
              </a:rPr>
              <a:t>r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sa</a:t>
            </a:r>
            <a:r>
              <a:rPr dirty="0" smtClean="0" baseline="3413" sz="2400" spc="4">
                <a:latin typeface="Calibri"/>
                <a:cs typeface="Calibri"/>
              </a:rPr>
              <a:t>b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62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à</a:t>
            </a:r>
            <a:r>
              <a:rPr dirty="0" smtClean="0" baseline="3413" sz="2400" spc="-7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</a:t>
            </a:r>
            <a:r>
              <a:rPr dirty="0" smtClean="0" baseline="3413" sz="2400" spc="4">
                <a:latin typeface="Calibri"/>
                <a:cs typeface="Calibri"/>
              </a:rPr>
              <a:t>a</a:t>
            </a:r>
            <a:r>
              <a:rPr dirty="0" smtClean="0" baseline="3413" sz="2400" spc="-4">
                <a:latin typeface="Calibri"/>
                <a:cs typeface="Calibri"/>
              </a:rPr>
              <a:t>r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r</a:t>
            </a:r>
            <a:r>
              <a:rPr dirty="0" smtClean="0" baseline="3413" sz="2400" spc="13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b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omasses</a:t>
            </a:r>
            <a:r>
              <a:rPr dirty="0" smtClean="0" baseline="3413" sz="2400" spc="-67">
                <a:latin typeface="Calibri"/>
                <a:cs typeface="Calibri"/>
              </a:rPr>
              <a:t> </a:t>
            </a:r>
            <a:r>
              <a:rPr dirty="0" smtClean="0" baseline="3413" sz="2400" spc="-29">
                <a:latin typeface="Calibri"/>
                <a:cs typeface="Calibri"/>
              </a:rPr>
              <a:t>v</a:t>
            </a:r>
            <a:r>
              <a:rPr dirty="0" smtClean="0" baseline="3413" sz="2400" spc="0">
                <a:latin typeface="Calibri"/>
                <a:cs typeface="Calibri"/>
              </a:rPr>
              <a:t>ariées.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627" y="2701670"/>
            <a:ext cx="8218574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-</a:t>
            </a:r>
            <a:r>
              <a:rPr dirty="0" smtClean="0" baseline="3413" sz="2400" spc="-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Dépo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ue</a:t>
            </a:r>
            <a:r>
              <a:rPr dirty="0" smtClean="0" baseline="3413" sz="2400" spc="-48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-2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cha</a:t>
            </a:r>
            <a:r>
              <a:rPr dirty="0" smtClean="0" baseline="3413" sz="2400" spc="-25">
                <a:latin typeface="Calibri"/>
                <a:cs typeface="Calibri"/>
              </a:rPr>
              <a:t>r</a:t>
            </a:r>
            <a:r>
              <a:rPr dirty="0" smtClean="0" baseline="3413" sz="2400" spc="-9">
                <a:latin typeface="Calibri"/>
                <a:cs typeface="Calibri"/>
              </a:rPr>
              <a:t>g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38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o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-19">
                <a:latin typeface="Calibri"/>
                <a:cs typeface="Calibri"/>
              </a:rPr>
              <a:t>g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que</a:t>
            </a:r>
            <a:r>
              <a:rPr dirty="0" smtClean="0" baseline="3413" sz="2400" spc="-65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des</a:t>
            </a:r>
            <a:r>
              <a:rPr dirty="0" smtClean="0" baseline="3413" sz="2400" spc="-22">
                <a:latin typeface="Calibri"/>
                <a:cs typeface="Calibri"/>
              </a:rPr>
              <a:t> </a:t>
            </a:r>
            <a:r>
              <a:rPr dirty="0" smtClean="0" baseline="3413" sz="2400" spc="-14">
                <a:latin typeface="Calibri"/>
                <a:cs typeface="Calibri"/>
              </a:rPr>
              <a:t>e</a:t>
            </a:r>
            <a:r>
              <a:rPr dirty="0" smtClean="0" baseline="3413" sz="2400" spc="-4">
                <a:latin typeface="Calibri"/>
                <a:cs typeface="Calibri"/>
              </a:rPr>
              <a:t>f</a:t>
            </a:r>
            <a:r>
              <a:rPr dirty="0" smtClean="0" baseline="3413" sz="2400" spc="4">
                <a:latin typeface="Calibri"/>
                <a:cs typeface="Calibri"/>
              </a:rPr>
              <a:t>f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ue</a:t>
            </a:r>
            <a:r>
              <a:rPr dirty="0" smtClean="0" baseline="3413" sz="2400" spc="-9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s,</a:t>
            </a:r>
            <a:r>
              <a:rPr dirty="0" smtClean="0" baseline="3413" sz="2400" spc="-7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donc</a:t>
            </a:r>
            <a:r>
              <a:rPr dirty="0" smtClean="0" baseline="3413" sz="2400" spc="-2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min</a:t>
            </a:r>
            <a:r>
              <a:rPr dirty="0" smtClean="0" baseline="3413" sz="2400" spc="4">
                <a:latin typeface="Calibri"/>
                <a:cs typeface="Calibri"/>
              </a:rPr>
              <a:t>u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68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es</a:t>
            </a:r>
            <a:r>
              <a:rPr dirty="0" smtClean="0" baseline="3413" sz="2400" spc="-17">
                <a:latin typeface="Calibri"/>
                <a:cs typeface="Calibri"/>
              </a:rPr>
              <a:t> </a:t>
            </a:r>
            <a:r>
              <a:rPr dirty="0" smtClean="0" baseline="3413" sz="2400" spc="-4">
                <a:latin typeface="Calibri"/>
                <a:cs typeface="Calibri"/>
              </a:rPr>
              <a:t>r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sques</a:t>
            </a:r>
            <a:r>
              <a:rPr dirty="0" smtClean="0" baseline="3413" sz="2400" spc="-3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po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u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83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o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-13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son</a:t>
            </a:r>
            <a:r>
              <a:rPr dirty="0" smtClean="0" baseline="3413" sz="2400" spc="-13">
                <a:latin typeface="Calibri"/>
                <a:cs typeface="Calibri"/>
              </a:rPr>
              <a:t> 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ej</a:t>
            </a:r>
            <a:r>
              <a:rPr dirty="0" smtClean="0" baseline="3413" sz="2400" spc="-14">
                <a:latin typeface="Calibri"/>
                <a:cs typeface="Calibri"/>
              </a:rPr>
              <a:t>e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>
                <a:latin typeface="Calibri"/>
                <a:cs typeface="Calibri"/>
              </a:rPr>
              <a:t>en</a:t>
            </a:r>
            <a:r>
              <a:rPr dirty="0" smtClean="0" baseline="1706" sz="2400" spc="-6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mi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eu</a:t>
            </a:r>
            <a:r>
              <a:rPr dirty="0" smtClean="0" baseline="1706" sz="2400" spc="-65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n</a:t>
            </a:r>
            <a:r>
              <a:rPr dirty="0" smtClean="0" baseline="1706" sz="2400" spc="-4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u</a:t>
            </a:r>
            <a:r>
              <a:rPr dirty="0" smtClean="0" baseline="1706" sz="2400" spc="-25">
                <a:latin typeface="Calibri"/>
                <a:cs typeface="Calibri"/>
              </a:rPr>
              <a:t>r</a:t>
            </a:r>
            <a:r>
              <a:rPr dirty="0" smtClean="0" baseline="1706" sz="2400" spc="0">
                <a:latin typeface="Calibri"/>
                <a:cs typeface="Calibri"/>
              </a:rPr>
              <a:t>el.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627" y="3433444"/>
            <a:ext cx="647786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-</a:t>
            </a:r>
            <a:r>
              <a:rPr dirty="0" smtClean="0" baseline="3413" sz="2400" spc="-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Co</a:t>
            </a:r>
            <a:r>
              <a:rPr dirty="0" smtClean="0" baseline="3413" sz="2400" spc="-9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-4">
                <a:latin typeface="Calibri"/>
                <a:cs typeface="Calibri"/>
              </a:rPr>
              <a:t>r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bue</a:t>
            </a:r>
            <a:r>
              <a:rPr dirty="0" smtClean="0" baseline="3413" sz="2400" spc="-40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à</a:t>
            </a:r>
            <a:r>
              <a:rPr dirty="0" smtClean="0" baseline="3413" sz="2400" spc="-17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-17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min</a:t>
            </a:r>
            <a:r>
              <a:rPr dirty="0" smtClean="0" baseline="3413" sz="2400" spc="4">
                <a:latin typeface="Calibri"/>
                <a:cs typeface="Calibri"/>
              </a:rPr>
              <a:t>u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87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6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-109">
                <a:latin typeface="Calibri"/>
                <a:cs typeface="Calibri"/>
              </a:rPr>
              <a:t>’</a:t>
            </a:r>
            <a:r>
              <a:rPr dirty="0" smtClean="0" baseline="3413" sz="2400" spc="0">
                <a:latin typeface="Calibri"/>
                <a:cs typeface="Calibri"/>
              </a:rPr>
              <a:t>é</a:t>
            </a:r>
            <a:r>
              <a:rPr dirty="0" smtClean="0" baseline="3413" sz="2400" spc="-4">
                <a:latin typeface="Calibri"/>
                <a:cs typeface="Calibri"/>
              </a:rPr>
              <a:t>m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ss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63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-34">
                <a:latin typeface="Calibri"/>
                <a:cs typeface="Calibri"/>
              </a:rPr>
              <a:t>’</a:t>
            </a:r>
            <a:r>
              <a:rPr dirty="0" smtClean="0" baseline="3413" sz="2400" spc="0">
                <a:latin typeface="Calibri"/>
                <a:cs typeface="Calibri"/>
              </a:rPr>
              <a:t>un</a:t>
            </a:r>
            <a:r>
              <a:rPr dirty="0" smtClean="0" baseline="3413" sz="2400" spc="-29">
                <a:latin typeface="Calibri"/>
                <a:cs typeface="Calibri"/>
              </a:rPr>
              <a:t> </a:t>
            </a:r>
            <a:r>
              <a:rPr dirty="0" smtClean="0" baseline="3413" sz="2400" spc="-14">
                <a:latin typeface="Calibri"/>
                <a:cs typeface="Calibri"/>
              </a:rPr>
              <a:t>g</a:t>
            </a:r>
            <a:r>
              <a:rPr dirty="0" smtClean="0" baseline="3413" sz="2400" spc="0">
                <a:latin typeface="Calibri"/>
                <a:cs typeface="Calibri"/>
              </a:rPr>
              <a:t>az</a:t>
            </a:r>
            <a:r>
              <a:rPr dirty="0" smtClean="0" baseline="3413" sz="2400" spc="-2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à</a:t>
            </a:r>
            <a:r>
              <a:rPr dirty="0" smtClean="0" baseline="3413" sz="2400" spc="-7">
                <a:latin typeface="Calibri"/>
                <a:cs typeface="Calibri"/>
              </a:rPr>
              <a:t> </a:t>
            </a:r>
            <a:r>
              <a:rPr dirty="0" smtClean="0" baseline="3413" sz="2400" spc="-14">
                <a:latin typeface="Calibri"/>
                <a:cs typeface="Calibri"/>
              </a:rPr>
              <a:t>e</a:t>
            </a:r>
            <a:r>
              <a:rPr dirty="0" smtClean="0" baseline="3413" sz="2400" spc="-4">
                <a:latin typeface="Calibri"/>
                <a:cs typeface="Calibri"/>
              </a:rPr>
              <a:t>f</a:t>
            </a:r>
            <a:r>
              <a:rPr dirty="0" smtClean="0" baseline="3413" sz="2400" spc="-29">
                <a:latin typeface="Calibri"/>
                <a:cs typeface="Calibri"/>
              </a:rPr>
              <a:t>f</a:t>
            </a:r>
            <a:r>
              <a:rPr dirty="0" smtClean="0" baseline="3413" sz="2400" spc="-14">
                <a:latin typeface="Calibri"/>
                <a:cs typeface="Calibri"/>
              </a:rPr>
              <a:t>e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25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1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se</a:t>
            </a:r>
            <a:r>
              <a:rPr dirty="0" smtClean="0" baseline="3413" sz="2400" spc="-9">
                <a:latin typeface="Calibri"/>
                <a:cs typeface="Calibri"/>
              </a:rPr>
              <a:t>r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e,</a:t>
            </a:r>
            <a:r>
              <a:rPr dirty="0" smtClean="0" baseline="3413" sz="2400" spc="20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7">
                <a:latin typeface="Calibri"/>
                <a:cs typeface="Calibri"/>
              </a:rPr>
              <a:t> </a:t>
            </a:r>
            <a:r>
              <a:rPr dirty="0" smtClean="0" baseline="3413" sz="2400" spc="-4">
                <a:latin typeface="Calibri"/>
                <a:cs typeface="Calibri"/>
              </a:rPr>
              <a:t>m</a:t>
            </a:r>
            <a:r>
              <a:rPr dirty="0" smtClean="0" baseline="3413" sz="2400" spc="-14">
                <a:latin typeface="Calibri"/>
                <a:cs typeface="Calibri"/>
              </a:rPr>
              <a:t>é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h</a:t>
            </a:r>
            <a:r>
              <a:rPr dirty="0" smtClean="0" baseline="3413" sz="2400" spc="4">
                <a:latin typeface="Calibri"/>
                <a:cs typeface="Calibri"/>
              </a:rPr>
              <a:t>a</a:t>
            </a:r>
            <a:r>
              <a:rPr dirty="0" smtClean="0" baseline="3413" sz="2400" spc="0">
                <a:latin typeface="Calibri"/>
                <a:cs typeface="Calibri"/>
              </a:rPr>
              <a:t>ne.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627" y="3921125"/>
            <a:ext cx="48755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-</a:t>
            </a:r>
            <a:r>
              <a:rPr dirty="0" smtClean="0" baseline="3413" sz="2400" spc="-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Les</a:t>
            </a:r>
            <a:r>
              <a:rPr dirty="0" smtClean="0" baseline="3413" sz="2400" spc="-15">
                <a:latin typeface="Calibri"/>
                <a:cs typeface="Calibri"/>
              </a:rPr>
              <a:t> 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ésid</a:t>
            </a:r>
            <a:r>
              <a:rPr dirty="0" smtClean="0" baseline="3413" sz="2400" spc="4">
                <a:latin typeface="Calibri"/>
                <a:cs typeface="Calibri"/>
              </a:rPr>
              <a:t>u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-3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6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-1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b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om</a:t>
            </a:r>
            <a:r>
              <a:rPr dirty="0" smtClean="0" baseline="3413" sz="2400" spc="-19">
                <a:latin typeface="Calibri"/>
                <a:cs typeface="Calibri"/>
              </a:rPr>
              <a:t>é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h</a:t>
            </a:r>
            <a:r>
              <a:rPr dirty="0" smtClean="0" baseline="3413" sz="2400" spc="4">
                <a:latin typeface="Calibri"/>
                <a:cs typeface="Calibri"/>
              </a:rPr>
              <a:t>a</a:t>
            </a:r>
            <a:r>
              <a:rPr dirty="0" smtClean="0" baseline="3413" sz="2400" spc="0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-9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118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peu</a:t>
            </a:r>
            <a:r>
              <a:rPr dirty="0" smtClean="0" baseline="3413" sz="2400" spc="-14">
                <a:latin typeface="Calibri"/>
                <a:cs typeface="Calibri"/>
              </a:rPr>
              <a:t>v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14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38">
                <a:latin typeface="Calibri"/>
                <a:cs typeface="Calibri"/>
              </a:rPr>
              <a:t> </a:t>
            </a:r>
            <a:r>
              <a:rPr dirty="0" smtClean="0" baseline="3413" sz="2400" spc="-14">
                <a:latin typeface="Calibri"/>
                <a:cs typeface="Calibri"/>
              </a:rPr>
              <a:t>ê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-2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8">
                <a:latin typeface="Calibri"/>
                <a:cs typeface="Calibri"/>
              </a:rPr>
              <a:t> </a:t>
            </a:r>
            <a:r>
              <a:rPr dirty="0" smtClean="0" baseline="3413" sz="2400" spc="-25">
                <a:latin typeface="Calibri"/>
                <a:cs typeface="Calibri"/>
              </a:rPr>
              <a:t>v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o</a:t>
            </a:r>
            <a:r>
              <a:rPr dirty="0" smtClean="0" baseline="3413" sz="2400" spc="-4">
                <a:latin typeface="Calibri"/>
                <a:cs typeface="Calibri"/>
              </a:rPr>
              <a:t>r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sés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627" y="4408805"/>
            <a:ext cx="250967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-</a:t>
            </a:r>
            <a:r>
              <a:rPr dirty="0" smtClean="0" baseline="3413" sz="2400" spc="-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Gaz</a:t>
            </a:r>
            <a:r>
              <a:rPr dirty="0" smtClean="0" baseline="3413" sz="2400" spc="-1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h</a:t>
            </a:r>
            <a:r>
              <a:rPr dirty="0" smtClean="0" baseline="3413" sz="2400" spc="4">
                <a:latin typeface="Calibri"/>
                <a:cs typeface="Calibri"/>
              </a:rPr>
              <a:t>a</a:t>
            </a:r>
            <a:r>
              <a:rPr dirty="0" smtClean="0" baseline="3413" sz="2400" spc="0">
                <a:latin typeface="Calibri"/>
                <a:cs typeface="Calibri"/>
              </a:rPr>
              <a:t>ut</a:t>
            </a:r>
            <a:r>
              <a:rPr dirty="0" smtClean="0" baseline="3413" sz="2400" spc="-9">
                <a:latin typeface="Calibri"/>
                <a:cs typeface="Calibri"/>
              </a:rPr>
              <a:t>e</a:t>
            </a:r>
            <a:r>
              <a:rPr dirty="0" smtClean="0" baseline="3413" sz="2400" spc="0">
                <a:latin typeface="Calibri"/>
                <a:cs typeface="Calibri"/>
              </a:rPr>
              <a:t>m</a:t>
            </a:r>
            <a:r>
              <a:rPr dirty="0" smtClean="0" baseline="3413" sz="2400" spc="-4">
                <a:latin typeface="Calibri"/>
                <a:cs typeface="Calibri"/>
              </a:rPr>
              <a:t>e</a:t>
            </a:r>
            <a:r>
              <a:rPr dirty="0" smtClean="0" baseline="3413" sz="2400" spc="-9">
                <a:latin typeface="Calibri"/>
                <a:cs typeface="Calibri"/>
              </a:rPr>
              <a:t>n</a:t>
            </a:r>
            <a:r>
              <a:rPr dirty="0" smtClean="0" baseline="3413" sz="2400" spc="0">
                <a:latin typeface="Calibri"/>
                <a:cs typeface="Calibri"/>
              </a:rPr>
              <a:t>t</a:t>
            </a:r>
            <a:r>
              <a:rPr dirty="0" smtClean="0" baseline="3413" sz="2400" spc="-6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i</a:t>
            </a:r>
            <a:r>
              <a:rPr dirty="0" smtClean="0" baseline="3413" sz="2400" spc="-4">
                <a:latin typeface="Calibri"/>
                <a:cs typeface="Calibri"/>
              </a:rPr>
              <a:t>n</a:t>
            </a:r>
            <a:r>
              <a:rPr dirty="0" smtClean="0" baseline="3413" sz="2400" spc="4">
                <a:latin typeface="Calibri"/>
                <a:cs typeface="Calibri"/>
              </a:rPr>
              <a:t>f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ammab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627" y="4896739"/>
            <a:ext cx="692054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-</a:t>
            </a:r>
            <a:r>
              <a:rPr dirty="0" smtClean="0" baseline="3413" sz="2400" spc="-4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Co</a:t>
            </a:r>
            <a:r>
              <a:rPr dirty="0" smtClean="0" baseline="3413" sz="2400" spc="-9">
                <a:latin typeface="Calibri"/>
                <a:cs typeface="Calibri"/>
              </a:rPr>
              <a:t>n</a:t>
            </a:r>
            <a:r>
              <a:rPr dirty="0" smtClean="0" baseline="3413" sz="2400" spc="-19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am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n</a:t>
            </a:r>
            <a:r>
              <a:rPr dirty="0" smtClean="0" baseline="3413" sz="2400" spc="-4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107">
                <a:latin typeface="Calibri"/>
                <a:cs typeface="Calibri"/>
              </a:rPr>
              <a:t> 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ndés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-39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b</a:t>
            </a:r>
            <a:r>
              <a:rPr dirty="0" smtClean="0" baseline="3413" sz="2400" spc="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73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</a:t>
            </a:r>
            <a:r>
              <a:rPr dirty="0" smtClean="0" baseline="3413" sz="2400" spc="4">
                <a:latin typeface="Calibri"/>
                <a:cs typeface="Calibri"/>
              </a:rPr>
              <a:t>a</a:t>
            </a:r>
            <a:r>
              <a:rPr dirty="0" smtClean="0" baseline="3413" sz="2400" spc="0">
                <a:latin typeface="Calibri"/>
                <a:cs typeface="Calibri"/>
              </a:rPr>
              <a:t>r</a:t>
            </a:r>
            <a:r>
              <a:rPr dirty="0" smtClean="0" baseline="3413" sz="2400" spc="-11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p</a:t>
            </a:r>
            <a:r>
              <a:rPr dirty="0" smtClean="0" baseline="3413" sz="2400" spc="-25">
                <a:latin typeface="Calibri"/>
                <a:cs typeface="Calibri"/>
              </a:rPr>
              <a:t>r</a:t>
            </a:r>
            <a:r>
              <a:rPr dirty="0" smtClean="0" baseline="3413" sz="2400" spc="0">
                <a:latin typeface="Calibri"/>
                <a:cs typeface="Calibri"/>
              </a:rPr>
              <a:t>odu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0">
                <a:latin typeface="Calibri"/>
                <a:cs typeface="Calibri"/>
              </a:rPr>
              <a:t>s</a:t>
            </a:r>
            <a:r>
              <a:rPr dirty="0" smtClean="0" baseline="3413" sz="2400" spc="-49">
                <a:latin typeface="Calibri"/>
                <a:cs typeface="Calibri"/>
              </a:rPr>
              <a:t> </a:t>
            </a:r>
            <a:r>
              <a:rPr dirty="0" smtClean="0" baseline="3413" sz="2400" spc="-9">
                <a:latin typeface="Calibri"/>
                <a:cs typeface="Calibri"/>
              </a:rPr>
              <a:t>t</a:t>
            </a:r>
            <a:r>
              <a:rPr dirty="0" smtClean="0" baseline="3413" sz="2400" spc="-34">
                <a:latin typeface="Calibri"/>
                <a:cs typeface="Calibri"/>
              </a:rPr>
              <a:t>o</a:t>
            </a:r>
            <a:r>
              <a:rPr dirty="0" smtClean="0" baseline="3413" sz="2400" spc="4">
                <a:latin typeface="Calibri"/>
                <a:cs typeface="Calibri"/>
              </a:rPr>
              <a:t>x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ques</a:t>
            </a:r>
            <a:r>
              <a:rPr dirty="0" smtClean="0" baseline="3413" sz="2400" spc="-46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des</a:t>
            </a:r>
            <a:r>
              <a:rPr dirty="0" smtClean="0" baseline="3413" sz="2400" spc="-12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boues</a:t>
            </a:r>
            <a:r>
              <a:rPr dirty="0" smtClean="0" baseline="3413" sz="2400" spc="-29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de</a:t>
            </a:r>
            <a:r>
              <a:rPr dirty="0" smtClean="0" baseline="3413" sz="2400" spc="-6">
                <a:latin typeface="Calibri"/>
                <a:cs typeface="Calibri"/>
              </a:rPr>
              <a:t> </a:t>
            </a:r>
            <a:r>
              <a:rPr dirty="0" smtClean="0" baseline="3413" sz="2400" spc="-14">
                <a:latin typeface="Calibri"/>
                <a:cs typeface="Calibri"/>
              </a:rPr>
              <a:t>s</a:t>
            </a:r>
            <a:r>
              <a:rPr dirty="0" smtClean="0" baseline="3413" sz="2400" spc="-19">
                <a:latin typeface="Calibri"/>
                <a:cs typeface="Calibri"/>
              </a:rPr>
              <a:t>t</a:t>
            </a:r>
            <a:r>
              <a:rPr dirty="0" smtClean="0" baseline="3413" sz="2400" spc="-9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</a:t>
            </a:r>
            <a:r>
              <a:rPr dirty="0" smtClean="0" baseline="3413" sz="2400" spc="-55">
                <a:latin typeface="Calibri"/>
                <a:cs typeface="Calibri"/>
              </a:rPr>
              <a:t> </a:t>
            </a:r>
            <a:r>
              <a:rPr dirty="0" smtClean="0" baseline="3413" sz="2400" spc="0">
                <a:latin typeface="Calibri"/>
                <a:cs typeface="Calibri"/>
              </a:rPr>
              <a:t>d</a:t>
            </a:r>
            <a:r>
              <a:rPr dirty="0" smtClean="0" baseline="3413" sz="2400" spc="-109">
                <a:latin typeface="Calibri"/>
                <a:cs typeface="Calibri"/>
              </a:rPr>
              <a:t>’</a:t>
            </a:r>
            <a:r>
              <a:rPr dirty="0" smtClean="0" baseline="3413" sz="2400" spc="0">
                <a:latin typeface="Calibri"/>
                <a:cs typeface="Calibri"/>
              </a:rPr>
              <a:t>épu</a:t>
            </a:r>
            <a:r>
              <a:rPr dirty="0" smtClean="0" baseline="3413" sz="2400" spc="-39">
                <a:latin typeface="Calibri"/>
                <a:cs typeface="Calibri"/>
              </a:rPr>
              <a:t>r</a:t>
            </a:r>
            <a:r>
              <a:rPr dirty="0" smtClean="0" baseline="3413" sz="2400" spc="-9">
                <a:latin typeface="Calibri"/>
                <a:cs typeface="Calibri"/>
              </a:rPr>
              <a:t>a</a:t>
            </a:r>
            <a:r>
              <a:rPr dirty="0" smtClean="0" baseline="3413" sz="2400" spc="4">
                <a:latin typeface="Calibri"/>
                <a:cs typeface="Calibri"/>
              </a:rPr>
              <a:t>t</a:t>
            </a:r>
            <a:r>
              <a:rPr dirty="0" smtClean="0" baseline="3413" sz="2400" spc="4">
                <a:latin typeface="Calibri"/>
                <a:cs typeface="Calibri"/>
              </a:rPr>
              <a:t>i</a:t>
            </a:r>
            <a:r>
              <a:rPr dirty="0" smtClean="0" baseline="3413" sz="2400" spc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8555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56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04444" y="6096"/>
            <a:ext cx="7738872" cy="1578864"/>
          </a:xfrm>
          <a:custGeom>
            <a:avLst/>
            <a:gdLst/>
            <a:ahLst/>
            <a:cxnLst/>
            <a:rect l="l" t="t" r="r" b="b"/>
            <a:pathLst>
              <a:path w="7738872" h="1578864">
                <a:moveTo>
                  <a:pt x="0" y="157860"/>
                </a:moveTo>
                <a:lnTo>
                  <a:pt x="0" y="1421002"/>
                </a:lnTo>
                <a:lnTo>
                  <a:pt x="228" y="1429571"/>
                </a:lnTo>
                <a:lnTo>
                  <a:pt x="8336" y="1471731"/>
                </a:lnTo>
                <a:lnTo>
                  <a:pt x="26868" y="1509094"/>
                </a:lnTo>
                <a:lnTo>
                  <a:pt x="54207" y="1540040"/>
                </a:lnTo>
                <a:lnTo>
                  <a:pt x="88738" y="1562948"/>
                </a:lnTo>
                <a:lnTo>
                  <a:pt x="128846" y="1576197"/>
                </a:lnTo>
                <a:lnTo>
                  <a:pt x="157886" y="1578864"/>
                </a:lnTo>
                <a:lnTo>
                  <a:pt x="7581010" y="1578864"/>
                </a:lnTo>
                <a:lnTo>
                  <a:pt x="7631724" y="1570527"/>
                </a:lnTo>
                <a:lnTo>
                  <a:pt x="7669092" y="1551990"/>
                </a:lnTo>
                <a:lnTo>
                  <a:pt x="7700042" y="1524647"/>
                </a:lnTo>
                <a:lnTo>
                  <a:pt x="7722953" y="1490117"/>
                </a:lnTo>
                <a:lnTo>
                  <a:pt x="7736204" y="1450023"/>
                </a:lnTo>
                <a:lnTo>
                  <a:pt x="7738872" y="1421002"/>
                </a:lnTo>
                <a:lnTo>
                  <a:pt x="7738872" y="157860"/>
                </a:lnTo>
                <a:lnTo>
                  <a:pt x="7730535" y="107147"/>
                </a:lnTo>
                <a:lnTo>
                  <a:pt x="7711998" y="69779"/>
                </a:lnTo>
                <a:lnTo>
                  <a:pt x="7684655" y="38829"/>
                </a:lnTo>
                <a:lnTo>
                  <a:pt x="7650125" y="15918"/>
                </a:lnTo>
                <a:lnTo>
                  <a:pt x="7610031" y="2667"/>
                </a:lnTo>
                <a:lnTo>
                  <a:pt x="7581010" y="0"/>
                </a:lnTo>
                <a:lnTo>
                  <a:pt x="157886" y="0"/>
                </a:lnTo>
                <a:lnTo>
                  <a:pt x="107125" y="8341"/>
                </a:lnTo>
                <a:lnTo>
                  <a:pt x="69753" y="26880"/>
                </a:lnTo>
                <a:lnTo>
                  <a:pt x="38808" y="54223"/>
                </a:lnTo>
                <a:lnTo>
                  <a:pt x="15907" y="88751"/>
                </a:lnTo>
                <a:lnTo>
                  <a:pt x="2664" y="128842"/>
                </a:lnTo>
                <a:lnTo>
                  <a:pt x="0" y="157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05968" y="2106167"/>
            <a:ext cx="7732776" cy="847344"/>
          </a:xfrm>
          <a:custGeom>
            <a:avLst/>
            <a:gdLst/>
            <a:ahLst/>
            <a:cxnLst/>
            <a:rect l="l" t="t" r="r" b="b"/>
            <a:pathLst>
              <a:path w="7732776" h="847344">
                <a:moveTo>
                  <a:pt x="0" y="84709"/>
                </a:moveTo>
                <a:lnTo>
                  <a:pt x="0" y="762635"/>
                </a:lnTo>
                <a:lnTo>
                  <a:pt x="238" y="769029"/>
                </a:lnTo>
                <a:lnTo>
                  <a:pt x="13677" y="808780"/>
                </a:lnTo>
                <a:lnTo>
                  <a:pt x="43712" y="836763"/>
                </a:lnTo>
                <a:lnTo>
                  <a:pt x="84734" y="847344"/>
                </a:lnTo>
                <a:lnTo>
                  <a:pt x="7648066" y="847344"/>
                </a:lnTo>
                <a:lnTo>
                  <a:pt x="7694202" y="833664"/>
                </a:lnTo>
                <a:lnTo>
                  <a:pt x="7722192" y="803627"/>
                </a:lnTo>
                <a:lnTo>
                  <a:pt x="7732776" y="762635"/>
                </a:lnTo>
                <a:lnTo>
                  <a:pt x="7732776" y="84709"/>
                </a:lnTo>
                <a:lnTo>
                  <a:pt x="7719096" y="38573"/>
                </a:lnTo>
                <a:lnTo>
                  <a:pt x="7689059" y="10583"/>
                </a:lnTo>
                <a:lnTo>
                  <a:pt x="7648066" y="0"/>
                </a:lnTo>
                <a:lnTo>
                  <a:pt x="84734" y="0"/>
                </a:lnTo>
                <a:lnTo>
                  <a:pt x="38553" y="13686"/>
                </a:lnTo>
                <a:lnTo>
                  <a:pt x="10573" y="43721"/>
                </a:lnTo>
                <a:lnTo>
                  <a:pt x="0" y="8470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085088" y="3215640"/>
            <a:ext cx="2776728" cy="2813304"/>
          </a:xfrm>
          <a:custGeom>
            <a:avLst/>
            <a:gdLst/>
            <a:ahLst/>
            <a:cxnLst/>
            <a:rect l="l" t="t" r="r" b="b"/>
            <a:pathLst>
              <a:path w="2776728" h="2813304">
                <a:moveTo>
                  <a:pt x="0" y="277622"/>
                </a:moveTo>
                <a:lnTo>
                  <a:pt x="0" y="2535631"/>
                </a:lnTo>
                <a:lnTo>
                  <a:pt x="920" y="2558404"/>
                </a:lnTo>
                <a:lnTo>
                  <a:pt x="8069" y="2602358"/>
                </a:lnTo>
                <a:lnTo>
                  <a:pt x="21820" y="2643713"/>
                </a:lnTo>
                <a:lnTo>
                  <a:pt x="41600" y="2681896"/>
                </a:lnTo>
                <a:lnTo>
                  <a:pt x="66836" y="2716336"/>
                </a:lnTo>
                <a:lnTo>
                  <a:pt x="96958" y="2746462"/>
                </a:lnTo>
                <a:lnTo>
                  <a:pt x="131393" y="2771701"/>
                </a:lnTo>
                <a:lnTo>
                  <a:pt x="169569" y="2791482"/>
                </a:lnTo>
                <a:lnTo>
                  <a:pt x="210914" y="2805233"/>
                </a:lnTo>
                <a:lnTo>
                  <a:pt x="254856" y="2812383"/>
                </a:lnTo>
                <a:lnTo>
                  <a:pt x="277622" y="2813304"/>
                </a:lnTo>
                <a:lnTo>
                  <a:pt x="2499106" y="2813304"/>
                </a:lnTo>
                <a:lnTo>
                  <a:pt x="2544128" y="2809669"/>
                </a:lnTo>
                <a:lnTo>
                  <a:pt x="2586841" y="2799147"/>
                </a:lnTo>
                <a:lnTo>
                  <a:pt x="2626672" y="2782310"/>
                </a:lnTo>
                <a:lnTo>
                  <a:pt x="2663049" y="2759728"/>
                </a:lnTo>
                <a:lnTo>
                  <a:pt x="2695400" y="2731974"/>
                </a:lnTo>
                <a:lnTo>
                  <a:pt x="2723152" y="2699620"/>
                </a:lnTo>
                <a:lnTo>
                  <a:pt x="2745733" y="2663236"/>
                </a:lnTo>
                <a:lnTo>
                  <a:pt x="2762571" y="2623396"/>
                </a:lnTo>
                <a:lnTo>
                  <a:pt x="2773093" y="2580670"/>
                </a:lnTo>
                <a:lnTo>
                  <a:pt x="2776728" y="2535631"/>
                </a:lnTo>
                <a:lnTo>
                  <a:pt x="2776728" y="277622"/>
                </a:lnTo>
                <a:lnTo>
                  <a:pt x="2773093" y="232599"/>
                </a:lnTo>
                <a:lnTo>
                  <a:pt x="2762571" y="189886"/>
                </a:lnTo>
                <a:lnTo>
                  <a:pt x="2745733" y="150055"/>
                </a:lnTo>
                <a:lnTo>
                  <a:pt x="2723152" y="113678"/>
                </a:lnTo>
                <a:lnTo>
                  <a:pt x="2695400" y="81327"/>
                </a:lnTo>
                <a:lnTo>
                  <a:pt x="2663049" y="53575"/>
                </a:lnTo>
                <a:lnTo>
                  <a:pt x="2626672" y="30994"/>
                </a:lnTo>
                <a:lnTo>
                  <a:pt x="2586841" y="14156"/>
                </a:lnTo>
                <a:lnTo>
                  <a:pt x="2544128" y="3634"/>
                </a:lnTo>
                <a:lnTo>
                  <a:pt x="2499106" y="0"/>
                </a:lnTo>
                <a:lnTo>
                  <a:pt x="277622" y="0"/>
                </a:lnTo>
                <a:lnTo>
                  <a:pt x="232596" y="3634"/>
                </a:lnTo>
                <a:lnTo>
                  <a:pt x="189881" y="14156"/>
                </a:lnTo>
                <a:lnTo>
                  <a:pt x="150049" y="30994"/>
                </a:lnTo>
                <a:lnTo>
                  <a:pt x="113672" y="53575"/>
                </a:lnTo>
                <a:lnTo>
                  <a:pt x="81322" y="81327"/>
                </a:lnTo>
                <a:lnTo>
                  <a:pt x="53572" y="113678"/>
                </a:lnTo>
                <a:lnTo>
                  <a:pt x="30992" y="150055"/>
                </a:lnTo>
                <a:lnTo>
                  <a:pt x="14155" y="189886"/>
                </a:lnTo>
                <a:lnTo>
                  <a:pt x="3634" y="232599"/>
                </a:lnTo>
                <a:lnTo>
                  <a:pt x="0" y="27762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77873" y="4104513"/>
            <a:ext cx="1389888" cy="0"/>
          </a:xfrm>
          <a:custGeom>
            <a:avLst/>
            <a:gdLst/>
            <a:ahLst/>
            <a:cxnLst/>
            <a:rect l="l" t="t" r="r" b="b"/>
            <a:pathLst>
              <a:path w="1389888" h="0">
                <a:moveTo>
                  <a:pt x="0" y="0"/>
                </a:moveTo>
                <a:lnTo>
                  <a:pt x="1389888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771777" y="4328541"/>
            <a:ext cx="1403604" cy="0"/>
          </a:xfrm>
          <a:custGeom>
            <a:avLst/>
            <a:gdLst/>
            <a:ahLst/>
            <a:cxnLst/>
            <a:rect l="l" t="t" r="r" b="b"/>
            <a:pathLst>
              <a:path w="1403604" h="0">
                <a:moveTo>
                  <a:pt x="0" y="0"/>
                </a:moveTo>
                <a:lnTo>
                  <a:pt x="1403604" y="0"/>
                </a:lnTo>
              </a:path>
            </a:pathLst>
          </a:custGeom>
          <a:ln w="1651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511040" y="3215640"/>
            <a:ext cx="3157728" cy="2813304"/>
          </a:xfrm>
          <a:custGeom>
            <a:avLst/>
            <a:gdLst/>
            <a:ahLst/>
            <a:cxnLst/>
            <a:rect l="l" t="t" r="r" b="b"/>
            <a:pathLst>
              <a:path w="3157728" h="2813304">
                <a:moveTo>
                  <a:pt x="0" y="281305"/>
                </a:moveTo>
                <a:lnTo>
                  <a:pt x="0" y="2531973"/>
                </a:lnTo>
                <a:lnTo>
                  <a:pt x="932" y="2555046"/>
                </a:lnTo>
                <a:lnTo>
                  <a:pt x="8177" y="2599579"/>
                </a:lnTo>
                <a:lnTo>
                  <a:pt x="22111" y="2641478"/>
                </a:lnTo>
                <a:lnTo>
                  <a:pt x="42155" y="2680165"/>
                </a:lnTo>
                <a:lnTo>
                  <a:pt x="67728" y="2715059"/>
                </a:lnTo>
                <a:lnTo>
                  <a:pt x="98250" y="2745581"/>
                </a:lnTo>
                <a:lnTo>
                  <a:pt x="133143" y="2771153"/>
                </a:lnTo>
                <a:lnTo>
                  <a:pt x="171825" y="2791195"/>
                </a:lnTo>
                <a:lnTo>
                  <a:pt x="213716" y="2805127"/>
                </a:lnTo>
                <a:lnTo>
                  <a:pt x="258238" y="2812371"/>
                </a:lnTo>
                <a:lnTo>
                  <a:pt x="281305" y="2813304"/>
                </a:lnTo>
                <a:lnTo>
                  <a:pt x="2876423" y="2813304"/>
                </a:lnTo>
                <a:lnTo>
                  <a:pt x="2922042" y="2809621"/>
                </a:lnTo>
                <a:lnTo>
                  <a:pt x="2965321" y="2798961"/>
                </a:lnTo>
                <a:lnTo>
                  <a:pt x="3005681" y="2781901"/>
                </a:lnTo>
                <a:lnTo>
                  <a:pt x="3042541" y="2759022"/>
                </a:lnTo>
                <a:lnTo>
                  <a:pt x="3075320" y="2730903"/>
                </a:lnTo>
                <a:lnTo>
                  <a:pt x="3103441" y="2698122"/>
                </a:lnTo>
                <a:lnTo>
                  <a:pt x="3126321" y="2661259"/>
                </a:lnTo>
                <a:lnTo>
                  <a:pt x="3143383" y="2620894"/>
                </a:lnTo>
                <a:lnTo>
                  <a:pt x="3154045" y="2577606"/>
                </a:lnTo>
                <a:lnTo>
                  <a:pt x="3157728" y="2531973"/>
                </a:lnTo>
                <a:lnTo>
                  <a:pt x="3157728" y="281305"/>
                </a:lnTo>
                <a:lnTo>
                  <a:pt x="3154045" y="235685"/>
                </a:lnTo>
                <a:lnTo>
                  <a:pt x="3143383" y="192406"/>
                </a:lnTo>
                <a:lnTo>
                  <a:pt x="3126321" y="152046"/>
                </a:lnTo>
                <a:lnTo>
                  <a:pt x="3103441" y="115186"/>
                </a:lnTo>
                <a:lnTo>
                  <a:pt x="3075320" y="82407"/>
                </a:lnTo>
                <a:lnTo>
                  <a:pt x="3042541" y="54286"/>
                </a:lnTo>
                <a:lnTo>
                  <a:pt x="3005681" y="31406"/>
                </a:lnTo>
                <a:lnTo>
                  <a:pt x="2965321" y="14344"/>
                </a:lnTo>
                <a:lnTo>
                  <a:pt x="2922042" y="3682"/>
                </a:lnTo>
                <a:lnTo>
                  <a:pt x="2876423" y="0"/>
                </a:lnTo>
                <a:lnTo>
                  <a:pt x="281305" y="0"/>
                </a:lnTo>
                <a:lnTo>
                  <a:pt x="235685" y="3682"/>
                </a:lnTo>
                <a:lnTo>
                  <a:pt x="192406" y="14344"/>
                </a:lnTo>
                <a:lnTo>
                  <a:pt x="152046" y="31406"/>
                </a:lnTo>
                <a:lnTo>
                  <a:pt x="115186" y="54286"/>
                </a:lnTo>
                <a:lnTo>
                  <a:pt x="82407" y="82407"/>
                </a:lnTo>
                <a:lnTo>
                  <a:pt x="54286" y="115186"/>
                </a:lnTo>
                <a:lnTo>
                  <a:pt x="31406" y="152046"/>
                </a:lnTo>
                <a:lnTo>
                  <a:pt x="14344" y="192406"/>
                </a:lnTo>
                <a:lnTo>
                  <a:pt x="3682" y="235685"/>
                </a:lnTo>
                <a:lnTo>
                  <a:pt x="0" y="28130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726686" y="3567429"/>
            <a:ext cx="2726436" cy="0"/>
          </a:xfrm>
          <a:custGeom>
            <a:avLst/>
            <a:gdLst/>
            <a:ahLst/>
            <a:cxnLst/>
            <a:rect l="l" t="t" r="r" b="b"/>
            <a:pathLst>
              <a:path w="2726436" h="0">
                <a:moveTo>
                  <a:pt x="0" y="0"/>
                </a:moveTo>
                <a:lnTo>
                  <a:pt x="2726436" y="0"/>
                </a:lnTo>
              </a:path>
            </a:pathLst>
          </a:custGeom>
          <a:ln w="1650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456813" y="132135"/>
            <a:ext cx="1868711" cy="25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10" sz="2700" spc="-4" u="heavy">
                <a:latin typeface="Arial"/>
                <a:cs typeface="Arial"/>
              </a:rPr>
              <a:t>2</a:t>
            </a:r>
            <a:r>
              <a:rPr dirty="0" smtClean="0" baseline="1328" sz="2700" spc="0" u="heavy">
                <a:latin typeface="Comic Sans MS"/>
                <a:cs typeface="Comic Sans MS"/>
              </a:rPr>
              <a:t>)</a:t>
            </a:r>
            <a:r>
              <a:rPr dirty="0" smtClean="0" baseline="1328" sz="2700" spc="4" u="heavy">
                <a:latin typeface="Comic Sans MS"/>
                <a:cs typeface="Comic Sans MS"/>
              </a:rPr>
              <a:t> </a:t>
            </a:r>
            <a:r>
              <a:rPr dirty="0" smtClean="0" baseline="1328" sz="2700" spc="0" u="heavy">
                <a:latin typeface="Comic Sans MS"/>
                <a:cs typeface="Comic Sans MS"/>
              </a:rPr>
              <a:t>L’E</a:t>
            </a:r>
            <a:r>
              <a:rPr dirty="0" smtClean="0" baseline="1328" sz="2700" spc="4" u="heavy">
                <a:latin typeface="Comic Sans MS"/>
                <a:cs typeface="Comic Sans MS"/>
              </a:rPr>
              <a:t> </a:t>
            </a:r>
            <a:r>
              <a:rPr dirty="0" smtClean="0" baseline="1328" sz="2700" spc="0" u="heavy">
                <a:latin typeface="Comic Sans MS"/>
                <a:cs typeface="Comic Sans MS"/>
              </a:rPr>
              <a:t>AU</a:t>
            </a:r>
            <a:r>
              <a:rPr dirty="0" smtClean="0" baseline="1328" sz="2700" spc="0" u="heavy">
                <a:latin typeface="Comic Sans MS"/>
                <a:cs typeface="Comic Sans MS"/>
              </a:rPr>
              <a:t> </a:t>
            </a:r>
            <a:r>
              <a:rPr dirty="0" smtClean="0" baseline="1328" sz="2700" spc="0" u="heavy">
                <a:latin typeface="Comic Sans MS"/>
                <a:cs typeface="Comic Sans MS"/>
              </a:rPr>
              <a:t> </a:t>
            </a:r>
            <a:r>
              <a:rPr dirty="0" smtClean="0" baseline="1328" sz="2700" spc="0" u="heavy">
                <a:latin typeface="Comic Sans MS"/>
                <a:cs typeface="Comic Sans MS"/>
              </a:rPr>
              <a:t>de</a:t>
            </a:r>
            <a:r>
              <a:rPr dirty="0" smtClean="0" baseline="1328" sz="2700" spc="0" u="heavy">
                <a:latin typeface="Comic Sans MS"/>
                <a:cs typeface="Comic Sans MS"/>
              </a:rPr>
              <a:t>  </a:t>
            </a:r>
            <a:r>
              <a:rPr dirty="0" smtClean="0" baseline="1328" sz="2700" spc="-4" u="heavy">
                <a:latin typeface="Comic Sans MS"/>
                <a:cs typeface="Comic Sans MS"/>
              </a:rPr>
              <a:t>M</a:t>
            </a:r>
            <a:r>
              <a:rPr dirty="0" smtClean="0" baseline="1328" sz="2700" spc="0" u="heavy">
                <a:latin typeface="Comic Sans MS"/>
                <a:cs typeface="Comic Sans MS"/>
              </a:rPr>
              <a:t>ER</a:t>
            </a:r>
            <a:r>
              <a:rPr dirty="0" smtClean="0" baseline="1328" sz="2700" spc="0" u="heavy">
                <a:latin typeface="Comic Sans MS"/>
                <a:cs typeface="Comic Sans MS"/>
              </a:rPr>
              <a:t> 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5260" y="536260"/>
            <a:ext cx="1166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0533" y="536260"/>
            <a:ext cx="56270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-4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éralisati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él</a:t>
            </a:r>
            <a:r>
              <a:rPr dirty="0" smtClean="0" baseline="2657" sz="27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vée</a:t>
            </a:r>
            <a:r>
              <a:rPr dirty="0" smtClean="0" baseline="2657" sz="2700" spc="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et</a:t>
            </a:r>
            <a:r>
              <a:rPr dirty="0" smtClean="0" baseline="2657" sz="2700" spc="-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très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riable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(de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la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al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ique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04609" y="536260"/>
            <a:ext cx="1766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à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0003" y="536260"/>
            <a:ext cx="2392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la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38720" y="536260"/>
            <a:ext cx="4959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-4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14365" y="814453"/>
            <a:ext cx="532136" cy="262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328" sz="2700" spc="19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23919" sz="1800" spc="4">
                <a:solidFill>
                  <a:srgbClr val="FFFFFF"/>
                </a:solidFill>
                <a:latin typeface="Comic Sans MS"/>
                <a:cs typeface="Comic Sans MS"/>
              </a:rPr>
              <a:t>-</a:t>
            </a:r>
            <a:r>
              <a:rPr dirty="0" smtClean="0" baseline="23919" sz="1800" spc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7231" y="822772"/>
            <a:ext cx="27691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-4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or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e)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;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en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yen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2657" sz="2700" spc="-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4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6</a:t>
            </a:r>
            <a:r>
              <a:rPr dirty="0" smtClean="0" baseline="2657" sz="2700" spc="-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28163" y="1212217"/>
            <a:ext cx="4053363" cy="262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Soluté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do</a:t>
            </a:r>
            <a:r>
              <a:rPr dirty="0" smtClean="0" baseline="1328" sz="2700" spc="4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328" sz="27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1328" sz="2700" spc="-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r>
              <a:rPr dirty="0" smtClean="0" baseline="1328" sz="2700" spc="-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aCl</a:t>
            </a:r>
            <a:r>
              <a:rPr dirty="0" smtClean="0" baseline="1328" sz="2700" spc="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(ca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4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r>
              <a:rPr dirty="0" smtClean="0" baseline="1328" sz="2700" spc="-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1328" sz="2700" spc="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328" sz="2700" spc="9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23919" sz="1800" spc="4">
                <a:solidFill>
                  <a:srgbClr val="FFFFFF"/>
                </a:solidFill>
                <a:latin typeface="Comic Sans MS"/>
                <a:cs typeface="Comic Sans MS"/>
              </a:rPr>
              <a:t>-</a:t>
            </a:r>
            <a:r>
              <a:rPr dirty="0" smtClean="0" baseline="23919" sz="1800" spc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dirty="0" smtClean="0" baseline="1328" sz="2700" spc="0">
                <a:solidFill>
                  <a:srgbClr val="FFFFFF"/>
                </a:solidFill>
                <a:latin typeface="Comic Sans MS"/>
                <a:cs typeface="Comic Sans MS"/>
              </a:rPr>
              <a:t>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2891" y="1220536"/>
            <a:ext cx="1166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7724" y="2400960"/>
            <a:ext cx="354722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2391" sz="3000" spc="0" u="heavy">
                <a:latin typeface="Comic Sans MS"/>
                <a:cs typeface="Comic Sans MS"/>
              </a:rPr>
              <a:t>3)</a:t>
            </a:r>
            <a:r>
              <a:rPr dirty="0" smtClean="0" baseline="2391" sz="3000" spc="-4" u="heavy">
                <a:latin typeface="Comic Sans MS"/>
                <a:cs typeface="Comic Sans MS"/>
              </a:rPr>
              <a:t> </a:t>
            </a:r>
            <a:r>
              <a:rPr dirty="0" smtClean="0" baseline="2391" sz="3000" spc="0" u="heavy">
                <a:latin typeface="Comic Sans MS"/>
                <a:cs typeface="Comic Sans MS"/>
              </a:rPr>
              <a:t>L</a:t>
            </a:r>
            <a:r>
              <a:rPr dirty="0" smtClean="0" baseline="2391" sz="3000" spc="-4" u="heavy">
                <a:latin typeface="Comic Sans MS"/>
                <a:cs typeface="Comic Sans MS"/>
              </a:rPr>
              <a:t>e</a:t>
            </a:r>
            <a:r>
              <a:rPr dirty="0" smtClean="0" baseline="2391" sz="3000" spc="0" u="heavy">
                <a:latin typeface="Comic Sans MS"/>
                <a:cs typeface="Comic Sans MS"/>
              </a:rPr>
              <a:t>s</a:t>
            </a:r>
            <a:r>
              <a:rPr dirty="0" smtClean="0" baseline="2391" sz="3000" spc="0" u="heavy">
                <a:latin typeface="Comic Sans MS"/>
                <a:cs typeface="Comic Sans MS"/>
              </a:rPr>
              <a:t> </a:t>
            </a:r>
            <a:r>
              <a:rPr dirty="0" smtClean="0" baseline="2391" sz="3000" spc="-4" u="heavy">
                <a:latin typeface="Comic Sans MS"/>
                <a:cs typeface="Comic Sans MS"/>
              </a:rPr>
              <a:t>E</a:t>
            </a:r>
            <a:r>
              <a:rPr dirty="0" smtClean="0" baseline="2391" sz="3000" spc="0" u="heavy">
                <a:latin typeface="Comic Sans MS"/>
                <a:cs typeface="Comic Sans MS"/>
              </a:rPr>
              <a:t>AUX</a:t>
            </a:r>
            <a:r>
              <a:rPr dirty="0" smtClean="0" baseline="2391" sz="3000" spc="-9" u="heavy">
                <a:latin typeface="Comic Sans MS"/>
                <a:cs typeface="Comic Sans MS"/>
              </a:rPr>
              <a:t> </a:t>
            </a:r>
            <a:r>
              <a:rPr dirty="0" smtClean="0" baseline="2391" sz="3000" spc="0" u="heavy">
                <a:latin typeface="Comic Sans MS"/>
                <a:cs typeface="Comic Sans MS"/>
              </a:rPr>
              <a:t>RESIDUAIRES.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4748" y="3382605"/>
            <a:ext cx="277871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EFF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NTS</a:t>
            </a:r>
            <a:r>
              <a:rPr dirty="0" smtClean="0" baseline="1708" sz="2100" spc="-1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UST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IE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5500" y="3692156"/>
            <a:ext cx="2925183" cy="1926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88">
              <a:lnSpc>
                <a:spcPts val="1505"/>
              </a:lnSpc>
              <a:spcBef>
                <a:spcPts val="75"/>
              </a:spcBef>
            </a:pP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mtClean="0" baseline="3679" sz="1950" spc="-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3679" sz="1950" spc="-9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ar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3679" sz="1950" spc="-12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te</a:t>
            </a:r>
            <a:r>
              <a:rPr dirty="0" smtClean="0" baseline="3679" sz="1950" spc="-47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très</a:t>
            </a:r>
            <a:r>
              <a:rPr dirty="0" smtClean="0" baseline="3679" sz="195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ar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3679" sz="1950" spc="-3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tant</a:t>
            </a:r>
            <a:endParaRPr sz="1300">
              <a:latin typeface="Comic Sans MS"/>
              <a:cs typeface="Comic Sans MS"/>
            </a:endParaRPr>
          </a:p>
          <a:p>
            <a:pPr marL="12700" marR="24688">
              <a:lnSpc>
                <a:spcPts val="1620"/>
              </a:lnSpc>
              <a:spcBef>
                <a:spcPts val="5"/>
              </a:spcBef>
            </a:pP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qu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it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ti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ement</a:t>
            </a:r>
            <a:r>
              <a:rPr dirty="0" smtClean="0" baseline="1839" sz="1950" spc="-5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mati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è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res</a:t>
            </a:r>
            <a:endParaRPr sz="1300">
              <a:latin typeface="Comic Sans MS"/>
              <a:cs typeface="Comic Sans MS"/>
            </a:endParaRPr>
          </a:p>
          <a:p>
            <a:pPr marL="12700" marR="24688">
              <a:lnSpc>
                <a:spcPts val="1630"/>
              </a:lnSpc>
              <a:spcBef>
                <a:spcPts val="0"/>
              </a:spcBef>
            </a:pP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bio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é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ra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es,</a:t>
            </a:r>
            <a:r>
              <a:rPr dirty="0" smtClean="0" baseline="1839" sz="1950" spc="-46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ures,</a:t>
            </a:r>
            <a:r>
              <a:rPr dirty="0" smtClean="0" baseline="1839" sz="1950" spc="-3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-9">
                <a:solidFill>
                  <a:srgbClr val="FFFFFF"/>
                </a:solidFill>
                <a:latin typeface="Comic Sans MS"/>
                <a:cs typeface="Comic Sans MS"/>
              </a:rPr>
              <a:t>…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r>
              <a:rPr dirty="0" smtClean="0" baseline="1839" sz="1950" spc="-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que</a:t>
            </a:r>
            <a:endParaRPr sz="1300">
              <a:latin typeface="Comic Sans MS"/>
              <a:cs typeface="Comic Sans MS"/>
            </a:endParaRPr>
          </a:p>
          <a:p>
            <a:pPr marL="12700" marR="24688">
              <a:lnSpc>
                <a:spcPts val="1630"/>
              </a:lnSpc>
            </a:pP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qu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titat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v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ement</a:t>
            </a:r>
            <a:r>
              <a:rPr dirty="0" smtClean="0" baseline="1839" sz="1950" spc="-67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839" sz="1950" spc="-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ux</a:t>
            </a:r>
            <a:r>
              <a:rPr dirty="0" smtClean="0" baseline="1839" sz="1950" spc="-8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-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ava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endParaRPr sz="1300">
              <a:latin typeface="Comic Sans MS"/>
              <a:cs typeface="Comic Sans MS"/>
            </a:endParaRPr>
          </a:p>
          <a:p>
            <a:pPr marL="12700" marR="24688">
              <a:lnSpc>
                <a:spcPts val="1635"/>
              </a:lnSpc>
              <a:spcBef>
                <a:spcPts val="0"/>
              </a:spcBef>
            </a:pP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839" sz="1950" spc="-1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papeteri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-3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x</a:t>
            </a:r>
            <a:r>
              <a:rPr dirty="0" smtClean="0" baseline="1839" sz="1950" spc="-1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re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j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ets</a:t>
            </a:r>
            <a:r>
              <a:rPr dirty="0" smtClean="0" baseline="1839" sz="1950" spc="-28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endParaRPr sz="1300">
              <a:latin typeface="Comic Sans MS"/>
              <a:cs typeface="Comic Sans MS"/>
            </a:endParaRPr>
          </a:p>
          <a:p>
            <a:pPr marL="12700" marR="24688">
              <a:lnSpc>
                <a:spcPts val="1630"/>
              </a:lnSpc>
            </a:pP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isti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eri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-3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–</a:t>
            </a:r>
            <a:r>
              <a:rPr dirty="0" smtClean="0" baseline="1839" sz="1950" spc="-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evureri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s).</a:t>
            </a:r>
            <a:endParaRPr sz="1300">
              <a:latin typeface="Comic Sans MS"/>
              <a:cs typeface="Comic Sans MS"/>
            </a:endParaRPr>
          </a:p>
          <a:p>
            <a:pPr marL="12700" marR="24688">
              <a:lnSpc>
                <a:spcPct val="116129"/>
              </a:lnSpc>
              <a:spcBef>
                <a:spcPts val="373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mtClean="0" sz="1300" spc="-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puration</a:t>
            </a:r>
            <a:r>
              <a:rPr dirty="0" smtClean="0" sz="1300" spc="-3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pé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if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qu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,</a:t>
            </a:r>
            <a:endParaRPr sz="1300">
              <a:latin typeface="Comic Sans MS"/>
              <a:cs typeface="Comic Sans MS"/>
            </a:endParaRPr>
          </a:p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éventuel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ement</a:t>
            </a:r>
            <a:r>
              <a:rPr dirty="0" smtClean="0" baseline="1839" sz="1950" spc="-8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mixte</a:t>
            </a:r>
            <a:r>
              <a:rPr dirty="0" smtClean="0" baseline="1839" sz="1950" spc="-29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avec</a:t>
            </a:r>
            <a:r>
              <a:rPr dirty="0" smtClean="0" baseline="1839" sz="1950" spc="-3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eff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ts</a:t>
            </a:r>
            <a:endParaRPr sz="1300">
              <a:latin typeface="Comic Sans MS"/>
              <a:cs typeface="Comic Sans MS"/>
            </a:endParaRPr>
          </a:p>
          <a:p>
            <a:pPr marL="12700" marR="24688">
              <a:lnSpc>
                <a:spcPts val="1610"/>
              </a:lnSpc>
            </a:pP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ome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tiq</a:t>
            </a: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5554" y="3919447"/>
            <a:ext cx="144198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FF</a:t>
            </a:r>
            <a:r>
              <a:rPr dirty="0" smtClean="0" baseline="1708" sz="2100" spc="-9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-9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TS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9458" y="4143970"/>
            <a:ext cx="145549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baseline="1708" sz="2100" spc="4">
                <a:solidFill>
                  <a:srgbClr val="FFFFFF"/>
                </a:solidFill>
                <a:latin typeface="Comic Sans MS"/>
                <a:cs typeface="Comic Sans MS"/>
              </a:rPr>
              <a:t>Q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1708" sz="21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1708" sz="2100" spc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7719" y="4451997"/>
            <a:ext cx="1958807" cy="891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11">
              <a:lnSpc>
                <a:spcPts val="1505"/>
              </a:lnSpc>
              <a:spcBef>
                <a:spcPts val="75"/>
              </a:spcBef>
            </a:pP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mtClean="0" baseline="3679" sz="1950" spc="-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3679" sz="1950" spc="-9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ar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baseline="3679" sz="1950" spc="-12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baseline="3679" sz="1950" spc="-4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te</a:t>
            </a:r>
            <a:r>
              <a:rPr dirty="0" smtClean="0" baseline="3679" sz="1950" spc="-47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dirty="0" smtClean="0" baseline="3679" sz="195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3679" sz="1950" spc="0">
                <a:solidFill>
                  <a:srgbClr val="FFFFFF"/>
                </a:solidFill>
                <a:latin typeface="Comic Sans MS"/>
                <a:cs typeface="Comic Sans MS"/>
              </a:rPr>
              <a:t>ez</a:t>
            </a:r>
            <a:endParaRPr sz="1300">
              <a:latin typeface="Comic Sans MS"/>
              <a:cs typeface="Comic Sans MS"/>
            </a:endParaRPr>
          </a:p>
          <a:p>
            <a:pPr marL="12700" marR="21811">
              <a:lnSpc>
                <a:spcPts val="1630"/>
              </a:lnSpc>
              <a:spcBef>
                <a:spcPts val="6"/>
              </a:spcBef>
            </a:pPr>
            <a:r>
              <a:rPr dirty="0" smtClean="0" baseline="1839" sz="1950" spc="-4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mtClean="0" baseline="1839" sz="1950" spc="4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mtClean="0" baseline="1839" sz="1950" spc="0">
                <a:solidFill>
                  <a:srgbClr val="FFFFFF"/>
                </a:solidFill>
                <a:latin typeface="Comic Sans MS"/>
                <a:cs typeface="Comic Sans MS"/>
              </a:rPr>
              <a:t>tante.</a:t>
            </a:r>
            <a:endParaRPr sz="1300">
              <a:latin typeface="Comic Sans MS"/>
              <a:cs typeface="Comic Sans MS"/>
            </a:endParaRPr>
          </a:p>
          <a:p>
            <a:pPr marL="12700">
              <a:lnSpc>
                <a:spcPts val="1630"/>
              </a:lnSpc>
              <a:spcBef>
                <a:spcPts val="573"/>
              </a:spcBef>
            </a:pP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mtClean="0" sz="1300" spc="-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puration</a:t>
            </a:r>
            <a:r>
              <a:rPr dirty="0" smtClean="0" sz="1300" spc="-33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énéralement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biol</a:t>
            </a:r>
            <a:r>
              <a:rPr dirty="0" smtClean="0" sz="1300" spc="4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q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mtClean="0" sz="1300" spc="-4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0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0310" y="6473351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6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679720" y="190373"/>
            <a:ext cx="686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394657" y="190373"/>
            <a:ext cx="678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722012" y="190373"/>
            <a:ext cx="683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879363" y="2475229"/>
            <a:ext cx="756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357875" y="2475229"/>
            <a:ext cx="761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149924" y="2475229"/>
            <a:ext cx="745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726686" y="3427729"/>
            <a:ext cx="27264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77873" y="3964813"/>
            <a:ext cx="13898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71777" y="4188841"/>
            <a:ext cx="14036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067555" y="836676"/>
            <a:ext cx="4169663" cy="546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87095" y="192024"/>
            <a:ext cx="149497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Chapit</a:t>
            </a:r>
            <a:r>
              <a:rPr dirty="0" smtClean="0" baseline="3413" sz="4800" spc="-39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0620" y="192024"/>
            <a:ext cx="182553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3:B</a:t>
            </a:r>
            <a:r>
              <a:rPr dirty="0" smtClean="0" baseline="3413" sz="4800" spc="-44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9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INS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2166" y="192024"/>
            <a:ext cx="42374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1453" y="192024"/>
            <a:ext cx="221923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-5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4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OU</a:t>
            </a:r>
            <a:r>
              <a:rPr dirty="0" smtClean="0" baseline="3413" sz="4800" spc="-25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413" sz="4800" spc="-44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7240" y="192024"/>
            <a:ext cx="50268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5468" y="192024"/>
            <a:ext cx="76906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-44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-54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742" y="3933523"/>
            <a:ext cx="333467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 b="1">
                <a:latin typeface="Comic Sans MS"/>
                <a:cs typeface="Comic Sans MS"/>
              </a:rPr>
              <a:t>L’eau</a:t>
            </a:r>
            <a:r>
              <a:rPr dirty="0" smtClean="0" baseline="2657" sz="2700" spc="0" b="1">
                <a:latin typeface="Comic Sans MS"/>
                <a:cs typeface="Comic Sans MS"/>
              </a:rPr>
              <a:t> </a:t>
            </a:r>
            <a:r>
              <a:rPr dirty="0" smtClean="0" baseline="2657" sz="2700" spc="0" b="1">
                <a:latin typeface="Comic Sans MS"/>
                <a:cs typeface="Comic Sans MS"/>
              </a:rPr>
              <a:t>su</a:t>
            </a:r>
            <a:r>
              <a:rPr dirty="0" smtClean="0" baseline="2657" sz="2700" spc="-4" b="1">
                <a:latin typeface="Comic Sans MS"/>
                <a:cs typeface="Comic Sans MS"/>
              </a:rPr>
              <a:t>p</a:t>
            </a:r>
            <a:r>
              <a:rPr dirty="0" smtClean="0" baseline="2657" sz="2700" spc="0" b="1">
                <a:latin typeface="Comic Sans MS"/>
                <a:cs typeface="Comic Sans MS"/>
              </a:rPr>
              <a:t>erfi</a:t>
            </a:r>
            <a:r>
              <a:rPr dirty="0" smtClean="0" baseline="2657" sz="2700" spc="-4" b="1">
                <a:latin typeface="Comic Sans MS"/>
                <a:cs typeface="Comic Sans MS"/>
              </a:rPr>
              <a:t>c</a:t>
            </a:r>
            <a:r>
              <a:rPr dirty="0" smtClean="0" baseline="2657" sz="2700" spc="0" b="1">
                <a:latin typeface="Comic Sans MS"/>
                <a:cs typeface="Comic Sans MS"/>
              </a:rPr>
              <a:t>ielle</a:t>
            </a:r>
            <a:r>
              <a:rPr dirty="0" smtClean="0" baseline="2657" sz="2700" spc="0" b="1">
                <a:latin typeface="Comic Sans MS"/>
                <a:cs typeface="Comic Sans MS"/>
              </a:rPr>
              <a:t> </a:t>
            </a:r>
            <a:r>
              <a:rPr dirty="0" smtClean="0" baseline="2657" sz="2700" spc="0" b="1">
                <a:latin typeface="Comic Sans MS"/>
                <a:cs typeface="Comic Sans MS"/>
              </a:rPr>
              <a:t>rep</a:t>
            </a:r>
            <a:r>
              <a:rPr dirty="0" smtClean="0" baseline="2657" sz="2700" spc="-4" b="1">
                <a:latin typeface="Comic Sans MS"/>
                <a:cs typeface="Comic Sans MS"/>
              </a:rPr>
              <a:t>r</a:t>
            </a:r>
            <a:r>
              <a:rPr dirty="0" smtClean="0" baseline="2657" sz="2700" spc="0" b="1">
                <a:latin typeface="Comic Sans MS"/>
                <a:cs typeface="Comic Sans MS"/>
              </a:rPr>
              <a:t>ésen</a:t>
            </a:r>
            <a:r>
              <a:rPr dirty="0" smtClean="0" baseline="2657" sz="2700" spc="4" b="1">
                <a:latin typeface="Comic Sans MS"/>
                <a:cs typeface="Comic Sans MS"/>
              </a:rPr>
              <a:t>t</a:t>
            </a:r>
            <a:r>
              <a:rPr dirty="0" smtClean="0" baseline="2657" sz="2700" spc="0" b="1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742" y="4208465"/>
            <a:ext cx="67829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0" b="1">
                <a:latin typeface="Comic Sans MS"/>
                <a:cs typeface="Comic Sans MS"/>
              </a:rPr>
              <a:t>m</a:t>
            </a:r>
            <a:r>
              <a:rPr dirty="0" smtClean="0" baseline="2657" sz="2700" spc="4" b="1">
                <a:latin typeface="Comic Sans MS"/>
                <a:cs typeface="Comic Sans MS"/>
              </a:rPr>
              <a:t>o</a:t>
            </a:r>
            <a:r>
              <a:rPr dirty="0" smtClean="0" baseline="2657" sz="2700" spc="0" b="1">
                <a:latin typeface="Comic Sans MS"/>
                <a:cs typeface="Comic Sans MS"/>
              </a:rPr>
              <a:t>i</a:t>
            </a:r>
            <a:r>
              <a:rPr dirty="0" smtClean="0" baseline="2657" sz="2700" spc="4" b="1">
                <a:latin typeface="Comic Sans MS"/>
                <a:cs typeface="Comic Sans MS"/>
              </a:rPr>
              <a:t>n</a:t>
            </a:r>
            <a:r>
              <a:rPr dirty="0" smtClean="0" baseline="2657" sz="2700" spc="0" b="1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110"/>
              </a:lnSpc>
              <a:spcBef>
                <a:spcPts val="3"/>
              </a:spcBef>
            </a:pPr>
            <a:r>
              <a:rPr dirty="0" smtClean="0" baseline="1328" sz="2700" spc="0" b="1">
                <a:latin typeface="Comic Sans MS"/>
                <a:cs typeface="Comic Sans MS"/>
              </a:rPr>
              <a:t>douce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2885" y="4208465"/>
            <a:ext cx="3216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 b="1">
                <a:latin typeface="Comic Sans MS"/>
                <a:cs typeface="Comic Sans MS"/>
              </a:rPr>
              <a:t>de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5445" y="4208465"/>
            <a:ext cx="3870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 b="1">
                <a:latin typeface="Comic Sans MS"/>
                <a:cs typeface="Comic Sans MS"/>
              </a:rPr>
              <a:t>1</a:t>
            </a:r>
            <a:r>
              <a:rPr dirty="0" smtClean="0" baseline="2657" sz="2700" spc="0" b="1">
                <a:latin typeface="Comic Sans MS"/>
                <a:cs typeface="Comic Sans MS"/>
              </a:rPr>
              <a:t>%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412" y="4208465"/>
            <a:ext cx="4329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 b="1">
                <a:latin typeface="Comic Sans MS"/>
                <a:cs typeface="Comic Sans MS"/>
              </a:rPr>
              <a:t>des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2929" y="4208465"/>
            <a:ext cx="9962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 b="1">
                <a:latin typeface="Comic Sans MS"/>
                <a:cs typeface="Comic Sans MS"/>
              </a:rPr>
              <a:t>réserves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8715" y="4208465"/>
            <a:ext cx="6197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 b="1">
                <a:latin typeface="Comic Sans MS"/>
                <a:cs typeface="Comic Sans MS"/>
              </a:rPr>
              <a:t>d’</a:t>
            </a:r>
            <a:r>
              <a:rPr dirty="0" smtClean="0" baseline="2657" sz="2700" spc="4" b="1">
                <a:latin typeface="Comic Sans MS"/>
                <a:cs typeface="Comic Sans MS"/>
              </a:rPr>
              <a:t>e</a:t>
            </a:r>
            <a:r>
              <a:rPr dirty="0" smtClean="0" baseline="2657" sz="2700" spc="0" b="1">
                <a:latin typeface="Comic Sans MS"/>
                <a:cs typeface="Comic Sans MS"/>
              </a:rPr>
              <a:t>au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310" y="6473351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7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84276" y="1484376"/>
            <a:ext cx="76200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4065" y="404296"/>
            <a:ext cx="7640634" cy="583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CYC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HY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ROLOG</a:t>
            </a: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  <a:p>
            <a:pPr marL="228803">
              <a:lnSpc>
                <a:spcPts val="2195"/>
              </a:lnSpc>
              <a:spcBef>
                <a:spcPts val="467"/>
              </a:spcBef>
            </a:pPr>
            <a:r>
              <a:rPr dirty="0" smtClean="0" sz="1600" spc="0">
                <a:latin typeface="Comic Sans MS"/>
                <a:cs typeface="Comic Sans MS"/>
              </a:rPr>
              <a:t>Le</a:t>
            </a:r>
            <a:r>
              <a:rPr dirty="0" smtClean="0" sz="1600" spc="-17">
                <a:latin typeface="Comic Sans MS"/>
                <a:cs typeface="Comic Sans MS"/>
              </a:rPr>
              <a:t> </a:t>
            </a:r>
            <a:r>
              <a:rPr dirty="0" smtClean="0" sz="1600" spc="0" b="1">
                <a:latin typeface="Comic Sans MS"/>
                <a:cs typeface="Comic Sans MS"/>
              </a:rPr>
              <a:t>cyc</a:t>
            </a:r>
            <a:r>
              <a:rPr dirty="0" smtClean="0" sz="1600" spc="-4" b="1">
                <a:latin typeface="Comic Sans MS"/>
                <a:cs typeface="Comic Sans MS"/>
              </a:rPr>
              <a:t>l</a:t>
            </a:r>
            <a:r>
              <a:rPr dirty="0" smtClean="0" sz="1600" spc="0" b="1">
                <a:latin typeface="Comic Sans MS"/>
                <a:cs typeface="Comic Sans MS"/>
              </a:rPr>
              <a:t>e</a:t>
            </a:r>
            <a:r>
              <a:rPr dirty="0" smtClean="0" sz="1600" spc="6" b="1">
                <a:latin typeface="Comic Sans MS"/>
                <a:cs typeface="Comic Sans MS"/>
              </a:rPr>
              <a:t> </a:t>
            </a:r>
            <a:r>
              <a:rPr dirty="0" smtClean="0" sz="1600" spc="0" b="1">
                <a:latin typeface="Comic Sans MS"/>
                <a:cs typeface="Comic Sans MS"/>
              </a:rPr>
              <a:t>de</a:t>
            </a:r>
            <a:r>
              <a:rPr dirty="0" smtClean="0" sz="1600" spc="-8" b="1">
                <a:latin typeface="Comic Sans MS"/>
                <a:cs typeface="Comic Sans MS"/>
              </a:rPr>
              <a:t> </a:t>
            </a:r>
            <a:r>
              <a:rPr dirty="0" smtClean="0" sz="1600" spc="-4" b="1">
                <a:latin typeface="Comic Sans MS"/>
                <a:cs typeface="Comic Sans MS"/>
              </a:rPr>
              <a:t>l</a:t>
            </a:r>
            <a:r>
              <a:rPr dirty="0" smtClean="0" sz="1600" spc="0" b="1">
                <a:latin typeface="Comic Sans MS"/>
                <a:cs typeface="Comic Sans MS"/>
              </a:rPr>
              <a:t>'eau</a:t>
            </a:r>
            <a:r>
              <a:rPr dirty="0" smtClean="0" sz="1600" spc="-217" b="1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(ou</a:t>
            </a:r>
            <a:r>
              <a:rPr dirty="0" smtClean="0" sz="1600" spc="-17">
                <a:latin typeface="Comic Sans MS"/>
                <a:cs typeface="Comic Sans MS"/>
              </a:rPr>
              <a:t> </a:t>
            </a:r>
            <a:r>
              <a:rPr dirty="0" smtClean="0" sz="1600" spc="0" b="1">
                <a:latin typeface="Comic Sans MS"/>
                <a:cs typeface="Comic Sans MS"/>
              </a:rPr>
              <a:t>cyc</a:t>
            </a:r>
            <a:r>
              <a:rPr dirty="0" smtClean="0" sz="1600" spc="-4" b="1">
                <a:latin typeface="Comic Sans MS"/>
                <a:cs typeface="Comic Sans MS"/>
              </a:rPr>
              <a:t>l</a:t>
            </a:r>
            <a:r>
              <a:rPr dirty="0" smtClean="0" sz="1600" spc="0" b="1">
                <a:latin typeface="Comic Sans MS"/>
                <a:cs typeface="Comic Sans MS"/>
              </a:rPr>
              <a:t>e</a:t>
            </a:r>
            <a:r>
              <a:rPr dirty="0" smtClean="0" sz="1600" spc="6" b="1">
                <a:latin typeface="Comic Sans MS"/>
                <a:cs typeface="Comic Sans MS"/>
              </a:rPr>
              <a:t> </a:t>
            </a:r>
            <a:r>
              <a:rPr dirty="0" smtClean="0" sz="1600" spc="0" b="1">
                <a:latin typeface="Comic Sans MS"/>
                <a:cs typeface="Comic Sans MS"/>
              </a:rPr>
              <a:t>h</a:t>
            </a:r>
            <a:r>
              <a:rPr dirty="0" smtClean="0" sz="1600" spc="4" b="1">
                <a:latin typeface="Comic Sans MS"/>
                <a:cs typeface="Comic Sans MS"/>
              </a:rPr>
              <a:t>y</a:t>
            </a:r>
            <a:r>
              <a:rPr dirty="0" smtClean="0" sz="1600" spc="0" b="1">
                <a:latin typeface="Comic Sans MS"/>
                <a:cs typeface="Comic Sans MS"/>
              </a:rPr>
              <a:t>drologiq</a:t>
            </a:r>
            <a:r>
              <a:rPr dirty="0" smtClean="0" sz="1600" spc="-4" b="1">
                <a:latin typeface="Comic Sans MS"/>
                <a:cs typeface="Comic Sans MS"/>
              </a:rPr>
              <a:t>u</a:t>
            </a:r>
            <a:r>
              <a:rPr dirty="0" smtClean="0" sz="1600" spc="0" b="1">
                <a:latin typeface="Comic Sans MS"/>
                <a:cs typeface="Comic Sans MS"/>
              </a:rPr>
              <a:t>e</a:t>
            </a:r>
            <a:r>
              <a:rPr dirty="0" smtClean="0" sz="1600" spc="0">
                <a:latin typeface="Comic Sans MS"/>
                <a:cs typeface="Comic Sans MS"/>
              </a:rPr>
              <a:t>)</a:t>
            </a:r>
            <a:r>
              <a:rPr dirty="0" smtClean="0" sz="1600" spc="-60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est</a:t>
            </a:r>
            <a:r>
              <a:rPr dirty="0" smtClean="0" sz="1600" spc="-24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un</a:t>
            </a:r>
            <a:r>
              <a:rPr dirty="0" smtClean="0" sz="1600" spc="-16">
                <a:latin typeface="Comic Sans MS"/>
                <a:cs typeface="Comic Sans MS"/>
              </a:rPr>
              <a:t> </a:t>
            </a:r>
            <a:r>
              <a:rPr dirty="0" smtClean="0" sz="1600" spc="0">
                <a:latin typeface="Comic Sans MS"/>
                <a:cs typeface="Comic Sans MS"/>
              </a:rPr>
              <a:t>modè</a:t>
            </a:r>
            <a:r>
              <a:rPr dirty="0" smtClean="0" sz="1600" spc="-9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e</a:t>
            </a:r>
            <a:r>
              <a:rPr dirty="0" smtClean="0" sz="1600" spc="-52">
                <a:latin typeface="Comic Sans MS"/>
                <a:cs typeface="Comic Sans MS"/>
              </a:rPr>
              <a:t> </a:t>
            </a:r>
            <a:r>
              <a:rPr dirty="0" smtClean="0" sz="1600" spc="4">
                <a:latin typeface="Comic Sans MS"/>
                <a:cs typeface="Comic Sans MS"/>
              </a:rPr>
              <a:t>r</a:t>
            </a:r>
            <a:r>
              <a:rPr dirty="0" smtClean="0" sz="1600" spc="0">
                <a:latin typeface="Comic Sans MS"/>
                <a:cs typeface="Comic Sans MS"/>
              </a:rPr>
              <a:t>epré</a:t>
            </a:r>
            <a:r>
              <a:rPr dirty="0" smtClean="0" sz="1600" spc="4">
                <a:latin typeface="Comic Sans MS"/>
                <a:cs typeface="Comic Sans MS"/>
              </a:rPr>
              <a:t>s</a:t>
            </a:r>
            <a:r>
              <a:rPr dirty="0" smtClean="0" sz="1600" spc="0">
                <a:latin typeface="Comic Sans MS"/>
                <a:cs typeface="Comic Sans MS"/>
              </a:rPr>
              <a:t>e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ta</a:t>
            </a:r>
            <a:r>
              <a:rPr dirty="0" smtClean="0" sz="1600" spc="4">
                <a:latin typeface="Comic Sans MS"/>
                <a:cs typeface="Comic Sans MS"/>
              </a:rPr>
              <a:t>n</a:t>
            </a:r>
            <a:r>
              <a:rPr dirty="0" smtClean="0" sz="1600" spc="0">
                <a:latin typeface="Comic Sans MS"/>
                <a:cs typeface="Comic Sans MS"/>
              </a:rPr>
              <a:t>t</a:t>
            </a:r>
            <a:r>
              <a:rPr dirty="0" smtClean="0" sz="1600" spc="-97">
                <a:latin typeface="Comic Sans MS"/>
                <a:cs typeface="Comic Sans MS"/>
              </a:rPr>
              <a:t> 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es</a:t>
            </a:r>
            <a:r>
              <a:rPr dirty="0" smtClean="0" sz="1600" spc="-16">
                <a:latin typeface="Comic Sans MS"/>
                <a:cs typeface="Comic Sans MS"/>
              </a:rPr>
              <a:t> </a:t>
            </a:r>
            <a:r>
              <a:rPr dirty="0" smtClean="0" sz="1600" spc="4">
                <a:latin typeface="Comic Sans MS"/>
                <a:cs typeface="Comic Sans MS"/>
              </a:rPr>
              <a:t>f</a:t>
            </a:r>
            <a:r>
              <a:rPr dirty="0" smtClean="0" sz="1600" spc="-4">
                <a:latin typeface="Comic Sans MS"/>
                <a:cs typeface="Comic Sans MS"/>
              </a:rPr>
              <a:t>l</a:t>
            </a:r>
            <a:r>
              <a:rPr dirty="0" smtClean="0" sz="1600" spc="0">
                <a:latin typeface="Comic Sans MS"/>
                <a:cs typeface="Comic Sans MS"/>
              </a:rPr>
              <a:t>ux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168" y="1003535"/>
            <a:ext cx="324356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e</a:t>
            </a:r>
            <a:r>
              <a:rPr dirty="0" smtClean="0" baseline="1494" sz="2400" spc="4">
                <a:latin typeface="Comic Sans MS"/>
                <a:cs typeface="Comic Sans MS"/>
              </a:rPr>
              <a:t>n</a:t>
            </a:r>
            <a:r>
              <a:rPr dirty="0" smtClean="0" baseline="1494" sz="2400" spc="0">
                <a:latin typeface="Comic Sans MS"/>
                <a:cs typeface="Comic Sans MS"/>
              </a:rPr>
              <a:t>t</a:t>
            </a:r>
            <a:r>
              <a:rPr dirty="0" smtClean="0" baseline="1494" sz="2400" spc="4">
                <a:latin typeface="Comic Sans MS"/>
                <a:cs typeface="Comic Sans MS"/>
              </a:rPr>
              <a:t>r</a:t>
            </a:r>
            <a:r>
              <a:rPr dirty="0" smtClean="0" baseline="1494" sz="2400" spc="0">
                <a:latin typeface="Comic Sans MS"/>
                <a:cs typeface="Comic Sans MS"/>
              </a:rPr>
              <a:t>e</a:t>
            </a:r>
            <a:r>
              <a:rPr dirty="0" smtClean="0" baseline="1494" sz="2400" spc="-45"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es</a:t>
            </a:r>
            <a:r>
              <a:rPr dirty="0" smtClean="0" baseline="1494" sz="2400" spc="-11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ré</a:t>
            </a:r>
            <a:r>
              <a:rPr dirty="0" smtClean="0" baseline="1494" sz="2400" spc="4">
                <a:latin typeface="Comic Sans MS"/>
                <a:cs typeface="Comic Sans MS"/>
              </a:rPr>
              <a:t>s</a:t>
            </a:r>
            <a:r>
              <a:rPr dirty="0" smtClean="0" baseline="1494" sz="2400" spc="0">
                <a:latin typeface="Comic Sans MS"/>
                <a:cs typeface="Comic Sans MS"/>
              </a:rPr>
              <a:t>er</a:t>
            </a:r>
            <a:r>
              <a:rPr dirty="0" smtClean="0" baseline="1494" sz="2400" spc="4">
                <a:latin typeface="Comic Sans MS"/>
                <a:cs typeface="Comic Sans MS"/>
              </a:rPr>
              <a:t>v</a:t>
            </a:r>
            <a:r>
              <a:rPr dirty="0" smtClean="0" baseline="1494" sz="2400" spc="0">
                <a:latin typeface="Comic Sans MS"/>
                <a:cs typeface="Comic Sans MS"/>
              </a:rPr>
              <a:t>oirs</a:t>
            </a:r>
            <a:r>
              <a:rPr dirty="0" smtClean="0" baseline="1494" sz="2400" spc="-76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d'eau</a:t>
            </a:r>
            <a:r>
              <a:rPr dirty="0" smtClean="0" baseline="1494" sz="2400" spc="-30"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latin typeface="Comic Sans MS"/>
                <a:cs typeface="Comic Sans MS"/>
              </a:rPr>
              <a:t>l</a:t>
            </a:r>
            <a:r>
              <a:rPr dirty="0" smtClean="0" baseline="1494" sz="2400" spc="0">
                <a:latin typeface="Comic Sans MS"/>
                <a:cs typeface="Comic Sans MS"/>
              </a:rPr>
              <a:t>i</a:t>
            </a:r>
            <a:r>
              <a:rPr dirty="0" smtClean="0" baseline="1494" sz="2400" spc="-4">
                <a:latin typeface="Comic Sans MS"/>
                <a:cs typeface="Comic Sans MS"/>
              </a:rPr>
              <a:t>q</a:t>
            </a:r>
            <a:r>
              <a:rPr dirty="0" smtClean="0" baseline="1494" sz="2400" spc="0">
                <a:latin typeface="Comic Sans MS"/>
                <a:cs typeface="Comic Sans MS"/>
              </a:rPr>
              <a:t>u</a:t>
            </a:r>
            <a:r>
              <a:rPr dirty="0" smtClean="0" baseline="1494" sz="2400" spc="-4">
                <a:latin typeface="Comic Sans MS"/>
                <a:cs typeface="Comic Sans MS"/>
              </a:rPr>
              <a:t>i</a:t>
            </a:r>
            <a:r>
              <a:rPr dirty="0" smtClean="0" baseline="1494" sz="2400" spc="0">
                <a:latin typeface="Comic Sans MS"/>
                <a:cs typeface="Comic Sans MS"/>
              </a:rPr>
              <a:t>de,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1956" y="1003535"/>
            <a:ext cx="27702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baseline="1494" sz="2400" spc="0">
                <a:latin typeface="Comic Sans MS"/>
                <a:cs typeface="Comic Sans MS"/>
              </a:rPr>
              <a:t>sol</a:t>
            </a:r>
            <a:r>
              <a:rPr dirty="0" smtClean="0" baseline="1494" sz="2400" spc="-4">
                <a:latin typeface="Comic Sans MS"/>
                <a:cs typeface="Comic Sans MS"/>
              </a:rPr>
              <a:t>i</a:t>
            </a:r>
            <a:r>
              <a:rPr dirty="0" smtClean="0" baseline="1494" sz="2400" spc="0">
                <a:latin typeface="Comic Sans MS"/>
                <a:cs typeface="Comic Sans MS"/>
              </a:rPr>
              <a:t>de</a:t>
            </a:r>
            <a:r>
              <a:rPr dirty="0" smtClean="0" baseline="1494" sz="2400" spc="-43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ou</a:t>
            </a:r>
            <a:r>
              <a:rPr dirty="0" smtClean="0" baseline="1494" sz="2400" spc="-1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ga</a:t>
            </a:r>
            <a:r>
              <a:rPr dirty="0" smtClean="0" baseline="1494" sz="2400" spc="4">
                <a:latin typeface="Comic Sans MS"/>
                <a:cs typeface="Comic Sans MS"/>
              </a:rPr>
              <a:t>z</a:t>
            </a:r>
            <a:r>
              <a:rPr dirty="0" smtClean="0" baseline="1494" sz="2400" spc="0">
                <a:latin typeface="Comic Sans MS"/>
                <a:cs typeface="Comic Sans MS"/>
              </a:rPr>
              <a:t>euse,</a:t>
            </a:r>
            <a:r>
              <a:rPr dirty="0" smtClean="0" baseline="1494" sz="2400" spc="-68">
                <a:latin typeface="Comic Sans MS"/>
                <a:cs typeface="Comic Sans MS"/>
              </a:rPr>
              <a:t> </a:t>
            </a:r>
            <a:r>
              <a:rPr dirty="0" smtClean="0" baseline="1494" sz="2400" spc="0">
                <a:latin typeface="Comic Sans MS"/>
                <a:cs typeface="Comic Sans MS"/>
              </a:rPr>
              <a:t>sur</a:t>
            </a:r>
            <a:r>
              <a:rPr dirty="0" smtClean="0" baseline="1494" sz="2400" spc="-8">
                <a:latin typeface="Comic Sans MS"/>
                <a:cs typeface="Comic Sans MS"/>
              </a:rPr>
              <a:t> </a:t>
            </a:r>
            <a:r>
              <a:rPr dirty="0" smtClean="0" baseline="1494" sz="2400" spc="-4">
                <a:latin typeface="Comic Sans MS"/>
                <a:cs typeface="Comic Sans MS"/>
              </a:rPr>
              <a:t>T</a:t>
            </a:r>
            <a:r>
              <a:rPr dirty="0" smtClean="0" baseline="1494" sz="2400" spc="0">
                <a:latin typeface="Comic Sans MS"/>
                <a:cs typeface="Comic Sans MS"/>
              </a:rPr>
              <a:t>erre.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310" y="6473351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486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8561070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-9144" y="0"/>
            <a:ext cx="25755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-9144" y="0"/>
            <a:ext cx="257556" cy="6858000"/>
          </a:xfrm>
          <a:custGeom>
            <a:avLst/>
            <a:gdLst/>
            <a:ahLst/>
            <a:cxnLst/>
            <a:rect l="l" t="t" r="r" b="b"/>
            <a:pathLst>
              <a:path w="257556" h="6858000">
                <a:moveTo>
                  <a:pt x="257556" y="0"/>
                </a:moveTo>
                <a:lnTo>
                  <a:pt x="9144" y="0"/>
                </a:lnTo>
              </a:path>
              <a:path w="257556" h="6858000">
                <a:moveTo>
                  <a:pt x="9144" y="6858000"/>
                </a:moveTo>
                <a:lnTo>
                  <a:pt x="257556" y="6858000"/>
                </a:lnTo>
                <a:lnTo>
                  <a:pt x="257556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-15240" y="6385560"/>
            <a:ext cx="26974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-13716" y="5987224"/>
            <a:ext cx="271272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581912" y="313944"/>
            <a:ext cx="1799843" cy="937259"/>
          </a:xfrm>
          <a:custGeom>
            <a:avLst/>
            <a:gdLst/>
            <a:ahLst/>
            <a:cxnLst/>
            <a:rect l="l" t="t" r="r" b="b"/>
            <a:pathLst>
              <a:path w="1799843" h="937259">
                <a:moveTo>
                  <a:pt x="0" y="937259"/>
                </a:moveTo>
                <a:lnTo>
                  <a:pt x="1799843" y="937259"/>
                </a:lnTo>
                <a:lnTo>
                  <a:pt x="1799843" y="0"/>
                </a:lnTo>
                <a:lnTo>
                  <a:pt x="0" y="0"/>
                </a:lnTo>
                <a:lnTo>
                  <a:pt x="0" y="9372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581912" y="313944"/>
            <a:ext cx="1799843" cy="937259"/>
          </a:xfrm>
          <a:custGeom>
            <a:avLst/>
            <a:gdLst/>
            <a:ahLst/>
            <a:cxnLst/>
            <a:rect l="l" t="t" r="r" b="b"/>
            <a:pathLst>
              <a:path w="1799843" h="937259">
                <a:moveTo>
                  <a:pt x="0" y="937259"/>
                </a:moveTo>
                <a:lnTo>
                  <a:pt x="1799843" y="937259"/>
                </a:lnTo>
                <a:lnTo>
                  <a:pt x="1799843" y="0"/>
                </a:lnTo>
                <a:lnTo>
                  <a:pt x="0" y="0"/>
                </a:lnTo>
                <a:lnTo>
                  <a:pt x="0" y="93725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39496" y="783336"/>
            <a:ext cx="1008126" cy="0"/>
          </a:xfrm>
          <a:custGeom>
            <a:avLst/>
            <a:gdLst/>
            <a:ahLst/>
            <a:cxnLst/>
            <a:rect l="l" t="t" r="r" b="b"/>
            <a:pathLst>
              <a:path w="1008126" h="0">
                <a:moveTo>
                  <a:pt x="1008126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39496" y="765048"/>
            <a:ext cx="0" cy="5688012"/>
          </a:xfrm>
          <a:custGeom>
            <a:avLst/>
            <a:gdLst/>
            <a:ahLst/>
            <a:cxnLst/>
            <a:rect l="l" t="t" r="r" b="b"/>
            <a:pathLst>
              <a:path w="0" h="5688012">
                <a:moveTo>
                  <a:pt x="0" y="0"/>
                </a:moveTo>
                <a:lnTo>
                  <a:pt x="0" y="568801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18860" y="332231"/>
            <a:ext cx="1799843" cy="935736"/>
          </a:xfrm>
          <a:custGeom>
            <a:avLst/>
            <a:gdLst/>
            <a:ahLst/>
            <a:cxnLst/>
            <a:rect l="l" t="t" r="r" b="b"/>
            <a:pathLst>
              <a:path w="1799843" h="935736">
                <a:moveTo>
                  <a:pt x="0" y="935736"/>
                </a:moveTo>
                <a:lnTo>
                  <a:pt x="1799843" y="935736"/>
                </a:lnTo>
                <a:lnTo>
                  <a:pt x="1799843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118860" y="332231"/>
            <a:ext cx="1799843" cy="935736"/>
          </a:xfrm>
          <a:custGeom>
            <a:avLst/>
            <a:gdLst/>
            <a:ahLst/>
            <a:cxnLst/>
            <a:rect l="l" t="t" r="r" b="b"/>
            <a:pathLst>
              <a:path w="1799843" h="935736">
                <a:moveTo>
                  <a:pt x="0" y="935736"/>
                </a:moveTo>
                <a:lnTo>
                  <a:pt x="1799843" y="935736"/>
                </a:lnTo>
                <a:lnTo>
                  <a:pt x="1799843" y="0"/>
                </a:lnTo>
                <a:lnTo>
                  <a:pt x="0" y="0"/>
                </a:lnTo>
                <a:lnTo>
                  <a:pt x="0" y="93573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918704" y="800100"/>
            <a:ext cx="830326" cy="0"/>
          </a:xfrm>
          <a:custGeom>
            <a:avLst/>
            <a:gdLst/>
            <a:ahLst/>
            <a:cxnLst/>
            <a:rect l="l" t="t" r="r" b="b"/>
            <a:pathLst>
              <a:path w="830326" h="0">
                <a:moveTo>
                  <a:pt x="0" y="0"/>
                </a:moveTo>
                <a:lnTo>
                  <a:pt x="830326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579108" y="2656332"/>
            <a:ext cx="1603248" cy="836676"/>
          </a:xfrm>
          <a:custGeom>
            <a:avLst/>
            <a:gdLst/>
            <a:ahLst/>
            <a:cxnLst/>
            <a:rect l="l" t="t" r="r" b="b"/>
            <a:pathLst>
              <a:path w="1603248" h="836676">
                <a:moveTo>
                  <a:pt x="0" y="836676"/>
                </a:moveTo>
                <a:lnTo>
                  <a:pt x="1603248" y="836676"/>
                </a:lnTo>
                <a:lnTo>
                  <a:pt x="1603248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579108" y="2656332"/>
            <a:ext cx="1603248" cy="836676"/>
          </a:xfrm>
          <a:custGeom>
            <a:avLst/>
            <a:gdLst/>
            <a:ahLst/>
            <a:cxnLst/>
            <a:rect l="l" t="t" r="r" b="b"/>
            <a:pathLst>
              <a:path w="1603248" h="836676">
                <a:moveTo>
                  <a:pt x="0" y="836676"/>
                </a:moveTo>
                <a:lnTo>
                  <a:pt x="1603248" y="836676"/>
                </a:lnTo>
                <a:lnTo>
                  <a:pt x="1603248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018020" y="1267967"/>
            <a:ext cx="361950" cy="1387475"/>
          </a:xfrm>
          <a:custGeom>
            <a:avLst/>
            <a:gdLst/>
            <a:ahLst/>
            <a:cxnLst/>
            <a:rect l="l" t="t" r="r" b="b"/>
            <a:pathLst>
              <a:path w="361950" h="1387475">
                <a:moveTo>
                  <a:pt x="0" y="0"/>
                </a:moveTo>
                <a:lnTo>
                  <a:pt x="361950" y="138747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381755" y="776986"/>
            <a:ext cx="2736850" cy="44450"/>
          </a:xfrm>
          <a:custGeom>
            <a:avLst/>
            <a:gdLst/>
            <a:ahLst/>
            <a:cxnLst/>
            <a:rect l="l" t="t" r="r" b="b"/>
            <a:pathLst>
              <a:path w="2736850" h="44450">
                <a:moveTo>
                  <a:pt x="76199" y="12700"/>
                </a:moveTo>
                <a:lnTo>
                  <a:pt x="2736850" y="12700"/>
                </a:lnTo>
                <a:lnTo>
                  <a:pt x="2736850" y="0"/>
                </a:lnTo>
                <a:lnTo>
                  <a:pt x="63500" y="0"/>
                </a:lnTo>
                <a:lnTo>
                  <a:pt x="63500" y="12700"/>
                </a:lnTo>
                <a:lnTo>
                  <a:pt x="76199" y="12700"/>
                </a:lnTo>
                <a:close/>
              </a:path>
              <a:path w="2736850" h="44450">
                <a:moveTo>
                  <a:pt x="76199" y="0"/>
                </a:moveTo>
                <a:lnTo>
                  <a:pt x="76200" y="-31750"/>
                </a:lnTo>
                <a:lnTo>
                  <a:pt x="0" y="6350"/>
                </a:lnTo>
                <a:lnTo>
                  <a:pt x="76200" y="44450"/>
                </a:lnTo>
                <a:lnTo>
                  <a:pt x="76199" y="12700"/>
                </a:lnTo>
                <a:lnTo>
                  <a:pt x="63500" y="12700"/>
                </a:lnTo>
                <a:lnTo>
                  <a:pt x="63500" y="0"/>
                </a:lnTo>
                <a:lnTo>
                  <a:pt x="7619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718560" y="2641092"/>
            <a:ext cx="1766315" cy="865631"/>
          </a:xfrm>
          <a:custGeom>
            <a:avLst/>
            <a:gdLst/>
            <a:ahLst/>
            <a:cxnLst/>
            <a:rect l="l" t="t" r="r" b="b"/>
            <a:pathLst>
              <a:path w="1766315" h="865631">
                <a:moveTo>
                  <a:pt x="0" y="865631"/>
                </a:moveTo>
                <a:lnTo>
                  <a:pt x="1766315" y="865631"/>
                </a:lnTo>
                <a:lnTo>
                  <a:pt x="1766315" y="0"/>
                </a:lnTo>
                <a:lnTo>
                  <a:pt x="0" y="0"/>
                </a:lnTo>
                <a:lnTo>
                  <a:pt x="0" y="86563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718560" y="2641092"/>
            <a:ext cx="1766315" cy="865631"/>
          </a:xfrm>
          <a:custGeom>
            <a:avLst/>
            <a:gdLst/>
            <a:ahLst/>
            <a:cxnLst/>
            <a:rect l="l" t="t" r="r" b="b"/>
            <a:pathLst>
              <a:path w="1766315" h="865631">
                <a:moveTo>
                  <a:pt x="0" y="865631"/>
                </a:moveTo>
                <a:lnTo>
                  <a:pt x="1766315" y="865631"/>
                </a:lnTo>
                <a:lnTo>
                  <a:pt x="1766315" y="0"/>
                </a:lnTo>
                <a:lnTo>
                  <a:pt x="0" y="0"/>
                </a:lnTo>
                <a:lnTo>
                  <a:pt x="0" y="86563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489581" y="1249045"/>
            <a:ext cx="1934083" cy="1360931"/>
          </a:xfrm>
          <a:custGeom>
            <a:avLst/>
            <a:gdLst/>
            <a:ahLst/>
            <a:cxnLst/>
            <a:rect l="l" t="t" r="r" b="b"/>
            <a:pathLst>
              <a:path w="1934083" h="1360931">
                <a:moveTo>
                  <a:pt x="1878457" y="1329689"/>
                </a:moveTo>
                <a:lnTo>
                  <a:pt x="1868071" y="1322396"/>
                </a:lnTo>
                <a:lnTo>
                  <a:pt x="1849882" y="1348358"/>
                </a:lnTo>
                <a:lnTo>
                  <a:pt x="1934083" y="1360931"/>
                </a:lnTo>
                <a:lnTo>
                  <a:pt x="1878457" y="1329689"/>
                </a:lnTo>
                <a:close/>
              </a:path>
              <a:path w="1934083" h="1360931">
                <a:moveTo>
                  <a:pt x="1893570" y="1286002"/>
                </a:moveTo>
                <a:lnTo>
                  <a:pt x="1875390" y="1311949"/>
                </a:lnTo>
                <a:lnTo>
                  <a:pt x="1885822" y="1319276"/>
                </a:lnTo>
                <a:lnTo>
                  <a:pt x="1893570" y="1286002"/>
                </a:lnTo>
                <a:close/>
              </a:path>
              <a:path w="1934083" h="1360931">
                <a:moveTo>
                  <a:pt x="7366" y="0"/>
                </a:moveTo>
                <a:lnTo>
                  <a:pt x="0" y="10413"/>
                </a:lnTo>
                <a:lnTo>
                  <a:pt x="1868071" y="1322396"/>
                </a:lnTo>
                <a:lnTo>
                  <a:pt x="1878457" y="1329689"/>
                </a:lnTo>
                <a:lnTo>
                  <a:pt x="1934083" y="1360931"/>
                </a:lnTo>
                <a:lnTo>
                  <a:pt x="1893570" y="1286002"/>
                </a:lnTo>
                <a:lnTo>
                  <a:pt x="1885822" y="1319276"/>
                </a:lnTo>
                <a:lnTo>
                  <a:pt x="1875390" y="1311949"/>
                </a:lnTo>
                <a:lnTo>
                  <a:pt x="736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642104" y="1225803"/>
            <a:ext cx="2384425" cy="1354963"/>
          </a:xfrm>
          <a:custGeom>
            <a:avLst/>
            <a:gdLst/>
            <a:ahLst/>
            <a:cxnLst/>
            <a:rect l="l" t="t" r="r" b="b"/>
            <a:pathLst>
              <a:path w="2384425" h="1354963">
                <a:moveTo>
                  <a:pt x="63161" y="1311847"/>
                </a:moveTo>
                <a:lnTo>
                  <a:pt x="47498" y="1284224"/>
                </a:lnTo>
                <a:lnTo>
                  <a:pt x="0" y="1354963"/>
                </a:lnTo>
                <a:lnTo>
                  <a:pt x="85090" y="1350518"/>
                </a:lnTo>
                <a:lnTo>
                  <a:pt x="69447" y="1322932"/>
                </a:lnTo>
                <a:lnTo>
                  <a:pt x="58420" y="1329182"/>
                </a:lnTo>
                <a:lnTo>
                  <a:pt x="52070" y="1318133"/>
                </a:lnTo>
                <a:lnTo>
                  <a:pt x="63161" y="1311847"/>
                </a:lnTo>
                <a:close/>
              </a:path>
              <a:path w="2384425" h="1354963">
                <a:moveTo>
                  <a:pt x="52070" y="1318133"/>
                </a:moveTo>
                <a:lnTo>
                  <a:pt x="58420" y="1329182"/>
                </a:lnTo>
                <a:lnTo>
                  <a:pt x="69447" y="1322932"/>
                </a:lnTo>
                <a:lnTo>
                  <a:pt x="2384425" y="11049"/>
                </a:lnTo>
                <a:lnTo>
                  <a:pt x="2378075" y="0"/>
                </a:lnTo>
                <a:lnTo>
                  <a:pt x="63161" y="1311847"/>
                </a:lnTo>
                <a:lnTo>
                  <a:pt x="52070" y="13181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52272" y="2648712"/>
            <a:ext cx="1905000" cy="873251"/>
          </a:xfrm>
          <a:custGeom>
            <a:avLst/>
            <a:gdLst/>
            <a:ahLst/>
            <a:cxnLst/>
            <a:rect l="l" t="t" r="r" b="b"/>
            <a:pathLst>
              <a:path w="1905000" h="873251">
                <a:moveTo>
                  <a:pt x="0" y="873251"/>
                </a:moveTo>
                <a:lnTo>
                  <a:pt x="1905000" y="873251"/>
                </a:lnTo>
                <a:lnTo>
                  <a:pt x="1905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52272" y="2648712"/>
            <a:ext cx="1905000" cy="873251"/>
          </a:xfrm>
          <a:custGeom>
            <a:avLst/>
            <a:gdLst/>
            <a:ahLst/>
            <a:cxnLst/>
            <a:rect l="l" t="t" r="r" b="b"/>
            <a:pathLst>
              <a:path w="1905000" h="873251">
                <a:moveTo>
                  <a:pt x="0" y="873251"/>
                </a:moveTo>
                <a:lnTo>
                  <a:pt x="1905000" y="873251"/>
                </a:lnTo>
                <a:lnTo>
                  <a:pt x="1905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557272" y="3075432"/>
            <a:ext cx="1160399" cy="11048"/>
          </a:xfrm>
          <a:custGeom>
            <a:avLst/>
            <a:gdLst/>
            <a:ahLst/>
            <a:cxnLst/>
            <a:rect l="l" t="t" r="r" b="b"/>
            <a:pathLst>
              <a:path w="1160399" h="11048">
                <a:moveTo>
                  <a:pt x="0" y="11048"/>
                </a:moveTo>
                <a:lnTo>
                  <a:pt x="1160399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484876" y="3075432"/>
            <a:ext cx="1093724" cy="0"/>
          </a:xfrm>
          <a:custGeom>
            <a:avLst/>
            <a:gdLst/>
            <a:ahLst/>
            <a:cxnLst/>
            <a:rect l="l" t="t" r="r" b="b"/>
            <a:pathLst>
              <a:path w="1093724" h="0">
                <a:moveTo>
                  <a:pt x="0" y="0"/>
                </a:moveTo>
                <a:lnTo>
                  <a:pt x="109372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817620" y="4561332"/>
            <a:ext cx="1656588" cy="789432"/>
          </a:xfrm>
          <a:custGeom>
            <a:avLst/>
            <a:gdLst/>
            <a:ahLst/>
            <a:cxnLst/>
            <a:rect l="l" t="t" r="r" b="b"/>
            <a:pathLst>
              <a:path w="1656588" h="789431">
                <a:moveTo>
                  <a:pt x="0" y="789432"/>
                </a:moveTo>
                <a:lnTo>
                  <a:pt x="1656588" y="789432"/>
                </a:lnTo>
                <a:lnTo>
                  <a:pt x="165658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17620" y="4561332"/>
            <a:ext cx="1656588" cy="789432"/>
          </a:xfrm>
          <a:custGeom>
            <a:avLst/>
            <a:gdLst/>
            <a:ahLst/>
            <a:cxnLst/>
            <a:rect l="l" t="t" r="r" b="b"/>
            <a:pathLst>
              <a:path w="1656588" h="789431">
                <a:moveTo>
                  <a:pt x="0" y="789432"/>
                </a:moveTo>
                <a:lnTo>
                  <a:pt x="1656588" y="789432"/>
                </a:lnTo>
                <a:lnTo>
                  <a:pt x="165658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579112" y="3284092"/>
            <a:ext cx="76200" cy="1265301"/>
          </a:xfrm>
          <a:custGeom>
            <a:avLst/>
            <a:gdLst/>
            <a:ahLst/>
            <a:cxnLst/>
            <a:rect l="l" t="t" r="r" b="b"/>
            <a:pathLst>
              <a:path w="76200" h="1265301">
                <a:moveTo>
                  <a:pt x="32003" y="1202055"/>
                </a:moveTo>
                <a:lnTo>
                  <a:pt x="31748" y="1189355"/>
                </a:lnTo>
                <a:lnTo>
                  <a:pt x="0" y="1189990"/>
                </a:lnTo>
                <a:lnTo>
                  <a:pt x="39624" y="1265301"/>
                </a:lnTo>
                <a:lnTo>
                  <a:pt x="32003" y="1202055"/>
                </a:lnTo>
                <a:close/>
              </a:path>
              <a:path w="76200" h="1265301">
                <a:moveTo>
                  <a:pt x="76200" y="1188466"/>
                </a:moveTo>
                <a:lnTo>
                  <a:pt x="44448" y="1189101"/>
                </a:lnTo>
                <a:lnTo>
                  <a:pt x="44703" y="1201801"/>
                </a:lnTo>
                <a:lnTo>
                  <a:pt x="76200" y="1188466"/>
                </a:lnTo>
                <a:close/>
              </a:path>
              <a:path w="76200" h="1265301">
                <a:moveTo>
                  <a:pt x="20574" y="0"/>
                </a:moveTo>
                <a:lnTo>
                  <a:pt x="7874" y="254"/>
                </a:lnTo>
                <a:lnTo>
                  <a:pt x="31748" y="1189355"/>
                </a:lnTo>
                <a:lnTo>
                  <a:pt x="32003" y="1202055"/>
                </a:lnTo>
                <a:lnTo>
                  <a:pt x="39624" y="1265301"/>
                </a:lnTo>
                <a:lnTo>
                  <a:pt x="76200" y="1188466"/>
                </a:lnTo>
                <a:lnTo>
                  <a:pt x="44703" y="1201801"/>
                </a:lnTo>
                <a:lnTo>
                  <a:pt x="44448" y="1189101"/>
                </a:lnTo>
                <a:lnTo>
                  <a:pt x="205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597396" y="4413504"/>
            <a:ext cx="1584959" cy="719328"/>
          </a:xfrm>
          <a:custGeom>
            <a:avLst/>
            <a:gdLst/>
            <a:ahLst/>
            <a:cxnLst/>
            <a:rect l="l" t="t" r="r" b="b"/>
            <a:pathLst>
              <a:path w="1584959" h="719327">
                <a:moveTo>
                  <a:pt x="0" y="719328"/>
                </a:moveTo>
                <a:lnTo>
                  <a:pt x="1584959" y="719328"/>
                </a:lnTo>
                <a:lnTo>
                  <a:pt x="1584959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597396" y="4413504"/>
            <a:ext cx="1584959" cy="719328"/>
          </a:xfrm>
          <a:custGeom>
            <a:avLst/>
            <a:gdLst/>
            <a:ahLst/>
            <a:cxnLst/>
            <a:rect l="l" t="t" r="r" b="b"/>
            <a:pathLst>
              <a:path w="1584959" h="719327">
                <a:moveTo>
                  <a:pt x="0" y="719328"/>
                </a:moveTo>
                <a:lnTo>
                  <a:pt x="1584959" y="719328"/>
                </a:lnTo>
                <a:lnTo>
                  <a:pt x="1584959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42632" y="3493008"/>
            <a:ext cx="76200" cy="917574"/>
          </a:xfrm>
          <a:custGeom>
            <a:avLst/>
            <a:gdLst/>
            <a:ahLst/>
            <a:cxnLst/>
            <a:rect l="l" t="t" r="r" b="b"/>
            <a:pathLst>
              <a:path w="76200" h="917574">
                <a:moveTo>
                  <a:pt x="31749" y="841375"/>
                </a:moveTo>
                <a:lnTo>
                  <a:pt x="0" y="841374"/>
                </a:lnTo>
                <a:lnTo>
                  <a:pt x="38100" y="917574"/>
                </a:lnTo>
                <a:lnTo>
                  <a:pt x="76200" y="841374"/>
                </a:lnTo>
                <a:lnTo>
                  <a:pt x="44450" y="841374"/>
                </a:lnTo>
                <a:lnTo>
                  <a:pt x="44450" y="854074"/>
                </a:lnTo>
                <a:lnTo>
                  <a:pt x="31750" y="854074"/>
                </a:lnTo>
                <a:lnTo>
                  <a:pt x="31749" y="841375"/>
                </a:lnTo>
                <a:close/>
              </a:path>
              <a:path w="76200" h="917574">
                <a:moveTo>
                  <a:pt x="31750" y="854074"/>
                </a:moveTo>
                <a:lnTo>
                  <a:pt x="44450" y="854074"/>
                </a:lnTo>
                <a:lnTo>
                  <a:pt x="44450" y="0"/>
                </a:lnTo>
                <a:lnTo>
                  <a:pt x="31750" y="0"/>
                </a:lnTo>
                <a:lnTo>
                  <a:pt x="31750" y="8540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643628" y="5345176"/>
            <a:ext cx="1099947" cy="607250"/>
          </a:xfrm>
          <a:custGeom>
            <a:avLst/>
            <a:gdLst/>
            <a:ahLst/>
            <a:cxnLst/>
            <a:rect l="l" t="t" r="r" b="b"/>
            <a:pathLst>
              <a:path w="1099947" h="607250">
                <a:moveTo>
                  <a:pt x="1041273" y="582282"/>
                </a:moveTo>
                <a:lnTo>
                  <a:pt x="1030146" y="576179"/>
                </a:lnTo>
                <a:lnTo>
                  <a:pt x="1014857" y="604012"/>
                </a:lnTo>
                <a:lnTo>
                  <a:pt x="1099947" y="607250"/>
                </a:lnTo>
                <a:lnTo>
                  <a:pt x="1041273" y="582282"/>
                </a:lnTo>
                <a:close/>
              </a:path>
              <a:path w="1099947" h="607250">
                <a:moveTo>
                  <a:pt x="1051560" y="537197"/>
                </a:moveTo>
                <a:lnTo>
                  <a:pt x="1036259" y="565050"/>
                </a:lnTo>
                <a:lnTo>
                  <a:pt x="1047369" y="571144"/>
                </a:lnTo>
                <a:lnTo>
                  <a:pt x="1051560" y="537197"/>
                </a:lnTo>
                <a:close/>
              </a:path>
              <a:path w="1099947" h="607250">
                <a:moveTo>
                  <a:pt x="6096" y="0"/>
                </a:moveTo>
                <a:lnTo>
                  <a:pt x="0" y="11176"/>
                </a:lnTo>
                <a:lnTo>
                  <a:pt x="1030146" y="576179"/>
                </a:lnTo>
                <a:lnTo>
                  <a:pt x="1041273" y="582282"/>
                </a:lnTo>
                <a:lnTo>
                  <a:pt x="1099947" y="607250"/>
                </a:lnTo>
                <a:lnTo>
                  <a:pt x="1051560" y="537197"/>
                </a:lnTo>
                <a:lnTo>
                  <a:pt x="1047369" y="571144"/>
                </a:lnTo>
                <a:lnTo>
                  <a:pt x="1036259" y="565050"/>
                </a:lnTo>
                <a:lnTo>
                  <a:pt x="60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934712" y="6036562"/>
            <a:ext cx="2520695" cy="781811"/>
          </a:xfrm>
          <a:custGeom>
            <a:avLst/>
            <a:gdLst/>
            <a:ahLst/>
            <a:cxnLst/>
            <a:rect l="l" t="t" r="r" b="b"/>
            <a:pathLst>
              <a:path w="2520695" h="781812">
                <a:moveTo>
                  <a:pt x="0" y="781811"/>
                </a:moveTo>
                <a:lnTo>
                  <a:pt x="2520695" y="781811"/>
                </a:lnTo>
                <a:lnTo>
                  <a:pt x="2520695" y="0"/>
                </a:lnTo>
                <a:lnTo>
                  <a:pt x="0" y="0"/>
                </a:lnTo>
                <a:lnTo>
                  <a:pt x="0" y="7818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934712" y="6036562"/>
            <a:ext cx="2520695" cy="781811"/>
          </a:xfrm>
          <a:custGeom>
            <a:avLst/>
            <a:gdLst/>
            <a:ahLst/>
            <a:cxnLst/>
            <a:rect l="l" t="t" r="r" b="b"/>
            <a:pathLst>
              <a:path w="2520695" h="781812">
                <a:moveTo>
                  <a:pt x="0" y="781811"/>
                </a:moveTo>
                <a:lnTo>
                  <a:pt x="2520695" y="781811"/>
                </a:lnTo>
                <a:lnTo>
                  <a:pt x="2520695" y="0"/>
                </a:lnTo>
                <a:lnTo>
                  <a:pt x="0" y="0"/>
                </a:lnTo>
                <a:lnTo>
                  <a:pt x="0" y="781811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751320" y="6365748"/>
            <a:ext cx="1958975" cy="11112"/>
          </a:xfrm>
          <a:custGeom>
            <a:avLst/>
            <a:gdLst/>
            <a:ahLst/>
            <a:cxnLst/>
            <a:rect l="l" t="t" r="r" b="b"/>
            <a:pathLst>
              <a:path w="1958975" h="11112">
                <a:moveTo>
                  <a:pt x="1958975" y="0"/>
                </a:moveTo>
                <a:lnTo>
                  <a:pt x="0" y="1111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21208" y="6420383"/>
            <a:ext cx="4413250" cy="46012"/>
          </a:xfrm>
          <a:custGeom>
            <a:avLst/>
            <a:gdLst/>
            <a:ahLst/>
            <a:cxnLst/>
            <a:rect l="l" t="t" r="r" b="b"/>
            <a:pathLst>
              <a:path w="4413250" h="46012">
                <a:moveTo>
                  <a:pt x="76197" y="12704"/>
                </a:moveTo>
                <a:lnTo>
                  <a:pt x="4413250" y="14262"/>
                </a:lnTo>
                <a:lnTo>
                  <a:pt x="4413250" y="1562"/>
                </a:lnTo>
                <a:lnTo>
                  <a:pt x="76202" y="4"/>
                </a:lnTo>
                <a:lnTo>
                  <a:pt x="63500" y="0"/>
                </a:lnTo>
                <a:lnTo>
                  <a:pt x="63487" y="12699"/>
                </a:lnTo>
                <a:lnTo>
                  <a:pt x="76197" y="12704"/>
                </a:lnTo>
                <a:close/>
              </a:path>
              <a:path w="4413250" h="46012">
                <a:moveTo>
                  <a:pt x="76202" y="4"/>
                </a:moveTo>
                <a:lnTo>
                  <a:pt x="76212" y="-31750"/>
                </a:lnTo>
                <a:lnTo>
                  <a:pt x="0" y="6324"/>
                </a:lnTo>
                <a:lnTo>
                  <a:pt x="76187" y="44449"/>
                </a:lnTo>
                <a:lnTo>
                  <a:pt x="76197" y="12704"/>
                </a:lnTo>
                <a:lnTo>
                  <a:pt x="63487" y="12699"/>
                </a:lnTo>
                <a:lnTo>
                  <a:pt x="63500" y="0"/>
                </a:lnTo>
                <a:lnTo>
                  <a:pt x="76202" y="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8704834" y="800100"/>
            <a:ext cx="82042" cy="5576938"/>
          </a:xfrm>
          <a:custGeom>
            <a:avLst/>
            <a:gdLst/>
            <a:ahLst/>
            <a:cxnLst/>
            <a:rect l="l" t="t" r="r" b="b"/>
            <a:pathLst>
              <a:path w="82042" h="5576938">
                <a:moveTo>
                  <a:pt x="0" y="5576849"/>
                </a:moveTo>
                <a:lnTo>
                  <a:pt x="12700" y="5576938"/>
                </a:lnTo>
                <a:lnTo>
                  <a:pt x="50331" y="76242"/>
                </a:lnTo>
                <a:lnTo>
                  <a:pt x="50419" y="63500"/>
                </a:lnTo>
                <a:lnTo>
                  <a:pt x="82042" y="76453"/>
                </a:lnTo>
                <a:lnTo>
                  <a:pt x="44450" y="0"/>
                </a:lnTo>
                <a:lnTo>
                  <a:pt x="37719" y="63373"/>
                </a:lnTo>
                <a:lnTo>
                  <a:pt x="37631" y="76157"/>
                </a:lnTo>
                <a:lnTo>
                  <a:pt x="0" y="5576849"/>
                </a:lnTo>
                <a:close/>
              </a:path>
              <a:path w="82042" h="5576938">
                <a:moveTo>
                  <a:pt x="37719" y="63373"/>
                </a:moveTo>
                <a:lnTo>
                  <a:pt x="44450" y="0"/>
                </a:lnTo>
                <a:lnTo>
                  <a:pt x="5842" y="75946"/>
                </a:lnTo>
                <a:lnTo>
                  <a:pt x="37631" y="76157"/>
                </a:lnTo>
                <a:lnTo>
                  <a:pt x="37719" y="63373"/>
                </a:lnTo>
                <a:close/>
              </a:path>
              <a:path w="82042" h="5576938">
                <a:moveTo>
                  <a:pt x="82042" y="76453"/>
                </a:moveTo>
                <a:lnTo>
                  <a:pt x="50419" y="63500"/>
                </a:lnTo>
                <a:lnTo>
                  <a:pt x="50331" y="76242"/>
                </a:lnTo>
                <a:lnTo>
                  <a:pt x="82042" y="7645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474849" y="85851"/>
            <a:ext cx="4543425" cy="245618"/>
          </a:xfrm>
          <a:custGeom>
            <a:avLst/>
            <a:gdLst/>
            <a:ahLst/>
            <a:cxnLst/>
            <a:rect l="l" t="t" r="r" b="b"/>
            <a:pathLst>
              <a:path w="4543425" h="245618">
                <a:moveTo>
                  <a:pt x="4478489" y="204626"/>
                </a:moveTo>
                <a:lnTo>
                  <a:pt x="4460112" y="227329"/>
                </a:lnTo>
                <a:lnTo>
                  <a:pt x="4543425" y="245618"/>
                </a:lnTo>
                <a:lnTo>
                  <a:pt x="4490974" y="211327"/>
                </a:lnTo>
                <a:lnTo>
                  <a:pt x="4478489" y="204626"/>
                </a:lnTo>
                <a:close/>
              </a:path>
              <a:path w="4543425" h="245618">
                <a:moveTo>
                  <a:pt x="22987" y="196850"/>
                </a:moveTo>
                <a:lnTo>
                  <a:pt x="22987" y="212471"/>
                </a:lnTo>
                <a:lnTo>
                  <a:pt x="23494" y="212090"/>
                </a:lnTo>
                <a:lnTo>
                  <a:pt x="32257" y="191389"/>
                </a:lnTo>
                <a:lnTo>
                  <a:pt x="22987" y="196850"/>
                </a:lnTo>
                <a:close/>
              </a:path>
              <a:path w="4543425" h="245618">
                <a:moveTo>
                  <a:pt x="4508119" y="168021"/>
                </a:moveTo>
                <a:lnTo>
                  <a:pt x="4486647" y="194548"/>
                </a:lnTo>
                <a:lnTo>
                  <a:pt x="4496943" y="200025"/>
                </a:lnTo>
                <a:lnTo>
                  <a:pt x="4508119" y="168021"/>
                </a:lnTo>
                <a:close/>
              </a:path>
              <a:path w="4543425" h="245618">
                <a:moveTo>
                  <a:pt x="15239" y="202438"/>
                </a:moveTo>
                <a:lnTo>
                  <a:pt x="12826" y="225551"/>
                </a:lnTo>
                <a:lnTo>
                  <a:pt x="13334" y="223900"/>
                </a:lnTo>
                <a:lnTo>
                  <a:pt x="14605" y="221615"/>
                </a:lnTo>
                <a:lnTo>
                  <a:pt x="15239" y="202438"/>
                </a:lnTo>
                <a:close/>
              </a:path>
              <a:path w="4543425" h="245618">
                <a:moveTo>
                  <a:pt x="18087" y="216896"/>
                </a:moveTo>
                <a:lnTo>
                  <a:pt x="23391" y="212182"/>
                </a:lnTo>
                <a:lnTo>
                  <a:pt x="18542" y="216280"/>
                </a:lnTo>
                <a:lnTo>
                  <a:pt x="17780" y="217170"/>
                </a:lnTo>
                <a:lnTo>
                  <a:pt x="15239" y="220472"/>
                </a:lnTo>
                <a:lnTo>
                  <a:pt x="14863" y="221265"/>
                </a:lnTo>
                <a:lnTo>
                  <a:pt x="18087" y="216896"/>
                </a:lnTo>
                <a:close/>
              </a:path>
              <a:path w="4543425" h="245618">
                <a:moveTo>
                  <a:pt x="38209" y="202648"/>
                </a:moveTo>
                <a:lnTo>
                  <a:pt x="59817" y="192531"/>
                </a:lnTo>
                <a:lnTo>
                  <a:pt x="38353" y="202565"/>
                </a:lnTo>
                <a:lnTo>
                  <a:pt x="37845" y="202819"/>
                </a:lnTo>
                <a:lnTo>
                  <a:pt x="29590" y="207645"/>
                </a:lnTo>
                <a:lnTo>
                  <a:pt x="38209" y="202648"/>
                </a:lnTo>
                <a:close/>
              </a:path>
              <a:path w="4543425" h="245618">
                <a:moveTo>
                  <a:pt x="54737" y="180848"/>
                </a:moveTo>
                <a:lnTo>
                  <a:pt x="32257" y="191389"/>
                </a:lnTo>
                <a:lnTo>
                  <a:pt x="23494" y="212090"/>
                </a:lnTo>
                <a:lnTo>
                  <a:pt x="22987" y="212471"/>
                </a:lnTo>
                <a:lnTo>
                  <a:pt x="22987" y="196850"/>
                </a:lnTo>
                <a:lnTo>
                  <a:pt x="15239" y="202438"/>
                </a:lnTo>
                <a:lnTo>
                  <a:pt x="14605" y="221615"/>
                </a:lnTo>
                <a:lnTo>
                  <a:pt x="13334" y="223900"/>
                </a:lnTo>
                <a:lnTo>
                  <a:pt x="12826" y="225551"/>
                </a:lnTo>
                <a:lnTo>
                  <a:pt x="15239" y="202438"/>
                </a:lnTo>
                <a:lnTo>
                  <a:pt x="8889" y="208152"/>
                </a:lnTo>
                <a:lnTo>
                  <a:pt x="4063" y="214375"/>
                </a:lnTo>
                <a:lnTo>
                  <a:pt x="1015" y="220979"/>
                </a:lnTo>
                <a:lnTo>
                  <a:pt x="0" y="227075"/>
                </a:lnTo>
                <a:lnTo>
                  <a:pt x="12445" y="229107"/>
                </a:lnTo>
                <a:lnTo>
                  <a:pt x="13180" y="224808"/>
                </a:lnTo>
                <a:lnTo>
                  <a:pt x="14863" y="221265"/>
                </a:lnTo>
                <a:lnTo>
                  <a:pt x="15239" y="220472"/>
                </a:lnTo>
                <a:lnTo>
                  <a:pt x="17780" y="217170"/>
                </a:lnTo>
                <a:lnTo>
                  <a:pt x="18542" y="216280"/>
                </a:lnTo>
                <a:lnTo>
                  <a:pt x="23391" y="212182"/>
                </a:lnTo>
                <a:lnTo>
                  <a:pt x="30099" y="207391"/>
                </a:lnTo>
                <a:lnTo>
                  <a:pt x="29590" y="207645"/>
                </a:lnTo>
                <a:lnTo>
                  <a:pt x="37845" y="202819"/>
                </a:lnTo>
                <a:lnTo>
                  <a:pt x="38353" y="202565"/>
                </a:lnTo>
                <a:lnTo>
                  <a:pt x="59817" y="192531"/>
                </a:lnTo>
                <a:lnTo>
                  <a:pt x="59308" y="192658"/>
                </a:lnTo>
                <a:lnTo>
                  <a:pt x="87121" y="182499"/>
                </a:lnTo>
                <a:lnTo>
                  <a:pt x="86868" y="182625"/>
                </a:lnTo>
                <a:lnTo>
                  <a:pt x="120268" y="172593"/>
                </a:lnTo>
                <a:lnTo>
                  <a:pt x="120014" y="172593"/>
                </a:lnTo>
                <a:lnTo>
                  <a:pt x="158750" y="162559"/>
                </a:lnTo>
                <a:lnTo>
                  <a:pt x="158623" y="162687"/>
                </a:lnTo>
                <a:lnTo>
                  <a:pt x="202564" y="152907"/>
                </a:lnTo>
                <a:lnTo>
                  <a:pt x="251206" y="143255"/>
                </a:lnTo>
                <a:lnTo>
                  <a:pt x="304926" y="133730"/>
                </a:lnTo>
                <a:lnTo>
                  <a:pt x="363219" y="124587"/>
                </a:lnTo>
                <a:lnTo>
                  <a:pt x="425831" y="115443"/>
                </a:lnTo>
                <a:lnTo>
                  <a:pt x="492506" y="106679"/>
                </a:lnTo>
                <a:lnTo>
                  <a:pt x="563244" y="98171"/>
                </a:lnTo>
                <a:lnTo>
                  <a:pt x="637667" y="89916"/>
                </a:lnTo>
                <a:lnTo>
                  <a:pt x="715771" y="82042"/>
                </a:lnTo>
                <a:lnTo>
                  <a:pt x="797051" y="74295"/>
                </a:lnTo>
                <a:lnTo>
                  <a:pt x="881634" y="67055"/>
                </a:lnTo>
                <a:lnTo>
                  <a:pt x="968883" y="60071"/>
                </a:lnTo>
                <a:lnTo>
                  <a:pt x="1058926" y="53594"/>
                </a:lnTo>
                <a:lnTo>
                  <a:pt x="1151509" y="47498"/>
                </a:lnTo>
                <a:lnTo>
                  <a:pt x="1246377" y="41782"/>
                </a:lnTo>
                <a:lnTo>
                  <a:pt x="1343278" y="36449"/>
                </a:lnTo>
                <a:lnTo>
                  <a:pt x="1442085" y="31750"/>
                </a:lnTo>
                <a:lnTo>
                  <a:pt x="1542541" y="27431"/>
                </a:lnTo>
                <a:lnTo>
                  <a:pt x="1644396" y="23622"/>
                </a:lnTo>
                <a:lnTo>
                  <a:pt x="1851787" y="17652"/>
                </a:lnTo>
                <a:lnTo>
                  <a:pt x="2062479" y="13970"/>
                </a:lnTo>
                <a:lnTo>
                  <a:pt x="2274760" y="12700"/>
                </a:lnTo>
                <a:lnTo>
                  <a:pt x="2487167" y="13970"/>
                </a:lnTo>
                <a:lnTo>
                  <a:pt x="2274824" y="12700"/>
                </a:lnTo>
                <a:lnTo>
                  <a:pt x="2274824" y="0"/>
                </a:lnTo>
                <a:lnTo>
                  <a:pt x="2062352" y="1270"/>
                </a:lnTo>
                <a:lnTo>
                  <a:pt x="1851533" y="4952"/>
                </a:lnTo>
                <a:lnTo>
                  <a:pt x="1644014" y="10922"/>
                </a:lnTo>
                <a:lnTo>
                  <a:pt x="1542034" y="14731"/>
                </a:lnTo>
                <a:lnTo>
                  <a:pt x="1441577" y="19050"/>
                </a:lnTo>
                <a:lnTo>
                  <a:pt x="1342643" y="23875"/>
                </a:lnTo>
                <a:lnTo>
                  <a:pt x="1245615" y="29082"/>
                </a:lnTo>
                <a:lnTo>
                  <a:pt x="1150747" y="34798"/>
                </a:lnTo>
                <a:lnTo>
                  <a:pt x="1058164" y="41021"/>
                </a:lnTo>
                <a:lnTo>
                  <a:pt x="967993" y="47498"/>
                </a:lnTo>
                <a:lnTo>
                  <a:pt x="880617" y="54355"/>
                </a:lnTo>
                <a:lnTo>
                  <a:pt x="795909" y="61595"/>
                </a:lnTo>
                <a:lnTo>
                  <a:pt x="714501" y="69342"/>
                </a:lnTo>
                <a:lnTo>
                  <a:pt x="636396" y="77343"/>
                </a:lnTo>
                <a:lnTo>
                  <a:pt x="561848" y="85598"/>
                </a:lnTo>
                <a:lnTo>
                  <a:pt x="490981" y="94106"/>
                </a:lnTo>
                <a:lnTo>
                  <a:pt x="424052" y="102870"/>
                </a:lnTo>
                <a:lnTo>
                  <a:pt x="361314" y="112014"/>
                </a:lnTo>
                <a:lnTo>
                  <a:pt x="302894" y="121284"/>
                </a:lnTo>
                <a:lnTo>
                  <a:pt x="249046" y="130809"/>
                </a:lnTo>
                <a:lnTo>
                  <a:pt x="199898" y="140462"/>
                </a:lnTo>
                <a:lnTo>
                  <a:pt x="155701" y="150241"/>
                </a:lnTo>
                <a:lnTo>
                  <a:pt x="116712" y="160400"/>
                </a:lnTo>
                <a:lnTo>
                  <a:pt x="82931" y="170561"/>
                </a:lnTo>
                <a:lnTo>
                  <a:pt x="54737" y="180848"/>
                </a:lnTo>
                <a:close/>
              </a:path>
              <a:path w="4543425" h="245618">
                <a:moveTo>
                  <a:pt x="4462474" y="196029"/>
                </a:moveTo>
                <a:lnTo>
                  <a:pt x="4478489" y="204626"/>
                </a:lnTo>
                <a:lnTo>
                  <a:pt x="4490974" y="211327"/>
                </a:lnTo>
                <a:lnTo>
                  <a:pt x="4543425" y="245618"/>
                </a:lnTo>
                <a:lnTo>
                  <a:pt x="4508119" y="168021"/>
                </a:lnTo>
                <a:lnTo>
                  <a:pt x="4496943" y="200025"/>
                </a:lnTo>
                <a:lnTo>
                  <a:pt x="4486647" y="194548"/>
                </a:lnTo>
                <a:lnTo>
                  <a:pt x="4467098" y="184150"/>
                </a:lnTo>
                <a:lnTo>
                  <a:pt x="4432934" y="173100"/>
                </a:lnTo>
                <a:lnTo>
                  <a:pt x="4393946" y="162178"/>
                </a:lnTo>
                <a:lnTo>
                  <a:pt x="4349750" y="151638"/>
                </a:lnTo>
                <a:lnTo>
                  <a:pt x="4300728" y="141097"/>
                </a:lnTo>
                <a:lnTo>
                  <a:pt x="4246753" y="130937"/>
                </a:lnTo>
                <a:lnTo>
                  <a:pt x="4188332" y="120903"/>
                </a:lnTo>
                <a:lnTo>
                  <a:pt x="4125595" y="110998"/>
                </a:lnTo>
                <a:lnTo>
                  <a:pt x="4058666" y="101473"/>
                </a:lnTo>
                <a:lnTo>
                  <a:pt x="3987800" y="92328"/>
                </a:lnTo>
                <a:lnTo>
                  <a:pt x="3913251" y="83439"/>
                </a:lnTo>
                <a:lnTo>
                  <a:pt x="3835018" y="74802"/>
                </a:lnTo>
                <a:lnTo>
                  <a:pt x="3753739" y="66548"/>
                </a:lnTo>
                <a:lnTo>
                  <a:pt x="3669029" y="58674"/>
                </a:lnTo>
                <a:lnTo>
                  <a:pt x="3581654" y="51307"/>
                </a:lnTo>
                <a:lnTo>
                  <a:pt x="3491484" y="44196"/>
                </a:lnTo>
                <a:lnTo>
                  <a:pt x="3398901" y="37592"/>
                </a:lnTo>
                <a:lnTo>
                  <a:pt x="3304031" y="31496"/>
                </a:lnTo>
                <a:lnTo>
                  <a:pt x="3207004" y="25780"/>
                </a:lnTo>
                <a:lnTo>
                  <a:pt x="3108071" y="20574"/>
                </a:lnTo>
                <a:lnTo>
                  <a:pt x="3007487" y="15875"/>
                </a:lnTo>
                <a:lnTo>
                  <a:pt x="2905633" y="11811"/>
                </a:lnTo>
                <a:lnTo>
                  <a:pt x="2698115" y="5333"/>
                </a:lnTo>
                <a:lnTo>
                  <a:pt x="2487295" y="1397"/>
                </a:lnTo>
                <a:lnTo>
                  <a:pt x="2274824" y="0"/>
                </a:lnTo>
                <a:lnTo>
                  <a:pt x="2274824" y="12700"/>
                </a:lnTo>
                <a:lnTo>
                  <a:pt x="2487167" y="13970"/>
                </a:lnTo>
                <a:lnTo>
                  <a:pt x="2697734" y="18033"/>
                </a:lnTo>
                <a:lnTo>
                  <a:pt x="2905125" y="24511"/>
                </a:lnTo>
                <a:lnTo>
                  <a:pt x="3006979" y="28575"/>
                </a:lnTo>
                <a:lnTo>
                  <a:pt x="3107436" y="33274"/>
                </a:lnTo>
                <a:lnTo>
                  <a:pt x="3206241" y="38353"/>
                </a:lnTo>
                <a:lnTo>
                  <a:pt x="3303270" y="44069"/>
                </a:lnTo>
                <a:lnTo>
                  <a:pt x="3303142" y="44069"/>
                </a:lnTo>
                <a:lnTo>
                  <a:pt x="3398012" y="50165"/>
                </a:lnTo>
                <a:lnTo>
                  <a:pt x="3490595" y="56896"/>
                </a:lnTo>
                <a:lnTo>
                  <a:pt x="3580638" y="63880"/>
                </a:lnTo>
                <a:lnTo>
                  <a:pt x="3668014" y="71374"/>
                </a:lnTo>
                <a:lnTo>
                  <a:pt x="3752468" y="79248"/>
                </a:lnTo>
                <a:lnTo>
                  <a:pt x="3833749" y="87375"/>
                </a:lnTo>
                <a:lnTo>
                  <a:pt x="3911854" y="96012"/>
                </a:lnTo>
                <a:lnTo>
                  <a:pt x="3986276" y="104901"/>
                </a:lnTo>
                <a:lnTo>
                  <a:pt x="4057015" y="114046"/>
                </a:lnTo>
                <a:lnTo>
                  <a:pt x="4056887" y="114046"/>
                </a:lnTo>
                <a:lnTo>
                  <a:pt x="4123690" y="123571"/>
                </a:lnTo>
                <a:lnTo>
                  <a:pt x="4186301" y="133350"/>
                </a:lnTo>
                <a:lnTo>
                  <a:pt x="4244594" y="143382"/>
                </a:lnTo>
                <a:lnTo>
                  <a:pt x="4298187" y="153543"/>
                </a:lnTo>
                <a:lnTo>
                  <a:pt x="4347083" y="163956"/>
                </a:lnTo>
                <a:lnTo>
                  <a:pt x="4390898" y="174498"/>
                </a:lnTo>
                <a:lnTo>
                  <a:pt x="4390644" y="174498"/>
                </a:lnTo>
                <a:lnTo>
                  <a:pt x="4429506" y="185293"/>
                </a:lnTo>
                <a:lnTo>
                  <a:pt x="4429252" y="185166"/>
                </a:lnTo>
                <a:lnTo>
                  <a:pt x="4461636" y="195579"/>
                </a:lnTo>
                <a:lnTo>
                  <a:pt x="4462653" y="196088"/>
                </a:lnTo>
                <a:lnTo>
                  <a:pt x="4462474" y="196029"/>
                </a:lnTo>
                <a:close/>
              </a:path>
              <a:path w="4543425" h="245618">
                <a:moveTo>
                  <a:pt x="4461636" y="195579"/>
                </a:moveTo>
                <a:lnTo>
                  <a:pt x="4429252" y="185166"/>
                </a:lnTo>
                <a:lnTo>
                  <a:pt x="4462474" y="196029"/>
                </a:lnTo>
                <a:lnTo>
                  <a:pt x="4462653" y="196088"/>
                </a:lnTo>
                <a:lnTo>
                  <a:pt x="4461636" y="1955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141720" y="5206492"/>
            <a:ext cx="1438021" cy="743775"/>
          </a:xfrm>
          <a:custGeom>
            <a:avLst/>
            <a:gdLst/>
            <a:ahLst/>
            <a:cxnLst/>
            <a:rect l="l" t="t" r="r" b="b"/>
            <a:pathLst>
              <a:path w="1438021" h="743775">
                <a:moveTo>
                  <a:pt x="64851" y="703288"/>
                </a:moveTo>
                <a:lnTo>
                  <a:pt x="50291" y="675043"/>
                </a:lnTo>
                <a:lnTo>
                  <a:pt x="0" y="743775"/>
                </a:lnTo>
                <a:lnTo>
                  <a:pt x="85216" y="742797"/>
                </a:lnTo>
                <a:lnTo>
                  <a:pt x="70649" y="714536"/>
                </a:lnTo>
                <a:lnTo>
                  <a:pt x="59308" y="720369"/>
                </a:lnTo>
                <a:lnTo>
                  <a:pt x="53593" y="709079"/>
                </a:lnTo>
                <a:lnTo>
                  <a:pt x="64851" y="703288"/>
                </a:lnTo>
                <a:close/>
              </a:path>
              <a:path w="1438021" h="743775">
                <a:moveTo>
                  <a:pt x="53593" y="709079"/>
                </a:moveTo>
                <a:lnTo>
                  <a:pt x="59308" y="720369"/>
                </a:lnTo>
                <a:lnTo>
                  <a:pt x="70649" y="714536"/>
                </a:lnTo>
                <a:lnTo>
                  <a:pt x="1438021" y="11175"/>
                </a:lnTo>
                <a:lnTo>
                  <a:pt x="1432178" y="0"/>
                </a:lnTo>
                <a:lnTo>
                  <a:pt x="64851" y="703288"/>
                </a:lnTo>
                <a:lnTo>
                  <a:pt x="53593" y="7090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124325" y="106750"/>
            <a:ext cx="15536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0">
                <a:latin typeface="Verdana"/>
                <a:cs typeface="Verdana"/>
              </a:rPr>
              <a:t>V</a:t>
            </a:r>
            <a:r>
              <a:rPr dirty="0" smtClean="0" sz="1400" spc="14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a</a:t>
            </a:r>
            <a:r>
              <a:rPr dirty="0" smtClean="0" sz="1400" spc="-14">
                <a:latin typeface="Verdana"/>
                <a:cs typeface="Verdana"/>
              </a:rPr>
              <a:t> </a:t>
            </a:r>
            <a:r>
              <a:rPr dirty="0" smtClean="0" sz="1400" spc="14">
                <a:latin typeface="Verdana"/>
                <a:cs typeface="Verdana"/>
              </a:rPr>
              <a:t>l</a:t>
            </a:r>
            <a:r>
              <a:rPr dirty="0" smtClean="0" sz="1400" spc="-4">
                <a:latin typeface="Verdana"/>
                <a:cs typeface="Verdana"/>
              </a:rPr>
              <a:t>’</a:t>
            </a:r>
            <a:r>
              <a:rPr dirty="0" smtClean="0" sz="1400" spc="0">
                <a:latin typeface="Verdana"/>
                <a:cs typeface="Verdana"/>
              </a:rPr>
              <a:t>a</a:t>
            </a:r>
            <a:r>
              <a:rPr dirty="0" smtClean="0" sz="1400" spc="-4">
                <a:latin typeface="Verdana"/>
                <a:cs typeface="Verdana"/>
              </a:rPr>
              <a:t>t</a:t>
            </a:r>
            <a:r>
              <a:rPr dirty="0" smtClean="0" sz="1400" spc="0">
                <a:latin typeface="Verdana"/>
                <a:cs typeface="Verdana"/>
              </a:rPr>
              <a:t>mosph</a:t>
            </a:r>
            <a:r>
              <a:rPr dirty="0" smtClean="0" sz="1400" spc="4">
                <a:latin typeface="Verdana"/>
                <a:cs typeface="Verdana"/>
              </a:rPr>
              <a:t>è</a:t>
            </a:r>
            <a:r>
              <a:rPr dirty="0" smtClean="0" sz="1400" spc="0">
                <a:latin typeface="Verdana"/>
                <a:cs typeface="Verdana"/>
              </a:rPr>
              <a:t>re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30777" y="559778"/>
            <a:ext cx="1420703" cy="421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dirty="0" smtClean="0" sz="1400" spc="-4">
                <a:latin typeface="Verdana"/>
                <a:cs typeface="Verdana"/>
              </a:rPr>
              <a:t>4</a:t>
            </a:r>
            <a:r>
              <a:rPr dirty="0" smtClean="0" sz="1400" spc="-4">
                <a:latin typeface="Verdana"/>
                <a:cs typeface="Verdana"/>
              </a:rPr>
              <a:t>0</a:t>
            </a:r>
            <a:r>
              <a:rPr dirty="0" smtClean="0" sz="1400" spc="-4">
                <a:latin typeface="Verdana"/>
                <a:cs typeface="Verdana"/>
              </a:rPr>
              <a:t>0</a:t>
            </a:r>
            <a:r>
              <a:rPr dirty="0" smtClean="0" sz="1400" spc="-4">
                <a:latin typeface="Verdana"/>
                <a:cs typeface="Verdana"/>
              </a:rPr>
              <a:t>0</a:t>
            </a:r>
            <a:r>
              <a:rPr dirty="0" smtClean="0" sz="1400" spc="0">
                <a:latin typeface="Verdana"/>
                <a:cs typeface="Verdana"/>
              </a:rPr>
              <a:t>0</a:t>
            </a:r>
            <a:r>
              <a:rPr dirty="0" smtClean="0" sz="1400" spc="-19">
                <a:latin typeface="Verdana"/>
                <a:cs typeface="Verdana"/>
              </a:rPr>
              <a:t> </a:t>
            </a:r>
            <a:r>
              <a:rPr dirty="0" smtClean="0" sz="1400" spc="-4">
                <a:latin typeface="Verdana"/>
                <a:cs typeface="Verdana"/>
              </a:rPr>
              <a:t>k</a:t>
            </a:r>
            <a:r>
              <a:rPr dirty="0" smtClean="0" sz="1400" spc="4">
                <a:latin typeface="Verdana"/>
                <a:cs typeface="Verdana"/>
              </a:rPr>
              <a:t>m</a:t>
            </a:r>
            <a:r>
              <a:rPr dirty="0" smtClean="0" baseline="24379" sz="1350" spc="0">
                <a:latin typeface="Verdana"/>
                <a:cs typeface="Verdana"/>
              </a:rPr>
              <a:t>3</a:t>
            </a:r>
            <a:r>
              <a:rPr dirty="0" smtClean="0" baseline="24379" sz="1350" spc="22">
                <a:latin typeface="Verdana"/>
                <a:cs typeface="Verdana"/>
              </a:rPr>
              <a:t> </a:t>
            </a:r>
            <a:r>
              <a:rPr dirty="0" smtClean="0" sz="1400" spc="-4">
                <a:latin typeface="Verdana"/>
                <a:cs typeface="Verdana"/>
              </a:rPr>
              <a:t>a</a:t>
            </a:r>
            <a:r>
              <a:rPr dirty="0" smtClean="0" sz="1400" spc="0">
                <a:latin typeface="Verdana"/>
                <a:cs typeface="Verdana"/>
              </a:rPr>
              <a:t>n</a:t>
            </a:r>
            <a:r>
              <a:rPr dirty="0" smtClean="0" baseline="24379" sz="1350" spc="-4">
                <a:latin typeface="Verdana"/>
                <a:cs typeface="Verdana"/>
              </a:rPr>
              <a:t>-</a:t>
            </a:r>
            <a:r>
              <a:rPr dirty="0" smtClean="0" baseline="24379" sz="1350" spc="0"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12700" marR="1470">
              <a:lnSpc>
                <a:spcPts val="1685"/>
              </a:lnSpc>
              <a:spcBef>
                <a:spcPts val="4"/>
              </a:spcBef>
            </a:pPr>
            <a:r>
              <a:rPr dirty="0" smtClean="0" baseline="-1959" sz="2100" spc="0">
                <a:latin typeface="Verdana"/>
                <a:cs typeface="Verdana"/>
              </a:rPr>
              <a:t>V</a:t>
            </a:r>
            <a:r>
              <a:rPr dirty="0" smtClean="0" baseline="-1959" sz="2100" spc="14">
                <a:latin typeface="Verdana"/>
                <a:cs typeface="Verdana"/>
              </a:rPr>
              <a:t>i</a:t>
            </a:r>
            <a:r>
              <a:rPr dirty="0" smtClean="0" baseline="-1959" sz="2100" spc="0">
                <a:latin typeface="Verdana"/>
                <a:cs typeface="Verdana"/>
              </a:rPr>
              <a:t>a</a:t>
            </a:r>
            <a:r>
              <a:rPr dirty="0" smtClean="0" baseline="-1959" sz="2100" spc="-14">
                <a:latin typeface="Verdana"/>
                <a:cs typeface="Verdana"/>
              </a:rPr>
              <a:t> </a:t>
            </a:r>
            <a:r>
              <a:rPr dirty="0" smtClean="0" baseline="-1959" sz="2100" spc="0">
                <a:latin typeface="Verdana"/>
                <a:cs typeface="Verdana"/>
              </a:rPr>
              <a:t>cours</a:t>
            </a:r>
            <a:r>
              <a:rPr dirty="0" smtClean="0" baseline="-1959" sz="2100" spc="-19">
                <a:latin typeface="Verdana"/>
                <a:cs typeface="Verdana"/>
              </a:rPr>
              <a:t> </a:t>
            </a:r>
            <a:r>
              <a:rPr dirty="0" smtClean="0" baseline="-1959" sz="2100" spc="0">
                <a:latin typeface="Verdana"/>
                <a:cs typeface="Verdana"/>
              </a:rPr>
              <a:t>d</a:t>
            </a:r>
            <a:r>
              <a:rPr dirty="0" smtClean="0" baseline="-1959" sz="2100" spc="-4">
                <a:latin typeface="Verdana"/>
                <a:cs typeface="Verdana"/>
              </a:rPr>
              <a:t>’</a:t>
            </a:r>
            <a:r>
              <a:rPr dirty="0" smtClean="0" baseline="-1959" sz="2100" spc="0">
                <a:latin typeface="Verdana"/>
                <a:cs typeface="Verdana"/>
              </a:rPr>
              <a:t>eau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7034" y="1924882"/>
            <a:ext cx="99216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0">
                <a:latin typeface="Verdana"/>
                <a:cs typeface="Verdana"/>
              </a:rPr>
              <a:t>t</a:t>
            </a:r>
            <a:r>
              <a:rPr dirty="0" smtClean="0" sz="1400" spc="-25">
                <a:latin typeface="Verdana"/>
                <a:cs typeface="Verdana"/>
              </a:rPr>
              <a:t>r</a:t>
            </a:r>
            <a:r>
              <a:rPr dirty="0" smtClean="0" sz="1400" spc="0">
                <a:latin typeface="Verdana"/>
                <a:cs typeface="Verdana"/>
              </a:rPr>
              <a:t>a</a:t>
            </a:r>
            <a:r>
              <a:rPr dirty="0" smtClean="0" sz="1400" spc="4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tem</a:t>
            </a:r>
            <a:r>
              <a:rPr dirty="0" smtClean="0" sz="1400" spc="4">
                <a:latin typeface="Verdana"/>
                <a:cs typeface="Verdana"/>
              </a:rPr>
              <a:t>e</a:t>
            </a:r>
            <a:r>
              <a:rPr dirty="0" smtClean="0" sz="1400" spc="0">
                <a:latin typeface="Verdana"/>
                <a:cs typeface="Verdana"/>
              </a:rPr>
              <a:t>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8794" y="1935679"/>
            <a:ext cx="118279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0">
                <a:latin typeface="Verdana"/>
                <a:cs typeface="Verdana"/>
              </a:rPr>
              <a:t>dess</a:t>
            </a:r>
            <a:r>
              <a:rPr dirty="0" smtClean="0" sz="1400" spc="-4">
                <a:latin typeface="Verdana"/>
                <a:cs typeface="Verdana"/>
              </a:rPr>
              <a:t>a</a:t>
            </a:r>
            <a:r>
              <a:rPr dirty="0" smtClean="0" sz="1400" spc="9">
                <a:latin typeface="Verdana"/>
                <a:cs typeface="Verdana"/>
              </a:rPr>
              <a:t>l</a:t>
            </a:r>
            <a:r>
              <a:rPr dirty="0" smtClean="0" sz="1400" spc="0">
                <a:latin typeface="Verdana"/>
                <a:cs typeface="Verdana"/>
              </a:rPr>
              <a:t>ement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09850" y="3160338"/>
            <a:ext cx="1014983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-134">
                <a:latin typeface="Verdana"/>
                <a:cs typeface="Verdana"/>
              </a:rPr>
              <a:t>T</a:t>
            </a:r>
            <a:r>
              <a:rPr dirty="0" smtClean="0" sz="1400" spc="-25">
                <a:latin typeface="Verdana"/>
                <a:cs typeface="Verdana"/>
              </a:rPr>
              <a:t>r</a:t>
            </a:r>
            <a:r>
              <a:rPr dirty="0" smtClean="0" sz="1400" spc="0">
                <a:latin typeface="Verdana"/>
                <a:cs typeface="Verdana"/>
              </a:rPr>
              <a:t>a</a:t>
            </a:r>
            <a:r>
              <a:rPr dirty="0" smtClean="0" sz="1400" spc="4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tem</a:t>
            </a:r>
            <a:r>
              <a:rPr dirty="0" smtClean="0" sz="1400" spc="4">
                <a:latin typeface="Verdana"/>
                <a:cs typeface="Verdana"/>
              </a:rPr>
              <a:t>e</a:t>
            </a:r>
            <a:r>
              <a:rPr dirty="0" smtClean="0" sz="1400" spc="0">
                <a:latin typeface="Verdana"/>
                <a:cs typeface="Verdana"/>
              </a:rPr>
              <a:t>nt</a:t>
            </a:r>
            <a:endParaRPr sz="1400">
              <a:latin typeface="Verdana"/>
              <a:cs typeface="Verdana"/>
            </a:endParaRPr>
          </a:p>
          <a:p>
            <a:pPr marL="75183" marR="4794">
              <a:lnSpc>
                <a:spcPts val="1680"/>
              </a:lnSpc>
              <a:spcBef>
                <a:spcPts val="6"/>
              </a:spcBef>
            </a:pPr>
            <a:r>
              <a:rPr dirty="0" smtClean="0" baseline="-1959" sz="2100" spc="0">
                <a:latin typeface="Verdana"/>
                <a:cs typeface="Verdana"/>
              </a:rPr>
              <a:t>sp</a:t>
            </a:r>
            <a:r>
              <a:rPr dirty="0" smtClean="0" baseline="-1959" sz="2100" spc="4">
                <a:latin typeface="Verdana"/>
                <a:cs typeface="Verdana"/>
              </a:rPr>
              <a:t>é</a:t>
            </a:r>
            <a:r>
              <a:rPr dirty="0" smtClean="0" baseline="-1959" sz="2100" spc="0">
                <a:latin typeface="Verdana"/>
                <a:cs typeface="Verdana"/>
              </a:rPr>
              <a:t>c</a:t>
            </a:r>
            <a:r>
              <a:rPr dirty="0" smtClean="0" baseline="-1959" sz="2100" spc="9">
                <a:latin typeface="Verdana"/>
                <a:cs typeface="Verdana"/>
              </a:rPr>
              <a:t>i</a:t>
            </a:r>
            <a:r>
              <a:rPr dirty="0" smtClean="0" baseline="-1959" sz="2100" spc="0">
                <a:latin typeface="Verdana"/>
                <a:cs typeface="Verdana"/>
              </a:rPr>
              <a:t>fique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0176" y="3922592"/>
            <a:ext cx="94176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4">
                <a:latin typeface="Verdana"/>
                <a:cs typeface="Verdana"/>
              </a:rPr>
              <a:t>U</a:t>
            </a:r>
            <a:r>
              <a:rPr dirty="0" smtClean="0" sz="1400" spc="0">
                <a:latin typeface="Verdana"/>
                <a:cs typeface="Verdana"/>
              </a:rPr>
              <a:t>t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9">
                <a:latin typeface="Verdana"/>
                <a:cs typeface="Verdana"/>
              </a:rPr>
              <a:t>l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s</a:t>
            </a:r>
            <a:r>
              <a:rPr dirty="0" smtClean="0" sz="1400" spc="-14">
                <a:latin typeface="Verdana"/>
                <a:cs typeface="Verdana"/>
              </a:rPr>
              <a:t>a</a:t>
            </a:r>
            <a:r>
              <a:rPr dirty="0" smtClean="0" sz="1400" spc="0">
                <a:latin typeface="Verdana"/>
                <a:cs typeface="Verdana"/>
              </a:rPr>
              <a:t>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98460" y="3962216"/>
            <a:ext cx="94176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4">
                <a:latin typeface="Verdana"/>
                <a:cs typeface="Verdana"/>
              </a:rPr>
              <a:t>U</a:t>
            </a:r>
            <a:r>
              <a:rPr dirty="0" smtClean="0" sz="1400" spc="0">
                <a:latin typeface="Verdana"/>
                <a:cs typeface="Verdana"/>
              </a:rPr>
              <a:t>t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9">
                <a:latin typeface="Verdana"/>
                <a:cs typeface="Verdana"/>
              </a:rPr>
              <a:t>l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s</a:t>
            </a:r>
            <a:r>
              <a:rPr dirty="0" smtClean="0" sz="1400" spc="-14">
                <a:latin typeface="Verdana"/>
                <a:cs typeface="Verdana"/>
              </a:rPr>
              <a:t>a</a:t>
            </a:r>
            <a:r>
              <a:rPr dirty="0" smtClean="0" sz="1400" spc="0">
                <a:latin typeface="Verdana"/>
                <a:cs typeface="Verdana"/>
              </a:rPr>
              <a:t>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5298" y="4986528"/>
            <a:ext cx="125587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dirty="0" smtClean="0" baseline="3034" sz="27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ques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9399" y="5823020"/>
            <a:ext cx="18888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0">
                <a:latin typeface="Verdana"/>
                <a:cs typeface="Verdana"/>
              </a:rPr>
              <a:t>Epu</a:t>
            </a:r>
            <a:r>
              <a:rPr dirty="0" smtClean="0" sz="1400" spc="-19">
                <a:latin typeface="Verdana"/>
                <a:cs typeface="Verdana"/>
              </a:rPr>
              <a:t>r</a:t>
            </a:r>
            <a:r>
              <a:rPr dirty="0" smtClean="0" sz="1400" spc="0">
                <a:latin typeface="Verdana"/>
                <a:cs typeface="Verdana"/>
              </a:rPr>
              <a:t>a</a:t>
            </a:r>
            <a:r>
              <a:rPr dirty="0" smtClean="0" sz="1400" spc="-4">
                <a:latin typeface="Verdana"/>
                <a:cs typeface="Verdana"/>
              </a:rPr>
              <a:t>t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on</a:t>
            </a:r>
            <a:r>
              <a:rPr dirty="0" smtClean="0" sz="1400" spc="-24">
                <a:latin typeface="Verdana"/>
                <a:cs typeface="Verdana"/>
              </a:rPr>
              <a:t> </a:t>
            </a:r>
            <a:r>
              <a:rPr dirty="0" smtClean="0" sz="1400" spc="0">
                <a:latin typeface="Verdana"/>
                <a:cs typeface="Verdana"/>
              </a:rPr>
              <a:t>b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o</a:t>
            </a:r>
            <a:r>
              <a:rPr dirty="0" smtClean="0" sz="1400" spc="9">
                <a:latin typeface="Verdana"/>
                <a:cs typeface="Verdana"/>
              </a:rPr>
              <a:t>l</a:t>
            </a:r>
            <a:r>
              <a:rPr dirty="0" smtClean="0" sz="1400" spc="0">
                <a:latin typeface="Verdana"/>
                <a:cs typeface="Verdana"/>
              </a:rPr>
              <a:t>og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que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4406" y="5854467"/>
            <a:ext cx="186664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0">
                <a:latin typeface="Verdana"/>
                <a:cs typeface="Verdana"/>
              </a:rPr>
              <a:t>Epu</a:t>
            </a:r>
            <a:r>
              <a:rPr dirty="0" smtClean="0" sz="1400" spc="-29">
                <a:latin typeface="Verdana"/>
                <a:cs typeface="Verdana"/>
              </a:rPr>
              <a:t>r</a:t>
            </a:r>
            <a:r>
              <a:rPr dirty="0" smtClean="0" sz="1400" spc="-4">
                <a:latin typeface="Verdana"/>
                <a:cs typeface="Verdana"/>
              </a:rPr>
              <a:t>a</a:t>
            </a:r>
            <a:r>
              <a:rPr dirty="0" smtClean="0" sz="1400" spc="0">
                <a:latin typeface="Verdana"/>
                <a:cs typeface="Verdana"/>
              </a:rPr>
              <a:t>t</a:t>
            </a:r>
            <a:r>
              <a:rPr dirty="0" smtClean="0" sz="1400" spc="4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on</a:t>
            </a:r>
            <a:r>
              <a:rPr dirty="0" smtClean="0" sz="1400" spc="-24">
                <a:latin typeface="Verdana"/>
                <a:cs typeface="Verdana"/>
              </a:rPr>
              <a:t> </a:t>
            </a:r>
            <a:r>
              <a:rPr dirty="0" smtClean="0" sz="1400" spc="0">
                <a:latin typeface="Verdana"/>
                <a:cs typeface="Verdana"/>
              </a:rPr>
              <a:t>spéc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f</a:t>
            </a:r>
            <a:r>
              <a:rPr dirty="0" smtClean="0" sz="1400" spc="4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que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33486" y="6466950"/>
            <a:ext cx="789551" cy="233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baseline="-5012" sz="1500" spc="0">
                <a:latin typeface="Segoe UI"/>
                <a:cs typeface="Segoe UI"/>
              </a:rPr>
              <a:t>E</a:t>
            </a:r>
            <a:r>
              <a:rPr dirty="0" smtClean="0" baseline="-5012" sz="1500" spc="-4">
                <a:latin typeface="Segoe UI"/>
                <a:cs typeface="Segoe UI"/>
              </a:rPr>
              <a:t>C</a:t>
            </a:r>
            <a:r>
              <a:rPr dirty="0" smtClean="0" baseline="-5012" sz="1500" spc="4">
                <a:latin typeface="Segoe UI"/>
                <a:cs typeface="Segoe UI"/>
              </a:rPr>
              <a:t>A</a:t>
            </a:r>
            <a:r>
              <a:rPr dirty="0" smtClean="0" baseline="-5012" sz="1500" spc="0">
                <a:latin typeface="Segoe UI"/>
                <a:cs typeface="Segoe UI"/>
              </a:rPr>
              <a:t>M</a:t>
            </a:r>
            <a:r>
              <a:rPr dirty="0" smtClean="0" baseline="-5012" sz="1500" spc="-6">
                <a:latin typeface="Segoe UI"/>
                <a:cs typeface="Segoe UI"/>
              </a:rPr>
              <a:t> </a:t>
            </a:r>
            <a:r>
              <a:rPr dirty="0" smtClean="0" baseline="-5012" sz="1500" spc="0">
                <a:latin typeface="Segoe UI"/>
                <a:cs typeface="Segoe UI"/>
              </a:rPr>
              <a:t>201</a:t>
            </a:r>
            <a:r>
              <a:rPr dirty="0" smtClean="0" baseline="-5012" sz="1500" spc="34">
                <a:latin typeface="Segoe UI"/>
                <a:cs typeface="Segoe UI"/>
              </a:rPr>
              <a:t>5</a:t>
            </a:r>
            <a:r>
              <a:rPr dirty="0" smtClean="0" baseline="27427" sz="1500" spc="0">
                <a:latin typeface="Verdana"/>
                <a:cs typeface="Verdana"/>
              </a:rPr>
              <a:t>9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02751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16200000">
            <a:off x="0" y="1761061"/>
            <a:ext cx="356269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mie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viva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4712" y="6036562"/>
            <a:ext cx="2520695" cy="781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8159" marR="970427" algn="ctr">
              <a:lnSpc>
                <a:spcPct val="101725"/>
              </a:lnSpc>
              <a:spcBef>
                <a:spcPts val="185"/>
              </a:spcBef>
            </a:pPr>
            <a:r>
              <a:rPr dirty="0" smtClean="0" sz="16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ej</a:t>
            </a:r>
            <a:r>
              <a:rPr dirty="0" smtClean="0" sz="1600" spc="-1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600" spc="-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582564" marR="582854" algn="ctr">
              <a:lnSpc>
                <a:spcPts val="1920"/>
              </a:lnSpc>
              <a:spcBef>
                <a:spcPts val="96"/>
              </a:spcBef>
            </a:pP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baseline="1706" sz="24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mtClean="0" baseline="1706" sz="2400" spc="-1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dirty="0" smtClean="0" baseline="1706" sz="2400" spc="-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baseline="1706" sz="2400" spc="-1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9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  <a:p>
            <a:pPr marL="360083" marR="361465" algn="ctr">
              <a:lnSpc>
                <a:spcPts val="1920"/>
              </a:lnSpc>
            </a:pP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dirty="0" smtClean="0" baseline="1706" sz="2400" spc="31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mtClean="0" baseline="1706" sz="2400" spc="-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eau</a:t>
            </a:r>
            <a:r>
              <a:rPr dirty="0" smtClean="0" baseline="1706" sz="2400" spc="-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baseline="1706" sz="2400" spc="-6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r>
              <a:rPr dirty="0" smtClean="0" baseline="1706" sz="24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baseline="1706" sz="2400" spc="0">
                <a:solidFill>
                  <a:srgbClr val="FFFFFF"/>
                </a:solidFill>
                <a:latin typeface="Calibri"/>
                <a:cs typeface="Calibri"/>
              </a:rPr>
              <a:t>ace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620" y="4561332"/>
            <a:ext cx="1656588" cy="789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4"/>
              </a:spcBef>
            </a:pPr>
            <a:endParaRPr sz="900"/>
          </a:p>
          <a:p>
            <a:pPr marL="422401">
              <a:lnSpc>
                <a:spcPct val="101725"/>
              </a:lnSpc>
            </a:pPr>
            <a:r>
              <a:rPr dirty="0" smtClean="0" sz="1800" spc="-6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flue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7396" y="4413504"/>
            <a:ext cx="1584959" cy="719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3"/>
              </a:spcBef>
            </a:pPr>
            <a:endParaRPr sz="600"/>
          </a:p>
          <a:p>
            <a:pPr marL="352578" marR="351121" algn="ctr">
              <a:lnSpc>
                <a:spcPct val="101725"/>
              </a:lnSpc>
            </a:pPr>
            <a:r>
              <a:rPr dirty="0" smtClean="0" sz="1800" spc="-6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flue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281685" marR="280911" algn="ctr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ndu</a:t>
            </a:r>
            <a:r>
              <a:rPr dirty="0" smtClean="0" baseline="1517" sz="2700" spc="-1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8560" y="2648712"/>
            <a:ext cx="1766315" cy="858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32866">
              <a:lnSpc>
                <a:spcPct val="101725"/>
              </a:lnSpc>
              <a:spcBef>
                <a:spcPts val="1241"/>
              </a:spcBef>
            </a:pP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876" y="2648712"/>
            <a:ext cx="1094231" cy="426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579108" y="2648712"/>
            <a:ext cx="1603248" cy="844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61"/>
              </a:spcBef>
            </a:pPr>
            <a:endParaRPr sz="1100"/>
          </a:p>
          <a:p>
            <a:pPr marL="548468" marR="546818" algn="ctr">
              <a:lnSpc>
                <a:spcPct val="101725"/>
              </a:lnSpc>
            </a:pP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207622" marR="207693" algn="ctr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ndu</a:t>
            </a:r>
            <a:r>
              <a:rPr dirty="0" smtClean="0" baseline="1517" sz="27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4876" y="3075432"/>
            <a:ext cx="1094231" cy="431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229">
              <a:lnSpc>
                <a:spcPct val="101277"/>
              </a:lnSpc>
              <a:spcBef>
                <a:spcPts val="430"/>
              </a:spcBef>
            </a:pPr>
            <a:r>
              <a:rPr dirty="0" smtClean="0" sz="1400" spc="-134">
                <a:latin typeface="Verdana"/>
                <a:cs typeface="Verdana"/>
              </a:rPr>
              <a:t>T</a:t>
            </a:r>
            <a:r>
              <a:rPr dirty="0" smtClean="0" sz="1400" spc="-25">
                <a:latin typeface="Verdana"/>
                <a:cs typeface="Verdana"/>
              </a:rPr>
              <a:t>r</a:t>
            </a:r>
            <a:r>
              <a:rPr dirty="0" smtClean="0" sz="1400" spc="-4">
                <a:latin typeface="Verdana"/>
                <a:cs typeface="Verdana"/>
              </a:rPr>
              <a:t>a</a:t>
            </a:r>
            <a:r>
              <a:rPr dirty="0" smtClean="0" sz="1400" spc="9">
                <a:latin typeface="Verdana"/>
                <a:cs typeface="Verdana"/>
              </a:rPr>
              <a:t>i</a:t>
            </a:r>
            <a:r>
              <a:rPr dirty="0" smtClean="0" sz="1400" spc="0">
                <a:latin typeface="Verdana"/>
                <a:cs typeface="Verdana"/>
              </a:rPr>
              <a:t>tement</a:t>
            </a:r>
            <a:endParaRPr sz="1400">
              <a:latin typeface="Verdana"/>
              <a:cs typeface="Verdana"/>
            </a:endParaRPr>
          </a:p>
          <a:p>
            <a:pPr marL="124713">
              <a:lnSpc>
                <a:spcPts val="1260"/>
              </a:lnSpc>
              <a:spcBef>
                <a:spcPts val="63"/>
              </a:spcBef>
            </a:pPr>
            <a:r>
              <a:rPr dirty="0" smtClean="0" baseline="-15672" sz="2100" spc="0">
                <a:latin typeface="Verdana"/>
                <a:cs typeface="Verdana"/>
              </a:rPr>
              <a:t>sp</a:t>
            </a:r>
            <a:r>
              <a:rPr dirty="0" smtClean="0" baseline="-15672" sz="2100" spc="4">
                <a:latin typeface="Verdana"/>
                <a:cs typeface="Verdana"/>
              </a:rPr>
              <a:t>é</a:t>
            </a:r>
            <a:r>
              <a:rPr dirty="0" smtClean="0" baseline="-15672" sz="2100" spc="0">
                <a:latin typeface="Verdana"/>
                <a:cs typeface="Verdana"/>
              </a:rPr>
              <a:t>c</a:t>
            </a:r>
            <a:r>
              <a:rPr dirty="0" smtClean="0" baseline="-15672" sz="2100" spc="9">
                <a:latin typeface="Verdana"/>
                <a:cs typeface="Verdana"/>
              </a:rPr>
              <a:t>i</a:t>
            </a:r>
            <a:r>
              <a:rPr dirty="0" smtClean="0" baseline="-15672" sz="2100" spc="0">
                <a:latin typeface="Verdana"/>
                <a:cs typeface="Verdana"/>
              </a:rPr>
              <a:t>fique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272" y="2648712"/>
            <a:ext cx="1905000" cy="873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6"/>
              </a:spcBef>
            </a:pPr>
            <a:endParaRPr sz="650"/>
          </a:p>
          <a:p>
            <a:pPr marL="218530" marR="220349" indent="0" algn="ctr">
              <a:lnSpc>
                <a:spcPct val="99995"/>
              </a:lnSpc>
            </a:pPr>
            <a:r>
              <a:rPr dirty="0" smtClean="0" sz="16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6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dirty="0" smtClean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r>
              <a:rPr dirty="0" smtClean="0" sz="1600" spc="-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spécia</a:t>
            </a:r>
            <a:r>
              <a:rPr dirty="0" smtClean="0" sz="16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400" spc="-4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mtClean="0" sz="1400" spc="-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4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400" spc="-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1400" spc="-1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4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eries…)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495" y="783336"/>
            <a:ext cx="1008126" cy="5669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49910">
              <a:lnSpc>
                <a:spcPct val="101725"/>
              </a:lnSpc>
              <a:spcBef>
                <a:spcPts val="14348"/>
              </a:spcBef>
            </a:pPr>
            <a:r>
              <a:rPr dirty="0" smtClean="0" sz="16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6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  <a:p>
            <a:pPr marL="656539">
              <a:lnSpc>
                <a:spcPct val="101725"/>
              </a:lnSpc>
              <a:spcBef>
                <a:spcPts val="1885"/>
              </a:spcBef>
            </a:pPr>
            <a:r>
              <a:rPr dirty="0" smtClean="0" sz="1400" spc="-4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sz="1400" spc="-1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8860" y="332231"/>
            <a:ext cx="1799843" cy="935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8"/>
              </a:spcBef>
            </a:pPr>
            <a:endParaRPr sz="1000"/>
          </a:p>
          <a:p>
            <a:pPr marL="193779" marR="193467" indent="0" algn="ctr">
              <a:lnSpc>
                <a:spcPct val="99995"/>
              </a:lnSpc>
            </a:pPr>
            <a:r>
              <a:rPr dirty="0" smtClean="0" sz="16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dirty="0" smtClean="0" sz="1600" spc="-2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600" spc="-1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6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600" spc="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600" spc="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dirty="0" smtClean="0" sz="16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600" spc="-1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600" spc="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dirty="0" smtClean="0" sz="1400" spc="-9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erficielle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400" spc="4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400" spc="-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400" spc="-1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400" spc="-19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dirty="0" smtClean="0" sz="1400" spc="-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8704" y="332231"/>
            <a:ext cx="830326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918704" y="800100"/>
            <a:ext cx="830326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81912" y="313944"/>
            <a:ext cx="1799843" cy="937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372110">
              <a:lnSpc>
                <a:spcPct val="101725"/>
              </a:lnSpc>
              <a:spcBef>
                <a:spcPts val="2000"/>
              </a:spcBef>
            </a:pPr>
            <a:r>
              <a:rPr dirty="0" smtClean="0" sz="1800" spc="-2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248412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