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Default Extension="jpg" ContentType="image/jpg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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

</file>

<file path=ppt/slides/_rels/slide2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/Relationships>

</file>

<file path=ppt/slides/_rels/slide2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/Relationships>

</file>

<file path=ppt/slides/_rels/slide2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/Relationships>

</file>

<file path=ppt/slides/_rels/slide2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/Relationships>

</file>

<file path=ppt/slides/_rels/slide2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/Relationships>

</file>

<file path=ppt/slides/_rels/slide2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/Relationships>

</file>

<file path=ppt/slides/_rels/slide2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/Relationships>

</file>

<file path=ppt/slides/_rels/slide2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/Relationships>

</file>

<file path=ppt/slides/_rels/slide2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/Relationships>

</file>

<file path=ppt/slides/_rels/slide2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

</file>

<file path=ppt/slides/_rels/slide3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/Relationships>

</file>

<file path=ppt/slides/_rels/slide3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/Relationships>

</file>

<file path=ppt/slides/_rels/slide3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jp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/Relationships>

</file>

<file path=ppt/slides/_rels/slide3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jpg"/><Relationship Id="rId3" Type="http://schemas.openxmlformats.org/officeDocument/2006/relationships/image" Target="../media/image109.jp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/Relationships>

</file>

<file path=ppt/slides/_rels/slide3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jpg"/><Relationship Id="rId6" Type="http://schemas.openxmlformats.org/officeDocument/2006/relationships/image" Target="../media/image118.jpg"/></Relationships>

</file>

<file path=ppt/slides/_rels/slide3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jpg"/><Relationship Id="rId3" Type="http://schemas.openxmlformats.org/officeDocument/2006/relationships/image" Target="../media/image120.jp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/Relationships>

</file>

<file path=ppt/slides/_rels/slide3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jp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/Relationships>

</file>

<file path=ppt/slides/_rels/slide3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/Relationships>

</file>

<file path=ppt/slides/_rels/slide3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jpg"/><Relationship Id="rId3" Type="http://schemas.openxmlformats.org/officeDocument/2006/relationships/image" Target="../media/image132.jpg"/><Relationship Id="rId4" Type="http://schemas.openxmlformats.org/officeDocument/2006/relationships/image" Target="../media/image133.jp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/Relationships>

</file>

<file path=ppt/slides/_rels/slide3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

</file>

<file path=ppt/slides/_rels/slide4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jpg"/><Relationship Id="rId3" Type="http://schemas.openxmlformats.org/officeDocument/2006/relationships/image" Target="../media/image141.jpg"/><Relationship Id="rId4" Type="http://schemas.openxmlformats.org/officeDocument/2006/relationships/image" Target="../media/image142.jp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/Relationships>

</file>

<file path=ppt/slides/_rels/slide4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/Relationships>

</file>

<file path=ppt/slides/_rels/slide4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jpg"/><Relationship Id="rId3" Type="http://schemas.openxmlformats.org/officeDocument/2006/relationships/image" Target="../media/image150.jpg"/><Relationship Id="rId4" Type="http://schemas.openxmlformats.org/officeDocument/2006/relationships/image" Target="../media/image151.jp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/Relationships>

</file>

<file path=ppt/slides/_rels/slide4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/Relationships>

</file>

<file path=ppt/slides/_rels/slide4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8.png"/><Relationship Id="rId3" Type="http://schemas.openxmlformats.org/officeDocument/2006/relationships/image" Target="../media/image159.png"/><Relationship Id="rId4" Type="http://schemas.openxmlformats.org/officeDocument/2006/relationships/image" Target="../media/image160.png"/></Relationships>

</file>

<file path=ppt/slides/_rels/slide4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jp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671389" y="2061978"/>
            <a:ext cx="3197306" cy="1031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7368" marR="68625">
              <a:lnSpc>
                <a:spcPts val="3995"/>
              </a:lnSpc>
              <a:spcBef>
                <a:spcPts val="199"/>
              </a:spcBef>
            </a:pPr>
            <a:r>
              <a:rPr dirty="0" smtClean="0" baseline="3322" sz="5400" spc="0">
                <a:latin typeface="Comic Sans MS"/>
                <a:cs typeface="Comic Sans MS"/>
              </a:rPr>
              <a:t>Partie</a:t>
            </a:r>
            <a:r>
              <a:rPr dirty="0" smtClean="0" baseline="3322" sz="5400" spc="0">
                <a:latin typeface="Comic Sans MS"/>
                <a:cs typeface="Comic Sans MS"/>
              </a:rPr>
              <a:t> </a:t>
            </a:r>
            <a:r>
              <a:rPr dirty="0" smtClean="0" baseline="3322" sz="5400" spc="0">
                <a:latin typeface="Comic Sans MS"/>
                <a:cs typeface="Comic Sans MS"/>
              </a:rPr>
              <a:t>2:</a:t>
            </a:r>
            <a:endParaRPr sz="3600">
              <a:latin typeface="Comic Sans MS"/>
              <a:cs typeface="Comic Sans MS"/>
            </a:endParaRPr>
          </a:p>
          <a:p>
            <a:pPr marL="12700">
              <a:lnSpc>
                <a:spcPts val="4125"/>
              </a:lnSpc>
              <a:spcBef>
                <a:spcPts val="6"/>
              </a:spcBef>
            </a:pPr>
            <a:r>
              <a:rPr dirty="0" smtClean="0" sz="3600" spc="0">
                <a:latin typeface="Comic Sans MS"/>
                <a:cs typeface="Comic Sans MS"/>
              </a:rPr>
              <a:t>acid</a:t>
            </a:r>
            <a:r>
              <a:rPr dirty="0" smtClean="0" sz="3600" spc="4">
                <a:latin typeface="Comic Sans MS"/>
                <a:cs typeface="Comic Sans MS"/>
              </a:rPr>
              <a:t>o</a:t>
            </a:r>
            <a:r>
              <a:rPr dirty="0" smtClean="0" sz="3600" spc="0">
                <a:latin typeface="Comic Sans MS"/>
                <a:cs typeface="Comic Sans MS"/>
              </a:rPr>
              <a:t>-basiques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9057" y="2610377"/>
            <a:ext cx="81817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dirty="0" smtClean="0" baseline="1328" sz="5400" spc="0">
                <a:latin typeface="Comic Sans MS"/>
                <a:cs typeface="Comic Sans MS"/>
              </a:rPr>
              <a:t>L</a:t>
            </a:r>
            <a:r>
              <a:rPr dirty="0" smtClean="0" baseline="1328" sz="5400" spc="-9">
                <a:latin typeface="Comic Sans MS"/>
                <a:cs typeface="Comic Sans MS"/>
              </a:rPr>
              <a:t>e</a:t>
            </a:r>
            <a:r>
              <a:rPr dirty="0" smtClean="0" baseline="1328" sz="5400" spc="0">
                <a:latin typeface="Comic Sans MS"/>
                <a:cs typeface="Comic Sans MS"/>
              </a:rPr>
              <a:t>s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61641" y="2610377"/>
            <a:ext cx="216545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dirty="0" smtClean="0" baseline="1328" sz="5400" spc="0">
                <a:latin typeface="Comic Sans MS"/>
                <a:cs typeface="Comic Sans MS"/>
              </a:rPr>
              <a:t>équi</a:t>
            </a:r>
            <a:r>
              <a:rPr dirty="0" smtClean="0" baseline="1328" sz="5400" spc="-9">
                <a:latin typeface="Comic Sans MS"/>
                <a:cs typeface="Comic Sans MS"/>
              </a:rPr>
              <a:t>l</a:t>
            </a:r>
            <a:r>
              <a:rPr dirty="0" smtClean="0" baseline="1328" sz="5400" spc="0">
                <a:latin typeface="Comic Sans MS"/>
                <a:cs typeface="Comic Sans MS"/>
              </a:rPr>
              <a:t>ibres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09277" y="2610377"/>
            <a:ext cx="584145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dirty="0" smtClean="0" baseline="1328" sz="5400" spc="0">
                <a:latin typeface="Comic Sans MS"/>
                <a:cs typeface="Comic Sans MS"/>
              </a:rPr>
              <a:t>en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6059" y="2610377"/>
            <a:ext cx="186934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dirty="0" smtClean="0" baseline="1328" sz="5400" spc="0">
                <a:latin typeface="Comic Sans MS"/>
                <a:cs typeface="Comic Sans MS"/>
              </a:rPr>
              <a:t>solu</a:t>
            </a:r>
            <a:r>
              <a:rPr dirty="0" smtClean="0" baseline="1328" sz="5400" spc="-14">
                <a:latin typeface="Comic Sans MS"/>
                <a:cs typeface="Comic Sans MS"/>
              </a:rPr>
              <a:t>t</a:t>
            </a:r>
            <a:r>
              <a:rPr dirty="0" smtClean="0" baseline="1328" sz="5400" spc="0">
                <a:latin typeface="Comic Sans MS"/>
                <a:cs typeface="Comic Sans MS"/>
              </a:rPr>
              <a:t>ion,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0294" y="3159639"/>
            <a:ext cx="469696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dirty="0" smtClean="0" baseline="1328" sz="5400" spc="0">
                <a:latin typeface="Comic Sans MS"/>
                <a:cs typeface="Comic Sans MS"/>
              </a:rPr>
              <a:t>le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2612" y="3159639"/>
            <a:ext cx="68959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800"/>
              </a:lnSpc>
              <a:spcBef>
                <a:spcPts val="190"/>
              </a:spcBef>
            </a:pPr>
            <a:r>
              <a:rPr dirty="0" smtClean="0" baseline="1328" sz="5400" spc="0">
                <a:latin typeface="Comic Sans MS"/>
                <a:cs typeface="Comic Sans MS"/>
              </a:rPr>
              <a:t>pH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25634" y="6411476"/>
            <a:ext cx="12479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0">
                <a:latin typeface="Verdana"/>
                <a:cs typeface="Verdana"/>
              </a:rPr>
              <a:t>1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56517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ject 97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5381769" y="1731789"/>
            <a:ext cx="120810" cy="30906"/>
          </a:xfrm>
          <a:custGeom>
            <a:avLst/>
            <a:gdLst/>
            <a:ahLst/>
            <a:cxnLst/>
            <a:rect l="l" t="t" r="r" b="b"/>
            <a:pathLst>
              <a:path w="120810" h="30906">
                <a:moveTo>
                  <a:pt x="120810" y="30906"/>
                </a:moveTo>
                <a:lnTo>
                  <a:pt x="0" y="0"/>
                </a:lnTo>
                <a:lnTo>
                  <a:pt x="14492" y="30906"/>
                </a:lnTo>
                <a:lnTo>
                  <a:pt x="120810" y="30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5127976" y="1786791"/>
            <a:ext cx="120810" cy="30897"/>
          </a:xfrm>
          <a:custGeom>
            <a:avLst/>
            <a:gdLst/>
            <a:ahLst/>
            <a:cxnLst/>
            <a:rect l="l" t="t" r="r" b="b"/>
            <a:pathLst>
              <a:path w="120810" h="30897">
                <a:moveTo>
                  <a:pt x="0" y="0"/>
                </a:moveTo>
                <a:lnTo>
                  <a:pt x="120810" y="30897"/>
                </a:lnTo>
                <a:lnTo>
                  <a:pt x="10633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5135361" y="1760563"/>
            <a:ext cx="261044" cy="0"/>
          </a:xfrm>
          <a:custGeom>
            <a:avLst/>
            <a:gdLst/>
            <a:ahLst/>
            <a:cxnLst/>
            <a:rect l="l" t="t" r="r" b="b"/>
            <a:pathLst>
              <a:path w="261044" h="0">
                <a:moveTo>
                  <a:pt x="261044" y="0"/>
                </a:moveTo>
                <a:lnTo>
                  <a:pt x="0" y="0"/>
                </a:lnTo>
              </a:path>
            </a:pathLst>
          </a:custGeom>
          <a:ln w="22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5127976" y="1756743"/>
            <a:ext cx="268284" cy="0"/>
          </a:xfrm>
          <a:custGeom>
            <a:avLst/>
            <a:gdLst/>
            <a:ahLst/>
            <a:cxnLst/>
            <a:rect l="l" t="t" r="r" b="b"/>
            <a:pathLst>
              <a:path w="268284" h="0">
                <a:moveTo>
                  <a:pt x="0" y="0"/>
                </a:moveTo>
                <a:lnTo>
                  <a:pt x="268284" y="0"/>
                </a:lnTo>
              </a:path>
            </a:pathLst>
          </a:custGeom>
          <a:ln w="131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5239081" y="1796280"/>
            <a:ext cx="261334" cy="0"/>
          </a:xfrm>
          <a:custGeom>
            <a:avLst/>
            <a:gdLst/>
            <a:ahLst/>
            <a:cxnLst/>
            <a:rect l="l" t="t" r="r" b="b"/>
            <a:pathLst>
              <a:path w="261334" h="0">
                <a:moveTo>
                  <a:pt x="0" y="0"/>
                </a:moveTo>
                <a:lnTo>
                  <a:pt x="261334" y="0"/>
                </a:lnTo>
              </a:path>
            </a:pathLst>
          </a:custGeom>
          <a:ln w="22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5234306" y="1792743"/>
            <a:ext cx="268284" cy="0"/>
          </a:xfrm>
          <a:custGeom>
            <a:avLst/>
            <a:gdLst/>
            <a:ahLst/>
            <a:cxnLst/>
            <a:rect l="l" t="t" r="r" b="b"/>
            <a:pathLst>
              <a:path w="268284" h="0">
                <a:moveTo>
                  <a:pt x="0" y="0"/>
                </a:moveTo>
                <a:lnTo>
                  <a:pt x="268284" y="0"/>
                </a:lnTo>
              </a:path>
            </a:pathLst>
          </a:custGeom>
          <a:ln w="131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5739631" y="1313927"/>
            <a:ext cx="120750" cy="30906"/>
          </a:xfrm>
          <a:custGeom>
            <a:avLst/>
            <a:gdLst/>
            <a:ahLst/>
            <a:cxnLst/>
            <a:rect l="l" t="t" r="r" b="b"/>
            <a:pathLst>
              <a:path w="120750" h="30906">
                <a:moveTo>
                  <a:pt x="120750" y="30906"/>
                </a:moveTo>
                <a:lnTo>
                  <a:pt x="0" y="0"/>
                </a:lnTo>
                <a:lnTo>
                  <a:pt x="14383" y="30906"/>
                </a:lnTo>
                <a:lnTo>
                  <a:pt x="120750" y="30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5485778" y="1368644"/>
            <a:ext cx="120774" cy="31179"/>
          </a:xfrm>
          <a:custGeom>
            <a:avLst/>
            <a:gdLst/>
            <a:ahLst/>
            <a:cxnLst/>
            <a:rect l="l" t="t" r="r" b="b"/>
            <a:pathLst>
              <a:path w="120774" h="31179">
                <a:moveTo>
                  <a:pt x="0" y="0"/>
                </a:moveTo>
                <a:lnTo>
                  <a:pt x="120774" y="31179"/>
                </a:lnTo>
                <a:lnTo>
                  <a:pt x="1039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5493163" y="1342417"/>
            <a:ext cx="261093" cy="0"/>
          </a:xfrm>
          <a:custGeom>
            <a:avLst/>
            <a:gdLst/>
            <a:ahLst/>
            <a:cxnLst/>
            <a:rect l="l" t="t" r="r" b="b"/>
            <a:pathLst>
              <a:path w="261093" h="0">
                <a:moveTo>
                  <a:pt x="261093" y="0"/>
                </a:moveTo>
                <a:lnTo>
                  <a:pt x="0" y="0"/>
                </a:lnTo>
              </a:path>
            </a:pathLst>
          </a:custGeom>
          <a:ln w="22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5485778" y="1338880"/>
            <a:ext cx="268284" cy="0"/>
          </a:xfrm>
          <a:custGeom>
            <a:avLst/>
            <a:gdLst/>
            <a:ahLst/>
            <a:cxnLst/>
            <a:rect l="l" t="t" r="r" b="b"/>
            <a:pathLst>
              <a:path w="268284" h="0">
                <a:moveTo>
                  <a:pt x="0" y="0"/>
                </a:moveTo>
                <a:lnTo>
                  <a:pt x="268284" y="0"/>
                </a:lnTo>
              </a:path>
            </a:pathLst>
          </a:custGeom>
          <a:ln w="131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5594586" y="1378417"/>
            <a:ext cx="263619" cy="0"/>
          </a:xfrm>
          <a:custGeom>
            <a:avLst/>
            <a:gdLst/>
            <a:ahLst/>
            <a:cxnLst/>
            <a:rect l="l" t="t" r="r" b="b"/>
            <a:pathLst>
              <a:path w="263619" h="0">
                <a:moveTo>
                  <a:pt x="0" y="0"/>
                </a:moveTo>
                <a:lnTo>
                  <a:pt x="263619" y="0"/>
                </a:lnTo>
              </a:path>
            </a:pathLst>
          </a:custGeom>
          <a:ln w="22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5589751" y="1374596"/>
            <a:ext cx="270593" cy="0"/>
          </a:xfrm>
          <a:custGeom>
            <a:avLst/>
            <a:gdLst/>
            <a:ahLst/>
            <a:cxnLst/>
            <a:rect l="l" t="t" r="r" b="b"/>
            <a:pathLst>
              <a:path w="270593" h="0">
                <a:moveTo>
                  <a:pt x="0" y="0"/>
                </a:moveTo>
                <a:lnTo>
                  <a:pt x="270593" y="0"/>
                </a:lnTo>
              </a:path>
            </a:pathLst>
          </a:custGeom>
          <a:ln w="131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1954904" y="6340761"/>
            <a:ext cx="0" cy="65126"/>
          </a:xfrm>
          <a:custGeom>
            <a:avLst/>
            <a:gdLst/>
            <a:ahLst/>
            <a:cxnLst/>
            <a:rect l="l" t="t" r="r" b="b"/>
            <a:pathLst>
              <a:path w="0" h="65126">
                <a:moveTo>
                  <a:pt x="0" y="0"/>
                </a:moveTo>
                <a:lnTo>
                  <a:pt x="0" y="65126"/>
                </a:lnTo>
              </a:path>
            </a:pathLst>
          </a:custGeom>
          <a:ln w="452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1932904" y="6362763"/>
            <a:ext cx="65122" cy="0"/>
          </a:xfrm>
          <a:custGeom>
            <a:avLst/>
            <a:gdLst/>
            <a:ahLst/>
            <a:cxnLst/>
            <a:rect l="l" t="t" r="r" b="b"/>
            <a:pathLst>
              <a:path w="65122" h="0">
                <a:moveTo>
                  <a:pt x="0" y="0"/>
                </a:moveTo>
                <a:lnTo>
                  <a:pt x="65122" y="0"/>
                </a:lnTo>
              </a:path>
            </a:pathLst>
          </a:custGeom>
          <a:ln w="452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1998026" y="6362763"/>
            <a:ext cx="6811729" cy="0"/>
          </a:xfrm>
          <a:custGeom>
            <a:avLst/>
            <a:gdLst/>
            <a:ahLst/>
            <a:cxnLst/>
            <a:rect l="l" t="t" r="r" b="b"/>
            <a:pathLst>
              <a:path w="6811729" h="0">
                <a:moveTo>
                  <a:pt x="0" y="0"/>
                </a:moveTo>
                <a:lnTo>
                  <a:pt x="6811729" y="0"/>
                </a:lnTo>
              </a:path>
            </a:pathLst>
          </a:custGeom>
          <a:ln w="452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1998026" y="6400607"/>
            <a:ext cx="6811729" cy="0"/>
          </a:xfrm>
          <a:custGeom>
            <a:avLst/>
            <a:gdLst/>
            <a:ahLst/>
            <a:cxnLst/>
            <a:rect l="l" t="t" r="r" b="b"/>
            <a:pathLst>
              <a:path w="6811729" h="0">
                <a:moveTo>
                  <a:pt x="0" y="0"/>
                </a:moveTo>
                <a:lnTo>
                  <a:pt x="6811729" y="0"/>
                </a:lnTo>
              </a:path>
            </a:pathLst>
          </a:custGeom>
          <a:ln w="118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8852877" y="6340761"/>
            <a:ext cx="0" cy="65126"/>
          </a:xfrm>
          <a:custGeom>
            <a:avLst/>
            <a:gdLst/>
            <a:ahLst/>
            <a:cxnLst/>
            <a:rect l="l" t="t" r="r" b="b"/>
            <a:pathLst>
              <a:path w="0" h="65126">
                <a:moveTo>
                  <a:pt x="0" y="0"/>
                </a:moveTo>
                <a:lnTo>
                  <a:pt x="0" y="65126"/>
                </a:lnTo>
              </a:path>
            </a:pathLst>
          </a:custGeom>
          <a:ln w="452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8809755" y="6362763"/>
            <a:ext cx="65122" cy="0"/>
          </a:xfrm>
          <a:custGeom>
            <a:avLst/>
            <a:gdLst/>
            <a:ahLst/>
            <a:cxnLst/>
            <a:rect l="l" t="t" r="r" b="b"/>
            <a:pathLst>
              <a:path w="65122" h="0">
                <a:moveTo>
                  <a:pt x="0" y="0"/>
                </a:moveTo>
                <a:lnTo>
                  <a:pt x="65122" y="0"/>
                </a:lnTo>
              </a:path>
            </a:pathLst>
          </a:custGeom>
          <a:ln w="452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1954904" y="6740325"/>
            <a:ext cx="0" cy="65126"/>
          </a:xfrm>
          <a:custGeom>
            <a:avLst/>
            <a:gdLst/>
            <a:ahLst/>
            <a:cxnLst/>
            <a:rect l="l" t="t" r="r" b="b"/>
            <a:pathLst>
              <a:path w="0" h="65126">
                <a:moveTo>
                  <a:pt x="0" y="0"/>
                </a:moveTo>
                <a:lnTo>
                  <a:pt x="0" y="65126"/>
                </a:lnTo>
              </a:path>
            </a:pathLst>
          </a:custGeom>
          <a:ln w="452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1932904" y="6783450"/>
            <a:ext cx="65122" cy="0"/>
          </a:xfrm>
          <a:custGeom>
            <a:avLst/>
            <a:gdLst/>
            <a:ahLst/>
            <a:cxnLst/>
            <a:rect l="l" t="t" r="r" b="b"/>
            <a:pathLst>
              <a:path w="65122" h="0">
                <a:moveTo>
                  <a:pt x="0" y="0"/>
                </a:moveTo>
                <a:lnTo>
                  <a:pt x="65122" y="0"/>
                </a:lnTo>
              </a:path>
            </a:pathLst>
          </a:custGeom>
          <a:ln w="452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1998026" y="6783450"/>
            <a:ext cx="6811729" cy="0"/>
          </a:xfrm>
          <a:custGeom>
            <a:avLst/>
            <a:gdLst/>
            <a:ahLst/>
            <a:cxnLst/>
            <a:rect l="l" t="t" r="r" b="b"/>
            <a:pathLst>
              <a:path w="6811729" h="0">
                <a:moveTo>
                  <a:pt x="0" y="0"/>
                </a:moveTo>
                <a:lnTo>
                  <a:pt x="6811729" y="0"/>
                </a:lnTo>
              </a:path>
            </a:pathLst>
          </a:custGeom>
          <a:ln w="452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1998026" y="6745605"/>
            <a:ext cx="6811729" cy="0"/>
          </a:xfrm>
          <a:custGeom>
            <a:avLst/>
            <a:gdLst/>
            <a:ahLst/>
            <a:cxnLst/>
            <a:rect l="l" t="t" r="r" b="b"/>
            <a:pathLst>
              <a:path w="6811729" h="0">
                <a:moveTo>
                  <a:pt x="0" y="0"/>
                </a:moveTo>
                <a:lnTo>
                  <a:pt x="6811729" y="0"/>
                </a:lnTo>
              </a:path>
            </a:pathLst>
          </a:custGeom>
          <a:ln w="118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8852877" y="6740325"/>
            <a:ext cx="0" cy="65126"/>
          </a:xfrm>
          <a:custGeom>
            <a:avLst/>
            <a:gdLst/>
            <a:ahLst/>
            <a:cxnLst/>
            <a:rect l="l" t="t" r="r" b="b"/>
            <a:pathLst>
              <a:path w="0" h="65126">
                <a:moveTo>
                  <a:pt x="0" y="0"/>
                </a:moveTo>
                <a:lnTo>
                  <a:pt x="0" y="65126"/>
                </a:lnTo>
              </a:path>
            </a:pathLst>
          </a:custGeom>
          <a:ln w="452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8809755" y="6783450"/>
            <a:ext cx="65122" cy="0"/>
          </a:xfrm>
          <a:custGeom>
            <a:avLst/>
            <a:gdLst/>
            <a:ahLst/>
            <a:cxnLst/>
            <a:rect l="l" t="t" r="r" b="b"/>
            <a:pathLst>
              <a:path w="65122" h="0">
                <a:moveTo>
                  <a:pt x="0" y="0"/>
                </a:moveTo>
                <a:lnTo>
                  <a:pt x="65122" y="0"/>
                </a:lnTo>
              </a:path>
            </a:pathLst>
          </a:custGeom>
          <a:ln w="452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1954904" y="6405889"/>
            <a:ext cx="0" cy="334435"/>
          </a:xfrm>
          <a:custGeom>
            <a:avLst/>
            <a:gdLst/>
            <a:ahLst/>
            <a:cxnLst/>
            <a:rect l="l" t="t" r="r" b="b"/>
            <a:pathLst>
              <a:path w="0" h="334435">
                <a:moveTo>
                  <a:pt x="0" y="0"/>
                </a:moveTo>
                <a:lnTo>
                  <a:pt x="0" y="334435"/>
                </a:lnTo>
              </a:path>
            </a:pathLst>
          </a:custGeom>
          <a:ln w="452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1992746" y="6395327"/>
            <a:ext cx="0" cy="355558"/>
          </a:xfrm>
          <a:custGeom>
            <a:avLst/>
            <a:gdLst/>
            <a:ahLst/>
            <a:cxnLst/>
            <a:rect l="l" t="t" r="r" b="b"/>
            <a:pathLst>
              <a:path w="0" h="355558">
                <a:moveTo>
                  <a:pt x="0" y="0"/>
                </a:moveTo>
                <a:lnTo>
                  <a:pt x="0" y="355558"/>
                </a:lnTo>
              </a:path>
            </a:pathLst>
          </a:custGeom>
          <a:ln w="118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8852877" y="6405889"/>
            <a:ext cx="0" cy="334435"/>
          </a:xfrm>
          <a:custGeom>
            <a:avLst/>
            <a:gdLst/>
            <a:ahLst/>
            <a:cxnLst/>
            <a:rect l="l" t="t" r="r" b="b"/>
            <a:pathLst>
              <a:path w="0" h="334435">
                <a:moveTo>
                  <a:pt x="0" y="0"/>
                </a:moveTo>
                <a:lnTo>
                  <a:pt x="0" y="334435"/>
                </a:lnTo>
              </a:path>
            </a:pathLst>
          </a:custGeom>
          <a:ln w="452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8815036" y="6395327"/>
            <a:ext cx="0" cy="355558"/>
          </a:xfrm>
          <a:custGeom>
            <a:avLst/>
            <a:gdLst/>
            <a:ahLst/>
            <a:cxnLst/>
            <a:rect l="l" t="t" r="r" b="b"/>
            <a:pathLst>
              <a:path w="0" h="355558">
                <a:moveTo>
                  <a:pt x="0" y="0"/>
                </a:moveTo>
                <a:lnTo>
                  <a:pt x="0" y="355558"/>
                </a:lnTo>
              </a:path>
            </a:pathLst>
          </a:custGeom>
          <a:ln w="118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2401062" y="1989582"/>
            <a:ext cx="3265932" cy="411479"/>
          </a:xfrm>
          <a:custGeom>
            <a:avLst/>
            <a:gdLst/>
            <a:ahLst/>
            <a:cxnLst/>
            <a:rect l="l" t="t" r="r" b="b"/>
            <a:pathLst>
              <a:path w="3265932" h="411479">
                <a:moveTo>
                  <a:pt x="0" y="205739"/>
                </a:moveTo>
                <a:lnTo>
                  <a:pt x="21373" y="172358"/>
                </a:lnTo>
                <a:lnTo>
                  <a:pt x="83253" y="140695"/>
                </a:lnTo>
                <a:lnTo>
                  <a:pt x="128331" y="125640"/>
                </a:lnTo>
                <a:lnTo>
                  <a:pt x="182275" y="111173"/>
                </a:lnTo>
                <a:lnTo>
                  <a:pt x="244664" y="97348"/>
                </a:lnTo>
                <a:lnTo>
                  <a:pt x="315077" y="84216"/>
                </a:lnTo>
                <a:lnTo>
                  <a:pt x="393095" y="71831"/>
                </a:lnTo>
                <a:lnTo>
                  <a:pt x="478297" y="60245"/>
                </a:lnTo>
                <a:lnTo>
                  <a:pt x="570263" y="49512"/>
                </a:lnTo>
                <a:lnTo>
                  <a:pt x="668572" y="39684"/>
                </a:lnTo>
                <a:lnTo>
                  <a:pt x="772804" y="30815"/>
                </a:lnTo>
                <a:lnTo>
                  <a:pt x="882539" y="22957"/>
                </a:lnTo>
                <a:lnTo>
                  <a:pt x="997356" y="16162"/>
                </a:lnTo>
                <a:lnTo>
                  <a:pt x="1116835" y="10485"/>
                </a:lnTo>
                <a:lnTo>
                  <a:pt x="1240556" y="5977"/>
                </a:lnTo>
                <a:lnTo>
                  <a:pt x="1368098" y="2691"/>
                </a:lnTo>
                <a:lnTo>
                  <a:pt x="1499042" y="681"/>
                </a:lnTo>
                <a:lnTo>
                  <a:pt x="1632965" y="0"/>
                </a:lnTo>
                <a:lnTo>
                  <a:pt x="1766889" y="681"/>
                </a:lnTo>
                <a:lnTo>
                  <a:pt x="1897833" y="2691"/>
                </a:lnTo>
                <a:lnTo>
                  <a:pt x="2025375" y="5977"/>
                </a:lnTo>
                <a:lnTo>
                  <a:pt x="2149096" y="10485"/>
                </a:lnTo>
                <a:lnTo>
                  <a:pt x="2268575" y="16162"/>
                </a:lnTo>
                <a:lnTo>
                  <a:pt x="2383392" y="22957"/>
                </a:lnTo>
                <a:lnTo>
                  <a:pt x="2493127" y="30815"/>
                </a:lnTo>
                <a:lnTo>
                  <a:pt x="2597359" y="39684"/>
                </a:lnTo>
                <a:lnTo>
                  <a:pt x="2695668" y="49512"/>
                </a:lnTo>
                <a:lnTo>
                  <a:pt x="2787634" y="60245"/>
                </a:lnTo>
                <a:lnTo>
                  <a:pt x="2872836" y="71831"/>
                </a:lnTo>
                <a:lnTo>
                  <a:pt x="2950854" y="84216"/>
                </a:lnTo>
                <a:lnTo>
                  <a:pt x="3021267" y="97348"/>
                </a:lnTo>
                <a:lnTo>
                  <a:pt x="3083656" y="111173"/>
                </a:lnTo>
                <a:lnTo>
                  <a:pt x="3137600" y="125640"/>
                </a:lnTo>
                <a:lnTo>
                  <a:pt x="3182678" y="140695"/>
                </a:lnTo>
                <a:lnTo>
                  <a:pt x="3218471" y="156285"/>
                </a:lnTo>
                <a:lnTo>
                  <a:pt x="3260518" y="188860"/>
                </a:lnTo>
                <a:lnTo>
                  <a:pt x="3265932" y="205739"/>
                </a:lnTo>
                <a:lnTo>
                  <a:pt x="3260518" y="222619"/>
                </a:lnTo>
                <a:lnTo>
                  <a:pt x="3218471" y="255194"/>
                </a:lnTo>
                <a:lnTo>
                  <a:pt x="3182678" y="270784"/>
                </a:lnTo>
                <a:lnTo>
                  <a:pt x="3137600" y="285839"/>
                </a:lnTo>
                <a:lnTo>
                  <a:pt x="3083656" y="300306"/>
                </a:lnTo>
                <a:lnTo>
                  <a:pt x="3021267" y="314131"/>
                </a:lnTo>
                <a:lnTo>
                  <a:pt x="2950854" y="327263"/>
                </a:lnTo>
                <a:lnTo>
                  <a:pt x="2872836" y="339648"/>
                </a:lnTo>
                <a:lnTo>
                  <a:pt x="2787634" y="351234"/>
                </a:lnTo>
                <a:lnTo>
                  <a:pt x="2695668" y="361967"/>
                </a:lnTo>
                <a:lnTo>
                  <a:pt x="2597359" y="371795"/>
                </a:lnTo>
                <a:lnTo>
                  <a:pt x="2493127" y="380664"/>
                </a:lnTo>
                <a:lnTo>
                  <a:pt x="2383392" y="388522"/>
                </a:lnTo>
                <a:lnTo>
                  <a:pt x="2268575" y="395317"/>
                </a:lnTo>
                <a:lnTo>
                  <a:pt x="2149096" y="400994"/>
                </a:lnTo>
                <a:lnTo>
                  <a:pt x="2025375" y="405502"/>
                </a:lnTo>
                <a:lnTo>
                  <a:pt x="1897833" y="408788"/>
                </a:lnTo>
                <a:lnTo>
                  <a:pt x="1766889" y="410798"/>
                </a:lnTo>
                <a:lnTo>
                  <a:pt x="1632965" y="411479"/>
                </a:lnTo>
                <a:lnTo>
                  <a:pt x="1499042" y="410798"/>
                </a:lnTo>
                <a:lnTo>
                  <a:pt x="1368098" y="408788"/>
                </a:lnTo>
                <a:lnTo>
                  <a:pt x="1240556" y="405502"/>
                </a:lnTo>
                <a:lnTo>
                  <a:pt x="1116835" y="400994"/>
                </a:lnTo>
                <a:lnTo>
                  <a:pt x="997356" y="395317"/>
                </a:lnTo>
                <a:lnTo>
                  <a:pt x="882539" y="388522"/>
                </a:lnTo>
                <a:lnTo>
                  <a:pt x="772804" y="380664"/>
                </a:lnTo>
                <a:lnTo>
                  <a:pt x="668572" y="371795"/>
                </a:lnTo>
                <a:lnTo>
                  <a:pt x="570263" y="361967"/>
                </a:lnTo>
                <a:lnTo>
                  <a:pt x="478297" y="351234"/>
                </a:lnTo>
                <a:lnTo>
                  <a:pt x="393095" y="339648"/>
                </a:lnTo>
                <a:lnTo>
                  <a:pt x="315077" y="327263"/>
                </a:lnTo>
                <a:lnTo>
                  <a:pt x="244664" y="314131"/>
                </a:lnTo>
                <a:lnTo>
                  <a:pt x="182275" y="300306"/>
                </a:lnTo>
                <a:lnTo>
                  <a:pt x="128331" y="285839"/>
                </a:lnTo>
                <a:lnTo>
                  <a:pt x="83253" y="270784"/>
                </a:lnTo>
                <a:lnTo>
                  <a:pt x="47460" y="255194"/>
                </a:lnTo>
                <a:lnTo>
                  <a:pt x="5413" y="222619"/>
                </a:lnTo>
                <a:lnTo>
                  <a:pt x="0" y="205739"/>
                </a:lnTo>
                <a:close/>
              </a:path>
            </a:pathLst>
          </a:custGeom>
          <a:ln w="32004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2041398" y="2544317"/>
            <a:ext cx="2891028" cy="411480"/>
          </a:xfrm>
          <a:custGeom>
            <a:avLst/>
            <a:gdLst/>
            <a:ahLst/>
            <a:cxnLst/>
            <a:rect l="l" t="t" r="r" b="b"/>
            <a:pathLst>
              <a:path w="2891028" h="411480">
                <a:moveTo>
                  <a:pt x="0" y="205740"/>
                </a:moveTo>
                <a:lnTo>
                  <a:pt x="18919" y="172358"/>
                </a:lnTo>
                <a:lnTo>
                  <a:pt x="73694" y="140695"/>
                </a:lnTo>
                <a:lnTo>
                  <a:pt x="113597" y="125640"/>
                </a:lnTo>
                <a:lnTo>
                  <a:pt x="161348" y="111173"/>
                </a:lnTo>
                <a:lnTo>
                  <a:pt x="216574" y="97348"/>
                </a:lnTo>
                <a:lnTo>
                  <a:pt x="278904" y="84216"/>
                </a:lnTo>
                <a:lnTo>
                  <a:pt x="347965" y="71831"/>
                </a:lnTo>
                <a:lnTo>
                  <a:pt x="423386" y="60245"/>
                </a:lnTo>
                <a:lnTo>
                  <a:pt x="504794" y="49512"/>
                </a:lnTo>
                <a:lnTo>
                  <a:pt x="591817" y="39684"/>
                </a:lnTo>
                <a:lnTo>
                  <a:pt x="684084" y="30815"/>
                </a:lnTo>
                <a:lnTo>
                  <a:pt x="781222" y="22957"/>
                </a:lnTo>
                <a:lnTo>
                  <a:pt x="882860" y="16162"/>
                </a:lnTo>
                <a:lnTo>
                  <a:pt x="988624" y="10485"/>
                </a:lnTo>
                <a:lnTo>
                  <a:pt x="1098144" y="5977"/>
                </a:lnTo>
                <a:lnTo>
                  <a:pt x="1211047" y="2691"/>
                </a:lnTo>
                <a:lnTo>
                  <a:pt x="1326961" y="681"/>
                </a:lnTo>
                <a:lnTo>
                  <a:pt x="1445514" y="0"/>
                </a:lnTo>
                <a:lnTo>
                  <a:pt x="1564066" y="681"/>
                </a:lnTo>
                <a:lnTo>
                  <a:pt x="1679980" y="2691"/>
                </a:lnTo>
                <a:lnTo>
                  <a:pt x="1792883" y="5977"/>
                </a:lnTo>
                <a:lnTo>
                  <a:pt x="1902403" y="10485"/>
                </a:lnTo>
                <a:lnTo>
                  <a:pt x="2008167" y="16162"/>
                </a:lnTo>
                <a:lnTo>
                  <a:pt x="2109805" y="22957"/>
                </a:lnTo>
                <a:lnTo>
                  <a:pt x="2206943" y="30815"/>
                </a:lnTo>
                <a:lnTo>
                  <a:pt x="2299210" y="39684"/>
                </a:lnTo>
                <a:lnTo>
                  <a:pt x="2386233" y="49512"/>
                </a:lnTo>
                <a:lnTo>
                  <a:pt x="2467641" y="60245"/>
                </a:lnTo>
                <a:lnTo>
                  <a:pt x="2543062" y="71831"/>
                </a:lnTo>
                <a:lnTo>
                  <a:pt x="2612123" y="84216"/>
                </a:lnTo>
                <a:lnTo>
                  <a:pt x="2674453" y="97348"/>
                </a:lnTo>
                <a:lnTo>
                  <a:pt x="2729679" y="111173"/>
                </a:lnTo>
                <a:lnTo>
                  <a:pt x="2777430" y="125640"/>
                </a:lnTo>
                <a:lnTo>
                  <a:pt x="2817333" y="140695"/>
                </a:lnTo>
                <a:lnTo>
                  <a:pt x="2872108" y="172358"/>
                </a:lnTo>
                <a:lnTo>
                  <a:pt x="2891028" y="205740"/>
                </a:lnTo>
                <a:lnTo>
                  <a:pt x="2886236" y="222619"/>
                </a:lnTo>
                <a:lnTo>
                  <a:pt x="2849016" y="255194"/>
                </a:lnTo>
                <a:lnTo>
                  <a:pt x="2777430" y="285839"/>
                </a:lnTo>
                <a:lnTo>
                  <a:pt x="2729679" y="300306"/>
                </a:lnTo>
                <a:lnTo>
                  <a:pt x="2674453" y="314131"/>
                </a:lnTo>
                <a:lnTo>
                  <a:pt x="2612123" y="327263"/>
                </a:lnTo>
                <a:lnTo>
                  <a:pt x="2543062" y="339648"/>
                </a:lnTo>
                <a:lnTo>
                  <a:pt x="2467641" y="351234"/>
                </a:lnTo>
                <a:lnTo>
                  <a:pt x="2386233" y="361967"/>
                </a:lnTo>
                <a:lnTo>
                  <a:pt x="2299210" y="371795"/>
                </a:lnTo>
                <a:lnTo>
                  <a:pt x="2206943" y="380664"/>
                </a:lnTo>
                <a:lnTo>
                  <a:pt x="2109805" y="388522"/>
                </a:lnTo>
                <a:lnTo>
                  <a:pt x="2008167" y="395317"/>
                </a:lnTo>
                <a:lnTo>
                  <a:pt x="1902403" y="400994"/>
                </a:lnTo>
                <a:lnTo>
                  <a:pt x="1792883" y="405502"/>
                </a:lnTo>
                <a:lnTo>
                  <a:pt x="1679980" y="408788"/>
                </a:lnTo>
                <a:lnTo>
                  <a:pt x="1564066" y="410798"/>
                </a:lnTo>
                <a:lnTo>
                  <a:pt x="1445514" y="411480"/>
                </a:lnTo>
                <a:lnTo>
                  <a:pt x="1326961" y="410798"/>
                </a:lnTo>
                <a:lnTo>
                  <a:pt x="1211047" y="408788"/>
                </a:lnTo>
                <a:lnTo>
                  <a:pt x="1098144" y="405502"/>
                </a:lnTo>
                <a:lnTo>
                  <a:pt x="988624" y="400994"/>
                </a:lnTo>
                <a:lnTo>
                  <a:pt x="882860" y="395317"/>
                </a:lnTo>
                <a:lnTo>
                  <a:pt x="781222" y="388522"/>
                </a:lnTo>
                <a:lnTo>
                  <a:pt x="684084" y="380664"/>
                </a:lnTo>
                <a:lnTo>
                  <a:pt x="591817" y="371795"/>
                </a:lnTo>
                <a:lnTo>
                  <a:pt x="504794" y="361967"/>
                </a:lnTo>
                <a:lnTo>
                  <a:pt x="423386" y="351234"/>
                </a:lnTo>
                <a:lnTo>
                  <a:pt x="347965" y="339648"/>
                </a:lnTo>
                <a:lnTo>
                  <a:pt x="278904" y="327263"/>
                </a:lnTo>
                <a:lnTo>
                  <a:pt x="216574" y="314131"/>
                </a:lnTo>
                <a:lnTo>
                  <a:pt x="161348" y="300306"/>
                </a:lnTo>
                <a:lnTo>
                  <a:pt x="113597" y="285839"/>
                </a:lnTo>
                <a:lnTo>
                  <a:pt x="73694" y="270784"/>
                </a:lnTo>
                <a:lnTo>
                  <a:pt x="18919" y="239121"/>
                </a:lnTo>
                <a:lnTo>
                  <a:pt x="0" y="205740"/>
                </a:lnTo>
                <a:close/>
              </a:path>
            </a:pathLst>
          </a:custGeom>
          <a:ln w="32004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9438132" y="3744468"/>
            <a:ext cx="271272" cy="696468"/>
          </a:xfrm>
          <a:custGeom>
            <a:avLst/>
            <a:gdLst/>
            <a:ahLst/>
            <a:cxnLst/>
            <a:rect l="l" t="t" r="r" b="b"/>
            <a:pathLst>
              <a:path w="271272" h="696468">
                <a:moveTo>
                  <a:pt x="135636" y="696467"/>
                </a:moveTo>
                <a:lnTo>
                  <a:pt x="271272" y="560831"/>
                </a:lnTo>
                <a:lnTo>
                  <a:pt x="203453" y="560831"/>
                </a:lnTo>
                <a:lnTo>
                  <a:pt x="203453" y="0"/>
                </a:lnTo>
                <a:lnTo>
                  <a:pt x="67818" y="0"/>
                </a:lnTo>
                <a:lnTo>
                  <a:pt x="67818" y="560831"/>
                </a:lnTo>
                <a:lnTo>
                  <a:pt x="0" y="560831"/>
                </a:lnTo>
                <a:lnTo>
                  <a:pt x="135636" y="6964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9438132" y="3744468"/>
            <a:ext cx="271272" cy="696468"/>
          </a:xfrm>
          <a:custGeom>
            <a:avLst/>
            <a:gdLst/>
            <a:ahLst/>
            <a:cxnLst/>
            <a:rect l="l" t="t" r="r" b="b"/>
            <a:pathLst>
              <a:path w="271272" h="696468">
                <a:moveTo>
                  <a:pt x="0" y="560831"/>
                </a:moveTo>
                <a:lnTo>
                  <a:pt x="67818" y="560831"/>
                </a:lnTo>
                <a:lnTo>
                  <a:pt x="67818" y="0"/>
                </a:lnTo>
                <a:lnTo>
                  <a:pt x="203453" y="0"/>
                </a:lnTo>
                <a:lnTo>
                  <a:pt x="203453" y="560831"/>
                </a:lnTo>
                <a:lnTo>
                  <a:pt x="271272" y="560831"/>
                </a:lnTo>
                <a:lnTo>
                  <a:pt x="135636" y="696467"/>
                </a:lnTo>
                <a:lnTo>
                  <a:pt x="0" y="56083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535940" y="169316"/>
            <a:ext cx="7119537" cy="8999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6482">
              <a:lnSpc>
                <a:spcPts val="3365"/>
              </a:lnSpc>
              <a:spcBef>
                <a:spcPts val="168"/>
              </a:spcBef>
            </a:pP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Cha</a:t>
            </a:r>
            <a:r>
              <a:rPr dirty="0" smtClean="0" baseline="3413" sz="4800" spc="-14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mtClean="0" baseline="3413" sz="4800" spc="-9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 smtClean="0" baseline="3413" sz="4800" spc="-34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mtClean="0" baseline="3413" sz="4800" spc="19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2: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Ca</a:t>
            </a:r>
            <a:r>
              <a:rPr dirty="0" smtClean="0" baseline="3413" sz="4800" spc="-9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culs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du</a:t>
            </a:r>
            <a:r>
              <a:rPr dirty="0" smtClean="0" baseline="3413" sz="4800" spc="9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pH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de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-14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olu</a:t>
            </a:r>
            <a:r>
              <a:rPr dirty="0" smtClean="0" baseline="3413" sz="4800" spc="-14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ions</a:t>
            </a:r>
            <a:endParaRPr sz="3200">
              <a:latin typeface="Calibri"/>
              <a:cs typeface="Calibri"/>
            </a:endParaRPr>
          </a:p>
          <a:p>
            <a:pPr marL="12700" marR="61081">
              <a:lnSpc>
                <a:spcPct val="95825"/>
              </a:lnSpc>
              <a:spcBef>
                <a:spcPts val="1421"/>
              </a:spcBef>
            </a:pP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n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C00000"/>
                </a:solidFill>
                <a:latin typeface="Times New Roman"/>
                <a:cs typeface="Times New Roman"/>
              </a:rPr>
              <a:t>solut</a:t>
            </a:r>
            <a:r>
              <a:rPr dirty="0" smtClean="0" sz="1800" spc="4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C00000"/>
                </a:solidFill>
                <a:latin typeface="Times New Roman"/>
                <a:cs typeface="Times New Roman"/>
              </a:rPr>
              <a:t>on</a:t>
            </a:r>
            <a:r>
              <a:rPr dirty="0" smtClean="0" sz="1800" spc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4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C00000"/>
                </a:solidFill>
                <a:latin typeface="Times New Roman"/>
                <a:cs typeface="Times New Roman"/>
              </a:rPr>
              <a:t>id</a:t>
            </a:r>
            <a:r>
              <a:rPr dirty="0" smtClean="0" sz="1800" spc="9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,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deux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équ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i</a:t>
            </a:r>
            <a:r>
              <a:rPr dirty="0" smtClean="0" sz="1800" spc="0">
                <a:latin typeface="Times New Roman"/>
                <a:cs typeface="Times New Roman"/>
              </a:rPr>
              <a:t>br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</a:t>
            </a:r>
            <a:r>
              <a:rPr dirty="0" smtClean="0" sz="1800" spc="-1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co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xist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nt</a:t>
            </a:r>
            <a:r>
              <a:rPr dirty="0" smtClean="0" sz="1800" spc="-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662923" y="169316"/>
            <a:ext cx="315301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aque</a:t>
            </a:r>
            <a:r>
              <a:rPr dirty="0" smtClean="0" baseline="3413" sz="4800" spc="-9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ses</a:t>
            </a:r>
            <a:r>
              <a:rPr dirty="0" smtClean="0" baseline="3413" sz="4800" spc="-9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(T=2</a:t>
            </a:r>
            <a:r>
              <a:rPr dirty="0" smtClean="0" baseline="3413" sz="4800" spc="25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r>
              <a:rPr dirty="0" smtClean="0" baseline="3413" sz="4800" spc="-4">
                <a:solidFill>
                  <a:srgbClr val="C00000"/>
                </a:solidFill>
                <a:latin typeface="Calibri"/>
                <a:cs typeface="Calibri"/>
              </a:rPr>
              <a:t>°C)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652989" y="1064327"/>
            <a:ext cx="110309" cy="146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95"/>
              </a:lnSpc>
              <a:spcBef>
                <a:spcPts val="54"/>
              </a:spcBef>
            </a:pPr>
            <a:r>
              <a:rPr dirty="0" smtClean="0" sz="950" spc="0">
                <a:latin typeface="Symbol"/>
                <a:cs typeface="Symbol"/>
              </a:rPr>
              <a:t></a:t>
            </a:r>
            <a:endParaRPr sz="95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303688" y="1064327"/>
            <a:ext cx="110309" cy="146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95"/>
              </a:lnSpc>
              <a:spcBef>
                <a:spcPts val="54"/>
              </a:spcBef>
            </a:pPr>
            <a:r>
              <a:rPr dirty="0" smtClean="0" sz="950" spc="0">
                <a:latin typeface="Symbol"/>
                <a:cs typeface="Symbol"/>
              </a:rPr>
              <a:t></a:t>
            </a:r>
            <a:endParaRPr sz="95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426931" y="1089610"/>
            <a:ext cx="1101532" cy="233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4"/>
              </a:lnSpc>
              <a:spcBef>
                <a:spcPts val="88"/>
              </a:spcBef>
            </a:pPr>
            <a:r>
              <a:rPr dirty="0" smtClean="0" sz="1600" u="sng">
                <a:latin typeface="Times New Roman"/>
                <a:cs typeface="Times New Roman"/>
              </a:rPr>
              <a:t>[</a:t>
            </a:r>
            <a:r>
              <a:rPr dirty="0" smtClean="0" sz="1600" spc="-319" u="sng">
                <a:latin typeface="Times New Roman"/>
                <a:cs typeface="Times New Roman"/>
              </a:rPr>
              <a:t> </a:t>
            </a:r>
            <a:r>
              <a:rPr dirty="0" smtClean="0" sz="1600" spc="0" i="1" u="sng">
                <a:latin typeface="Times New Roman"/>
                <a:cs typeface="Times New Roman"/>
              </a:rPr>
              <a:t>B</a:t>
            </a:r>
            <a:r>
              <a:rPr dirty="0" smtClean="0" sz="1600" spc="0" i="1" u="sng">
                <a:latin typeface="Times New Roman"/>
                <a:cs typeface="Times New Roman"/>
              </a:rPr>
              <a:t> </a:t>
            </a:r>
            <a:r>
              <a:rPr dirty="0" smtClean="0" sz="1600" spc="127" i="1" u="sng">
                <a:latin typeface="Times New Roman"/>
                <a:cs typeface="Times New Roman"/>
              </a:rPr>
              <a:t> </a:t>
            </a:r>
            <a:r>
              <a:rPr dirty="0" smtClean="0" sz="1600" spc="4" u="sng">
                <a:latin typeface="Times New Roman"/>
                <a:cs typeface="Times New Roman"/>
              </a:rPr>
              <a:t>]</a:t>
            </a:r>
            <a:r>
              <a:rPr dirty="0" smtClean="0" sz="1600" spc="69" u="sng">
                <a:latin typeface="Times New Roman"/>
                <a:cs typeface="Times New Roman"/>
              </a:rPr>
              <a:t>[</a:t>
            </a:r>
            <a:r>
              <a:rPr dirty="0" smtClean="0" sz="1600" spc="0" i="1" u="sng">
                <a:latin typeface="Times New Roman"/>
                <a:cs typeface="Times New Roman"/>
              </a:rPr>
              <a:t>H</a:t>
            </a:r>
            <a:r>
              <a:rPr dirty="0" smtClean="0" sz="1600" spc="322" i="1" u="sng">
                <a:latin typeface="Times New Roman"/>
                <a:cs typeface="Times New Roman"/>
              </a:rPr>
              <a:t> </a:t>
            </a:r>
            <a:r>
              <a:rPr dirty="0" smtClean="0" sz="1600" spc="0" i="1" u="sng">
                <a:latin typeface="Times New Roman"/>
                <a:cs typeface="Times New Roman"/>
              </a:rPr>
              <a:t>O</a:t>
            </a:r>
            <a:r>
              <a:rPr dirty="0" smtClean="0" sz="1600" spc="0" i="1" u="sng">
                <a:latin typeface="Times New Roman"/>
                <a:cs typeface="Times New Roman"/>
              </a:rPr>
              <a:t> </a:t>
            </a:r>
            <a:r>
              <a:rPr dirty="0" smtClean="0" sz="1600" spc="145" i="1" u="sng">
                <a:latin typeface="Times New Roman"/>
                <a:cs typeface="Times New Roman"/>
              </a:rPr>
              <a:t> </a:t>
            </a:r>
            <a:r>
              <a:rPr dirty="0" smtClean="0" sz="1600" spc="0" u="sng"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968552" y="1160157"/>
            <a:ext cx="273228" cy="309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0"/>
              </a:lnSpc>
              <a:spcBef>
                <a:spcPts val="119"/>
              </a:spcBef>
            </a:pPr>
            <a:r>
              <a:rPr dirty="0" smtClean="0" baseline="-3410" sz="2550" spc="-10">
                <a:latin typeface="Arial"/>
                <a:cs typeface="Arial"/>
              </a:rPr>
              <a:t>B</a:t>
            </a:r>
            <a:r>
              <a:rPr dirty="0" smtClean="0" baseline="28987" sz="2100" spc="0"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34468" y="1160157"/>
            <a:ext cx="793466" cy="34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5"/>
              </a:lnSpc>
              <a:spcBef>
                <a:spcPts val="133"/>
              </a:spcBef>
            </a:pPr>
            <a:r>
              <a:rPr dirty="0" smtClean="0" baseline="3410" sz="2550" spc="0">
                <a:latin typeface="Arial"/>
                <a:cs typeface="Arial"/>
              </a:rPr>
              <a:t>+</a:t>
            </a:r>
            <a:r>
              <a:rPr dirty="0" smtClean="0" baseline="3410" sz="2550" spc="-4">
                <a:latin typeface="Arial"/>
                <a:cs typeface="Arial"/>
              </a:rPr>
              <a:t> </a:t>
            </a:r>
            <a:r>
              <a:rPr dirty="0" smtClean="0" baseline="3410" sz="2550" spc="-10">
                <a:latin typeface="Arial"/>
                <a:cs typeface="Arial"/>
              </a:rPr>
              <a:t>H</a:t>
            </a:r>
            <a:r>
              <a:rPr dirty="0" smtClean="0" baseline="-10352" sz="2100" spc="10">
                <a:latin typeface="Arial"/>
                <a:cs typeface="Arial"/>
              </a:rPr>
              <a:t>3</a:t>
            </a:r>
            <a:r>
              <a:rPr dirty="0" smtClean="0" baseline="3410" sz="2550" spc="-15">
                <a:latin typeface="Arial"/>
                <a:cs typeface="Arial"/>
              </a:rPr>
              <a:t>O</a:t>
            </a:r>
            <a:r>
              <a:rPr dirty="0" smtClean="0" baseline="37270" sz="2100" spc="0"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068183" y="1211441"/>
            <a:ext cx="104359" cy="146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75"/>
              </a:lnSpc>
              <a:spcBef>
                <a:spcPts val="53"/>
              </a:spcBef>
            </a:pPr>
            <a:r>
              <a:rPr dirty="0" smtClean="0" sz="950" spc="0">
                <a:latin typeface="Times New Roman"/>
                <a:cs typeface="Times New Roman"/>
              </a:rPr>
              <a:t>3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955941" y="1224498"/>
            <a:ext cx="473717" cy="236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95"/>
              </a:lnSpc>
              <a:spcBef>
                <a:spcPts val="89"/>
              </a:spcBef>
            </a:pPr>
            <a:r>
              <a:rPr dirty="0" smtClean="0" sz="1600" spc="0" i="1">
                <a:latin typeface="Times New Roman"/>
                <a:cs typeface="Times New Roman"/>
              </a:rPr>
              <a:t>K</a:t>
            </a:r>
            <a:r>
              <a:rPr dirty="0" smtClean="0" sz="1600" spc="0" i="1">
                <a:latin typeface="Times New Roman"/>
                <a:cs typeface="Times New Roman"/>
              </a:rPr>
              <a:t>  </a:t>
            </a:r>
            <a:r>
              <a:rPr dirty="0" smtClean="0" sz="1600" spc="111" i="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Symbol"/>
                <a:cs typeface="Symbol"/>
              </a:rPr>
              <a:t>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44038" y="1255528"/>
            <a:ext cx="1032187" cy="279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0"/>
              </a:lnSpc>
              <a:spcBef>
                <a:spcPts val="106"/>
              </a:spcBef>
            </a:pPr>
            <a:r>
              <a:rPr dirty="0" smtClean="0" baseline="6820" sz="2550" spc="-29">
                <a:latin typeface="Arial"/>
                <a:cs typeface="Arial"/>
              </a:rPr>
              <a:t>B</a:t>
            </a:r>
            <a:r>
              <a:rPr dirty="0" smtClean="0" baseline="6820" sz="2550" spc="0">
                <a:latin typeface="Arial"/>
                <a:cs typeface="Arial"/>
              </a:rPr>
              <a:t>H</a:t>
            </a:r>
            <a:r>
              <a:rPr dirty="0" smtClean="0" baseline="6820" sz="2550" spc="-41">
                <a:latin typeface="Arial"/>
                <a:cs typeface="Arial"/>
              </a:rPr>
              <a:t> </a:t>
            </a:r>
            <a:r>
              <a:rPr dirty="0" smtClean="0" baseline="6820" sz="2550" spc="0">
                <a:latin typeface="Arial"/>
                <a:cs typeface="Arial"/>
              </a:rPr>
              <a:t>+</a:t>
            </a:r>
            <a:r>
              <a:rPr dirty="0" smtClean="0" baseline="6820" sz="2550" spc="-20">
                <a:latin typeface="Arial"/>
                <a:cs typeface="Arial"/>
              </a:rPr>
              <a:t> </a:t>
            </a:r>
            <a:r>
              <a:rPr dirty="0" smtClean="0" baseline="6820" sz="2550" spc="4">
                <a:latin typeface="Arial"/>
                <a:cs typeface="Arial"/>
              </a:rPr>
              <a:t>H</a:t>
            </a:r>
            <a:r>
              <a:rPr dirty="0" smtClean="0" baseline="-6211" sz="2100" spc="10">
                <a:latin typeface="Arial"/>
                <a:cs typeface="Arial"/>
              </a:rPr>
              <a:t>2</a:t>
            </a:r>
            <a:r>
              <a:rPr dirty="0" smtClean="0" baseline="6820" sz="2550" spc="0">
                <a:latin typeface="Arial"/>
                <a:cs typeface="Arial"/>
              </a:rPr>
              <a:t>O</a:t>
            </a:r>
            <a:endParaRPr sz="17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113477" y="1349244"/>
            <a:ext cx="104359" cy="1469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75"/>
              </a:lnSpc>
              <a:spcBef>
                <a:spcPts val="53"/>
              </a:spcBef>
            </a:pPr>
            <a:r>
              <a:rPr dirty="0" smtClean="0" sz="950" spc="0" i="1">
                <a:latin typeface="Times New Roman"/>
                <a:cs typeface="Times New Roman"/>
              </a:rPr>
              <a:t>a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722738" y="1390228"/>
            <a:ext cx="509113" cy="233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4"/>
              </a:lnSpc>
              <a:spcBef>
                <a:spcPts val="88"/>
              </a:spcBef>
            </a:pPr>
            <a:r>
              <a:rPr dirty="0" smtClean="0" sz="1600" spc="89">
                <a:latin typeface="Times New Roman"/>
                <a:cs typeface="Times New Roman"/>
              </a:rPr>
              <a:t>[</a:t>
            </a:r>
            <a:r>
              <a:rPr dirty="0" smtClean="0" sz="1600" spc="-9" i="1">
                <a:latin typeface="Times New Roman"/>
                <a:cs typeface="Times New Roman"/>
              </a:rPr>
              <a:t>B</a:t>
            </a:r>
            <a:r>
              <a:rPr dirty="0" smtClean="0" sz="1600" spc="0" i="1">
                <a:latin typeface="Times New Roman"/>
                <a:cs typeface="Times New Roman"/>
              </a:rPr>
              <a:t>H</a:t>
            </a:r>
            <a:r>
              <a:rPr dirty="0" smtClean="0" sz="1600" spc="-136" i="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11016" y="1578020"/>
            <a:ext cx="1228239" cy="348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5"/>
              </a:lnSpc>
              <a:spcBef>
                <a:spcPts val="133"/>
              </a:spcBef>
            </a:pPr>
            <a:r>
              <a:rPr dirty="0" smtClean="0" baseline="3410" sz="2550" spc="-14">
                <a:latin typeface="Arial"/>
                <a:cs typeface="Arial"/>
              </a:rPr>
              <a:t>O</a:t>
            </a:r>
            <a:r>
              <a:rPr dirty="0" smtClean="0" baseline="3410" sz="2550" spc="-9">
                <a:latin typeface="Arial"/>
                <a:cs typeface="Arial"/>
              </a:rPr>
              <a:t>H</a:t>
            </a:r>
            <a:r>
              <a:rPr dirty="0" smtClean="0" baseline="37270" sz="2100" spc="0">
                <a:latin typeface="Arial"/>
                <a:cs typeface="Arial"/>
              </a:rPr>
              <a:t>-</a:t>
            </a:r>
            <a:r>
              <a:rPr dirty="0" smtClean="0" baseline="37270" sz="2100" spc="30">
                <a:latin typeface="Arial"/>
                <a:cs typeface="Arial"/>
              </a:rPr>
              <a:t> </a:t>
            </a:r>
            <a:r>
              <a:rPr dirty="0" smtClean="0" baseline="3410" sz="2550" spc="0">
                <a:latin typeface="Arial"/>
                <a:cs typeface="Arial"/>
              </a:rPr>
              <a:t>+</a:t>
            </a:r>
            <a:r>
              <a:rPr dirty="0" smtClean="0" baseline="3410" sz="2550" spc="-4">
                <a:latin typeface="Arial"/>
                <a:cs typeface="Arial"/>
              </a:rPr>
              <a:t> </a:t>
            </a:r>
            <a:r>
              <a:rPr dirty="0" smtClean="0" baseline="3410" sz="2550" spc="-10">
                <a:latin typeface="Arial"/>
                <a:cs typeface="Arial"/>
              </a:rPr>
              <a:t>H</a:t>
            </a:r>
            <a:r>
              <a:rPr dirty="0" smtClean="0" baseline="-10352" sz="2100" spc="10">
                <a:latin typeface="Arial"/>
                <a:cs typeface="Arial"/>
              </a:rPr>
              <a:t>3</a:t>
            </a:r>
            <a:r>
              <a:rPr dirty="0" smtClean="0" baseline="3410" sz="2550" spc="-15">
                <a:latin typeface="Arial"/>
                <a:cs typeface="Arial"/>
              </a:rPr>
              <a:t>O</a:t>
            </a:r>
            <a:r>
              <a:rPr dirty="0" smtClean="0" baseline="37270" sz="2100" spc="0"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21394" y="1673672"/>
            <a:ext cx="613788" cy="278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0"/>
              </a:lnSpc>
              <a:spcBef>
                <a:spcPts val="106"/>
              </a:spcBef>
            </a:pPr>
            <a:r>
              <a:rPr dirty="0" smtClean="0" baseline="6820" sz="2550" spc="10">
                <a:latin typeface="Arial"/>
                <a:cs typeface="Arial"/>
              </a:rPr>
              <a:t>2</a:t>
            </a:r>
            <a:r>
              <a:rPr dirty="0" smtClean="0" baseline="6820" sz="2550" spc="-30">
                <a:latin typeface="Arial"/>
                <a:cs typeface="Arial"/>
              </a:rPr>
              <a:t>H</a:t>
            </a:r>
            <a:r>
              <a:rPr dirty="0" smtClean="0" baseline="-6211" sz="2100" spc="10">
                <a:latin typeface="Arial"/>
                <a:cs typeface="Arial"/>
              </a:rPr>
              <a:t>2</a:t>
            </a:r>
            <a:r>
              <a:rPr dirty="0" smtClean="0" baseline="6820" sz="2550" spc="0">
                <a:latin typeface="Arial"/>
                <a:cs typeface="Arial"/>
              </a:rPr>
              <a:t>O</a:t>
            </a:r>
            <a:endParaRPr sz="17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978813" y="1750139"/>
            <a:ext cx="119188" cy="155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ymbol"/>
                <a:cs typeface="Symbol"/>
              </a:rPr>
              <a:t>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589111" y="1750139"/>
            <a:ext cx="119188" cy="155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ymbol"/>
                <a:cs typeface="Symbol"/>
              </a:rPr>
              <a:t>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958851" y="1773499"/>
            <a:ext cx="1870869" cy="289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5"/>
              </a:lnSpc>
              <a:spcBef>
                <a:spcPts val="110"/>
              </a:spcBef>
            </a:pPr>
            <a:r>
              <a:rPr dirty="0" smtClean="0" baseline="8282" sz="2625" spc="-19" i="1">
                <a:latin typeface="Times New Roman"/>
                <a:cs typeface="Times New Roman"/>
              </a:rPr>
              <a:t>K</a:t>
            </a:r>
            <a:r>
              <a:rPr dirty="0" smtClean="0" baseline="-11595" sz="1500" spc="0" i="1">
                <a:latin typeface="Times New Roman"/>
                <a:cs typeface="Times New Roman"/>
              </a:rPr>
              <a:t>W</a:t>
            </a:r>
            <a:r>
              <a:rPr dirty="0" smtClean="0" baseline="-11595" sz="1500" spc="0" i="1">
                <a:latin typeface="Times New Roman"/>
                <a:cs typeface="Times New Roman"/>
              </a:rPr>
              <a:t>  </a:t>
            </a:r>
            <a:r>
              <a:rPr dirty="0" smtClean="0" baseline="-11595" sz="1500" spc="56" i="1">
                <a:latin typeface="Times New Roman"/>
                <a:cs typeface="Times New Roman"/>
              </a:rPr>
              <a:t> </a:t>
            </a:r>
            <a:r>
              <a:rPr dirty="0" smtClean="0" baseline="7773" sz="2625" spc="0">
                <a:latin typeface="Symbol"/>
                <a:cs typeface="Symbol"/>
              </a:rPr>
              <a:t></a:t>
            </a:r>
            <a:r>
              <a:rPr dirty="0" smtClean="0" baseline="8282" sz="2625" spc="-161">
                <a:latin typeface="Times New Roman"/>
                <a:cs typeface="Times New Roman"/>
              </a:rPr>
              <a:t> </a:t>
            </a:r>
            <a:r>
              <a:rPr dirty="0" smtClean="0" baseline="8282" sz="2625" spc="79">
                <a:latin typeface="Times New Roman"/>
                <a:cs typeface="Times New Roman"/>
              </a:rPr>
              <a:t>[</a:t>
            </a:r>
            <a:r>
              <a:rPr dirty="0" smtClean="0" baseline="8282" sz="2625" spc="79" i="1">
                <a:latin typeface="Times New Roman"/>
                <a:cs typeface="Times New Roman"/>
              </a:rPr>
              <a:t>H</a:t>
            </a:r>
            <a:r>
              <a:rPr dirty="0" smtClean="0" baseline="-11595" sz="1500" spc="-19">
                <a:latin typeface="Times New Roman"/>
                <a:cs typeface="Times New Roman"/>
              </a:rPr>
              <a:t>3</a:t>
            </a:r>
            <a:r>
              <a:rPr dirty="0" smtClean="0" baseline="8282" sz="2625" spc="0" i="1">
                <a:latin typeface="Times New Roman"/>
                <a:cs typeface="Times New Roman"/>
              </a:rPr>
              <a:t>O</a:t>
            </a:r>
            <a:r>
              <a:rPr dirty="0" smtClean="0" baseline="8282" sz="2625" spc="0" i="1">
                <a:latin typeface="Times New Roman"/>
                <a:cs typeface="Times New Roman"/>
              </a:rPr>
              <a:t> </a:t>
            </a:r>
            <a:r>
              <a:rPr dirty="0" smtClean="0" baseline="8282" sz="2625" spc="144" i="1">
                <a:latin typeface="Times New Roman"/>
                <a:cs typeface="Times New Roman"/>
              </a:rPr>
              <a:t> </a:t>
            </a:r>
            <a:r>
              <a:rPr dirty="0" smtClean="0" baseline="8282" sz="2625" spc="-9">
                <a:latin typeface="Times New Roman"/>
                <a:cs typeface="Times New Roman"/>
              </a:rPr>
              <a:t>]</a:t>
            </a:r>
            <a:r>
              <a:rPr dirty="0" smtClean="0" baseline="8282" sz="2625" spc="-54">
                <a:latin typeface="Times New Roman"/>
                <a:cs typeface="Times New Roman"/>
              </a:rPr>
              <a:t>[</a:t>
            </a:r>
            <a:r>
              <a:rPr dirty="0" smtClean="0" baseline="8282" sz="2625" spc="0" i="1">
                <a:latin typeface="Times New Roman"/>
                <a:cs typeface="Times New Roman"/>
              </a:rPr>
              <a:t>OH</a:t>
            </a:r>
            <a:r>
              <a:rPr dirty="0" smtClean="0" baseline="8282" sz="2625" spc="0" i="1">
                <a:latin typeface="Times New Roman"/>
                <a:cs typeface="Times New Roman"/>
              </a:rPr>
              <a:t> </a:t>
            </a:r>
            <a:r>
              <a:rPr dirty="0" smtClean="0" baseline="8282" sz="2625" spc="257" i="1">
                <a:latin typeface="Times New Roman"/>
                <a:cs typeface="Times New Roman"/>
              </a:rPr>
              <a:t> </a:t>
            </a:r>
            <a:r>
              <a:rPr dirty="0" smtClean="0" baseline="8282" sz="2625" spc="0">
                <a:latin typeface="Times New Roman"/>
                <a:cs typeface="Times New Roman"/>
              </a:rPr>
              <a:t>]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92899" y="2083077"/>
            <a:ext cx="3702191" cy="1764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dirty="0" smtClean="0" sz="1350" spc="-14">
                <a:latin typeface="Times New Roman"/>
                <a:cs typeface="Times New Roman"/>
              </a:rPr>
              <a:t>L</a:t>
            </a:r>
            <a:r>
              <a:rPr dirty="0" smtClean="0" sz="1350" spc="0">
                <a:latin typeface="Times New Roman"/>
                <a:cs typeface="Times New Roman"/>
              </a:rPr>
              <a:t>a</a:t>
            </a:r>
            <a:r>
              <a:rPr dirty="0" smtClean="0" sz="1350" spc="33">
                <a:latin typeface="Times New Roman"/>
                <a:cs typeface="Times New Roman"/>
              </a:rPr>
              <a:t> </a:t>
            </a:r>
            <a:r>
              <a:rPr dirty="0" smtClean="0" sz="1350" spc="9">
                <a:latin typeface="Times New Roman"/>
                <a:cs typeface="Times New Roman"/>
              </a:rPr>
              <a:t>n</a:t>
            </a:r>
            <a:r>
              <a:rPr dirty="0" smtClean="0" sz="1350" spc="-4">
                <a:latin typeface="Times New Roman"/>
                <a:cs typeface="Times New Roman"/>
              </a:rPr>
              <a:t>e</a:t>
            </a:r>
            <a:r>
              <a:rPr dirty="0" smtClean="0" sz="1350" spc="0">
                <a:latin typeface="Times New Roman"/>
                <a:cs typeface="Times New Roman"/>
              </a:rPr>
              <a:t>utr</a:t>
            </a:r>
            <a:r>
              <a:rPr dirty="0" smtClean="0" sz="1350" spc="-4">
                <a:latin typeface="Times New Roman"/>
                <a:cs typeface="Times New Roman"/>
              </a:rPr>
              <a:t>a</a:t>
            </a:r>
            <a:r>
              <a:rPr dirty="0" smtClean="0" sz="1350" spc="0">
                <a:latin typeface="Times New Roman"/>
                <a:cs typeface="Times New Roman"/>
              </a:rPr>
              <a:t>l</a:t>
            </a:r>
            <a:r>
              <a:rPr dirty="0" smtClean="0" sz="1350" spc="4">
                <a:latin typeface="Times New Roman"/>
                <a:cs typeface="Times New Roman"/>
              </a:rPr>
              <a:t>i</a:t>
            </a:r>
            <a:r>
              <a:rPr dirty="0" smtClean="0" sz="1350" spc="0">
                <a:latin typeface="Times New Roman"/>
                <a:cs typeface="Times New Roman"/>
              </a:rPr>
              <a:t>té</a:t>
            </a:r>
            <a:r>
              <a:rPr dirty="0" smtClean="0" sz="1350" spc="119">
                <a:latin typeface="Times New Roman"/>
                <a:cs typeface="Times New Roman"/>
              </a:rPr>
              <a:t> </a:t>
            </a:r>
            <a:r>
              <a:rPr dirty="0" smtClean="0" sz="1350" spc="-9">
                <a:latin typeface="Times New Roman"/>
                <a:cs typeface="Times New Roman"/>
              </a:rPr>
              <a:t>é</a:t>
            </a:r>
            <a:r>
              <a:rPr dirty="0" smtClean="0" sz="1350" spc="14">
                <a:latin typeface="Times New Roman"/>
                <a:cs typeface="Times New Roman"/>
              </a:rPr>
              <a:t>l</a:t>
            </a:r>
            <a:r>
              <a:rPr dirty="0" smtClean="0" sz="1350" spc="-4">
                <a:latin typeface="Times New Roman"/>
                <a:cs typeface="Times New Roman"/>
              </a:rPr>
              <a:t>e</a:t>
            </a:r>
            <a:r>
              <a:rPr dirty="0" smtClean="0" sz="1350" spc="-4">
                <a:latin typeface="Times New Roman"/>
                <a:cs typeface="Times New Roman"/>
              </a:rPr>
              <a:t>c</a:t>
            </a:r>
            <a:r>
              <a:rPr dirty="0" smtClean="0" sz="1350" spc="0">
                <a:latin typeface="Times New Roman"/>
                <a:cs typeface="Times New Roman"/>
              </a:rPr>
              <a:t>trique</a:t>
            </a:r>
            <a:r>
              <a:rPr dirty="0" smtClean="0" sz="1350" spc="114">
                <a:latin typeface="Times New Roman"/>
                <a:cs typeface="Times New Roman"/>
              </a:rPr>
              <a:t> </a:t>
            </a:r>
            <a:r>
              <a:rPr dirty="0" smtClean="0" sz="1350" spc="9">
                <a:latin typeface="Times New Roman"/>
                <a:cs typeface="Times New Roman"/>
              </a:rPr>
              <a:t>d</a:t>
            </a:r>
            <a:r>
              <a:rPr dirty="0" smtClean="0" sz="1350" spc="0">
                <a:latin typeface="Times New Roman"/>
                <a:cs typeface="Times New Roman"/>
              </a:rPr>
              <a:t>e</a:t>
            </a:r>
            <a:r>
              <a:rPr dirty="0" smtClean="0" sz="1350" spc="30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la</a:t>
            </a:r>
            <a:r>
              <a:rPr dirty="0" smtClean="0" sz="1350" spc="29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solu</a:t>
            </a:r>
            <a:r>
              <a:rPr dirty="0" smtClean="0" sz="1350" spc="4">
                <a:latin typeface="Times New Roman"/>
                <a:cs typeface="Times New Roman"/>
              </a:rPr>
              <a:t>t</a:t>
            </a:r>
            <a:r>
              <a:rPr dirty="0" smtClean="0" sz="1350" spc="0">
                <a:latin typeface="Times New Roman"/>
                <a:cs typeface="Times New Roman"/>
              </a:rPr>
              <a:t>ion</a:t>
            </a:r>
            <a:r>
              <a:rPr dirty="0" smtClean="0" sz="1350" spc="111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:</a:t>
            </a:r>
            <a:endParaRPr sz="1350">
              <a:latin typeface="Times New Roman"/>
              <a:cs typeface="Times New Roman"/>
            </a:endParaRPr>
          </a:p>
          <a:p>
            <a:pPr marL="12700" marR="171772" indent="2107174">
              <a:lnSpc>
                <a:spcPts val="1552"/>
              </a:lnSpc>
              <a:spcBef>
                <a:spcPts val="628"/>
              </a:spcBef>
            </a:pPr>
            <a:r>
              <a:rPr dirty="0" smtClean="0" sz="1350" spc="9">
                <a:latin typeface="Times New Roman"/>
                <a:cs typeface="Times New Roman"/>
              </a:rPr>
              <a:t>[</a:t>
            </a:r>
            <a:r>
              <a:rPr dirty="0" smtClean="0" sz="1350" spc="0">
                <a:latin typeface="Times New Roman"/>
                <a:cs typeface="Times New Roman"/>
              </a:rPr>
              <a:t>H</a:t>
            </a:r>
            <a:r>
              <a:rPr dirty="0" smtClean="0" baseline="-6441" sz="1350" spc="4">
                <a:latin typeface="Times New Roman"/>
                <a:cs typeface="Times New Roman"/>
              </a:rPr>
              <a:t>3</a:t>
            </a:r>
            <a:r>
              <a:rPr dirty="0" smtClean="0" sz="1350" spc="-4">
                <a:latin typeface="Times New Roman"/>
                <a:cs typeface="Times New Roman"/>
              </a:rPr>
              <a:t>O</a:t>
            </a:r>
            <a:r>
              <a:rPr dirty="0" smtClean="0" baseline="35429" sz="1350" spc="-9">
                <a:latin typeface="Times New Roman"/>
                <a:cs typeface="Times New Roman"/>
              </a:rPr>
              <a:t>+</a:t>
            </a:r>
            <a:r>
              <a:rPr dirty="0" smtClean="0" sz="1350" spc="9">
                <a:latin typeface="Times New Roman"/>
                <a:cs typeface="Times New Roman"/>
              </a:rPr>
              <a:t>]</a:t>
            </a:r>
            <a:r>
              <a:rPr dirty="0" smtClean="0" sz="1350" spc="-4">
                <a:latin typeface="Times New Roman"/>
                <a:cs typeface="Times New Roman"/>
              </a:rPr>
              <a:t>=</a:t>
            </a:r>
            <a:r>
              <a:rPr dirty="0" smtClean="0" sz="1350" spc="9">
                <a:latin typeface="Times New Roman"/>
                <a:cs typeface="Times New Roman"/>
              </a:rPr>
              <a:t>[</a:t>
            </a:r>
            <a:r>
              <a:rPr dirty="0" smtClean="0" sz="1350" spc="-4">
                <a:latin typeface="Times New Roman"/>
                <a:cs typeface="Times New Roman"/>
              </a:rPr>
              <a:t>B</a:t>
            </a:r>
            <a:r>
              <a:rPr dirty="0" smtClean="0" baseline="35429" sz="1350" spc="-4">
                <a:latin typeface="Times New Roman"/>
                <a:cs typeface="Times New Roman"/>
              </a:rPr>
              <a:t>-</a:t>
            </a:r>
            <a:r>
              <a:rPr dirty="0" smtClean="0" sz="1350" spc="9">
                <a:latin typeface="Times New Roman"/>
                <a:cs typeface="Times New Roman"/>
              </a:rPr>
              <a:t>]</a:t>
            </a:r>
            <a:r>
              <a:rPr dirty="0" smtClean="0" sz="1350" spc="-4">
                <a:latin typeface="Times New Roman"/>
                <a:cs typeface="Times New Roman"/>
              </a:rPr>
              <a:t>+</a:t>
            </a:r>
            <a:r>
              <a:rPr dirty="0" smtClean="0" sz="1350" spc="9">
                <a:latin typeface="Times New Roman"/>
                <a:cs typeface="Times New Roman"/>
              </a:rPr>
              <a:t>[</a:t>
            </a:r>
            <a:r>
              <a:rPr dirty="0" smtClean="0" sz="1350" spc="0">
                <a:latin typeface="Times New Roman"/>
                <a:cs typeface="Times New Roman"/>
              </a:rPr>
              <a:t>O</a:t>
            </a:r>
            <a:r>
              <a:rPr dirty="0" smtClean="0" sz="1350" spc="-4">
                <a:latin typeface="Times New Roman"/>
                <a:cs typeface="Times New Roman"/>
              </a:rPr>
              <a:t>H</a:t>
            </a:r>
            <a:r>
              <a:rPr dirty="0" smtClean="0" baseline="35429" sz="1350" spc="-4">
                <a:latin typeface="Times New Roman"/>
                <a:cs typeface="Times New Roman"/>
              </a:rPr>
              <a:t>-</a:t>
            </a:r>
            <a:r>
              <a:rPr dirty="0" smtClean="0" sz="1350" spc="0">
                <a:latin typeface="Times New Roman"/>
                <a:cs typeface="Times New Roman"/>
              </a:rPr>
              <a:t>]</a:t>
            </a:r>
            <a:r>
              <a:rPr dirty="0" smtClean="0" sz="1350" spc="0">
                <a:latin typeface="Times New Roman"/>
                <a:cs typeface="Times New Roman"/>
              </a:rPr>
              <a:t> </a:t>
            </a:r>
            <a:endParaRPr sz="1350">
              <a:latin typeface="Times New Roman"/>
              <a:cs typeface="Times New Roman"/>
            </a:endParaRPr>
          </a:p>
          <a:p>
            <a:pPr marL="12700" marR="171772">
              <a:lnSpc>
                <a:spcPts val="1552"/>
              </a:lnSpc>
              <a:spcBef>
                <a:spcPts val="776"/>
              </a:spcBef>
            </a:pPr>
            <a:r>
              <a:rPr dirty="0" smtClean="0" sz="1350" spc="4">
                <a:latin typeface="Times New Roman"/>
                <a:cs typeface="Times New Roman"/>
              </a:rPr>
              <a:t>C</a:t>
            </a:r>
            <a:r>
              <a:rPr dirty="0" smtClean="0" sz="1350" spc="0">
                <a:latin typeface="Times New Roman"/>
                <a:cs typeface="Times New Roman"/>
              </a:rPr>
              <a:t>ons</a:t>
            </a:r>
            <a:r>
              <a:rPr dirty="0" smtClean="0" sz="1350" spc="-4">
                <a:latin typeface="Times New Roman"/>
                <a:cs typeface="Times New Roman"/>
              </a:rPr>
              <a:t>e</a:t>
            </a:r>
            <a:r>
              <a:rPr dirty="0" smtClean="0" sz="1350" spc="0">
                <a:latin typeface="Times New Roman"/>
                <a:cs typeface="Times New Roman"/>
              </a:rPr>
              <a:t>rv</a:t>
            </a:r>
            <a:r>
              <a:rPr dirty="0" smtClean="0" sz="1350" spc="-9">
                <a:latin typeface="Times New Roman"/>
                <a:cs typeface="Times New Roman"/>
              </a:rPr>
              <a:t>a</a:t>
            </a:r>
            <a:r>
              <a:rPr dirty="0" smtClean="0" sz="1350" spc="0">
                <a:latin typeface="Times New Roman"/>
                <a:cs typeface="Times New Roman"/>
              </a:rPr>
              <a:t>t</a:t>
            </a:r>
            <a:r>
              <a:rPr dirty="0" smtClean="0" sz="1350" spc="4">
                <a:latin typeface="Times New Roman"/>
                <a:cs typeface="Times New Roman"/>
              </a:rPr>
              <a:t>i</a:t>
            </a:r>
            <a:r>
              <a:rPr dirty="0" smtClean="0" sz="1350" spc="0">
                <a:latin typeface="Times New Roman"/>
                <a:cs typeface="Times New Roman"/>
              </a:rPr>
              <a:t>on</a:t>
            </a:r>
            <a:r>
              <a:rPr dirty="0" smtClean="0" sz="1350" spc="161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de</a:t>
            </a:r>
            <a:r>
              <a:rPr dirty="0" smtClean="0" sz="1350" spc="30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la</a:t>
            </a:r>
            <a:r>
              <a:rPr dirty="0" smtClean="0" sz="1350" spc="29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m</a:t>
            </a:r>
            <a:r>
              <a:rPr dirty="0" smtClean="0" sz="1350" spc="-4">
                <a:latin typeface="Times New Roman"/>
                <a:cs typeface="Times New Roman"/>
              </a:rPr>
              <a:t>a</a:t>
            </a:r>
            <a:r>
              <a:rPr dirty="0" smtClean="0" sz="1350" spc="0">
                <a:latin typeface="Times New Roman"/>
                <a:cs typeface="Times New Roman"/>
              </a:rPr>
              <a:t>t</a:t>
            </a:r>
            <a:r>
              <a:rPr dirty="0" smtClean="0" sz="1350" spc="4">
                <a:latin typeface="Times New Roman"/>
                <a:cs typeface="Times New Roman"/>
              </a:rPr>
              <a:t>i</a:t>
            </a:r>
            <a:r>
              <a:rPr dirty="0" smtClean="0" sz="1350" spc="4">
                <a:latin typeface="Times New Roman"/>
                <a:cs typeface="Times New Roman"/>
              </a:rPr>
              <a:t>è</a:t>
            </a:r>
            <a:r>
              <a:rPr dirty="0" smtClean="0" sz="1350" spc="0">
                <a:latin typeface="Times New Roman"/>
                <a:cs typeface="Times New Roman"/>
              </a:rPr>
              <a:t>re</a:t>
            </a:r>
            <a:r>
              <a:rPr dirty="0" smtClean="0" sz="1350" spc="98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:</a:t>
            </a:r>
            <a:endParaRPr sz="1350">
              <a:latin typeface="Times New Roman"/>
              <a:cs typeface="Times New Roman"/>
            </a:endParaRPr>
          </a:p>
          <a:p>
            <a:pPr marL="2158595">
              <a:lnSpc>
                <a:spcPts val="1639"/>
              </a:lnSpc>
              <a:spcBef>
                <a:spcPts val="858"/>
              </a:spcBef>
            </a:pPr>
            <a:r>
              <a:rPr dirty="0" smtClean="0" baseline="-2147" sz="2025" spc="9">
                <a:latin typeface="Times New Roman"/>
                <a:cs typeface="Times New Roman"/>
              </a:rPr>
              <a:t>[</a:t>
            </a:r>
            <a:r>
              <a:rPr dirty="0" smtClean="0" baseline="-2147" sz="2025" spc="-9">
                <a:latin typeface="Times New Roman"/>
                <a:cs typeface="Times New Roman"/>
              </a:rPr>
              <a:t>B</a:t>
            </a:r>
            <a:r>
              <a:rPr dirty="0" smtClean="0" baseline="-2147" sz="2025" spc="0">
                <a:latin typeface="Times New Roman"/>
                <a:cs typeface="Times New Roman"/>
              </a:rPr>
              <a:t>H]</a:t>
            </a:r>
            <a:r>
              <a:rPr dirty="0" smtClean="0" baseline="-2147" sz="2025" spc="70">
                <a:latin typeface="Times New Roman"/>
                <a:cs typeface="Times New Roman"/>
              </a:rPr>
              <a:t> </a:t>
            </a:r>
            <a:r>
              <a:rPr dirty="0" smtClean="0" baseline="-2147" sz="2025" spc="0">
                <a:latin typeface="Times New Roman"/>
                <a:cs typeface="Times New Roman"/>
              </a:rPr>
              <a:t>+</a:t>
            </a:r>
            <a:r>
              <a:rPr dirty="0" smtClean="0" baseline="-2147" sz="2025" spc="20">
                <a:latin typeface="Times New Roman"/>
                <a:cs typeface="Times New Roman"/>
              </a:rPr>
              <a:t> </a:t>
            </a:r>
            <a:r>
              <a:rPr dirty="0" smtClean="0" baseline="-2147" sz="2025" spc="9">
                <a:latin typeface="Times New Roman"/>
                <a:cs typeface="Times New Roman"/>
              </a:rPr>
              <a:t>[</a:t>
            </a:r>
            <a:r>
              <a:rPr dirty="0" smtClean="0" baseline="-2147" sz="2025" spc="-4">
                <a:latin typeface="Times New Roman"/>
                <a:cs typeface="Times New Roman"/>
              </a:rPr>
              <a:t>B</a:t>
            </a:r>
            <a:r>
              <a:rPr dirty="0" smtClean="0" baseline="32208" sz="1350" spc="-4">
                <a:latin typeface="Times New Roman"/>
                <a:cs typeface="Times New Roman"/>
              </a:rPr>
              <a:t>-</a:t>
            </a:r>
            <a:r>
              <a:rPr dirty="0" smtClean="0" baseline="-2147" sz="2025" spc="0">
                <a:latin typeface="Times New Roman"/>
                <a:cs typeface="Times New Roman"/>
              </a:rPr>
              <a:t>]</a:t>
            </a:r>
            <a:r>
              <a:rPr dirty="0" smtClean="0" baseline="-2147" sz="2025" spc="59">
                <a:latin typeface="Times New Roman"/>
                <a:cs typeface="Times New Roman"/>
              </a:rPr>
              <a:t> </a:t>
            </a:r>
            <a:r>
              <a:rPr dirty="0" smtClean="0" baseline="-2147" sz="2025" spc="0">
                <a:latin typeface="Times New Roman"/>
                <a:cs typeface="Times New Roman"/>
              </a:rPr>
              <a:t>=</a:t>
            </a:r>
            <a:r>
              <a:rPr dirty="0" smtClean="0" baseline="-2147" sz="2025" spc="20">
                <a:latin typeface="Times New Roman"/>
                <a:cs typeface="Times New Roman"/>
              </a:rPr>
              <a:t> </a:t>
            </a:r>
            <a:r>
              <a:rPr dirty="0" smtClean="0" baseline="-2147" sz="2025" spc="9">
                <a:latin typeface="Times New Roman"/>
                <a:cs typeface="Times New Roman"/>
              </a:rPr>
              <a:t>[</a:t>
            </a:r>
            <a:r>
              <a:rPr dirty="0" smtClean="0" baseline="-2147" sz="2025" spc="-4">
                <a:latin typeface="Times New Roman"/>
                <a:cs typeface="Times New Roman"/>
              </a:rPr>
              <a:t>C</a:t>
            </a:r>
            <a:r>
              <a:rPr dirty="0" smtClean="0" baseline="-9662" sz="1350" spc="4">
                <a:latin typeface="Times New Roman"/>
                <a:cs typeface="Times New Roman"/>
              </a:rPr>
              <a:t>0</a:t>
            </a:r>
            <a:r>
              <a:rPr dirty="0" smtClean="0" baseline="-2147" sz="2025" spc="0">
                <a:latin typeface="Times New Roman"/>
                <a:cs typeface="Times New Roman"/>
              </a:rPr>
              <a:t>]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64"/>
              </a:spcBef>
            </a:pPr>
            <a:r>
              <a:rPr dirty="0" smtClean="0" sz="1350" spc="0">
                <a:latin typeface="Times New Roman"/>
                <a:cs typeface="Times New Roman"/>
              </a:rPr>
              <a:t>D</a:t>
            </a:r>
            <a:r>
              <a:rPr dirty="0" smtClean="0" sz="1350" spc="-9">
                <a:latin typeface="Times New Roman"/>
                <a:cs typeface="Times New Roman"/>
              </a:rPr>
              <a:t>è</a:t>
            </a:r>
            <a:r>
              <a:rPr dirty="0" smtClean="0" sz="1350" spc="0">
                <a:latin typeface="Times New Roman"/>
                <a:cs typeface="Times New Roman"/>
              </a:rPr>
              <a:t>s</a:t>
            </a:r>
            <a:r>
              <a:rPr dirty="0" smtClean="0" sz="1350" spc="51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lors,</a:t>
            </a:r>
            <a:endParaRPr sz="1350">
              <a:latin typeface="Times New Roman"/>
              <a:cs typeface="Times New Roman"/>
            </a:endParaRPr>
          </a:p>
          <a:p>
            <a:pPr marR="12700" algn="r">
              <a:lnSpc>
                <a:spcPct val="100000"/>
              </a:lnSpc>
              <a:spcBef>
                <a:spcPts val="955"/>
              </a:spcBef>
              <a:tabLst>
                <a:tab pos="546100" algn="l"/>
              </a:tabLst>
            </a:pPr>
            <a:r>
              <a:rPr dirty="0" smtClean="0" sz="1350" i="1" u="sng">
                <a:latin typeface="Times New Roman"/>
                <a:cs typeface="Times New Roman"/>
              </a:rPr>
              <a:t> </a:t>
            </a:r>
            <a:r>
              <a:rPr dirty="0" smtClean="0" sz="1350" i="1" u="sng">
                <a:latin typeface="Times New Roman"/>
                <a:cs typeface="Times New Roman"/>
              </a:rPr>
              <a:t>  </a:t>
            </a:r>
            <a:r>
              <a:rPr dirty="0" smtClean="0" sz="1350" spc="-114" i="1" u="sng">
                <a:latin typeface="Times New Roman"/>
                <a:cs typeface="Times New Roman"/>
              </a:rPr>
              <a:t> </a:t>
            </a:r>
            <a:r>
              <a:rPr dirty="0" smtClean="0" sz="1350" spc="54" i="1" u="sng">
                <a:latin typeface="Times New Roman"/>
                <a:cs typeface="Times New Roman"/>
              </a:rPr>
              <a:t>K</a:t>
            </a:r>
            <a:r>
              <a:rPr dirty="0" smtClean="0" baseline="-25364" sz="1200" spc="0" i="1" u="sng">
                <a:latin typeface="Times New Roman"/>
                <a:cs typeface="Times New Roman"/>
              </a:rPr>
              <a:t>W</a:t>
            </a:r>
            <a:r>
              <a:rPr dirty="0" smtClean="0" baseline="-25364" sz="1200" spc="0" i="1" u="sng">
                <a:latin typeface="Times New Roman"/>
                <a:cs typeface="Times New Roman"/>
              </a:rPr>
              <a:t> </a:t>
            </a:r>
            <a:r>
              <a:rPr dirty="0" smtClean="0" baseline="-25364" sz="1200" spc="0" i="1" u="sng">
                <a:latin typeface="Times New Roman"/>
                <a:cs typeface="Times New Roman"/>
              </a:rPr>
              <a:t>	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069960" y="3323209"/>
            <a:ext cx="315777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-19">
                <a:latin typeface="Calibri"/>
                <a:cs typeface="Calibri"/>
              </a:rPr>
              <a:t>E</a:t>
            </a:r>
            <a:r>
              <a:rPr dirty="0" smtClean="0" baseline="2730" sz="3000" spc="0">
                <a:latin typeface="Calibri"/>
                <a:cs typeface="Calibri"/>
              </a:rPr>
              <a:t>q</a:t>
            </a:r>
            <a:r>
              <a:rPr dirty="0" smtClean="0" baseline="2730" sz="3000" spc="4">
                <a:latin typeface="Calibri"/>
                <a:cs typeface="Calibri"/>
              </a:rPr>
              <a:t>u</a:t>
            </a:r>
            <a:r>
              <a:rPr dirty="0" smtClean="0" baseline="2730" sz="3000" spc="-25">
                <a:latin typeface="Calibri"/>
                <a:cs typeface="Calibri"/>
              </a:rPr>
              <a:t>a</a:t>
            </a:r>
            <a:r>
              <a:rPr dirty="0" smtClean="0" baseline="2730" sz="3000" spc="0">
                <a:latin typeface="Calibri"/>
                <a:cs typeface="Calibri"/>
              </a:rPr>
              <a:t>tion</a:t>
            </a:r>
            <a:r>
              <a:rPr dirty="0" smtClean="0" baseline="2730" sz="3000" spc="-19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du</a:t>
            </a:r>
            <a:r>
              <a:rPr dirty="0" smtClean="0" baseline="2730" sz="3000" spc="-14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t</a:t>
            </a:r>
            <a:r>
              <a:rPr dirty="0" smtClean="0" baseline="2730" sz="3000" spc="-34">
                <a:latin typeface="Calibri"/>
                <a:cs typeface="Calibri"/>
              </a:rPr>
              <a:t>r</a:t>
            </a:r>
            <a:r>
              <a:rPr dirty="0" smtClean="0" baseline="2730" sz="3000" spc="0">
                <a:latin typeface="Calibri"/>
                <a:cs typeface="Calibri"/>
              </a:rPr>
              <a:t>oi</a:t>
            </a:r>
            <a:r>
              <a:rPr dirty="0" smtClean="0" baseline="2730" sz="3000" spc="-9">
                <a:latin typeface="Calibri"/>
                <a:cs typeface="Calibri"/>
              </a:rPr>
              <a:t>s</a:t>
            </a:r>
            <a:r>
              <a:rPr dirty="0" smtClean="0" baseline="2730" sz="3000" spc="0">
                <a:latin typeface="Calibri"/>
                <a:cs typeface="Calibri"/>
              </a:rPr>
              <a:t>i</a:t>
            </a:r>
            <a:r>
              <a:rPr dirty="0" smtClean="0" baseline="2730" sz="3000" spc="-4">
                <a:latin typeface="Calibri"/>
                <a:cs typeface="Calibri"/>
              </a:rPr>
              <a:t>è</a:t>
            </a:r>
            <a:r>
              <a:rPr dirty="0" smtClean="0" baseline="2730" sz="3000" spc="0">
                <a:latin typeface="Calibri"/>
                <a:cs typeface="Calibri"/>
              </a:rPr>
              <a:t>me</a:t>
            </a:r>
            <a:r>
              <a:rPr dirty="0" smtClean="0" baseline="2730" sz="3000" spc="34">
                <a:latin typeface="Calibri"/>
                <a:cs typeface="Calibri"/>
              </a:rPr>
              <a:t> </a:t>
            </a:r>
            <a:r>
              <a:rPr dirty="0" smtClean="0" baseline="2730" sz="3000" spc="4">
                <a:latin typeface="Calibri"/>
                <a:cs typeface="Calibri"/>
              </a:rPr>
              <a:t>d</a:t>
            </a:r>
            <a:r>
              <a:rPr dirty="0" smtClean="0" baseline="2730" sz="3000" spc="0">
                <a:latin typeface="Calibri"/>
                <a:cs typeface="Calibri"/>
              </a:rPr>
              <a:t>e</a:t>
            </a:r>
            <a:r>
              <a:rPr dirty="0" smtClean="0" baseline="2730" sz="3000" spc="4">
                <a:latin typeface="Calibri"/>
                <a:cs typeface="Calibri"/>
              </a:rPr>
              <a:t>g</a:t>
            </a:r>
            <a:r>
              <a:rPr dirty="0" smtClean="0" baseline="2730" sz="3000" spc="-25">
                <a:latin typeface="Calibri"/>
                <a:cs typeface="Calibri"/>
              </a:rPr>
              <a:t>r</a:t>
            </a:r>
            <a:r>
              <a:rPr dirty="0" smtClean="0" baseline="2730" sz="3000" spc="0">
                <a:latin typeface="Calibri"/>
                <a:cs typeface="Calibri"/>
              </a:rPr>
              <a:t>é!!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02083" y="3712167"/>
            <a:ext cx="97673" cy="127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35"/>
              </a:lnSpc>
              <a:spcBef>
                <a:spcPts val="46"/>
              </a:spcBef>
            </a:pPr>
            <a:r>
              <a:rPr dirty="0" smtClean="0" sz="800" spc="0">
                <a:latin typeface="Symbol"/>
                <a:cs typeface="Symbol"/>
              </a:rPr>
              <a:t></a:t>
            </a:r>
            <a:endParaRPr sz="8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06505" y="3712167"/>
            <a:ext cx="97673" cy="127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35"/>
              </a:lnSpc>
              <a:spcBef>
                <a:spcPts val="46"/>
              </a:spcBef>
            </a:pPr>
            <a:r>
              <a:rPr dirty="0" smtClean="0" sz="800" spc="0">
                <a:latin typeface="Symbol"/>
                <a:cs typeface="Symbol"/>
              </a:rPr>
              <a:t></a:t>
            </a:r>
            <a:endParaRPr sz="8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86279" y="3730645"/>
            <a:ext cx="1242766" cy="233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dirty="0" smtClean="0" baseline="6441" sz="2025" spc="75">
                <a:latin typeface="Times New Roman"/>
                <a:cs typeface="Times New Roman"/>
              </a:rPr>
              <a:t>[</a:t>
            </a:r>
            <a:r>
              <a:rPr dirty="0" smtClean="0" baseline="6441" sz="2025" spc="0" i="1">
                <a:latin typeface="Times New Roman"/>
                <a:cs typeface="Times New Roman"/>
              </a:rPr>
              <a:t>H</a:t>
            </a:r>
            <a:r>
              <a:rPr dirty="0" smtClean="0" baseline="6441" sz="2025" spc="-200" i="1">
                <a:latin typeface="Times New Roman"/>
                <a:cs typeface="Times New Roman"/>
              </a:rPr>
              <a:t> </a:t>
            </a:r>
            <a:r>
              <a:rPr dirty="0" smtClean="0" baseline="-10870" sz="1200" spc="39">
                <a:latin typeface="Times New Roman"/>
                <a:cs typeface="Times New Roman"/>
              </a:rPr>
              <a:t>3</a:t>
            </a:r>
            <a:r>
              <a:rPr dirty="0" smtClean="0" baseline="6441" sz="2025" spc="0" i="1">
                <a:latin typeface="Times New Roman"/>
                <a:cs typeface="Times New Roman"/>
              </a:rPr>
              <a:t>O</a:t>
            </a:r>
            <a:r>
              <a:rPr dirty="0" smtClean="0" baseline="6441" sz="2025" spc="0" i="1">
                <a:latin typeface="Times New Roman"/>
                <a:cs typeface="Times New Roman"/>
              </a:rPr>
              <a:t> </a:t>
            </a:r>
            <a:r>
              <a:rPr dirty="0" smtClean="0" baseline="6441" sz="2025" spc="157" i="1">
                <a:latin typeface="Times New Roman"/>
                <a:cs typeface="Times New Roman"/>
              </a:rPr>
              <a:t> </a:t>
            </a:r>
            <a:r>
              <a:rPr dirty="0" smtClean="0" baseline="6441" sz="2025" spc="0">
                <a:latin typeface="Times New Roman"/>
                <a:cs typeface="Times New Roman"/>
              </a:rPr>
              <a:t>]</a:t>
            </a:r>
            <a:r>
              <a:rPr dirty="0" smtClean="0" baseline="6441" sz="2025" spc="-31">
                <a:latin typeface="Times New Roman"/>
                <a:cs typeface="Times New Roman"/>
              </a:rPr>
              <a:t> </a:t>
            </a:r>
            <a:r>
              <a:rPr dirty="0" smtClean="0" baseline="6046" sz="2025" spc="0">
                <a:latin typeface="Symbol"/>
                <a:cs typeface="Symbol"/>
              </a:rPr>
              <a:t></a:t>
            </a:r>
            <a:r>
              <a:rPr dirty="0" smtClean="0" baseline="6441" sz="2025" spc="-62">
                <a:latin typeface="Times New Roman"/>
                <a:cs typeface="Times New Roman"/>
              </a:rPr>
              <a:t> </a:t>
            </a:r>
            <a:r>
              <a:rPr dirty="0" smtClean="0" baseline="6441" sz="2025" spc="79">
                <a:latin typeface="Times New Roman"/>
                <a:cs typeface="Times New Roman"/>
              </a:rPr>
              <a:t>[</a:t>
            </a:r>
            <a:r>
              <a:rPr dirty="0" smtClean="0" baseline="6441" sz="2025" spc="0" i="1">
                <a:latin typeface="Times New Roman"/>
                <a:cs typeface="Times New Roman"/>
              </a:rPr>
              <a:t>B</a:t>
            </a:r>
            <a:r>
              <a:rPr dirty="0" smtClean="0" baseline="6441" sz="2025" spc="0" i="1">
                <a:latin typeface="Times New Roman"/>
                <a:cs typeface="Times New Roman"/>
              </a:rPr>
              <a:t> </a:t>
            </a:r>
            <a:r>
              <a:rPr dirty="0" smtClean="0" baseline="6441" sz="2025" spc="148" i="1">
                <a:latin typeface="Times New Roman"/>
                <a:cs typeface="Times New Roman"/>
              </a:rPr>
              <a:t> </a:t>
            </a:r>
            <a:r>
              <a:rPr dirty="0" smtClean="0" baseline="6441" sz="2025" spc="0">
                <a:latin typeface="Times New Roman"/>
                <a:cs typeface="Times New Roman"/>
              </a:rPr>
              <a:t>]</a:t>
            </a:r>
            <a:r>
              <a:rPr dirty="0" smtClean="0" baseline="6441" sz="2025" spc="-116">
                <a:latin typeface="Times New Roman"/>
                <a:cs typeface="Times New Roman"/>
              </a:rPr>
              <a:t> </a:t>
            </a:r>
            <a:r>
              <a:rPr dirty="0" smtClean="0" baseline="6046" sz="2025" spc="0">
                <a:latin typeface="Symbol"/>
                <a:cs typeface="Symbol"/>
              </a:rPr>
              <a:t>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26325" y="3852280"/>
            <a:ext cx="97673" cy="127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35"/>
              </a:lnSpc>
              <a:spcBef>
                <a:spcPts val="46"/>
              </a:spcBef>
            </a:pPr>
            <a:r>
              <a:rPr dirty="0" smtClean="0" sz="800" spc="0">
                <a:latin typeface="Symbol"/>
                <a:cs typeface="Symbol"/>
              </a:rPr>
              <a:t></a:t>
            </a:r>
            <a:endParaRPr sz="8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10202" y="3873569"/>
            <a:ext cx="615864" cy="230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baseline="8589" sz="2025" spc="79">
                <a:latin typeface="Times New Roman"/>
                <a:cs typeface="Times New Roman"/>
              </a:rPr>
              <a:t>[</a:t>
            </a:r>
            <a:r>
              <a:rPr dirty="0" smtClean="0" baseline="8589" sz="2025" spc="0" i="1">
                <a:latin typeface="Times New Roman"/>
                <a:cs typeface="Times New Roman"/>
              </a:rPr>
              <a:t>H</a:t>
            </a:r>
            <a:r>
              <a:rPr dirty="0" smtClean="0" baseline="8589" sz="2025" spc="-200" i="1">
                <a:latin typeface="Times New Roman"/>
                <a:cs typeface="Times New Roman"/>
              </a:rPr>
              <a:t> </a:t>
            </a:r>
            <a:r>
              <a:rPr dirty="0" smtClean="0" baseline="-10870" sz="1200" spc="39">
                <a:latin typeface="Times New Roman"/>
                <a:cs typeface="Times New Roman"/>
              </a:rPr>
              <a:t>3</a:t>
            </a:r>
            <a:r>
              <a:rPr dirty="0" smtClean="0" baseline="8589" sz="2025" spc="0" i="1">
                <a:latin typeface="Times New Roman"/>
                <a:cs typeface="Times New Roman"/>
              </a:rPr>
              <a:t>O</a:t>
            </a:r>
            <a:r>
              <a:rPr dirty="0" smtClean="0" baseline="8589" sz="2025" spc="0" i="1">
                <a:latin typeface="Times New Roman"/>
                <a:cs typeface="Times New Roman"/>
              </a:rPr>
              <a:t> </a:t>
            </a:r>
            <a:r>
              <a:rPr dirty="0" smtClean="0" baseline="8589" sz="2025" spc="157" i="1">
                <a:latin typeface="Times New Roman"/>
                <a:cs typeface="Times New Roman"/>
              </a:rPr>
              <a:t> </a:t>
            </a:r>
            <a:r>
              <a:rPr dirty="0" smtClean="0" baseline="8589" sz="2025" spc="0">
                <a:latin typeface="Times New Roman"/>
                <a:cs typeface="Times New Roman"/>
              </a:rPr>
              <a:t>]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94146" y="4192022"/>
            <a:ext cx="1848238" cy="224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70"/>
              </a:lnSpc>
              <a:spcBef>
                <a:spcPts val="83"/>
              </a:spcBef>
            </a:pPr>
            <a:r>
              <a:rPr dirty="0" smtClean="0" baseline="-2147" sz="2025" spc="-4">
                <a:latin typeface="Times New Roman"/>
                <a:cs typeface="Times New Roman"/>
              </a:rPr>
              <a:t>K</a:t>
            </a:r>
            <a:r>
              <a:rPr dirty="0" smtClean="0" baseline="-9662" sz="1350" spc="4">
                <a:latin typeface="Times New Roman"/>
                <a:cs typeface="Times New Roman"/>
              </a:rPr>
              <a:t>a</a:t>
            </a:r>
            <a:r>
              <a:rPr dirty="0" smtClean="0" baseline="-2147" sz="2025" spc="0">
                <a:latin typeface="Times New Roman"/>
                <a:cs typeface="Times New Roman"/>
              </a:rPr>
              <a:t>(</a:t>
            </a:r>
            <a:r>
              <a:rPr dirty="0" smtClean="0" baseline="-2147" sz="2025" spc="4">
                <a:latin typeface="Times New Roman"/>
                <a:cs typeface="Times New Roman"/>
              </a:rPr>
              <a:t>[</a:t>
            </a:r>
            <a:r>
              <a:rPr dirty="0" smtClean="0" baseline="-2147" sz="2025" spc="-4">
                <a:latin typeface="Times New Roman"/>
                <a:cs typeface="Times New Roman"/>
              </a:rPr>
              <a:t>C</a:t>
            </a:r>
            <a:r>
              <a:rPr dirty="0" smtClean="0" baseline="-9662" sz="1350" spc="4">
                <a:latin typeface="Times New Roman"/>
                <a:cs typeface="Times New Roman"/>
              </a:rPr>
              <a:t>0</a:t>
            </a:r>
            <a:r>
              <a:rPr dirty="0" smtClean="0" baseline="-2147" sz="2025" spc="9">
                <a:latin typeface="Times New Roman"/>
                <a:cs typeface="Times New Roman"/>
              </a:rPr>
              <a:t>]</a:t>
            </a:r>
            <a:r>
              <a:rPr dirty="0" smtClean="0" baseline="-2147" sz="2025" spc="-19">
                <a:latin typeface="Times New Roman"/>
                <a:cs typeface="Times New Roman"/>
              </a:rPr>
              <a:t>-</a:t>
            </a:r>
            <a:r>
              <a:rPr dirty="0" smtClean="0" baseline="-2147" sz="2025" spc="9">
                <a:latin typeface="Times New Roman"/>
                <a:cs typeface="Times New Roman"/>
              </a:rPr>
              <a:t>[</a:t>
            </a:r>
            <a:r>
              <a:rPr dirty="0" smtClean="0" baseline="-2147" sz="2025" spc="-9">
                <a:latin typeface="Times New Roman"/>
                <a:cs typeface="Times New Roman"/>
              </a:rPr>
              <a:t>B</a:t>
            </a:r>
            <a:r>
              <a:rPr dirty="0" smtClean="0" baseline="32208" sz="1350" spc="-4">
                <a:latin typeface="Times New Roman"/>
                <a:cs typeface="Times New Roman"/>
              </a:rPr>
              <a:t>-</a:t>
            </a:r>
            <a:r>
              <a:rPr dirty="0" smtClean="0" baseline="-2147" sz="2025" spc="9">
                <a:latin typeface="Times New Roman"/>
                <a:cs typeface="Times New Roman"/>
              </a:rPr>
              <a:t>]</a:t>
            </a:r>
            <a:r>
              <a:rPr dirty="0" smtClean="0" baseline="-2147" sz="2025" spc="0">
                <a:latin typeface="Times New Roman"/>
                <a:cs typeface="Times New Roman"/>
              </a:rPr>
              <a:t>)</a:t>
            </a:r>
            <a:r>
              <a:rPr dirty="0" smtClean="0" baseline="-2147" sz="2025" spc="-9">
                <a:latin typeface="Times New Roman"/>
                <a:cs typeface="Times New Roman"/>
              </a:rPr>
              <a:t>=</a:t>
            </a:r>
            <a:r>
              <a:rPr dirty="0" smtClean="0" baseline="-2147" sz="2025" spc="9">
                <a:latin typeface="Times New Roman"/>
                <a:cs typeface="Times New Roman"/>
              </a:rPr>
              <a:t>[</a:t>
            </a:r>
            <a:r>
              <a:rPr dirty="0" smtClean="0" baseline="-2147" sz="2025" spc="-4">
                <a:latin typeface="Times New Roman"/>
                <a:cs typeface="Times New Roman"/>
              </a:rPr>
              <a:t>B</a:t>
            </a:r>
            <a:r>
              <a:rPr dirty="0" smtClean="0" baseline="32208" sz="1350" spc="-4">
                <a:latin typeface="Times New Roman"/>
                <a:cs typeface="Times New Roman"/>
              </a:rPr>
              <a:t>-</a:t>
            </a:r>
            <a:r>
              <a:rPr dirty="0" smtClean="0" baseline="-2147" sz="2025" spc="9">
                <a:latin typeface="Times New Roman"/>
                <a:cs typeface="Times New Roman"/>
              </a:rPr>
              <a:t>][</a:t>
            </a:r>
            <a:r>
              <a:rPr dirty="0" smtClean="0" baseline="-2147" sz="2025" spc="-4">
                <a:latin typeface="Times New Roman"/>
                <a:cs typeface="Times New Roman"/>
              </a:rPr>
              <a:t>H</a:t>
            </a:r>
            <a:r>
              <a:rPr dirty="0" smtClean="0" baseline="-9662" sz="1350" spc="4">
                <a:latin typeface="Times New Roman"/>
                <a:cs typeface="Times New Roman"/>
              </a:rPr>
              <a:t>3</a:t>
            </a:r>
            <a:r>
              <a:rPr dirty="0" smtClean="0" baseline="-2147" sz="2025" spc="-14">
                <a:latin typeface="Times New Roman"/>
                <a:cs typeface="Times New Roman"/>
              </a:rPr>
              <a:t>O</a:t>
            </a:r>
            <a:r>
              <a:rPr dirty="0" smtClean="0" baseline="32208" sz="1350" spc="4">
                <a:latin typeface="Times New Roman"/>
                <a:cs typeface="Times New Roman"/>
              </a:rPr>
              <a:t>+</a:t>
            </a:r>
            <a:r>
              <a:rPr dirty="0" smtClean="0" baseline="-2147" sz="2025" spc="0">
                <a:latin typeface="Times New Roman"/>
                <a:cs typeface="Times New Roman"/>
              </a:rPr>
              <a:t>]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69960" y="4695190"/>
            <a:ext cx="326082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latin typeface="Calibri"/>
                <a:cs typeface="Calibri"/>
              </a:rPr>
              <a:t>ap</a:t>
            </a:r>
            <a:r>
              <a:rPr dirty="0" smtClean="0" baseline="2730" sz="3000" spc="4">
                <a:latin typeface="Calibri"/>
                <a:cs typeface="Calibri"/>
              </a:rPr>
              <a:t>p</a:t>
            </a:r>
            <a:r>
              <a:rPr dirty="0" smtClean="0" baseline="2730" sz="3000" spc="-39">
                <a:latin typeface="Calibri"/>
                <a:cs typeface="Calibri"/>
              </a:rPr>
              <a:t>r</a:t>
            </a:r>
            <a:r>
              <a:rPr dirty="0" smtClean="0" baseline="2730" sz="3000" spc="-34">
                <a:latin typeface="Calibri"/>
                <a:cs typeface="Calibri"/>
              </a:rPr>
              <a:t>o</a:t>
            </a:r>
            <a:r>
              <a:rPr dirty="0" smtClean="0" baseline="2730" sz="3000" spc="0">
                <a:latin typeface="Calibri"/>
                <a:cs typeface="Calibri"/>
              </a:rPr>
              <a:t>x</a:t>
            </a:r>
            <a:r>
              <a:rPr dirty="0" smtClean="0" baseline="2730" sz="3000" spc="-4">
                <a:latin typeface="Calibri"/>
                <a:cs typeface="Calibri"/>
              </a:rPr>
              <a:t>i</a:t>
            </a:r>
            <a:r>
              <a:rPr dirty="0" smtClean="0" baseline="2730" sz="3000" spc="0">
                <a:latin typeface="Calibri"/>
                <a:cs typeface="Calibri"/>
              </a:rPr>
              <a:t>m</a:t>
            </a:r>
            <a:r>
              <a:rPr dirty="0" smtClean="0" baseline="2730" sz="3000" spc="-29">
                <a:latin typeface="Calibri"/>
                <a:cs typeface="Calibri"/>
              </a:rPr>
              <a:t>a</a:t>
            </a:r>
            <a:r>
              <a:rPr dirty="0" smtClean="0" baseline="2730" sz="3000" spc="0">
                <a:latin typeface="Calibri"/>
                <a:cs typeface="Calibri"/>
              </a:rPr>
              <a:t>tions</a:t>
            </a:r>
            <a:r>
              <a:rPr dirty="0" smtClean="0" baseline="2730" sz="3000" spc="0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s</a:t>
            </a:r>
            <a:r>
              <a:rPr dirty="0" smtClean="0" baseline="2730" sz="3000" spc="-4">
                <a:latin typeface="Calibri"/>
                <a:cs typeface="Calibri"/>
              </a:rPr>
              <a:t>i</a:t>
            </a:r>
            <a:r>
              <a:rPr dirty="0" smtClean="0" baseline="2730" sz="3000" spc="0">
                <a:latin typeface="Calibri"/>
                <a:cs typeface="Calibri"/>
              </a:rPr>
              <a:t>mp</a:t>
            </a:r>
            <a:r>
              <a:rPr dirty="0" smtClean="0" baseline="2730" sz="3000" spc="-4">
                <a:latin typeface="Calibri"/>
                <a:cs typeface="Calibri"/>
              </a:rPr>
              <a:t>l</a:t>
            </a:r>
            <a:r>
              <a:rPr dirty="0" smtClean="0" baseline="2730" sz="3000" spc="0">
                <a:latin typeface="Calibri"/>
                <a:cs typeface="Calibri"/>
              </a:rPr>
              <a:t>if</a:t>
            </a:r>
            <a:r>
              <a:rPr dirty="0" smtClean="0" baseline="2730" sz="3000" spc="-9">
                <a:latin typeface="Calibri"/>
                <a:cs typeface="Calibri"/>
              </a:rPr>
              <a:t>i</a:t>
            </a:r>
            <a:r>
              <a:rPr dirty="0" smtClean="0" baseline="2730" sz="3000" spc="-9">
                <a:latin typeface="Calibri"/>
                <a:cs typeface="Calibri"/>
              </a:rPr>
              <a:t>c</a:t>
            </a:r>
            <a:r>
              <a:rPr dirty="0" smtClean="0" baseline="2730" sz="3000" spc="-25">
                <a:latin typeface="Calibri"/>
                <a:cs typeface="Calibri"/>
              </a:rPr>
              <a:t>a</a:t>
            </a:r>
            <a:r>
              <a:rPr dirty="0" smtClean="0" baseline="2730" sz="3000" spc="0">
                <a:latin typeface="Calibri"/>
                <a:cs typeface="Calibri"/>
              </a:rPr>
              <a:t>tr</a:t>
            </a:r>
            <a:r>
              <a:rPr dirty="0" smtClean="0" baseline="2730" sz="3000" spc="-4">
                <a:latin typeface="Calibri"/>
                <a:cs typeface="Calibri"/>
              </a:rPr>
              <a:t>i</a:t>
            </a:r>
            <a:r>
              <a:rPr dirty="0" smtClean="0" baseline="2730" sz="3000" spc="0">
                <a:latin typeface="Calibri"/>
                <a:cs typeface="Calibri"/>
              </a:rPr>
              <a:t>ces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48330" y="4832870"/>
            <a:ext cx="1533033" cy="319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30"/>
              </a:lnSpc>
              <a:tabLst>
                <a:tab pos="1473200" algn="l"/>
              </a:tabLst>
            </a:pPr>
            <a:r>
              <a:rPr dirty="0" smtClean="0" baseline="-8589" sz="2025" spc="79">
                <a:latin typeface="Times New Roman"/>
                <a:cs typeface="Times New Roman"/>
              </a:rPr>
              <a:t>[</a:t>
            </a:r>
            <a:r>
              <a:rPr dirty="0" smtClean="0" baseline="-8589" sz="2025" spc="0" i="1">
                <a:latin typeface="Times New Roman"/>
                <a:cs typeface="Times New Roman"/>
              </a:rPr>
              <a:t>B</a:t>
            </a:r>
            <a:r>
              <a:rPr dirty="0" smtClean="0" baseline="-8589" sz="2025" spc="-209" i="1">
                <a:latin typeface="Times New Roman"/>
                <a:cs typeface="Times New Roman"/>
              </a:rPr>
              <a:t> </a:t>
            </a:r>
            <a:r>
              <a:rPr dirty="0" smtClean="0" baseline="27208" sz="1200" spc="0">
                <a:latin typeface="Symbol"/>
                <a:cs typeface="Symbol"/>
              </a:rPr>
              <a:t></a:t>
            </a:r>
            <a:r>
              <a:rPr dirty="0" smtClean="0" baseline="28987" sz="1200" spc="9">
                <a:latin typeface="Times New Roman"/>
                <a:cs typeface="Times New Roman"/>
              </a:rPr>
              <a:t> </a:t>
            </a:r>
            <a:r>
              <a:rPr dirty="0" smtClean="0" baseline="-8589" sz="2025" spc="0">
                <a:latin typeface="Times New Roman"/>
                <a:cs typeface="Times New Roman"/>
              </a:rPr>
              <a:t>]</a:t>
            </a:r>
            <a:r>
              <a:rPr dirty="0" smtClean="0" baseline="-8589" sz="2025" spc="-44">
                <a:latin typeface="Times New Roman"/>
                <a:cs typeface="Times New Roman"/>
              </a:rPr>
              <a:t> </a:t>
            </a:r>
            <a:r>
              <a:rPr dirty="0" smtClean="0" baseline="-8061" sz="2025" spc="0">
                <a:latin typeface="Symbol"/>
                <a:cs typeface="Symbol"/>
              </a:rPr>
              <a:t></a:t>
            </a:r>
            <a:r>
              <a:rPr dirty="0" smtClean="0" baseline="-8589" sz="2025" spc="44">
                <a:latin typeface="Times New Roman"/>
                <a:cs typeface="Times New Roman"/>
              </a:rPr>
              <a:t> </a:t>
            </a:r>
            <a:r>
              <a:rPr dirty="0" smtClean="0" baseline="30061" sz="2025" spc="0" i="1" u="sng">
                <a:latin typeface="Times New Roman"/>
                <a:cs typeface="Times New Roman"/>
              </a:rPr>
              <a:t> </a:t>
            </a:r>
            <a:r>
              <a:rPr dirty="0" smtClean="0" baseline="30061" sz="2025" spc="0" i="1" u="sng">
                <a:latin typeface="Times New Roman"/>
                <a:cs typeface="Times New Roman"/>
              </a:rPr>
              <a:t>  </a:t>
            </a:r>
            <a:r>
              <a:rPr dirty="0" smtClean="0" baseline="30061" sz="2025" spc="4" i="1" u="sng">
                <a:latin typeface="Times New Roman"/>
                <a:cs typeface="Times New Roman"/>
              </a:rPr>
              <a:t> </a:t>
            </a:r>
            <a:r>
              <a:rPr dirty="0" smtClean="0" baseline="30061" sz="2025" spc="0" i="1" u="sng">
                <a:latin typeface="Times New Roman"/>
                <a:cs typeface="Times New Roman"/>
              </a:rPr>
              <a:t>K</a:t>
            </a:r>
            <a:r>
              <a:rPr dirty="0" smtClean="0" baseline="30061" sz="2025" spc="-214" i="1" u="sng">
                <a:latin typeface="Times New Roman"/>
                <a:cs typeface="Times New Roman"/>
              </a:rPr>
              <a:t> </a:t>
            </a:r>
            <a:r>
              <a:rPr dirty="0" smtClean="0" baseline="25364" sz="1200" spc="0" i="1" u="sng">
                <a:latin typeface="Times New Roman"/>
                <a:cs typeface="Times New Roman"/>
              </a:rPr>
              <a:t>a</a:t>
            </a:r>
            <a:r>
              <a:rPr dirty="0" smtClean="0" baseline="25364" sz="1200" spc="0" i="1" u="sng">
                <a:latin typeface="Times New Roman"/>
                <a:cs typeface="Times New Roman"/>
              </a:rPr>
              <a:t> </a:t>
            </a:r>
            <a:r>
              <a:rPr dirty="0" smtClean="0" baseline="25364" sz="1200" spc="9" i="1" u="sng">
                <a:latin typeface="Times New Roman"/>
                <a:cs typeface="Times New Roman"/>
              </a:rPr>
              <a:t> </a:t>
            </a:r>
            <a:r>
              <a:rPr dirty="0" smtClean="0" baseline="28216" sz="2025" spc="0" u="sng">
                <a:latin typeface="Symbol"/>
                <a:cs typeface="Symbol"/>
              </a:rPr>
              <a:t></a:t>
            </a:r>
            <a:r>
              <a:rPr dirty="0" smtClean="0" baseline="30061" sz="2025" spc="-229">
                <a:latin typeface="Times New Roman"/>
                <a:cs typeface="Times New Roman"/>
              </a:rPr>
              <a:t> </a:t>
            </a:r>
            <a:r>
              <a:rPr dirty="0" smtClean="0" baseline="30061" sz="2025" spc="-9" u="sng">
                <a:latin typeface="Times New Roman"/>
                <a:cs typeface="Times New Roman"/>
              </a:rPr>
              <a:t>[</a:t>
            </a:r>
            <a:r>
              <a:rPr dirty="0" smtClean="0" baseline="30061" sz="2025" spc="50" i="1" u="sng">
                <a:latin typeface="Times New Roman"/>
                <a:cs typeface="Times New Roman"/>
              </a:rPr>
              <a:t>C</a:t>
            </a:r>
            <a:r>
              <a:rPr dirty="0" smtClean="0" baseline="25364" sz="1200" spc="0" u="sng">
                <a:latin typeface="Times New Roman"/>
                <a:cs typeface="Times New Roman"/>
              </a:rPr>
              <a:t>0</a:t>
            </a:r>
            <a:r>
              <a:rPr dirty="0" smtClean="0" baseline="25364" sz="1200" spc="-4" u="sng">
                <a:latin typeface="Times New Roman"/>
                <a:cs typeface="Times New Roman"/>
              </a:rPr>
              <a:t> </a:t>
            </a:r>
            <a:r>
              <a:rPr dirty="0" smtClean="0" baseline="30061" sz="2025" spc="0" u="sng">
                <a:latin typeface="Times New Roman"/>
                <a:cs typeface="Times New Roman"/>
              </a:rPr>
              <a:t>]</a:t>
            </a:r>
            <a:r>
              <a:rPr dirty="0" smtClean="0" baseline="30061" sz="2025" spc="0" u="sng">
                <a:latin typeface="Times New Roman"/>
                <a:cs typeface="Times New Roman"/>
              </a:rPr>
              <a:t> </a:t>
            </a:r>
            <a:r>
              <a:rPr dirty="0" smtClean="0" baseline="30061" sz="2025" spc="0" u="sng">
                <a:latin typeface="Times New Roman"/>
                <a:cs typeface="Times New Roman"/>
              </a:rPr>
              <a:t>	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80986" y="5070476"/>
            <a:ext cx="97577" cy="127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35"/>
              </a:lnSpc>
              <a:spcBef>
                <a:spcPts val="46"/>
              </a:spcBef>
            </a:pPr>
            <a:r>
              <a:rPr dirty="0" smtClean="0" sz="800" spc="0">
                <a:latin typeface="Symbol"/>
                <a:cs typeface="Symbol"/>
              </a:rPr>
              <a:t></a:t>
            </a:r>
            <a:endParaRPr sz="8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65197" y="5088965"/>
            <a:ext cx="968580" cy="233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dirty="0" smtClean="0" baseline="6441" sz="2025" spc="79">
                <a:latin typeface="Times New Roman"/>
                <a:cs typeface="Times New Roman"/>
              </a:rPr>
              <a:t>[</a:t>
            </a:r>
            <a:r>
              <a:rPr dirty="0" smtClean="0" baseline="6441" sz="2025" spc="0" i="1">
                <a:latin typeface="Times New Roman"/>
                <a:cs typeface="Times New Roman"/>
              </a:rPr>
              <a:t>H</a:t>
            </a:r>
            <a:r>
              <a:rPr dirty="0" smtClean="0" baseline="6441" sz="2025" spc="-200" i="1">
                <a:latin typeface="Times New Roman"/>
                <a:cs typeface="Times New Roman"/>
              </a:rPr>
              <a:t> </a:t>
            </a:r>
            <a:r>
              <a:rPr dirty="0" smtClean="0" baseline="-10870" sz="1200" spc="39">
                <a:latin typeface="Times New Roman"/>
                <a:cs typeface="Times New Roman"/>
              </a:rPr>
              <a:t>3</a:t>
            </a:r>
            <a:r>
              <a:rPr dirty="0" smtClean="0" baseline="6441" sz="2025" spc="0" i="1">
                <a:latin typeface="Times New Roman"/>
                <a:cs typeface="Times New Roman"/>
              </a:rPr>
              <a:t>O</a:t>
            </a:r>
            <a:r>
              <a:rPr dirty="0" smtClean="0" baseline="6441" sz="2025" spc="0" i="1">
                <a:latin typeface="Times New Roman"/>
                <a:cs typeface="Times New Roman"/>
              </a:rPr>
              <a:t> </a:t>
            </a:r>
            <a:r>
              <a:rPr dirty="0" smtClean="0" baseline="6441" sz="2025" spc="153" i="1">
                <a:latin typeface="Times New Roman"/>
                <a:cs typeface="Times New Roman"/>
              </a:rPr>
              <a:t> </a:t>
            </a:r>
            <a:r>
              <a:rPr dirty="0" smtClean="0" baseline="6441" sz="2025" spc="0">
                <a:latin typeface="Times New Roman"/>
                <a:cs typeface="Times New Roman"/>
              </a:rPr>
              <a:t>]</a:t>
            </a:r>
            <a:r>
              <a:rPr dirty="0" smtClean="0" baseline="6441" sz="2025" spc="-116">
                <a:latin typeface="Times New Roman"/>
                <a:cs typeface="Times New Roman"/>
              </a:rPr>
              <a:t> </a:t>
            </a:r>
            <a:r>
              <a:rPr dirty="0" smtClean="0" baseline="6046" sz="2025" spc="0">
                <a:latin typeface="Symbol"/>
                <a:cs typeface="Symbol"/>
              </a:rPr>
              <a:t></a:t>
            </a:r>
            <a:r>
              <a:rPr dirty="0" smtClean="0" baseline="6441" sz="2025" spc="22">
                <a:latin typeface="Times New Roman"/>
                <a:cs typeface="Times New Roman"/>
              </a:rPr>
              <a:t> </a:t>
            </a:r>
            <a:r>
              <a:rPr dirty="0" smtClean="0" baseline="6441" sz="2025" spc="0" i="1">
                <a:latin typeface="Times New Roman"/>
                <a:cs typeface="Times New Roman"/>
              </a:rPr>
              <a:t>K</a:t>
            </a:r>
            <a:r>
              <a:rPr dirty="0" smtClean="0" baseline="6441" sz="2025" spc="-204" i="1">
                <a:latin typeface="Times New Roman"/>
                <a:cs typeface="Times New Roman"/>
              </a:rPr>
              <a:t> </a:t>
            </a:r>
            <a:r>
              <a:rPr dirty="0" smtClean="0" baseline="-10870" sz="1200" spc="0" i="1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33668" y="5748167"/>
            <a:ext cx="2228158" cy="319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30"/>
              </a:lnSpc>
              <a:tabLst>
                <a:tab pos="2159000" algn="l"/>
              </a:tabLst>
            </a:pPr>
            <a:r>
              <a:rPr dirty="0" smtClean="0" baseline="-8589" sz="2025" i="1">
                <a:latin typeface="Times New Roman"/>
                <a:cs typeface="Times New Roman"/>
              </a:rPr>
              <a:t>O</a:t>
            </a:r>
            <a:r>
              <a:rPr dirty="0" smtClean="0" baseline="-8589" sz="2025" spc="-209" i="1">
                <a:latin typeface="Times New Roman"/>
                <a:cs typeface="Times New Roman"/>
              </a:rPr>
              <a:t> </a:t>
            </a:r>
            <a:r>
              <a:rPr dirty="0" smtClean="0" baseline="27208" sz="1200" spc="0">
                <a:latin typeface="Symbol"/>
                <a:cs typeface="Symbol"/>
              </a:rPr>
              <a:t></a:t>
            </a:r>
            <a:r>
              <a:rPr dirty="0" smtClean="0" baseline="28987" sz="1200" spc="19">
                <a:latin typeface="Times New Roman"/>
                <a:cs typeface="Times New Roman"/>
              </a:rPr>
              <a:t> </a:t>
            </a:r>
            <a:r>
              <a:rPr dirty="0" smtClean="0" baseline="-8589" sz="2025" spc="0">
                <a:latin typeface="Times New Roman"/>
                <a:cs typeface="Times New Roman"/>
              </a:rPr>
              <a:t>]</a:t>
            </a:r>
            <a:r>
              <a:rPr dirty="0" smtClean="0" baseline="-8589" sz="2025" spc="-44">
                <a:latin typeface="Times New Roman"/>
                <a:cs typeface="Times New Roman"/>
              </a:rPr>
              <a:t> </a:t>
            </a:r>
            <a:r>
              <a:rPr dirty="0" smtClean="0" baseline="-8061" sz="2025" spc="0">
                <a:latin typeface="Symbol"/>
                <a:cs typeface="Symbol"/>
              </a:rPr>
              <a:t></a:t>
            </a:r>
            <a:r>
              <a:rPr dirty="0" smtClean="0" baseline="-8589" sz="2025" spc="44">
                <a:latin typeface="Times New Roman"/>
                <a:cs typeface="Times New Roman"/>
              </a:rPr>
              <a:t> </a:t>
            </a:r>
            <a:r>
              <a:rPr dirty="0" smtClean="0" baseline="30061" sz="2025" spc="0" i="1" u="sng">
                <a:latin typeface="Times New Roman"/>
                <a:cs typeface="Times New Roman"/>
              </a:rPr>
              <a:t> </a:t>
            </a:r>
            <a:r>
              <a:rPr dirty="0" smtClean="0" baseline="30061" sz="2025" spc="0" i="1" u="sng">
                <a:latin typeface="Times New Roman"/>
                <a:cs typeface="Times New Roman"/>
              </a:rPr>
              <a:t>  </a:t>
            </a:r>
            <a:r>
              <a:rPr dirty="0" smtClean="0" baseline="30061" sz="2025" spc="9" i="1" u="sng">
                <a:latin typeface="Times New Roman"/>
                <a:cs typeface="Times New Roman"/>
              </a:rPr>
              <a:t> </a:t>
            </a:r>
            <a:r>
              <a:rPr dirty="0" smtClean="0" baseline="30061" sz="2025" spc="0" i="1" u="sng">
                <a:latin typeface="Times New Roman"/>
                <a:cs typeface="Times New Roman"/>
              </a:rPr>
              <a:t>K</a:t>
            </a:r>
            <a:r>
              <a:rPr dirty="0" smtClean="0" baseline="30061" sz="2025" spc="-219" i="1" u="sng">
                <a:latin typeface="Times New Roman"/>
                <a:cs typeface="Times New Roman"/>
              </a:rPr>
              <a:t> </a:t>
            </a:r>
            <a:r>
              <a:rPr dirty="0" smtClean="0" baseline="25364" sz="1200" spc="0" i="1" u="sng">
                <a:latin typeface="Times New Roman"/>
                <a:cs typeface="Times New Roman"/>
              </a:rPr>
              <a:t>a</a:t>
            </a:r>
            <a:r>
              <a:rPr dirty="0" smtClean="0" baseline="25364" sz="1200" spc="0" i="1" u="sng">
                <a:latin typeface="Times New Roman"/>
                <a:cs typeface="Times New Roman"/>
              </a:rPr>
              <a:t> </a:t>
            </a:r>
            <a:r>
              <a:rPr dirty="0" smtClean="0" baseline="25364" sz="1200" spc="14" i="1" u="sng">
                <a:latin typeface="Times New Roman"/>
                <a:cs typeface="Times New Roman"/>
              </a:rPr>
              <a:t> </a:t>
            </a:r>
            <a:r>
              <a:rPr dirty="0" smtClean="0" baseline="28216" sz="2025" spc="0" u="sng">
                <a:latin typeface="Symbol"/>
                <a:cs typeface="Symbol"/>
              </a:rPr>
              <a:t></a:t>
            </a:r>
            <a:r>
              <a:rPr dirty="0" smtClean="0" baseline="30061" sz="2025" spc="-229">
                <a:latin typeface="Times New Roman"/>
                <a:cs typeface="Times New Roman"/>
              </a:rPr>
              <a:t> </a:t>
            </a:r>
            <a:r>
              <a:rPr dirty="0" smtClean="0" baseline="30061" sz="2025" spc="-9" u="sng">
                <a:latin typeface="Times New Roman"/>
                <a:cs typeface="Times New Roman"/>
              </a:rPr>
              <a:t>[</a:t>
            </a:r>
            <a:r>
              <a:rPr dirty="0" smtClean="0" baseline="30061" sz="2025" spc="50" i="1" u="sng">
                <a:latin typeface="Times New Roman"/>
                <a:cs typeface="Times New Roman"/>
              </a:rPr>
              <a:t>C</a:t>
            </a:r>
            <a:r>
              <a:rPr dirty="0" smtClean="0" baseline="25364" sz="1200" spc="0" u="sng">
                <a:latin typeface="Times New Roman"/>
                <a:cs typeface="Times New Roman"/>
              </a:rPr>
              <a:t>0</a:t>
            </a:r>
            <a:r>
              <a:rPr dirty="0" smtClean="0" baseline="25364" sz="1200" spc="-9" u="sng">
                <a:latin typeface="Times New Roman"/>
                <a:cs typeface="Times New Roman"/>
              </a:rPr>
              <a:t> </a:t>
            </a:r>
            <a:r>
              <a:rPr dirty="0" smtClean="0" baseline="30061" sz="2025" spc="0" u="sng">
                <a:latin typeface="Times New Roman"/>
                <a:cs typeface="Times New Roman"/>
              </a:rPr>
              <a:t>]</a:t>
            </a:r>
            <a:r>
              <a:rPr dirty="0" smtClean="0" baseline="30061" sz="2025" spc="0" u="sng">
                <a:latin typeface="Times New Roman"/>
                <a:cs typeface="Times New Roman"/>
              </a:rPr>
              <a:t> </a:t>
            </a:r>
            <a:r>
              <a:rPr dirty="0" smtClean="0" baseline="30061" sz="2025" spc="0" u="sng">
                <a:latin typeface="Times New Roman"/>
                <a:cs typeface="Times New Roman"/>
              </a:rPr>
              <a:t>  </a:t>
            </a:r>
            <a:r>
              <a:rPr dirty="0" smtClean="0" baseline="30061" sz="2025" spc="-129" u="sng">
                <a:latin typeface="Times New Roman"/>
                <a:cs typeface="Times New Roman"/>
              </a:rPr>
              <a:t> </a:t>
            </a:r>
            <a:r>
              <a:rPr dirty="0" smtClean="0" baseline="30061" sz="2025" spc="-9">
                <a:latin typeface="Times New Roman"/>
                <a:cs typeface="Times New Roman"/>
              </a:rPr>
              <a:t> </a:t>
            </a:r>
            <a:r>
              <a:rPr dirty="0" smtClean="0" baseline="-8061" sz="2025" spc="0">
                <a:latin typeface="Symbol"/>
                <a:cs typeface="Symbol"/>
              </a:rPr>
              <a:t></a:t>
            </a:r>
            <a:r>
              <a:rPr dirty="0" smtClean="0" baseline="-8589" sz="2025" spc="-19">
                <a:latin typeface="Times New Roman"/>
                <a:cs typeface="Times New Roman"/>
              </a:rPr>
              <a:t> </a:t>
            </a:r>
            <a:r>
              <a:rPr dirty="0" smtClean="0" baseline="30061" sz="2025" spc="0" i="1" u="sng">
                <a:latin typeface="Times New Roman"/>
                <a:cs typeface="Times New Roman"/>
              </a:rPr>
              <a:t> </a:t>
            </a:r>
            <a:r>
              <a:rPr dirty="0" smtClean="0" baseline="30061" sz="2025" spc="0" i="1" u="sng">
                <a:latin typeface="Times New Roman"/>
                <a:cs typeface="Times New Roman"/>
              </a:rPr>
              <a:t>  </a:t>
            </a:r>
            <a:r>
              <a:rPr dirty="0" smtClean="0" baseline="30061" sz="2025" spc="-114" i="1" u="sng">
                <a:latin typeface="Times New Roman"/>
                <a:cs typeface="Times New Roman"/>
              </a:rPr>
              <a:t> </a:t>
            </a:r>
            <a:r>
              <a:rPr dirty="0" smtClean="0" baseline="30061" sz="2025" spc="50" i="1" u="sng">
                <a:latin typeface="Times New Roman"/>
                <a:cs typeface="Times New Roman"/>
              </a:rPr>
              <a:t>K</a:t>
            </a:r>
            <a:r>
              <a:rPr dirty="0" smtClean="0" baseline="25364" sz="1200" spc="0" i="1" u="sng">
                <a:latin typeface="Times New Roman"/>
                <a:cs typeface="Times New Roman"/>
              </a:rPr>
              <a:t>W</a:t>
            </a:r>
            <a:r>
              <a:rPr dirty="0" smtClean="0" baseline="25364" sz="1200" spc="0" i="1" u="sng">
                <a:latin typeface="Times New Roman"/>
                <a:cs typeface="Times New Roman"/>
              </a:rPr>
              <a:t> </a:t>
            </a:r>
            <a:r>
              <a:rPr dirty="0" smtClean="0" baseline="25364" sz="1200" spc="0" i="1" u="sng">
                <a:latin typeface="Times New Roman"/>
                <a:cs typeface="Times New Roman"/>
              </a:rPr>
              <a:t>	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62170" y="5866937"/>
            <a:ext cx="249107" cy="200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dirty="0" smtClean="0" sz="1350" spc="75">
                <a:latin typeface="Times New Roman"/>
                <a:cs typeface="Times New Roman"/>
              </a:rPr>
              <a:t>[</a:t>
            </a:r>
            <a:r>
              <a:rPr dirty="0" smtClean="0" sz="1350" spc="0" i="1">
                <a:latin typeface="Times New Roman"/>
                <a:cs typeface="Times New Roman"/>
              </a:rPr>
              <a:t>H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76769" y="5969466"/>
            <a:ext cx="92731" cy="127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800" spc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21234" y="5985773"/>
            <a:ext cx="97825" cy="127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35"/>
              </a:lnSpc>
              <a:spcBef>
                <a:spcPts val="46"/>
              </a:spcBef>
            </a:pPr>
            <a:r>
              <a:rPr dirty="0" smtClean="0" sz="800" spc="0">
                <a:latin typeface="Symbol"/>
                <a:cs typeface="Symbol"/>
              </a:rPr>
              <a:t></a:t>
            </a:r>
            <a:endParaRPr sz="8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48278" y="5985773"/>
            <a:ext cx="97825" cy="127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35"/>
              </a:lnSpc>
              <a:spcBef>
                <a:spcPts val="46"/>
              </a:spcBef>
            </a:pPr>
            <a:r>
              <a:rPr dirty="0" smtClean="0" sz="800" spc="0">
                <a:latin typeface="Symbol"/>
                <a:cs typeface="Symbol"/>
              </a:rPr>
              <a:t></a:t>
            </a:r>
            <a:endParaRPr sz="8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04669" y="6004262"/>
            <a:ext cx="1744447" cy="233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dirty="0" smtClean="0" baseline="6441" sz="2025" spc="75">
                <a:latin typeface="Times New Roman"/>
                <a:cs typeface="Times New Roman"/>
              </a:rPr>
              <a:t>[</a:t>
            </a:r>
            <a:r>
              <a:rPr dirty="0" smtClean="0" baseline="6441" sz="2025" spc="0" i="1">
                <a:latin typeface="Times New Roman"/>
                <a:cs typeface="Times New Roman"/>
              </a:rPr>
              <a:t>H</a:t>
            </a:r>
            <a:r>
              <a:rPr dirty="0" smtClean="0" baseline="6441" sz="2025" spc="-200" i="1">
                <a:latin typeface="Times New Roman"/>
                <a:cs typeface="Times New Roman"/>
              </a:rPr>
              <a:t> </a:t>
            </a:r>
            <a:r>
              <a:rPr dirty="0" smtClean="0" baseline="-10870" sz="1200" spc="39">
                <a:latin typeface="Times New Roman"/>
                <a:cs typeface="Times New Roman"/>
              </a:rPr>
              <a:t>3</a:t>
            </a:r>
            <a:r>
              <a:rPr dirty="0" smtClean="0" baseline="6441" sz="2025" spc="0" i="1">
                <a:latin typeface="Times New Roman"/>
                <a:cs typeface="Times New Roman"/>
              </a:rPr>
              <a:t>O</a:t>
            </a:r>
            <a:r>
              <a:rPr dirty="0" smtClean="0" baseline="6441" sz="2025" spc="0" i="1">
                <a:latin typeface="Times New Roman"/>
                <a:cs typeface="Times New Roman"/>
              </a:rPr>
              <a:t> </a:t>
            </a:r>
            <a:r>
              <a:rPr dirty="0" smtClean="0" baseline="6441" sz="2025" spc="157" i="1">
                <a:latin typeface="Times New Roman"/>
                <a:cs typeface="Times New Roman"/>
              </a:rPr>
              <a:t> </a:t>
            </a:r>
            <a:r>
              <a:rPr dirty="0" smtClean="0" baseline="6441" sz="2025" spc="0">
                <a:latin typeface="Times New Roman"/>
                <a:cs typeface="Times New Roman"/>
              </a:rPr>
              <a:t>]</a:t>
            </a:r>
            <a:r>
              <a:rPr dirty="0" smtClean="0" baseline="6441" sz="2025" spc="-116">
                <a:latin typeface="Times New Roman"/>
                <a:cs typeface="Times New Roman"/>
              </a:rPr>
              <a:t> </a:t>
            </a:r>
            <a:r>
              <a:rPr dirty="0" smtClean="0" baseline="6046" sz="2025" spc="0">
                <a:latin typeface="Symbol"/>
                <a:cs typeface="Symbol"/>
              </a:rPr>
              <a:t></a:t>
            </a:r>
            <a:r>
              <a:rPr dirty="0" smtClean="0" baseline="6441" sz="2025" spc="29">
                <a:latin typeface="Times New Roman"/>
                <a:cs typeface="Times New Roman"/>
              </a:rPr>
              <a:t> </a:t>
            </a:r>
            <a:r>
              <a:rPr dirty="0" smtClean="0" baseline="6441" sz="2025" spc="0" i="1">
                <a:latin typeface="Times New Roman"/>
                <a:cs typeface="Times New Roman"/>
              </a:rPr>
              <a:t>K</a:t>
            </a:r>
            <a:r>
              <a:rPr dirty="0" smtClean="0" baseline="6441" sz="2025" spc="-209" i="1">
                <a:latin typeface="Times New Roman"/>
                <a:cs typeface="Times New Roman"/>
              </a:rPr>
              <a:t> </a:t>
            </a:r>
            <a:r>
              <a:rPr dirty="0" smtClean="0" baseline="-10870" sz="1200" spc="0" i="1">
                <a:latin typeface="Times New Roman"/>
                <a:cs typeface="Times New Roman"/>
              </a:rPr>
              <a:t>a</a:t>
            </a:r>
            <a:r>
              <a:rPr dirty="0" smtClean="0" baseline="-10870" sz="1200" spc="0" i="1">
                <a:latin typeface="Times New Roman"/>
                <a:cs typeface="Times New Roman"/>
              </a:rPr>
              <a:t>       </a:t>
            </a:r>
            <a:r>
              <a:rPr dirty="0" smtClean="0" baseline="-10870" sz="1200" spc="77" i="1">
                <a:latin typeface="Times New Roman"/>
                <a:cs typeface="Times New Roman"/>
              </a:rPr>
              <a:t> </a:t>
            </a:r>
            <a:r>
              <a:rPr dirty="0" smtClean="0" baseline="6441" sz="2025" spc="75">
                <a:latin typeface="Times New Roman"/>
                <a:cs typeface="Times New Roman"/>
              </a:rPr>
              <a:t>[</a:t>
            </a:r>
            <a:r>
              <a:rPr dirty="0" smtClean="0" baseline="6441" sz="2025" spc="0" i="1">
                <a:latin typeface="Times New Roman"/>
                <a:cs typeface="Times New Roman"/>
              </a:rPr>
              <a:t>H</a:t>
            </a:r>
            <a:r>
              <a:rPr dirty="0" smtClean="0" baseline="6441" sz="2025" spc="-200" i="1">
                <a:latin typeface="Times New Roman"/>
                <a:cs typeface="Times New Roman"/>
              </a:rPr>
              <a:t> </a:t>
            </a:r>
            <a:r>
              <a:rPr dirty="0" smtClean="0" baseline="-10870" sz="1200" spc="39">
                <a:latin typeface="Times New Roman"/>
                <a:cs typeface="Times New Roman"/>
              </a:rPr>
              <a:t>3</a:t>
            </a:r>
            <a:r>
              <a:rPr dirty="0" smtClean="0" baseline="6441" sz="2025" spc="0" i="1">
                <a:latin typeface="Times New Roman"/>
                <a:cs typeface="Times New Roman"/>
              </a:rPr>
              <a:t>O</a:t>
            </a:r>
            <a:r>
              <a:rPr dirty="0" smtClean="0" baseline="6441" sz="2025" spc="0" i="1">
                <a:latin typeface="Times New Roman"/>
                <a:cs typeface="Times New Roman"/>
              </a:rPr>
              <a:t> </a:t>
            </a:r>
            <a:r>
              <a:rPr dirty="0" smtClean="0" baseline="6441" sz="2025" spc="162" i="1">
                <a:latin typeface="Times New Roman"/>
                <a:cs typeface="Times New Roman"/>
              </a:rPr>
              <a:t> </a:t>
            </a:r>
            <a:r>
              <a:rPr dirty="0" smtClean="0" baseline="6441" sz="2025" spc="0">
                <a:latin typeface="Times New Roman"/>
                <a:cs typeface="Times New Roman"/>
              </a:rPr>
              <a:t>]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16284" y="6429329"/>
            <a:ext cx="4198271" cy="204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10"/>
              </a:lnSpc>
              <a:spcBef>
                <a:spcPts val="75"/>
              </a:spcBef>
            </a:pPr>
            <a:r>
              <a:rPr dirty="0" smtClean="0" sz="1350" spc="9">
                <a:latin typeface="Times New Roman"/>
                <a:cs typeface="Times New Roman"/>
              </a:rPr>
              <a:t>[</a:t>
            </a:r>
            <a:r>
              <a:rPr dirty="0" smtClean="0" sz="1350" spc="-4">
                <a:latin typeface="Times New Roman"/>
                <a:cs typeface="Times New Roman"/>
              </a:rPr>
              <a:t>H</a:t>
            </a:r>
            <a:r>
              <a:rPr dirty="0" smtClean="0" baseline="-6441" sz="1350" spc="4">
                <a:latin typeface="Times New Roman"/>
                <a:cs typeface="Times New Roman"/>
              </a:rPr>
              <a:t>3</a:t>
            </a:r>
            <a:r>
              <a:rPr dirty="0" smtClean="0" sz="1350" spc="0">
                <a:latin typeface="Times New Roman"/>
                <a:cs typeface="Times New Roman"/>
              </a:rPr>
              <a:t>O</a:t>
            </a:r>
            <a:r>
              <a:rPr dirty="0" smtClean="0" sz="1350" spc="238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]</a:t>
            </a:r>
            <a:r>
              <a:rPr dirty="0" smtClean="0" sz="1350" spc="0">
                <a:latin typeface="Times New Roman"/>
                <a:cs typeface="Times New Roman"/>
              </a:rPr>
              <a:t> </a:t>
            </a:r>
            <a:r>
              <a:rPr dirty="0" smtClean="0" sz="1350" spc="148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+</a:t>
            </a:r>
            <a:r>
              <a:rPr dirty="0" smtClean="0" sz="1350" spc="20">
                <a:latin typeface="Times New Roman"/>
                <a:cs typeface="Times New Roman"/>
              </a:rPr>
              <a:t> </a:t>
            </a:r>
            <a:r>
              <a:rPr dirty="0" smtClean="0" sz="1350" spc="-4">
                <a:latin typeface="Times New Roman"/>
                <a:cs typeface="Times New Roman"/>
              </a:rPr>
              <a:t>K</a:t>
            </a:r>
            <a:r>
              <a:rPr dirty="0" smtClean="0" baseline="-6441" sz="1350" spc="0">
                <a:latin typeface="Times New Roman"/>
                <a:cs typeface="Times New Roman"/>
              </a:rPr>
              <a:t>a</a:t>
            </a:r>
            <a:r>
              <a:rPr dirty="0" smtClean="0" baseline="-6441" sz="1350" spc="46">
                <a:latin typeface="Times New Roman"/>
                <a:cs typeface="Times New Roman"/>
              </a:rPr>
              <a:t> </a:t>
            </a:r>
            <a:r>
              <a:rPr dirty="0" smtClean="0" sz="1350" spc="9">
                <a:latin typeface="Times New Roman"/>
                <a:cs typeface="Times New Roman"/>
              </a:rPr>
              <a:t>[</a:t>
            </a:r>
            <a:r>
              <a:rPr dirty="0" smtClean="0" sz="1350" spc="-14">
                <a:latin typeface="Times New Roman"/>
                <a:cs typeface="Times New Roman"/>
              </a:rPr>
              <a:t>H</a:t>
            </a:r>
            <a:r>
              <a:rPr dirty="0" smtClean="0" baseline="-6441" sz="1350" spc="4">
                <a:latin typeface="Times New Roman"/>
                <a:cs typeface="Times New Roman"/>
              </a:rPr>
              <a:t>3</a:t>
            </a:r>
            <a:r>
              <a:rPr dirty="0" smtClean="0" sz="1350" spc="0">
                <a:latin typeface="Times New Roman"/>
                <a:cs typeface="Times New Roman"/>
              </a:rPr>
              <a:t>O</a:t>
            </a:r>
            <a:r>
              <a:rPr dirty="0" smtClean="0" sz="1350" spc="233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]</a:t>
            </a:r>
            <a:r>
              <a:rPr dirty="0" smtClean="0" sz="1350" spc="0">
                <a:latin typeface="Times New Roman"/>
                <a:cs typeface="Times New Roman"/>
              </a:rPr>
              <a:t> </a:t>
            </a:r>
            <a:r>
              <a:rPr dirty="0" smtClean="0" sz="1350" spc="38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-</a:t>
            </a:r>
            <a:r>
              <a:rPr dirty="0" smtClean="0" sz="1350" spc="0">
                <a:latin typeface="Times New Roman"/>
                <a:cs typeface="Times New Roman"/>
              </a:rPr>
              <a:t> </a:t>
            </a:r>
            <a:r>
              <a:rPr dirty="0" smtClean="0" sz="1350" spc="23">
                <a:latin typeface="Times New Roman"/>
                <a:cs typeface="Times New Roman"/>
              </a:rPr>
              <a:t> </a:t>
            </a:r>
            <a:r>
              <a:rPr dirty="0" smtClean="0" sz="1350" spc="-4">
                <a:latin typeface="Times New Roman"/>
                <a:cs typeface="Times New Roman"/>
              </a:rPr>
              <a:t>[H</a:t>
            </a:r>
            <a:r>
              <a:rPr dirty="0" smtClean="0" baseline="-6441" sz="1350" spc="4">
                <a:latin typeface="Times New Roman"/>
                <a:cs typeface="Times New Roman"/>
              </a:rPr>
              <a:t>3</a:t>
            </a:r>
            <a:r>
              <a:rPr dirty="0" smtClean="0" sz="1350" spc="0">
                <a:latin typeface="Times New Roman"/>
                <a:cs typeface="Times New Roman"/>
              </a:rPr>
              <a:t>O</a:t>
            </a:r>
            <a:r>
              <a:rPr dirty="0" smtClean="0" sz="1350" spc="248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]</a:t>
            </a:r>
            <a:r>
              <a:rPr dirty="0" smtClean="0" sz="1350" spc="23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(</a:t>
            </a:r>
            <a:r>
              <a:rPr dirty="0" smtClean="0" sz="1350" spc="18">
                <a:latin typeface="Times New Roman"/>
                <a:cs typeface="Times New Roman"/>
              </a:rPr>
              <a:t> </a:t>
            </a:r>
            <a:r>
              <a:rPr dirty="0" smtClean="0" sz="1350" spc="-4">
                <a:latin typeface="Times New Roman"/>
                <a:cs typeface="Times New Roman"/>
              </a:rPr>
              <a:t>K</a:t>
            </a:r>
            <a:r>
              <a:rPr dirty="0" smtClean="0" baseline="-6441" sz="1350" spc="0">
                <a:latin typeface="Times New Roman"/>
                <a:cs typeface="Times New Roman"/>
              </a:rPr>
              <a:t>a</a:t>
            </a:r>
            <a:r>
              <a:rPr dirty="0" smtClean="0" baseline="-6441" sz="1350" spc="31">
                <a:latin typeface="Times New Roman"/>
                <a:cs typeface="Times New Roman"/>
              </a:rPr>
              <a:t> </a:t>
            </a:r>
            <a:r>
              <a:rPr dirty="0" smtClean="0" sz="1350" spc="9">
                <a:latin typeface="Times New Roman"/>
                <a:cs typeface="Times New Roman"/>
              </a:rPr>
              <a:t>[</a:t>
            </a:r>
            <a:r>
              <a:rPr dirty="0" smtClean="0" sz="1350" spc="-4">
                <a:latin typeface="Times New Roman"/>
                <a:cs typeface="Times New Roman"/>
              </a:rPr>
              <a:t>c</a:t>
            </a:r>
            <a:r>
              <a:rPr dirty="0" smtClean="0" baseline="-6441" sz="1350" spc="0">
                <a:latin typeface="Times New Roman"/>
                <a:cs typeface="Times New Roman"/>
              </a:rPr>
              <a:t>0</a:t>
            </a:r>
            <a:r>
              <a:rPr dirty="0" smtClean="0" baseline="-6441" sz="1350" spc="24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]</a:t>
            </a:r>
            <a:r>
              <a:rPr dirty="0" smtClean="0" sz="1350" spc="23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+</a:t>
            </a:r>
            <a:r>
              <a:rPr dirty="0" smtClean="0" sz="1350" spc="20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K</a:t>
            </a:r>
            <a:r>
              <a:rPr dirty="0" smtClean="0" baseline="-6441" sz="1350" spc="0">
                <a:latin typeface="Times New Roman"/>
                <a:cs typeface="Times New Roman"/>
              </a:rPr>
              <a:t>w</a:t>
            </a:r>
            <a:r>
              <a:rPr dirty="0" smtClean="0" baseline="-6441" sz="1350" spc="29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)</a:t>
            </a:r>
            <a:r>
              <a:rPr dirty="0" smtClean="0" sz="1350" spc="13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–</a:t>
            </a:r>
            <a:r>
              <a:rPr dirty="0" smtClean="0" sz="1350" spc="38">
                <a:latin typeface="Times New Roman"/>
                <a:cs typeface="Times New Roman"/>
              </a:rPr>
              <a:t> </a:t>
            </a:r>
            <a:r>
              <a:rPr dirty="0" smtClean="0" sz="1350" spc="-4">
                <a:latin typeface="Times New Roman"/>
                <a:cs typeface="Times New Roman"/>
              </a:rPr>
              <a:t>K</a:t>
            </a:r>
            <a:r>
              <a:rPr dirty="0" smtClean="0" baseline="-6441" sz="1350" spc="0">
                <a:latin typeface="Times New Roman"/>
                <a:cs typeface="Times New Roman"/>
              </a:rPr>
              <a:t>a</a:t>
            </a:r>
            <a:r>
              <a:rPr dirty="0" smtClean="0" baseline="-6441" sz="1350" spc="156">
                <a:latin typeface="Times New Roman"/>
                <a:cs typeface="Times New Roman"/>
              </a:rPr>
              <a:t> </a:t>
            </a:r>
            <a:r>
              <a:rPr dirty="0" smtClean="0" sz="1350" spc="-4">
                <a:latin typeface="Times New Roman"/>
                <a:cs typeface="Times New Roman"/>
              </a:rPr>
              <a:t>K</a:t>
            </a:r>
            <a:r>
              <a:rPr dirty="0" smtClean="0" baseline="-6441" sz="1350" spc="-4">
                <a:latin typeface="Times New Roman"/>
                <a:cs typeface="Times New Roman"/>
              </a:rPr>
              <a:t>w</a:t>
            </a:r>
            <a:r>
              <a:rPr dirty="0" smtClean="0" sz="1350" spc="0">
                <a:latin typeface="Times New Roman"/>
                <a:cs typeface="Times New Roman"/>
              </a:rPr>
              <a:t>=</a:t>
            </a:r>
            <a:r>
              <a:rPr dirty="0" smtClean="0" sz="1350" spc="59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32904" y="6373325"/>
            <a:ext cx="32561" cy="399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1965465" y="6373325"/>
            <a:ext cx="6876851" cy="399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37033">
              <a:lnSpc>
                <a:spcPct val="95825"/>
              </a:lnSpc>
              <a:spcBef>
                <a:spcPts val="290"/>
              </a:spcBef>
            </a:pPr>
            <a:r>
              <a:rPr dirty="0" smtClean="0" sz="900" spc="0">
                <a:latin typeface="Times New Roman"/>
                <a:cs typeface="Times New Roman"/>
              </a:rPr>
              <a:t>+</a:t>
            </a:r>
            <a:r>
              <a:rPr dirty="0" smtClean="0" sz="900" spc="0">
                <a:latin typeface="Times New Roman"/>
                <a:cs typeface="Times New Roman"/>
              </a:rPr>
              <a:t> </a:t>
            </a:r>
            <a:r>
              <a:rPr dirty="0" smtClean="0" sz="900" spc="10">
                <a:latin typeface="Times New Roman"/>
                <a:cs typeface="Times New Roman"/>
              </a:rPr>
              <a:t> </a:t>
            </a:r>
            <a:r>
              <a:rPr dirty="0" smtClean="0" sz="900" spc="0">
                <a:latin typeface="Times New Roman"/>
                <a:cs typeface="Times New Roman"/>
              </a:rPr>
              <a:t>3</a:t>
            </a:r>
            <a:r>
              <a:rPr dirty="0" smtClean="0" sz="900" spc="0">
                <a:latin typeface="Times New Roman"/>
                <a:cs typeface="Times New Roman"/>
              </a:rPr>
              <a:t>                         </a:t>
            </a:r>
            <a:r>
              <a:rPr dirty="0" smtClean="0" sz="900" spc="213">
                <a:latin typeface="Times New Roman"/>
                <a:cs typeface="Times New Roman"/>
              </a:rPr>
              <a:t> </a:t>
            </a:r>
            <a:r>
              <a:rPr dirty="0" smtClean="0" sz="900" spc="0">
                <a:latin typeface="Times New Roman"/>
                <a:cs typeface="Times New Roman"/>
              </a:rPr>
              <a:t>+</a:t>
            </a:r>
            <a:r>
              <a:rPr dirty="0" smtClean="0" sz="900" spc="0">
                <a:latin typeface="Times New Roman"/>
                <a:cs typeface="Times New Roman"/>
              </a:rPr>
              <a:t> </a:t>
            </a:r>
            <a:r>
              <a:rPr dirty="0" smtClean="0" sz="900" spc="25">
                <a:latin typeface="Times New Roman"/>
                <a:cs typeface="Times New Roman"/>
              </a:rPr>
              <a:t> </a:t>
            </a:r>
            <a:r>
              <a:rPr dirty="0" smtClean="0" sz="900" spc="0">
                <a:latin typeface="Times New Roman"/>
                <a:cs typeface="Times New Roman"/>
              </a:rPr>
              <a:t>2</a:t>
            </a:r>
            <a:r>
              <a:rPr dirty="0" smtClean="0" sz="900" spc="0">
                <a:latin typeface="Times New Roman"/>
                <a:cs typeface="Times New Roman"/>
              </a:rPr>
              <a:t>                  </a:t>
            </a:r>
            <a:r>
              <a:rPr dirty="0" smtClean="0" sz="900" spc="43">
                <a:latin typeface="Times New Roman"/>
                <a:cs typeface="Times New Roman"/>
              </a:rPr>
              <a:t> </a:t>
            </a:r>
            <a:r>
              <a:rPr dirty="0" smtClean="0" sz="900" spc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42317" y="6373325"/>
            <a:ext cx="32561" cy="399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1932904" y="6772889"/>
            <a:ext cx="32561" cy="32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965465" y="6772889"/>
            <a:ext cx="6876851" cy="32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842317" y="6772889"/>
            <a:ext cx="32561" cy="32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8647143" y="1130201"/>
            <a:ext cx="11578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9061224" y="1130201"/>
            <a:ext cx="8653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9297945" y="1130201"/>
            <a:ext cx="11730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725006" y="3631513"/>
            <a:ext cx="15832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095185" y="3674996"/>
            <a:ext cx="18720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179648" y="4849709"/>
            <a:ext cx="17344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968871" y="4849709"/>
            <a:ext cx="15568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539843" y="4893192"/>
            <a:ext cx="5279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919128" y="5765006"/>
            <a:ext cx="17421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710391" y="5765006"/>
            <a:ext cx="15639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046289" y="5765006"/>
            <a:ext cx="15869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280544" y="5808489"/>
            <a:ext cx="5303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417020" y="5808489"/>
            <a:ext cx="187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476500" y="1726692"/>
            <a:ext cx="6803135" cy="2449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79345" y="297797"/>
            <a:ext cx="747956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1è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app</a:t>
            </a:r>
            <a:r>
              <a:rPr dirty="0" smtClean="0" baseline="1044" sz="3600" spc="-9" b="1">
                <a:solidFill>
                  <a:srgbClr val="C00000"/>
                </a:solidFill>
                <a:latin typeface="Segoe UI"/>
                <a:cs typeface="Segoe UI"/>
              </a:rPr>
              <a:t>r</a:t>
            </a:r>
            <a:r>
              <a:rPr dirty="0" smtClean="0" baseline="1044" sz="3600" spc="-50" b="1">
                <a:solidFill>
                  <a:srgbClr val="C00000"/>
                </a:solidFill>
                <a:latin typeface="Segoe UI"/>
                <a:cs typeface="Segoe UI"/>
              </a:rPr>
              <a:t>o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ximation</a:t>
            </a:r>
            <a:r>
              <a:rPr dirty="0" smtClean="0" baseline="1044" sz="3600" spc="-9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: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négli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g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er</a:t>
            </a:r>
            <a:r>
              <a:rPr dirty="0" smtClean="0" baseline="1044" sz="3600" spc="9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l</a:t>
            </a:r>
            <a:r>
              <a:rPr dirty="0" smtClean="0" baseline="1044" sz="3600" spc="-119" b="1">
                <a:solidFill>
                  <a:srgbClr val="C00000"/>
                </a:solidFill>
                <a:latin typeface="Segoe UI"/>
                <a:cs typeface="Segoe UI"/>
              </a:rPr>
              <a:t>’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aut</a:t>
            </a:r>
            <a:r>
              <a:rPr dirty="0" smtClean="0" baseline="1044" sz="3600" spc="-4" b="1">
                <a:solidFill>
                  <a:srgbClr val="C00000"/>
                </a:solidFill>
                <a:latin typeface="Segoe UI"/>
                <a:cs typeface="Segoe UI"/>
              </a:rPr>
              <a:t>o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p</a:t>
            </a:r>
            <a:r>
              <a:rPr dirty="0" smtClean="0" baseline="1044" sz="3600" spc="-4" b="1">
                <a:solidFill>
                  <a:srgbClr val="C00000"/>
                </a:solidFill>
                <a:latin typeface="Segoe UI"/>
                <a:cs typeface="Segoe UI"/>
              </a:rPr>
              <a:t>r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o</a:t>
            </a:r>
            <a:r>
              <a:rPr dirty="0" smtClean="0" baseline="1044" sz="3600" spc="-9" b="1">
                <a:solidFill>
                  <a:srgbClr val="C00000"/>
                </a:solidFill>
                <a:latin typeface="Segoe UI"/>
                <a:cs typeface="Segoe UI"/>
              </a:rPr>
              <a:t>t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olyse</a:t>
            </a:r>
            <a:r>
              <a:rPr dirty="0" smtClean="0" baseline="1044" sz="3600" spc="-9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de</a:t>
            </a:r>
            <a:r>
              <a:rPr dirty="0" smtClean="0" baseline="1044" sz="3600" spc="9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l</a:t>
            </a:r>
            <a:r>
              <a:rPr dirty="0" smtClean="0" baseline="1044" sz="3600" spc="-189" b="1">
                <a:solidFill>
                  <a:srgbClr val="C00000"/>
                </a:solidFill>
                <a:latin typeface="Segoe UI"/>
                <a:cs typeface="Segoe UI"/>
              </a:rPr>
              <a:t>’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eau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40" y="914400"/>
            <a:ext cx="9032239" cy="5656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605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On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4">
                <a:latin typeface="Calibri"/>
                <a:cs typeface="Calibri"/>
              </a:rPr>
              <a:t>d</a:t>
            </a:r>
            <a:r>
              <a:rPr dirty="0" smtClean="0" baseline="3034" sz="2700" spc="0">
                <a:latin typeface="Calibri"/>
                <a:cs typeface="Calibri"/>
              </a:rPr>
              <a:t>m</a:t>
            </a:r>
            <a:r>
              <a:rPr dirty="0" smtClean="0" baseline="3034" sz="2700" spc="-4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t,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da</a:t>
            </a:r>
            <a:r>
              <a:rPr dirty="0" smtClean="0" baseline="3034" sz="2700" spc="4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-139">
                <a:latin typeface="Calibri"/>
                <a:cs typeface="Calibri"/>
              </a:rPr>
              <a:t>’</a:t>
            </a:r>
            <a:r>
              <a:rPr dirty="0" smtClean="0" baseline="3034" sz="2700" spc="-9">
                <a:latin typeface="Calibri"/>
                <a:cs typeface="Calibri"/>
              </a:rPr>
              <a:t>é</a:t>
            </a:r>
            <a:r>
              <a:rPr dirty="0" smtClean="0" baseline="3034" sz="2700" spc="-19">
                <a:latin typeface="Calibri"/>
                <a:cs typeface="Calibri"/>
              </a:rPr>
              <a:t>v</a:t>
            </a:r>
            <a:r>
              <a:rPr dirty="0" smtClean="0" baseline="3034" sz="2700" spc="0">
                <a:latin typeface="Calibri"/>
                <a:cs typeface="Calibri"/>
              </a:rPr>
              <a:t>alu</a:t>
            </a:r>
            <a:r>
              <a:rPr dirty="0" smtClean="0" baseline="3034" sz="2700" spc="-9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on</a:t>
            </a:r>
            <a:r>
              <a:rPr dirty="0" smtClean="0" baseline="3034" sz="2700" spc="25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du</a:t>
            </a:r>
            <a:r>
              <a:rPr dirty="0" smtClean="0" baseline="3034" sz="2700" spc="34">
                <a:latin typeface="Calibri"/>
                <a:cs typeface="Calibri"/>
              </a:rPr>
              <a:t> 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dirty="0" smtClean="0" baseline="3034" sz="2700" spc="0">
                <a:latin typeface="Calibri"/>
                <a:cs typeface="Calibri"/>
              </a:rPr>
              <a:t>,</a:t>
            </a:r>
            <a:r>
              <a:rPr dirty="0" smtClean="0" baseline="3034" sz="2700" spc="1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u</a:t>
            </a:r>
            <a:r>
              <a:rPr dirty="0" smtClean="0" baseline="3034" sz="2700" spc="4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ncer</a:t>
            </a:r>
            <a:r>
              <a:rPr dirty="0" smtClean="0" baseline="3034" sz="2700" spc="-4">
                <a:latin typeface="Calibri"/>
                <a:cs typeface="Calibri"/>
              </a:rPr>
              <a:t>t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tude</a:t>
            </a:r>
            <a:r>
              <a:rPr dirty="0" smtClean="0" baseline="3034" sz="2700" spc="2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de</a:t>
            </a:r>
            <a:r>
              <a:rPr dirty="0" smtClean="0" baseline="3034" sz="2700" spc="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l</a:t>
            </a:r>
            <a:r>
              <a:rPr dirty="0" smtClean="0" baseline="3034" sz="2700" spc="-139">
                <a:latin typeface="Calibri"/>
                <a:cs typeface="Calibri"/>
              </a:rPr>
              <a:t>’</a:t>
            </a: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d</a:t>
            </a:r>
            <a:r>
              <a:rPr dirty="0" smtClean="0" baseline="3034" sz="2700" spc="-25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2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de</a:t>
            </a:r>
            <a:r>
              <a:rPr dirty="0" smtClean="0" baseline="3034" sz="2700" spc="29"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05</a:t>
            </a:r>
            <a:r>
              <a:rPr dirty="0" smtClean="0" baseline="3034" sz="2700" spc="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un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2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9">
                <a:solidFill>
                  <a:srgbClr val="0000FF"/>
                </a:solidFill>
                <a:latin typeface="Calibri"/>
                <a:cs typeface="Calibri"/>
              </a:rPr>
              <a:t>é</a:t>
            </a:r>
            <a:r>
              <a:rPr dirty="0" smtClean="0" baseline="3034" sz="2700" spc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450"/>
              </a:lnSpc>
              <a:spcBef>
                <a:spcPts val="25"/>
              </a:spcBef>
            </a:pPr>
            <a:r>
              <a:rPr dirty="0" smtClean="0" baseline="9102" sz="2700" spc="0">
                <a:latin typeface="Calibri"/>
                <a:cs typeface="Calibri"/>
              </a:rPr>
              <a:t>Dans</a:t>
            </a:r>
            <a:r>
              <a:rPr dirty="0" smtClean="0" baseline="9102" sz="2700" spc="0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ces</a:t>
            </a:r>
            <a:r>
              <a:rPr dirty="0" smtClean="0" baseline="9102" sz="2700" spc="14">
                <a:latin typeface="Calibri"/>
                <a:cs typeface="Calibri"/>
              </a:rPr>
              <a:t> </a:t>
            </a:r>
            <a:r>
              <a:rPr dirty="0" smtClean="0" baseline="9102" sz="2700" spc="-19">
                <a:latin typeface="Calibri"/>
                <a:cs typeface="Calibri"/>
              </a:rPr>
              <a:t>c</a:t>
            </a:r>
            <a:r>
              <a:rPr dirty="0" smtClean="0" baseline="9102" sz="2700" spc="0">
                <a:latin typeface="Calibri"/>
                <a:cs typeface="Calibri"/>
              </a:rPr>
              <a:t>ondit</a:t>
            </a:r>
            <a:r>
              <a:rPr dirty="0" smtClean="0" baseline="9102" sz="2700" spc="-9">
                <a:latin typeface="Calibri"/>
                <a:cs typeface="Calibri"/>
              </a:rPr>
              <a:t>i</a:t>
            </a:r>
            <a:r>
              <a:rPr dirty="0" smtClean="0" baseline="9102" sz="2700" spc="0">
                <a:latin typeface="Calibri"/>
                <a:cs typeface="Calibri"/>
              </a:rPr>
              <a:t>on</a:t>
            </a:r>
            <a:r>
              <a:rPr dirty="0" smtClean="0" baseline="9102" sz="2700" spc="4">
                <a:latin typeface="Calibri"/>
                <a:cs typeface="Calibri"/>
              </a:rPr>
              <a:t>s</a:t>
            </a:r>
            <a:r>
              <a:rPr dirty="0" smtClean="0" baseline="9102" sz="2700" spc="0">
                <a:latin typeface="Calibri"/>
                <a:cs typeface="Calibri"/>
              </a:rPr>
              <a:t>,</a:t>
            </a:r>
            <a:r>
              <a:rPr dirty="0" smtClean="0" baseline="9102" sz="2700" spc="19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on</a:t>
            </a:r>
            <a:r>
              <a:rPr dirty="0" smtClean="0" baseline="9102" sz="2700" spc="14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p</a:t>
            </a:r>
            <a:r>
              <a:rPr dirty="0" smtClean="0" baseline="9102" sz="2700" spc="4">
                <a:latin typeface="Calibri"/>
                <a:cs typeface="Calibri"/>
              </a:rPr>
              <a:t>e</a:t>
            </a:r>
            <a:r>
              <a:rPr dirty="0" smtClean="0" baseline="9102" sz="2700" spc="0">
                <a:latin typeface="Calibri"/>
                <a:cs typeface="Calibri"/>
              </a:rPr>
              <a:t>ut</a:t>
            </a:r>
            <a:r>
              <a:rPr dirty="0" smtClean="0" baseline="9102" sz="2700" spc="9">
                <a:latin typeface="Calibri"/>
                <a:cs typeface="Calibri"/>
              </a:rPr>
              <a:t> </a:t>
            </a:r>
            <a:r>
              <a:rPr dirty="0" smtClean="0" baseline="9102" sz="2700" spc="4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mtClean="0" baseline="9102" sz="2700" spc="4">
                <a:solidFill>
                  <a:srgbClr val="0000FF"/>
                </a:solidFill>
                <a:latin typeface="Calibri"/>
                <a:cs typeface="Calibri"/>
              </a:rPr>
              <a:t>é</a:t>
            </a:r>
            <a:r>
              <a:rPr dirty="0" smtClean="0" baseline="9102" sz="2700" spc="4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dirty="0" smtClean="0" baseline="9102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9102" sz="27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ger</a:t>
            </a:r>
            <a:r>
              <a:rPr dirty="0" smtClean="0" baseline="9102" sz="2700" spc="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-4">
                <a:latin typeface="Calibri"/>
                <a:cs typeface="Calibri"/>
              </a:rPr>
              <a:t>l</a:t>
            </a:r>
            <a:r>
              <a:rPr dirty="0" smtClean="0" baseline="9102" sz="2700" spc="0">
                <a:latin typeface="Calibri"/>
                <a:cs typeface="Calibri"/>
              </a:rPr>
              <a:t>es</a:t>
            </a:r>
            <a:r>
              <a:rPr dirty="0" smtClean="0" baseline="9102" sz="2700" spc="4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i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9102" sz="2700" spc="0">
                <a:latin typeface="Calibri"/>
                <a:cs typeface="Calibri"/>
              </a:rPr>
              <a:t>ns</a:t>
            </a:r>
            <a:r>
              <a:rPr dirty="0" smtClean="0" baseline="9102" sz="2700" spc="14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O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36408" sz="1800" spc="0">
                <a:latin typeface="Calibri"/>
                <a:cs typeface="Calibri"/>
              </a:rPr>
              <a:t>-</a:t>
            </a:r>
            <a:r>
              <a:rPr dirty="0" smtClean="0" baseline="36408" sz="1800" spc="141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ou</a:t>
            </a:r>
            <a:r>
              <a:rPr dirty="0" smtClean="0" baseline="9102" sz="2700" spc="14">
                <a:latin typeface="Calibri"/>
                <a:cs typeface="Calibri"/>
              </a:rPr>
              <a:t> 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0">
                <a:latin typeface="Calibri"/>
                <a:cs typeface="Calibri"/>
              </a:rPr>
              <a:t>O</a:t>
            </a:r>
            <a:r>
              <a:rPr dirty="0" smtClean="0" baseline="36408" sz="1800" spc="0">
                <a:latin typeface="Calibri"/>
                <a:cs typeface="Calibri"/>
              </a:rPr>
              <a:t>+</a:t>
            </a:r>
            <a:r>
              <a:rPr dirty="0" smtClean="0" baseline="36408" sz="1800" spc="151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p</a:t>
            </a:r>
            <a:r>
              <a:rPr dirty="0" smtClean="0" baseline="9102" sz="2700" spc="-25">
                <a:latin typeface="Calibri"/>
                <a:cs typeface="Calibri"/>
              </a:rPr>
              <a:t>r</a:t>
            </a:r>
            <a:r>
              <a:rPr dirty="0" smtClean="0" baseline="9102" sz="2700" spc="-14">
                <a:latin typeface="Calibri"/>
                <a:cs typeface="Calibri"/>
              </a:rPr>
              <a:t>o</a:t>
            </a:r>
            <a:r>
              <a:rPr dirty="0" smtClean="0" baseline="9102" sz="2700" spc="-9">
                <a:latin typeface="Calibri"/>
                <a:cs typeface="Calibri"/>
              </a:rPr>
              <a:t>v</a:t>
            </a:r>
            <a:r>
              <a:rPr dirty="0" smtClean="0" baseline="9102" sz="2700" spc="0">
                <a:latin typeface="Calibri"/>
                <a:cs typeface="Calibri"/>
              </a:rPr>
              <a:t>e</a:t>
            </a:r>
            <a:r>
              <a:rPr dirty="0" smtClean="0" baseline="9102" sz="2700" spc="4">
                <a:latin typeface="Calibri"/>
                <a:cs typeface="Calibri"/>
              </a:rPr>
              <a:t>n</a:t>
            </a:r>
            <a:r>
              <a:rPr dirty="0" smtClean="0" baseline="9102" sz="2700" spc="0">
                <a:latin typeface="Calibri"/>
                <a:cs typeface="Calibri"/>
              </a:rPr>
              <a:t>a</a:t>
            </a:r>
            <a:r>
              <a:rPr dirty="0" smtClean="0" baseline="9102" sz="2700" spc="-9">
                <a:latin typeface="Calibri"/>
                <a:cs typeface="Calibri"/>
              </a:rPr>
              <a:t>n</a:t>
            </a:r>
            <a:r>
              <a:rPr dirty="0" smtClean="0" baseline="9102" sz="2700" spc="0">
                <a:latin typeface="Calibri"/>
                <a:cs typeface="Calibri"/>
              </a:rPr>
              <a:t>t</a:t>
            </a:r>
            <a:r>
              <a:rPr dirty="0" smtClean="0" baseline="9102" sz="2700" spc="-14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de</a:t>
            </a:r>
            <a:r>
              <a:rPr dirty="0" smtClean="0" baseline="9102" sz="2700" spc="19">
                <a:latin typeface="Calibri"/>
                <a:cs typeface="Calibri"/>
              </a:rPr>
              <a:t> </a:t>
            </a:r>
            <a:r>
              <a:rPr dirty="0" smtClean="0" baseline="9102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9102" sz="2700" spc="-139">
                <a:solidFill>
                  <a:srgbClr val="0000FF"/>
                </a:solidFill>
                <a:latin typeface="Calibri"/>
                <a:cs typeface="Calibri"/>
              </a:rPr>
              <a:t>’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au</a:t>
            </a:r>
            <a:r>
              <a:rPr dirty="0" smtClean="0" baseline="9102" sz="2700" spc="-9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op</a:t>
            </a:r>
            <a:r>
              <a:rPr dirty="0" smtClean="0" baseline="9102" sz="2700" spc="-2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9102" sz="2700" spc="-14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9102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9102" sz="2700" spc="-9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se</a:t>
            </a:r>
            <a:r>
              <a:rPr dirty="0" smtClean="0" baseline="9102" sz="2700" spc="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mtClean="0" baseline="9102" sz="2700" spc="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9102" sz="2700" spc="-139">
                <a:solidFill>
                  <a:srgbClr val="0000FF"/>
                </a:solidFill>
                <a:latin typeface="Calibri"/>
                <a:cs typeface="Calibri"/>
              </a:rPr>
              <a:t>’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ea</a:t>
            </a:r>
            <a:r>
              <a:rPr dirty="0" smtClean="0" baseline="9102" sz="2700" spc="14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dirty="0" smtClean="0" baseline="9102" sz="2700" spc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9847" y="1802511"/>
            <a:ext cx="22277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655820" y="5804916"/>
            <a:ext cx="1583436" cy="504444"/>
          </a:xfrm>
          <a:custGeom>
            <a:avLst/>
            <a:gdLst/>
            <a:ahLst/>
            <a:cxnLst/>
            <a:rect l="l" t="t" r="r" b="b"/>
            <a:pathLst>
              <a:path w="1583436" h="504443">
                <a:moveTo>
                  <a:pt x="0" y="504444"/>
                </a:moveTo>
                <a:lnTo>
                  <a:pt x="1583436" y="504444"/>
                </a:lnTo>
                <a:lnTo>
                  <a:pt x="1583436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655820" y="5804916"/>
            <a:ext cx="1583436" cy="504444"/>
          </a:xfrm>
          <a:custGeom>
            <a:avLst/>
            <a:gdLst/>
            <a:ahLst/>
            <a:cxnLst/>
            <a:rect l="l" t="t" r="r" b="b"/>
            <a:pathLst>
              <a:path w="1583436" h="504443">
                <a:moveTo>
                  <a:pt x="0" y="504444"/>
                </a:moveTo>
                <a:lnTo>
                  <a:pt x="1583436" y="504444"/>
                </a:lnTo>
                <a:lnTo>
                  <a:pt x="1583436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946357" y="2033626"/>
            <a:ext cx="159873" cy="84248"/>
          </a:xfrm>
          <a:custGeom>
            <a:avLst/>
            <a:gdLst/>
            <a:ahLst/>
            <a:cxnLst/>
            <a:rect l="l" t="t" r="r" b="b"/>
            <a:pathLst>
              <a:path w="159873" h="84248">
                <a:moveTo>
                  <a:pt x="159873" y="45684"/>
                </a:moveTo>
                <a:lnTo>
                  <a:pt x="0" y="0"/>
                </a:lnTo>
                <a:lnTo>
                  <a:pt x="18949" y="45684"/>
                </a:lnTo>
                <a:lnTo>
                  <a:pt x="0" y="84248"/>
                </a:lnTo>
                <a:lnTo>
                  <a:pt x="159873" y="45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376672" y="1917191"/>
            <a:ext cx="790955" cy="288036"/>
          </a:xfrm>
          <a:custGeom>
            <a:avLst/>
            <a:gdLst/>
            <a:ahLst/>
            <a:cxnLst/>
            <a:rect l="l" t="t" r="r" b="b"/>
            <a:pathLst>
              <a:path w="790955" h="288036">
                <a:moveTo>
                  <a:pt x="0" y="288036"/>
                </a:moveTo>
                <a:lnTo>
                  <a:pt x="790955" y="288036"/>
                </a:lnTo>
                <a:lnTo>
                  <a:pt x="790955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985863" y="2040135"/>
            <a:ext cx="161396" cy="42073"/>
          </a:xfrm>
          <a:custGeom>
            <a:avLst/>
            <a:gdLst/>
            <a:ahLst/>
            <a:cxnLst/>
            <a:rect l="l" t="t" r="r" b="b"/>
            <a:pathLst>
              <a:path w="161396" h="42073">
                <a:moveTo>
                  <a:pt x="161396" y="42073"/>
                </a:moveTo>
                <a:lnTo>
                  <a:pt x="0" y="0"/>
                </a:lnTo>
                <a:lnTo>
                  <a:pt x="19363" y="42073"/>
                </a:lnTo>
                <a:lnTo>
                  <a:pt x="161396" y="420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501662" y="2114568"/>
            <a:ext cx="161391" cy="42068"/>
          </a:xfrm>
          <a:custGeom>
            <a:avLst/>
            <a:gdLst/>
            <a:ahLst/>
            <a:cxnLst/>
            <a:rect l="l" t="t" r="r" b="b"/>
            <a:pathLst>
              <a:path w="161391" h="42068">
                <a:moveTo>
                  <a:pt x="0" y="0"/>
                </a:moveTo>
                <a:lnTo>
                  <a:pt x="161391" y="42068"/>
                </a:lnTo>
                <a:lnTo>
                  <a:pt x="1420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5504888" y="2075736"/>
            <a:ext cx="497107" cy="0"/>
          </a:xfrm>
          <a:custGeom>
            <a:avLst/>
            <a:gdLst/>
            <a:ahLst/>
            <a:cxnLst/>
            <a:rect l="l" t="t" r="r" b="b"/>
            <a:pathLst>
              <a:path w="497107" h="0">
                <a:moveTo>
                  <a:pt x="497107" y="0"/>
                </a:moveTo>
                <a:lnTo>
                  <a:pt x="0" y="0"/>
                </a:lnTo>
              </a:path>
            </a:pathLst>
          </a:custGeom>
          <a:ln w="66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501662" y="2074119"/>
            <a:ext cx="503569" cy="0"/>
          </a:xfrm>
          <a:custGeom>
            <a:avLst/>
            <a:gdLst/>
            <a:ahLst/>
            <a:cxnLst/>
            <a:rect l="l" t="t" r="r" b="b"/>
            <a:pathLst>
              <a:path w="503569" h="0">
                <a:moveTo>
                  <a:pt x="0" y="0"/>
                </a:moveTo>
                <a:lnTo>
                  <a:pt x="503569" y="0"/>
                </a:lnTo>
              </a:path>
            </a:pathLst>
          </a:custGeom>
          <a:ln w="174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646920" y="2124276"/>
            <a:ext cx="497109" cy="0"/>
          </a:xfrm>
          <a:custGeom>
            <a:avLst/>
            <a:gdLst/>
            <a:ahLst/>
            <a:cxnLst/>
            <a:rect l="l" t="t" r="r" b="b"/>
            <a:pathLst>
              <a:path w="497109" h="0">
                <a:moveTo>
                  <a:pt x="0" y="0"/>
                </a:moveTo>
                <a:lnTo>
                  <a:pt x="497109" y="0"/>
                </a:lnTo>
              </a:path>
            </a:pathLst>
          </a:custGeom>
          <a:ln w="66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643690" y="2122659"/>
            <a:ext cx="503569" cy="0"/>
          </a:xfrm>
          <a:custGeom>
            <a:avLst/>
            <a:gdLst/>
            <a:ahLst/>
            <a:cxnLst/>
            <a:rect l="l" t="t" r="r" b="b"/>
            <a:pathLst>
              <a:path w="503569" h="0">
                <a:moveTo>
                  <a:pt x="0" y="0"/>
                </a:moveTo>
                <a:lnTo>
                  <a:pt x="503569" y="0"/>
                </a:lnTo>
              </a:path>
            </a:pathLst>
          </a:custGeom>
          <a:ln w="174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554144" y="2544220"/>
            <a:ext cx="161726" cy="41777"/>
          </a:xfrm>
          <a:custGeom>
            <a:avLst/>
            <a:gdLst/>
            <a:ahLst/>
            <a:cxnLst/>
            <a:rect l="l" t="t" r="r" b="b"/>
            <a:pathLst>
              <a:path w="161726" h="41777">
                <a:moveTo>
                  <a:pt x="161726" y="41777"/>
                </a:moveTo>
                <a:lnTo>
                  <a:pt x="0" y="0"/>
                </a:lnTo>
                <a:lnTo>
                  <a:pt x="19402" y="41777"/>
                </a:lnTo>
                <a:lnTo>
                  <a:pt x="161726" y="41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068955" y="2618127"/>
            <a:ext cx="161721" cy="41772"/>
          </a:xfrm>
          <a:custGeom>
            <a:avLst/>
            <a:gdLst/>
            <a:ahLst/>
            <a:cxnLst/>
            <a:rect l="l" t="t" r="r" b="b"/>
            <a:pathLst>
              <a:path w="161721" h="41772">
                <a:moveTo>
                  <a:pt x="0" y="0"/>
                </a:moveTo>
                <a:lnTo>
                  <a:pt x="161721" y="41772"/>
                </a:lnTo>
                <a:lnTo>
                  <a:pt x="142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5072188" y="2579569"/>
            <a:ext cx="498122" cy="0"/>
          </a:xfrm>
          <a:custGeom>
            <a:avLst/>
            <a:gdLst/>
            <a:ahLst/>
            <a:cxnLst/>
            <a:rect l="l" t="t" r="r" b="b"/>
            <a:pathLst>
              <a:path w="498122" h="0">
                <a:moveTo>
                  <a:pt x="498122" y="0"/>
                </a:moveTo>
                <a:lnTo>
                  <a:pt x="0" y="0"/>
                </a:lnTo>
              </a:path>
            </a:pathLst>
          </a:custGeom>
          <a:ln w="66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068955" y="2577964"/>
            <a:ext cx="504596" cy="0"/>
          </a:xfrm>
          <a:custGeom>
            <a:avLst/>
            <a:gdLst/>
            <a:ahLst/>
            <a:cxnLst/>
            <a:rect l="l" t="t" r="r" b="b"/>
            <a:pathLst>
              <a:path w="504596" h="0">
                <a:moveTo>
                  <a:pt x="0" y="0"/>
                </a:moveTo>
                <a:lnTo>
                  <a:pt x="504596" y="0"/>
                </a:lnTo>
              </a:path>
            </a:pathLst>
          </a:custGeom>
          <a:ln w="173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214510" y="2627767"/>
            <a:ext cx="498124" cy="0"/>
          </a:xfrm>
          <a:custGeom>
            <a:avLst/>
            <a:gdLst/>
            <a:ahLst/>
            <a:cxnLst/>
            <a:rect l="l" t="t" r="r" b="b"/>
            <a:pathLst>
              <a:path w="498124" h="0">
                <a:moveTo>
                  <a:pt x="0" y="0"/>
                </a:moveTo>
                <a:lnTo>
                  <a:pt x="498124" y="0"/>
                </a:lnTo>
              </a:path>
            </a:pathLst>
          </a:custGeom>
          <a:ln w="66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211273" y="2626161"/>
            <a:ext cx="504596" cy="0"/>
          </a:xfrm>
          <a:custGeom>
            <a:avLst/>
            <a:gdLst/>
            <a:ahLst/>
            <a:cxnLst/>
            <a:rect l="l" t="t" r="r" b="b"/>
            <a:pathLst>
              <a:path w="504596" h="0">
                <a:moveTo>
                  <a:pt x="0" y="0"/>
                </a:moveTo>
                <a:lnTo>
                  <a:pt x="504596" y="0"/>
                </a:lnTo>
              </a:path>
            </a:pathLst>
          </a:custGeom>
          <a:ln w="173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800600" y="2421636"/>
            <a:ext cx="1872233" cy="432053"/>
          </a:xfrm>
          <a:custGeom>
            <a:avLst/>
            <a:gdLst/>
            <a:ahLst/>
            <a:cxnLst/>
            <a:rect l="l" t="t" r="r" b="b"/>
            <a:pathLst>
              <a:path w="1872233" h="432053">
                <a:moveTo>
                  <a:pt x="0" y="0"/>
                </a:moveTo>
                <a:lnTo>
                  <a:pt x="1872233" y="432053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015484" y="2421636"/>
            <a:ext cx="605408" cy="576072"/>
          </a:xfrm>
          <a:custGeom>
            <a:avLst/>
            <a:gdLst/>
            <a:ahLst/>
            <a:cxnLst/>
            <a:rect l="l" t="t" r="r" b="b"/>
            <a:pathLst>
              <a:path w="605408" h="576072">
                <a:moveTo>
                  <a:pt x="0" y="576072"/>
                </a:moveTo>
                <a:lnTo>
                  <a:pt x="605408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943350" y="297797"/>
            <a:ext cx="367355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Solution</a:t>
            </a:r>
            <a:r>
              <a:rPr dirty="0" smtClean="0" baseline="1044" sz="3600" spc="9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d’un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mon</a:t>
            </a:r>
            <a:r>
              <a:rPr dirty="0" smtClean="0" baseline="1044" sz="3600" spc="-29" b="1">
                <a:solidFill>
                  <a:srgbClr val="C00000"/>
                </a:solidFill>
                <a:latin typeface="Segoe UI"/>
                <a:cs typeface="Segoe UI"/>
              </a:rPr>
              <a:t>o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aci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d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29906" y="297797"/>
            <a:ext cx="66426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Fo</a:t>
            </a:r>
            <a:r>
              <a:rPr dirty="0" smtClean="0" baseline="1044" sz="3600" spc="64" b="1">
                <a:solidFill>
                  <a:srgbClr val="C00000"/>
                </a:solidFill>
                <a:latin typeface="Segoe UI"/>
                <a:cs typeface="Segoe UI"/>
              </a:rPr>
              <a:t>r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t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37003" y="1898491"/>
            <a:ext cx="792249" cy="359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45"/>
              </a:lnSpc>
              <a:spcBef>
                <a:spcPts val="137"/>
              </a:spcBef>
            </a:pPr>
            <a:r>
              <a:rPr dirty="0" smtClean="0" baseline="4969" sz="2625" spc="-54">
                <a:latin typeface="Arial"/>
                <a:cs typeface="Arial"/>
              </a:rPr>
              <a:t>H</a:t>
            </a:r>
            <a:r>
              <a:rPr dirty="0" smtClean="0" baseline="-10736" sz="2025" spc="-4">
                <a:latin typeface="Arial"/>
                <a:cs typeface="Arial"/>
              </a:rPr>
              <a:t>3</a:t>
            </a:r>
            <a:r>
              <a:rPr dirty="0" smtClean="0" baseline="4969" sz="2625" spc="-59">
                <a:latin typeface="Arial"/>
                <a:cs typeface="Arial"/>
              </a:rPr>
              <a:t>O</a:t>
            </a:r>
            <a:r>
              <a:rPr dirty="0" smtClean="0" baseline="42945" sz="2025" spc="0">
                <a:latin typeface="Arial"/>
                <a:cs typeface="Arial"/>
              </a:rPr>
              <a:t>+</a:t>
            </a:r>
            <a:r>
              <a:rPr dirty="0" smtClean="0" baseline="42945" sz="2025" spc="148">
                <a:latin typeface="Arial"/>
                <a:cs typeface="Arial"/>
              </a:rPr>
              <a:t> </a:t>
            </a:r>
            <a:r>
              <a:rPr dirty="0" smtClean="0" baseline="4969" sz="2625" spc="0">
                <a:latin typeface="Arial"/>
                <a:cs typeface="Arial"/>
              </a:rPr>
              <a:t>+</a:t>
            </a:r>
            <a:endParaRPr sz="1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10258" y="1898491"/>
            <a:ext cx="272203" cy="3174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0"/>
              </a:lnSpc>
              <a:spcBef>
                <a:spcPts val="122"/>
              </a:spcBef>
            </a:pPr>
            <a:r>
              <a:rPr dirty="0" smtClean="0" baseline="-3312" sz="2625" spc="-84">
                <a:latin typeface="Arial"/>
                <a:cs typeface="Arial"/>
              </a:rPr>
              <a:t>X</a:t>
            </a:r>
            <a:r>
              <a:rPr dirty="0" smtClean="0" baseline="32208" sz="2025" spc="0">
                <a:latin typeface="Arial"/>
                <a:cs typeface="Arial"/>
              </a:rPr>
              <a:t>-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24804" y="1937506"/>
            <a:ext cx="1063255" cy="294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35"/>
              </a:lnSpc>
              <a:spcBef>
                <a:spcPts val="111"/>
              </a:spcBef>
            </a:pPr>
            <a:r>
              <a:rPr dirty="0" smtClean="0" baseline="8282" sz="2625" spc="-59">
                <a:latin typeface="Arial"/>
                <a:cs typeface="Arial"/>
              </a:rPr>
              <a:t>H</a:t>
            </a:r>
            <a:r>
              <a:rPr dirty="0" smtClean="0" baseline="8282" sz="2625" spc="0">
                <a:latin typeface="Arial"/>
                <a:cs typeface="Arial"/>
              </a:rPr>
              <a:t>X</a:t>
            </a:r>
            <a:r>
              <a:rPr dirty="0" smtClean="0" baseline="8282" sz="2625" spc="32">
                <a:latin typeface="Arial"/>
                <a:cs typeface="Arial"/>
              </a:rPr>
              <a:t> </a:t>
            </a:r>
            <a:r>
              <a:rPr dirty="0" smtClean="0" baseline="8282" sz="2625" spc="0">
                <a:latin typeface="Arial"/>
                <a:cs typeface="Arial"/>
              </a:rPr>
              <a:t>+</a:t>
            </a:r>
            <a:r>
              <a:rPr dirty="0" smtClean="0" baseline="8282" sz="2625" spc="0">
                <a:latin typeface="Arial"/>
                <a:cs typeface="Arial"/>
              </a:rPr>
              <a:t> </a:t>
            </a:r>
            <a:r>
              <a:rPr dirty="0" smtClean="0" baseline="8282" sz="2625" spc="-54">
                <a:latin typeface="Arial"/>
                <a:cs typeface="Arial"/>
              </a:rPr>
              <a:t>H</a:t>
            </a:r>
            <a:r>
              <a:rPr dirty="0" smtClean="0" baseline="-6441" sz="2025" spc="0">
                <a:latin typeface="Arial"/>
                <a:cs typeface="Arial"/>
              </a:rPr>
              <a:t>2</a:t>
            </a:r>
            <a:r>
              <a:rPr dirty="0" smtClean="0" baseline="8282" sz="2625" spc="0">
                <a:latin typeface="Arial"/>
                <a:cs typeface="Arial"/>
              </a:rPr>
              <a:t>O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77001" y="2485136"/>
            <a:ext cx="514992" cy="302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dirty="0" smtClean="0" baseline="9102" sz="2700" spc="9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88938" y="2485136"/>
            <a:ext cx="672323" cy="265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r>
              <a:rPr dirty="0" smtClean="0" baseline="3034" sz="2700" spc="0">
                <a:latin typeface="Calibri"/>
                <a:cs typeface="Calibri"/>
              </a:rPr>
              <a:t>  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4">
                <a:latin typeface="Calibri"/>
                <a:cs typeface="Calibri"/>
              </a:rPr>
              <a:t>H</a:t>
            </a:r>
            <a:r>
              <a:rPr dirty="0" smtClean="0" baseline="27306" sz="1800" spc="0"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87114" y="2496566"/>
            <a:ext cx="603744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2</a:t>
            </a:r>
            <a:r>
              <a:rPr dirty="0" smtClean="0" baseline="10619" sz="2700" spc="0">
                <a:latin typeface="Calibri"/>
                <a:cs typeface="Calibri"/>
              </a:rPr>
              <a:t> </a:t>
            </a:r>
            <a:r>
              <a:rPr dirty="0" smtClean="0" baseline="10619" sz="2700" spc="-4">
                <a:latin typeface="Calibri"/>
                <a:cs typeface="Calibri"/>
              </a:rPr>
              <a:t>H</a:t>
            </a:r>
            <a:r>
              <a:rPr dirty="0" smtClean="0" baseline="-4551" sz="1800" spc="4">
                <a:latin typeface="Calibri"/>
                <a:cs typeface="Calibri"/>
              </a:rPr>
              <a:t>2</a:t>
            </a:r>
            <a:r>
              <a:rPr dirty="0" smtClean="0" baseline="10619" sz="2700" spc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98726" y="3216783"/>
            <a:ext cx="977795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Ap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-29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34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-9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139">
                <a:solidFill>
                  <a:srgbClr val="0000FF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au</a:t>
            </a:r>
            <a:r>
              <a:rPr dirty="0" smtClean="0" baseline="3034" sz="2700" spc="-9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op</a:t>
            </a:r>
            <a:r>
              <a:rPr dirty="0" smtClean="0" baseline="3034" sz="2700" spc="-2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14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9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se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mtClean="0" baseline="3034" sz="27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139">
                <a:solidFill>
                  <a:srgbClr val="0000FF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eau</a:t>
            </a:r>
            <a:r>
              <a:rPr dirty="0" smtClean="0" baseline="3034" sz="2700" spc="4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: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n</a:t>
            </a:r>
            <a:r>
              <a:rPr dirty="0" smtClean="0" baseline="3034" sz="2700" spc="4">
                <a:latin typeface="Calibri"/>
                <a:cs typeface="Calibri"/>
              </a:rPr>
              <a:t>é</a:t>
            </a:r>
            <a:r>
              <a:rPr dirty="0" smtClean="0" baseline="3034" sz="2700" spc="0">
                <a:latin typeface="Calibri"/>
                <a:cs typeface="Calibri"/>
              </a:rPr>
              <a:t>gl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-4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er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les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ons</a:t>
            </a:r>
            <a:r>
              <a:rPr dirty="0" smtClean="0" baseline="3034" sz="2700" spc="4">
                <a:latin typeface="Calibri"/>
                <a:cs typeface="Calibri"/>
              </a:rPr>
              <a:t> </a:t>
            </a:r>
            <a:r>
              <a:rPr dirty="0" smtClean="0" baseline="3034" sz="2700" spc="-29">
                <a:latin typeface="Calibri"/>
                <a:cs typeface="Calibri"/>
              </a:rPr>
              <a:t>h</a:t>
            </a:r>
            <a:r>
              <a:rPr dirty="0" smtClean="0" baseline="3034" sz="2700" spc="-25">
                <a:latin typeface="Calibri"/>
                <a:cs typeface="Calibri"/>
              </a:rPr>
              <a:t>y</a:t>
            </a:r>
            <a:r>
              <a:rPr dirty="0" smtClean="0" baseline="3034" sz="2700" spc="0">
                <a:latin typeface="Calibri"/>
                <a:cs typeface="Calibri"/>
              </a:rPr>
              <a:t>d</a:t>
            </a:r>
            <a:r>
              <a:rPr dirty="0" smtClean="0" baseline="3034" sz="2700" spc="-25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onium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ap</a:t>
            </a:r>
            <a:r>
              <a:rPr dirty="0" smtClean="0" baseline="3034" sz="2700" spc="4">
                <a:latin typeface="Calibri"/>
                <a:cs typeface="Calibri"/>
              </a:rPr>
              <a:t>p</a:t>
            </a:r>
            <a:r>
              <a:rPr dirty="0" smtClean="0" baseline="3034" sz="2700" spc="0">
                <a:latin typeface="Calibri"/>
                <a:cs typeface="Calibri"/>
              </a:rPr>
              <a:t>or</a:t>
            </a:r>
            <a:r>
              <a:rPr dirty="0" smtClean="0" baseline="3034" sz="2700" spc="-29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és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par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l</a:t>
            </a:r>
            <a:r>
              <a:rPr dirty="0" smtClean="0" baseline="3034" sz="2700" spc="-139">
                <a:latin typeface="Calibri"/>
                <a:cs typeface="Calibri"/>
              </a:rPr>
              <a:t>’</a:t>
            </a:r>
            <a:r>
              <a:rPr dirty="0" smtClean="0" baseline="3034" sz="2700" spc="0">
                <a:latin typeface="Calibri"/>
                <a:cs typeface="Calibri"/>
              </a:rPr>
              <a:t>eau</a:t>
            </a:r>
            <a:r>
              <a:rPr dirty="0" smtClean="0" baseline="3034" sz="2700" spc="2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-14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é</a:t>
            </a:r>
            <a:r>
              <a:rPr dirty="0" smtClean="0" baseline="3034" sz="2700" spc="4">
                <a:latin typeface="Calibri"/>
                <a:cs typeface="Calibri"/>
              </a:rPr>
              <a:t>g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me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si: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95113" y="3851762"/>
            <a:ext cx="1650000" cy="307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baseline="9102" sz="2700" spc="0">
                <a:latin typeface="Calibri"/>
                <a:cs typeface="Calibri"/>
              </a:rPr>
              <a:t>[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0">
                <a:latin typeface="Calibri"/>
                <a:cs typeface="Calibri"/>
              </a:rPr>
              <a:t>O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r>
              <a:rPr dirty="0" smtClean="0" baseline="9102" sz="2700" spc="0">
                <a:latin typeface="Calibri"/>
                <a:cs typeface="Calibri"/>
              </a:rPr>
              <a:t>]</a:t>
            </a:r>
            <a:r>
              <a:rPr dirty="0" smtClean="0" baseline="9102" sz="2700" spc="14">
                <a:latin typeface="Calibri"/>
                <a:cs typeface="Calibri"/>
              </a:rPr>
              <a:t> </a:t>
            </a:r>
            <a:r>
              <a:rPr dirty="0" smtClean="0" baseline="9069" sz="2700" spc="0">
                <a:latin typeface="Symbol"/>
                <a:cs typeface="Symbol"/>
              </a:rPr>
              <a:t></a:t>
            </a:r>
            <a:r>
              <a:rPr dirty="0" smtClean="0" baseline="9662" sz="2700" spc="-44">
                <a:latin typeface="Times New Roman"/>
                <a:cs typeface="Times New Roman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10</a:t>
            </a:r>
            <a:r>
              <a:rPr dirty="0" smtClean="0" baseline="9102" sz="2700" spc="9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[O</a:t>
            </a:r>
            <a:r>
              <a:rPr dirty="0" smtClean="0" baseline="9102" sz="2700" spc="-9">
                <a:latin typeface="Calibri"/>
                <a:cs typeface="Calibri"/>
              </a:rPr>
              <a:t>H</a:t>
            </a:r>
            <a:r>
              <a:rPr dirty="0" smtClean="0" baseline="38684" sz="1800" spc="4">
                <a:latin typeface="Calibri"/>
                <a:cs typeface="Calibri"/>
              </a:rPr>
              <a:t>-</a:t>
            </a:r>
            <a:r>
              <a:rPr dirty="0" smtClean="0" baseline="9102" sz="2700" spc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31201" y="4645914"/>
            <a:ext cx="418630" cy="265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1</a:t>
            </a:r>
            <a:r>
              <a:rPr dirty="0" smtClean="0" baseline="3034" sz="2700" spc="4">
                <a:latin typeface="Calibri"/>
                <a:cs typeface="Calibri"/>
              </a:rPr>
              <a:t>0</a:t>
            </a:r>
            <a:r>
              <a:rPr dirty="0" smtClean="0" baseline="29582" sz="1800" spc="4">
                <a:latin typeface="Calibri"/>
                <a:cs typeface="Calibri"/>
              </a:rPr>
              <a:t>-</a:t>
            </a:r>
            <a:r>
              <a:rPr dirty="0" smtClean="0" baseline="29582" sz="1800" spc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3014" y="4657344"/>
            <a:ext cx="3141814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Si</a:t>
            </a:r>
            <a:r>
              <a:rPr dirty="0" smtClean="0" baseline="10619" sz="2700" spc="0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[</a:t>
            </a:r>
            <a:r>
              <a:rPr dirty="0" smtClean="0" baseline="10619" sz="2700" spc="-9">
                <a:latin typeface="Calibri"/>
                <a:cs typeface="Calibri"/>
              </a:rPr>
              <a:t>H</a:t>
            </a:r>
            <a:r>
              <a:rPr dirty="0" smtClean="0" baseline="10619" sz="2700" spc="0">
                <a:latin typeface="Calibri"/>
                <a:cs typeface="Calibri"/>
              </a:rPr>
              <a:t>X]</a:t>
            </a:r>
            <a:r>
              <a:rPr dirty="0" smtClean="0" baseline="10619" sz="2700" spc="14">
                <a:latin typeface="Calibri"/>
                <a:cs typeface="Calibri"/>
              </a:rPr>
              <a:t> </a:t>
            </a:r>
            <a:r>
              <a:rPr dirty="0" smtClean="0" baseline="10619" sz="2700" spc="-4">
                <a:latin typeface="Calibri"/>
                <a:cs typeface="Calibri"/>
              </a:rPr>
              <a:t>i</a:t>
            </a:r>
            <a:r>
              <a:rPr dirty="0" smtClean="0" baseline="10619" sz="2700" spc="0">
                <a:latin typeface="Calibri"/>
                <a:cs typeface="Calibri"/>
              </a:rPr>
              <a:t>ni</a:t>
            </a:r>
            <a:r>
              <a:rPr dirty="0" smtClean="0" baseline="10619" sz="2700" spc="-4">
                <a:latin typeface="Calibri"/>
                <a:cs typeface="Calibri"/>
              </a:rPr>
              <a:t>t</a:t>
            </a:r>
            <a:r>
              <a:rPr dirty="0" smtClean="0" baseline="10619" sz="2700" spc="-4">
                <a:latin typeface="Calibri"/>
                <a:cs typeface="Calibri"/>
              </a:rPr>
              <a:t>i</a:t>
            </a:r>
            <a:r>
              <a:rPr dirty="0" smtClean="0" baseline="10619" sz="2700" spc="0">
                <a:latin typeface="Calibri"/>
                <a:cs typeface="Calibri"/>
              </a:rPr>
              <a:t>ale</a:t>
            </a:r>
            <a:r>
              <a:rPr dirty="0" smtClean="0" baseline="10619" sz="2700" spc="24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(C</a:t>
            </a:r>
            <a:r>
              <a:rPr dirty="0" smtClean="0" baseline="-4551" sz="1800" spc="4">
                <a:latin typeface="Calibri"/>
                <a:cs typeface="Calibri"/>
              </a:rPr>
              <a:t>0</a:t>
            </a:r>
            <a:r>
              <a:rPr dirty="0" smtClean="0" baseline="10619" sz="2700" spc="0">
                <a:latin typeface="Calibri"/>
                <a:cs typeface="Calibri"/>
              </a:rPr>
              <a:t>)</a:t>
            </a:r>
            <a:r>
              <a:rPr dirty="0" smtClean="0" baseline="10619" sz="2700" spc="29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e</a:t>
            </a:r>
            <a:r>
              <a:rPr dirty="0" smtClean="0" baseline="10619" sz="2700" spc="-14">
                <a:latin typeface="Calibri"/>
                <a:cs typeface="Calibri"/>
              </a:rPr>
              <a:t>s</a:t>
            </a:r>
            <a:r>
              <a:rPr dirty="0" smtClean="0" baseline="10619" sz="2700" spc="0">
                <a:latin typeface="Calibri"/>
                <a:cs typeface="Calibri"/>
              </a:rPr>
              <a:t>t</a:t>
            </a:r>
            <a:r>
              <a:rPr dirty="0" smtClean="0" baseline="10619" sz="2700" spc="0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d</a:t>
            </a:r>
            <a:r>
              <a:rPr dirty="0" smtClean="0" baseline="10619" sz="2700" spc="-134">
                <a:latin typeface="Calibri"/>
                <a:cs typeface="Calibri"/>
              </a:rPr>
              <a:t>’</a:t>
            </a:r>
            <a:r>
              <a:rPr dirty="0" smtClean="0" baseline="10619" sz="2700" spc="0">
                <a:latin typeface="Calibri"/>
                <a:cs typeface="Calibri"/>
              </a:rPr>
              <a:t>au</a:t>
            </a:r>
            <a:r>
              <a:rPr dirty="0" smtClean="0" baseline="10619" sz="2700" spc="14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moins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40726" y="4657344"/>
            <a:ext cx="25513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0608" y="5148305"/>
            <a:ext cx="1817799" cy="270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dirty="0" smtClean="0" baseline="1517" sz="2700" spc="0">
                <a:latin typeface="Calibri"/>
                <a:cs typeface="Calibri"/>
              </a:rPr>
              <a:t>Alo</a:t>
            </a:r>
            <a:r>
              <a:rPr dirty="0" smtClean="0" baseline="1517" sz="2700" spc="-44">
                <a:latin typeface="Calibri"/>
                <a:cs typeface="Calibri"/>
              </a:rPr>
              <a:t>r</a:t>
            </a:r>
            <a:r>
              <a:rPr dirty="0" smtClean="0" baseline="1517" sz="2700" spc="0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-19">
                <a:latin typeface="Calibri"/>
                <a:cs typeface="Calibri"/>
              </a:rPr>
              <a:t>c</a:t>
            </a:r>
            <a:r>
              <a:rPr dirty="0" smtClean="0" baseline="1517" sz="2700" spc="0">
                <a:latin typeface="Calibri"/>
                <a:cs typeface="Calibri"/>
              </a:rPr>
              <a:t>omme</a:t>
            </a:r>
            <a:r>
              <a:rPr dirty="0" smtClean="0" baseline="1517" sz="2700" spc="24">
                <a:latin typeface="Calibri"/>
                <a:cs typeface="Calibri"/>
              </a:rPr>
              <a:t> </a:t>
            </a:r>
            <a:r>
              <a:rPr dirty="0" smtClean="0" baseline="1511" sz="2700" spc="4">
                <a:latin typeface="Symbol"/>
                <a:cs typeface="Symbol"/>
              </a:rPr>
              <a:t></a:t>
            </a:r>
            <a:r>
              <a:rPr dirty="0" smtClean="0" baseline="1511" sz="2700" spc="0">
                <a:latin typeface="Symbol"/>
                <a:cs typeface="Symbol"/>
              </a:rPr>
              <a:t></a:t>
            </a:r>
            <a:r>
              <a:rPr dirty="0" smtClean="0" baseline="1517" sz="2700" spc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5113" y="5293868"/>
            <a:ext cx="814635" cy="265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=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[H</a:t>
            </a:r>
            <a:r>
              <a:rPr dirty="0" smtClean="0" baseline="3034" sz="2700" spc="206">
                <a:latin typeface="Calibri"/>
                <a:cs typeface="Calibri"/>
              </a:rPr>
              <a:t> </a:t>
            </a:r>
            <a:r>
              <a:rPr dirty="0" smtClean="0" baseline="3034" sz="2700" spc="-4">
                <a:latin typeface="Calibri"/>
                <a:cs typeface="Calibri"/>
              </a:rPr>
              <a:t>O</a:t>
            </a:r>
            <a:r>
              <a:rPr dirty="0" smtClean="0" baseline="27306" sz="1800" spc="0">
                <a:latin typeface="Calibri"/>
                <a:cs typeface="Calibri"/>
              </a:rPr>
              <a:t>+</a:t>
            </a:r>
            <a:r>
              <a:rPr dirty="0" smtClean="0" baseline="3034" sz="2700" spc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7077" y="5305298"/>
            <a:ext cx="1815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28997" y="541883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3446" y="541883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5820" y="5804916"/>
            <a:ext cx="1583436" cy="5044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3956">
              <a:lnSpc>
                <a:spcPts val="2197"/>
              </a:lnSpc>
              <a:spcBef>
                <a:spcPts val="125"/>
              </a:spcBef>
            </a:pPr>
            <a:r>
              <a:rPr dirty="0" smtClean="0" sz="1800" spc="0">
                <a:latin typeface="Calibri"/>
                <a:cs typeface="Calibri"/>
              </a:rPr>
              <a:t>pH</a:t>
            </a:r>
            <a:r>
              <a:rPr dirty="0" smtClean="0" sz="1800" spc="9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=</a:t>
            </a:r>
            <a:r>
              <a:rPr dirty="0" smtClean="0" sz="1800" spc="19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-</a:t>
            </a:r>
            <a:r>
              <a:rPr dirty="0" smtClean="0" sz="1800" spc="-4">
                <a:latin typeface="Calibri"/>
                <a:cs typeface="Calibri"/>
              </a:rPr>
              <a:t>l</a:t>
            </a:r>
            <a:r>
              <a:rPr dirty="0" smtClean="0" sz="1800" spc="0">
                <a:latin typeface="Calibri"/>
                <a:cs typeface="Calibri"/>
              </a:rPr>
              <a:t>og</a:t>
            </a:r>
            <a:r>
              <a:rPr dirty="0" smtClean="0" sz="1800" spc="4">
                <a:latin typeface="Calibri"/>
                <a:cs typeface="Calibri"/>
              </a:rPr>
              <a:t> </a:t>
            </a:r>
            <a:r>
              <a:rPr dirty="0" smtClean="0" sz="1800" spc="-4">
                <a:latin typeface="Calibri"/>
                <a:cs typeface="Calibri"/>
              </a:rPr>
              <a:t>c</a:t>
            </a:r>
            <a:r>
              <a:rPr dirty="0" smtClean="0" baseline="-20480" sz="1800" spc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181088" y="5539740"/>
            <a:ext cx="216026" cy="504050"/>
          </a:xfrm>
          <a:custGeom>
            <a:avLst/>
            <a:gdLst/>
            <a:ahLst/>
            <a:cxnLst/>
            <a:rect l="l" t="t" r="r" b="b"/>
            <a:pathLst>
              <a:path w="216026" h="504050">
                <a:moveTo>
                  <a:pt x="0" y="0"/>
                </a:moveTo>
                <a:lnTo>
                  <a:pt x="216026" y="504050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49656" y="219075"/>
            <a:ext cx="37666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-50">
                <a:latin typeface="Calibri"/>
                <a:cs typeface="Calibri"/>
              </a:rPr>
              <a:t>x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-25">
                <a:latin typeface="Calibri"/>
                <a:cs typeface="Calibri"/>
              </a:rPr>
              <a:t>r</a:t>
            </a:r>
            <a:r>
              <a:rPr dirty="0" smtClean="0" baseline="3034" sz="2700" spc="-4">
                <a:latin typeface="Calibri"/>
                <a:cs typeface="Calibri"/>
              </a:rPr>
              <a:t>c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-4">
                <a:latin typeface="Calibri"/>
                <a:cs typeface="Calibri"/>
              </a:rPr>
              <a:t>c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: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pH</a:t>
            </a:r>
            <a:r>
              <a:rPr dirty="0" smtClean="0" baseline="3034" sz="2700" spc="1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</a:t>
            </a:r>
            <a:r>
              <a:rPr dirty="0" smtClean="0" baseline="3034" sz="2700" spc="-39">
                <a:latin typeface="Calibri"/>
                <a:cs typeface="Calibri"/>
              </a:rPr>
              <a:t>’</a:t>
            </a:r>
            <a:r>
              <a:rPr dirty="0" smtClean="0" baseline="3034" sz="2700" spc="0">
                <a:latin typeface="Calibri"/>
                <a:cs typeface="Calibri"/>
              </a:rPr>
              <a:t>u</a:t>
            </a:r>
            <a:r>
              <a:rPr dirty="0" smtClean="0" baseline="3034" sz="2700" spc="4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solut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on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</a:t>
            </a:r>
            <a:r>
              <a:rPr dirty="0" smtClean="0" baseline="3034" sz="2700" spc="-134">
                <a:latin typeface="Calibri"/>
                <a:cs typeface="Calibri"/>
              </a:rPr>
              <a:t>’</a:t>
            </a:r>
            <a:r>
              <a:rPr dirty="0" smtClean="0" baseline="3034" sz="2700" spc="0">
                <a:latin typeface="Calibri"/>
                <a:cs typeface="Calibri"/>
              </a:rPr>
              <a:t>ac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de</a:t>
            </a:r>
            <a:r>
              <a:rPr dirty="0" smtClean="0" baseline="3034" sz="2700" spc="29">
                <a:latin typeface="Calibri"/>
                <a:cs typeface="Calibri"/>
              </a:rPr>
              <a:t> </a:t>
            </a:r>
            <a:r>
              <a:rPr dirty="0" smtClean="0" baseline="3034" sz="2700" spc="-19">
                <a:latin typeface="Calibri"/>
                <a:cs typeface="Calibri"/>
              </a:rPr>
              <a:t>F</a:t>
            </a:r>
            <a:r>
              <a:rPr dirty="0" smtClean="0" baseline="3034" sz="2700" spc="0">
                <a:latin typeface="Calibri"/>
                <a:cs typeface="Calibri"/>
              </a:rPr>
              <a:t>ort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7484" y="692078"/>
            <a:ext cx="3804827" cy="1194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Eval</a:t>
            </a:r>
            <a:r>
              <a:rPr dirty="0" smtClean="0" sz="2000" spc="-4">
                <a:latin typeface="Times New Roman"/>
                <a:cs typeface="Times New Roman"/>
              </a:rPr>
              <a:t>u</a:t>
            </a:r>
            <a:r>
              <a:rPr dirty="0" smtClean="0" sz="2000" spc="0">
                <a:latin typeface="Times New Roman"/>
                <a:cs typeface="Times New Roman"/>
              </a:rPr>
              <a:t>er</a:t>
            </a:r>
            <a:r>
              <a:rPr dirty="0" smtClean="0" sz="2000" spc="10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à</a:t>
            </a:r>
            <a:r>
              <a:rPr dirty="0" smtClean="0" sz="2000" spc="10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29</a:t>
            </a:r>
            <a:r>
              <a:rPr dirty="0" smtClean="0" sz="2000" spc="-4">
                <a:latin typeface="Times New Roman"/>
                <a:cs typeface="Times New Roman"/>
              </a:rPr>
              <a:t>8</a:t>
            </a:r>
            <a:r>
              <a:rPr dirty="0" smtClean="0" sz="2000" spc="0">
                <a:latin typeface="Times New Roman"/>
                <a:cs typeface="Times New Roman"/>
              </a:rPr>
              <a:t>K</a:t>
            </a:r>
            <a:r>
              <a:rPr dirty="0" smtClean="0" sz="2000" spc="11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à</a:t>
            </a:r>
            <a:r>
              <a:rPr dirty="0" smtClean="0" sz="2000" spc="109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0</a:t>
            </a:r>
            <a:r>
              <a:rPr dirty="0" smtClean="0" sz="2000" spc="4">
                <a:latin typeface="Times New Roman"/>
                <a:cs typeface="Times New Roman"/>
              </a:rPr>
              <a:t>,</a:t>
            </a:r>
            <a:r>
              <a:rPr dirty="0" smtClean="0" sz="2000" spc="-4">
                <a:latin typeface="Times New Roman"/>
                <a:cs typeface="Times New Roman"/>
              </a:rPr>
              <a:t>0</a:t>
            </a:r>
            <a:r>
              <a:rPr dirty="0" smtClean="0" sz="2000" spc="0">
                <a:latin typeface="Times New Roman"/>
                <a:cs typeface="Times New Roman"/>
              </a:rPr>
              <a:t>5</a:t>
            </a:r>
            <a:r>
              <a:rPr dirty="0" smtClean="0" sz="2000" spc="10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uni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é</a:t>
            </a:r>
            <a:r>
              <a:rPr dirty="0" smtClean="0" sz="2000" spc="10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près,</a:t>
            </a:r>
            <a:r>
              <a:rPr dirty="0" smtClean="0" sz="2000" spc="100">
                <a:latin typeface="Times New Roman"/>
                <a:cs typeface="Times New Roman"/>
              </a:rPr>
              <a:t> </a:t>
            </a:r>
            <a:r>
              <a:rPr dirty="0" smtClean="0" sz="2000" spc="-4">
                <a:latin typeface="Times New Roman"/>
                <a:cs typeface="Times New Roman"/>
              </a:rPr>
              <a:t>le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>
                <a:latin typeface="Times New Roman"/>
                <a:cs typeface="Times New Roman"/>
              </a:rPr>
              <a:t>res</a:t>
            </a:r>
            <a:r>
              <a:rPr dirty="0" smtClean="0" sz="2000" spc="9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ec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ive:</a:t>
            </a:r>
            <a:endParaRPr sz="2000">
              <a:latin typeface="Times New Roman"/>
              <a:cs typeface="Times New Roman"/>
            </a:endParaRPr>
          </a:p>
          <a:p>
            <a:pPr marL="12700" marR="38176">
              <a:lnSpc>
                <a:spcPts val="2299"/>
              </a:lnSpc>
              <a:spcBef>
                <a:spcPts val="100"/>
              </a:spcBef>
            </a:pPr>
            <a:r>
              <a:rPr dirty="0" smtClean="0" sz="2000" spc="4">
                <a:latin typeface="Times New Roman"/>
                <a:cs typeface="Times New Roman"/>
              </a:rPr>
              <a:t>1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r>
              <a:rPr dirty="0" smtClean="0" sz="2000" spc="0">
                <a:latin typeface="Times New Roman"/>
                <a:cs typeface="Times New Roman"/>
              </a:rPr>
              <a:t>  </a:t>
            </a:r>
            <a:r>
              <a:rPr dirty="0" smtClean="0" sz="2000" spc="42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1</a:t>
            </a:r>
            <a:r>
              <a:rPr dirty="0" smtClean="0" sz="2000" spc="4">
                <a:latin typeface="Times New Roman"/>
                <a:cs typeface="Times New Roman"/>
              </a:rPr>
              <a:t>,00</a:t>
            </a:r>
            <a:r>
              <a:rPr dirty="0" smtClean="0" sz="2000" spc="4">
                <a:latin typeface="Times New Roman"/>
                <a:cs typeface="Times New Roman"/>
              </a:rPr>
              <a:t>.1</a:t>
            </a:r>
            <a:r>
              <a:rPr dirty="0" smtClean="0" sz="2000" spc="-4">
                <a:latin typeface="Times New Roman"/>
                <a:cs typeface="Times New Roman"/>
              </a:rPr>
              <a:t>0</a:t>
            </a:r>
            <a:r>
              <a:rPr dirty="0" smtClean="0" baseline="26758" sz="1950" spc="0">
                <a:latin typeface="Times New Roman"/>
                <a:cs typeface="Times New Roman"/>
              </a:rPr>
              <a:t>-3</a:t>
            </a:r>
            <a:r>
              <a:rPr dirty="0" smtClean="0" baseline="26758" sz="1950" spc="1">
                <a:latin typeface="Times New Roman"/>
                <a:cs typeface="Times New Roman"/>
              </a:rPr>
              <a:t> 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ol</a:t>
            </a:r>
            <a:r>
              <a:rPr dirty="0" smtClean="0" sz="2000" spc="4">
                <a:latin typeface="Times New Roman"/>
                <a:cs typeface="Times New Roman"/>
              </a:rPr>
              <a:t>.</a:t>
            </a:r>
            <a:r>
              <a:rPr dirty="0" smtClean="0" sz="2000" spc="9">
                <a:latin typeface="Times New Roman"/>
                <a:cs typeface="Times New Roman"/>
              </a:rPr>
              <a:t>d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baseline="26758" sz="1950" spc="0">
                <a:latin typeface="Times New Roman"/>
                <a:cs typeface="Times New Roman"/>
              </a:rPr>
              <a:t>-3</a:t>
            </a:r>
            <a:endParaRPr sz="1300">
              <a:latin typeface="Times New Roman"/>
              <a:cs typeface="Times New Roman"/>
            </a:endParaRPr>
          </a:p>
          <a:p>
            <a:pPr marL="12700" marR="38176">
              <a:lnSpc>
                <a:spcPts val="2299"/>
              </a:lnSpc>
              <a:spcBef>
                <a:spcPts val="100"/>
              </a:spcBef>
            </a:pPr>
            <a:r>
              <a:rPr dirty="0" smtClean="0" sz="2000" spc="4">
                <a:latin typeface="Times New Roman"/>
                <a:cs typeface="Times New Roman"/>
              </a:rPr>
              <a:t>2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r>
              <a:rPr dirty="0" smtClean="0" sz="2000" spc="0">
                <a:latin typeface="Times New Roman"/>
                <a:cs typeface="Times New Roman"/>
              </a:rPr>
              <a:t>  </a:t>
            </a:r>
            <a:r>
              <a:rPr dirty="0" smtClean="0" sz="2000" spc="42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1</a:t>
            </a:r>
            <a:r>
              <a:rPr dirty="0" smtClean="0" sz="2000" spc="4">
                <a:latin typeface="Times New Roman"/>
                <a:cs typeface="Times New Roman"/>
              </a:rPr>
              <a:t>,00</a:t>
            </a:r>
            <a:r>
              <a:rPr dirty="0" smtClean="0" sz="2000" spc="4">
                <a:latin typeface="Times New Roman"/>
                <a:cs typeface="Times New Roman"/>
              </a:rPr>
              <a:t>.1</a:t>
            </a:r>
            <a:r>
              <a:rPr dirty="0" smtClean="0" sz="2000" spc="-4">
                <a:latin typeface="Times New Roman"/>
                <a:cs typeface="Times New Roman"/>
              </a:rPr>
              <a:t>0</a:t>
            </a:r>
            <a:r>
              <a:rPr dirty="0" smtClean="0" baseline="26758" sz="1950" spc="0">
                <a:latin typeface="Times New Roman"/>
                <a:cs typeface="Times New Roman"/>
              </a:rPr>
              <a:t>-7</a:t>
            </a:r>
            <a:r>
              <a:rPr dirty="0" smtClean="0" baseline="26758" sz="1950" spc="156">
                <a:latin typeface="Times New Roman"/>
                <a:cs typeface="Times New Roman"/>
              </a:rPr>
              <a:t> 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ol</a:t>
            </a:r>
            <a:r>
              <a:rPr dirty="0" smtClean="0" sz="2000" spc="4">
                <a:latin typeface="Times New Roman"/>
                <a:cs typeface="Times New Roman"/>
              </a:rPr>
              <a:t>.</a:t>
            </a:r>
            <a:r>
              <a:rPr dirty="0" smtClean="0" sz="2000" spc="9">
                <a:latin typeface="Times New Roman"/>
                <a:cs typeface="Times New Roman"/>
              </a:rPr>
              <a:t>d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baseline="26758" sz="1950" spc="0">
                <a:latin typeface="Times New Roman"/>
                <a:cs typeface="Times New Roman"/>
              </a:rPr>
              <a:t>-3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15358" y="692078"/>
            <a:ext cx="225602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4">
                <a:latin typeface="Times New Roman"/>
                <a:cs typeface="Times New Roman"/>
              </a:rPr>
              <a:t>p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r>
              <a:rPr dirty="0" smtClean="0" sz="2000" spc="10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d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r>
              <a:rPr dirty="0" smtClean="0" sz="2000" spc="100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deux</a:t>
            </a:r>
            <a:r>
              <a:rPr dirty="0" smtClean="0" sz="2000" spc="104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so</a:t>
            </a:r>
            <a:r>
              <a:rPr dirty="0" smtClean="0" sz="2000" spc="-9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u</a:t>
            </a:r>
            <a:r>
              <a:rPr dirty="0" smtClean="0" sz="2000" spc="-9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i</a:t>
            </a:r>
            <a:r>
              <a:rPr dirty="0" smtClean="0" sz="2000" spc="-9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84975" y="692078"/>
            <a:ext cx="231152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0">
                <a:latin typeface="Times New Roman"/>
                <a:cs typeface="Times New Roman"/>
              </a:rPr>
              <a:t>d’ac</a:t>
            </a:r>
            <a:r>
              <a:rPr dirty="0" smtClean="0" sz="2000" spc="-1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de</a:t>
            </a:r>
            <a:r>
              <a:rPr dirty="0" smtClean="0" sz="2000" spc="114">
                <a:latin typeface="Times New Roman"/>
                <a:cs typeface="Times New Roman"/>
              </a:rPr>
              <a:t> </a:t>
            </a:r>
            <a:r>
              <a:rPr dirty="0" smtClean="0" sz="2000" spc="-9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sz="2000" spc="-19">
                <a:latin typeface="Times New Roman"/>
                <a:cs typeface="Times New Roman"/>
              </a:rPr>
              <a:t>l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r</a:t>
            </a:r>
            <a:r>
              <a:rPr dirty="0" smtClean="0" sz="2000" spc="-9">
                <a:latin typeface="Times New Roman"/>
                <a:cs typeface="Times New Roman"/>
              </a:rPr>
              <a:t>h</a:t>
            </a:r>
            <a:r>
              <a:rPr dirty="0" smtClean="0" sz="2000" spc="0">
                <a:latin typeface="Times New Roman"/>
                <a:cs typeface="Times New Roman"/>
              </a:rPr>
              <a:t>yd</a:t>
            </a:r>
            <a:r>
              <a:rPr dirty="0" smtClean="0" sz="2000" spc="9">
                <a:latin typeface="Times New Roman"/>
                <a:cs typeface="Times New Roman"/>
              </a:rPr>
              <a:t>r</a:t>
            </a:r>
            <a:r>
              <a:rPr dirty="0" smtClean="0" sz="2000" spc="-1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que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07805" y="692078"/>
            <a:ext cx="30535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4">
                <a:latin typeface="Times New Roman"/>
                <a:cs typeface="Times New Roman"/>
              </a:rPr>
              <a:t>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26321" y="692078"/>
            <a:ext cx="144275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-14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oncen</a:t>
            </a:r>
            <a:r>
              <a:rPr dirty="0" smtClean="0" sz="2000" spc="-14">
                <a:latin typeface="Times New Roman"/>
                <a:cs typeface="Times New Roman"/>
              </a:rPr>
              <a:t>t</a:t>
            </a:r>
            <a:r>
              <a:rPr dirty="0" smtClean="0" sz="2000" spc="0">
                <a:latin typeface="Times New Roman"/>
                <a:cs typeface="Times New Roman"/>
              </a:rPr>
              <a:t>rat</a:t>
            </a:r>
            <a:r>
              <a:rPr dirty="0" smtClean="0" sz="2000" spc="-1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883646" y="692078"/>
            <a:ext cx="76474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sz="2000" spc="-1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nit</a:t>
            </a:r>
            <a:r>
              <a:rPr dirty="0" smtClean="0" sz="2000" spc="-19">
                <a:latin typeface="Times New Roman"/>
                <a:cs typeface="Times New Roman"/>
              </a:rPr>
              <a:t>i</a:t>
            </a:r>
            <a:r>
              <a:rPr dirty="0" smtClean="0" sz="2000" spc="0">
                <a:latin typeface="Times New Roman"/>
                <a:cs typeface="Times New Roman"/>
              </a:rPr>
              <a:t>a</a:t>
            </a:r>
            <a:r>
              <a:rPr dirty="0" smtClean="0" sz="2000" spc="-4">
                <a:latin typeface="Times New Roman"/>
                <a:cs typeface="Times New Roman"/>
              </a:rPr>
              <a:t>l</a:t>
            </a:r>
            <a:r>
              <a:rPr dirty="0" smtClean="0" sz="2000" spc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07382" y="2098912"/>
            <a:ext cx="28566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5"/>
              </a:lnSpc>
              <a:spcBef>
                <a:spcPts val="98"/>
              </a:spcBef>
            </a:pPr>
            <a:r>
              <a:rPr dirty="0" smtClean="0" sz="1800" spc="0">
                <a:latin typeface="Symbol"/>
                <a:cs typeface="Symbol"/>
              </a:rPr>
              <a:t>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97556" y="2104644"/>
            <a:ext cx="2448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57190" y="2103882"/>
            <a:ext cx="1058542" cy="302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r>
              <a:rPr dirty="0" smtClean="0" baseline="38684" sz="1800" spc="0">
                <a:latin typeface="Calibri"/>
                <a:cs typeface="Calibri"/>
              </a:rPr>
              <a:t>  </a:t>
            </a:r>
            <a:r>
              <a:rPr dirty="0" smtClean="0" baseline="38684" sz="1800" spc="14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+</a:t>
            </a:r>
            <a:r>
              <a:rPr dirty="0" smtClean="0" baseline="9102" sz="2700" spc="0">
                <a:latin typeface="Calibri"/>
                <a:cs typeface="Calibri"/>
              </a:rPr>
              <a:t> </a:t>
            </a:r>
            <a:r>
              <a:rPr dirty="0" smtClean="0" baseline="9102" sz="2700" spc="14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C</a:t>
            </a:r>
            <a:r>
              <a:rPr dirty="0" smtClean="0" baseline="9102" sz="2700" spc="-4">
                <a:latin typeface="Calibri"/>
                <a:cs typeface="Calibri"/>
              </a:rPr>
              <a:t>l</a:t>
            </a:r>
            <a:r>
              <a:rPr dirty="0" smtClean="0" baseline="38684" sz="1800" spc="0"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22752" y="2115083"/>
            <a:ext cx="376012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>
                <a:latin typeface="Calibri"/>
                <a:cs typeface="Calibri"/>
              </a:rPr>
              <a:t>H</a:t>
            </a:r>
            <a:r>
              <a:rPr dirty="0" smtClean="0" baseline="3034" sz="2700" spc="0">
                <a:latin typeface="Calibri"/>
                <a:cs typeface="Calibri"/>
              </a:rPr>
              <a:t>Cl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96716" y="2115083"/>
            <a:ext cx="656051" cy="2915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5"/>
              </a:lnSpc>
              <a:spcBef>
                <a:spcPts val="111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+</a:t>
            </a:r>
            <a:r>
              <a:rPr dirty="0" smtClean="0" baseline="10619" sz="2700" spc="0">
                <a:latin typeface="Calibri"/>
                <a:cs typeface="Calibri"/>
              </a:rPr>
              <a:t> </a:t>
            </a:r>
            <a:r>
              <a:rPr dirty="0" smtClean="0" baseline="10619" sz="2700" spc="14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H</a:t>
            </a:r>
            <a:r>
              <a:rPr dirty="0" smtClean="0" baseline="-4551" sz="1800" spc="4">
                <a:latin typeface="Calibri"/>
                <a:cs typeface="Calibri"/>
              </a:rPr>
              <a:t>2</a:t>
            </a:r>
            <a:r>
              <a:rPr dirty="0" smtClean="0" baseline="10619" sz="2700" spc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05153" y="2531491"/>
            <a:ext cx="3934002" cy="694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8461" marR="34289">
              <a:lnSpc>
                <a:spcPts val="2310"/>
              </a:lnSpc>
              <a:spcBef>
                <a:spcPts val="115"/>
              </a:spcBef>
            </a:pPr>
            <a:r>
              <a:rPr dirty="0" smtClean="0" baseline="9102" sz="2700" spc="0">
                <a:latin typeface="Calibri"/>
                <a:cs typeface="Calibri"/>
              </a:rPr>
              <a:t>C</a:t>
            </a:r>
            <a:r>
              <a:rPr dirty="0" smtClean="0" baseline="-6826" sz="1800" spc="0">
                <a:latin typeface="Calibri"/>
                <a:cs typeface="Calibri"/>
              </a:rPr>
              <a:t>0</a:t>
            </a:r>
            <a:r>
              <a:rPr dirty="0" smtClean="0" baseline="-6826" sz="1800" spc="151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=</a:t>
            </a:r>
            <a:r>
              <a:rPr dirty="0" smtClean="0" baseline="9102" sz="2700" spc="0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1</a:t>
            </a:r>
            <a:r>
              <a:rPr dirty="0" smtClean="0" baseline="9102" sz="2700" spc="4">
                <a:latin typeface="Calibri"/>
                <a:cs typeface="Calibri"/>
              </a:rPr>
              <a:t>0</a:t>
            </a:r>
            <a:r>
              <a:rPr dirty="0" smtClean="0" baseline="38684" sz="1800" spc="4">
                <a:latin typeface="Calibri"/>
                <a:cs typeface="Calibri"/>
              </a:rPr>
              <a:t>-</a:t>
            </a:r>
            <a:r>
              <a:rPr dirty="0" smtClean="0" baseline="38684" sz="1800" spc="4">
                <a:latin typeface="Calibri"/>
                <a:cs typeface="Calibri"/>
              </a:rPr>
              <a:t>3</a:t>
            </a:r>
            <a:r>
              <a:rPr dirty="0" smtClean="0" baseline="9102" sz="2700" spc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777"/>
              </a:spcBef>
            </a:pP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Ap</a:t>
            </a:r>
            <a:r>
              <a:rPr dirty="0" smtClean="0" sz="1800" spc="4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mtClean="0" sz="1800" spc="-29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sz="1800" spc="-34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smtClean="0" sz="18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dirty="0" smtClean="0" sz="1800" spc="-9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sz="1800" spc="-9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4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sz="18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sz="1800" spc="-139">
                <a:solidFill>
                  <a:srgbClr val="0000FF"/>
                </a:solidFill>
                <a:latin typeface="Calibri"/>
                <a:cs typeface="Calibri"/>
              </a:rPr>
              <a:t>’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au</a:t>
            </a:r>
            <a:r>
              <a:rPr dirty="0" smtClean="0" sz="1800" spc="-9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op</a:t>
            </a:r>
            <a:r>
              <a:rPr dirty="0" smtClean="0" sz="1800" spc="-2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sz="1800" spc="-14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sz="18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sz="1800" spc="-9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se</a:t>
            </a:r>
            <a:r>
              <a:rPr dirty="0" smtClean="0" sz="1800" spc="-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mtClean="0" sz="18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sz="1800" spc="-139">
                <a:solidFill>
                  <a:srgbClr val="0000FF"/>
                </a:solidFill>
                <a:latin typeface="Calibri"/>
                <a:cs typeface="Calibri"/>
              </a:rPr>
              <a:t>’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eau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88023" y="2958952"/>
            <a:ext cx="1004192" cy="270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dirty="0" smtClean="0" baseline="1511" sz="2700" spc="0">
                <a:latin typeface="Symbol"/>
                <a:cs typeface="Symbol"/>
              </a:rPr>
              <a:t></a:t>
            </a:r>
            <a:r>
              <a:rPr dirty="0" smtClean="0" baseline="1610" sz="2700" spc="-44">
                <a:latin typeface="Times New Roman"/>
                <a:cs typeface="Times New Roman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10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[O</a:t>
            </a:r>
            <a:r>
              <a:rPr dirty="0" smtClean="0" baseline="1517" sz="2700" spc="-4">
                <a:latin typeface="Calibri"/>
                <a:cs typeface="Calibri"/>
              </a:rPr>
              <a:t>H</a:t>
            </a:r>
            <a:r>
              <a:rPr dirty="0" smtClean="0" baseline="27306" sz="1800" spc="4">
                <a:latin typeface="Calibri"/>
                <a:cs typeface="Calibri"/>
              </a:rPr>
              <a:t>-</a:t>
            </a:r>
            <a:r>
              <a:rPr dirty="0" smtClean="0" baseline="1517" sz="2700" spc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47943" y="2963672"/>
            <a:ext cx="653739" cy="302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dirty="0" smtClean="0" baseline="9102" sz="2700" spc="0">
                <a:latin typeface="Calibri"/>
                <a:cs typeface="Calibri"/>
              </a:rPr>
              <a:t>[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r>
              <a:rPr dirty="0" smtClean="0" baseline="9102" sz="2700" spc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85529" y="3064383"/>
            <a:ext cx="1066871" cy="711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>
                <a:latin typeface="Calibri"/>
                <a:cs typeface="Calibri"/>
              </a:rPr>
              <a:t>p</a:t>
            </a:r>
            <a:r>
              <a:rPr dirty="0" smtClean="0" baseline="3034" sz="2700" spc="0">
                <a:latin typeface="Calibri"/>
                <a:cs typeface="Calibri"/>
              </a:rPr>
              <a:t>H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=</a:t>
            </a:r>
            <a:r>
              <a:rPr dirty="0" smtClean="0" baseline="3034" sz="2700" spc="1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-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og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ct val="101725"/>
              </a:lnSpc>
              <a:spcBef>
                <a:spcPts val="1305"/>
              </a:spcBef>
            </a:pPr>
            <a:r>
              <a:rPr dirty="0" smtClean="0" sz="1800" spc="4">
                <a:latin typeface="Calibri"/>
                <a:cs typeface="Calibri"/>
              </a:rPr>
              <a:t>p</a:t>
            </a:r>
            <a:r>
              <a:rPr dirty="0" smtClean="0" sz="1800" spc="0">
                <a:latin typeface="Calibri"/>
                <a:cs typeface="Calibri"/>
              </a:rPr>
              <a:t>H</a:t>
            </a:r>
            <a:r>
              <a:rPr dirty="0" smtClean="0" sz="1800" spc="9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=</a:t>
            </a:r>
            <a:r>
              <a:rPr dirty="0" smtClean="0" sz="1800" spc="1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3,00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93274" y="317792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89722" y="3269234"/>
            <a:ext cx="32889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47943" y="3507592"/>
            <a:ext cx="1533402" cy="270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dirty="0" smtClean="0" baseline="1517" sz="2700" spc="0">
                <a:latin typeface="Calibri"/>
                <a:cs typeface="Calibri"/>
              </a:rPr>
              <a:t>10</a:t>
            </a:r>
            <a:r>
              <a:rPr dirty="0" smtClean="0" baseline="27306" sz="1800" spc="4">
                <a:latin typeface="Calibri"/>
                <a:cs typeface="Calibri"/>
              </a:rPr>
              <a:t>-</a:t>
            </a:r>
            <a:r>
              <a:rPr dirty="0" smtClean="0" baseline="27306" sz="1800" spc="0">
                <a:latin typeface="Calibri"/>
                <a:cs typeface="Calibri"/>
              </a:rPr>
              <a:t>3</a:t>
            </a:r>
            <a:r>
              <a:rPr dirty="0" smtClean="0" baseline="27306" sz="1800" spc="-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M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1" sz="2700" spc="0">
                <a:latin typeface="Symbol"/>
                <a:cs typeface="Symbol"/>
              </a:rPr>
              <a:t></a:t>
            </a:r>
            <a:r>
              <a:rPr dirty="0" smtClean="0" baseline="1610" sz="2700" spc="-34">
                <a:latin typeface="Times New Roman"/>
                <a:cs typeface="Times New Roman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10</a:t>
            </a:r>
            <a:r>
              <a:rPr dirty="0" smtClean="0" baseline="27306" sz="1800" spc="4">
                <a:latin typeface="Calibri"/>
                <a:cs typeface="Calibri"/>
              </a:rPr>
              <a:t>-</a:t>
            </a:r>
            <a:r>
              <a:rPr dirty="0" smtClean="0" baseline="27306" sz="1800" spc="0">
                <a:latin typeface="Calibri"/>
                <a:cs typeface="Calibri"/>
              </a:rPr>
              <a:t>6</a:t>
            </a:r>
            <a:r>
              <a:rPr dirty="0" smtClean="0" baseline="27306" sz="1800" spc="12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07382" y="4187931"/>
            <a:ext cx="28531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5"/>
              </a:lnSpc>
              <a:spcBef>
                <a:spcPts val="98"/>
              </a:spcBef>
            </a:pPr>
            <a:r>
              <a:rPr dirty="0" smtClean="0" sz="1800" spc="0">
                <a:latin typeface="Symbol"/>
                <a:cs typeface="Symbol"/>
              </a:rPr>
              <a:t>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57190" y="4192651"/>
            <a:ext cx="513239" cy="30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27876" y="4192651"/>
            <a:ext cx="282255" cy="265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Cl</a:t>
            </a:r>
            <a:r>
              <a:rPr dirty="0" smtClean="0" baseline="27306" sz="1800" spc="0"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2752" y="4204081"/>
            <a:ext cx="3757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>
                <a:latin typeface="Calibri"/>
                <a:cs typeface="Calibri"/>
              </a:rPr>
              <a:t>H</a:t>
            </a:r>
            <a:r>
              <a:rPr dirty="0" smtClean="0" baseline="3034" sz="2700" spc="0">
                <a:latin typeface="Calibri"/>
                <a:cs typeface="Calibri"/>
              </a:rPr>
              <a:t>Cl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6716" y="4204081"/>
            <a:ext cx="655814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+</a:t>
            </a:r>
            <a:r>
              <a:rPr dirty="0" smtClean="0" baseline="10619" sz="2700" spc="0">
                <a:latin typeface="Calibri"/>
                <a:cs typeface="Calibri"/>
              </a:rPr>
              <a:t> </a:t>
            </a:r>
            <a:r>
              <a:rPr dirty="0" smtClean="0" baseline="10619" sz="2700" spc="14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H</a:t>
            </a:r>
            <a:r>
              <a:rPr dirty="0" smtClean="0" baseline="-4551" sz="1800" spc="4">
                <a:latin typeface="Calibri"/>
                <a:cs typeface="Calibri"/>
              </a:rPr>
              <a:t>2</a:t>
            </a:r>
            <a:r>
              <a:rPr dirty="0" smtClean="0" baseline="10619" sz="2700" spc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08878" y="4204081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7711" y="4210759"/>
            <a:ext cx="2501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2)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5587" y="4629404"/>
            <a:ext cx="3934002" cy="740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49246" marR="34289">
              <a:lnSpc>
                <a:spcPts val="2310"/>
              </a:lnSpc>
              <a:spcBef>
                <a:spcPts val="115"/>
              </a:spcBef>
            </a:pPr>
            <a:r>
              <a:rPr dirty="0" smtClean="0" baseline="9102" sz="2700" spc="0">
                <a:latin typeface="Calibri"/>
                <a:cs typeface="Calibri"/>
              </a:rPr>
              <a:t>C</a:t>
            </a:r>
            <a:r>
              <a:rPr dirty="0" smtClean="0" baseline="-6826" sz="1800" spc="0">
                <a:latin typeface="Calibri"/>
                <a:cs typeface="Calibri"/>
              </a:rPr>
              <a:t>0</a:t>
            </a:r>
            <a:r>
              <a:rPr dirty="0" smtClean="0" baseline="-6826" sz="1800" spc="151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=</a:t>
            </a:r>
            <a:r>
              <a:rPr dirty="0" smtClean="0" baseline="9102" sz="2700" spc="0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1</a:t>
            </a:r>
            <a:r>
              <a:rPr dirty="0" smtClean="0" baseline="9102" sz="2700" spc="4">
                <a:latin typeface="Calibri"/>
                <a:cs typeface="Calibri"/>
              </a:rPr>
              <a:t>0</a:t>
            </a:r>
            <a:r>
              <a:rPr dirty="0" smtClean="0" baseline="38684" sz="1800" spc="4">
                <a:latin typeface="Calibri"/>
                <a:cs typeface="Calibri"/>
              </a:rPr>
              <a:t>-</a:t>
            </a:r>
            <a:r>
              <a:rPr dirty="0" smtClean="0" baseline="38684" sz="1800" spc="4">
                <a:latin typeface="Calibri"/>
                <a:cs typeface="Calibri"/>
              </a:rPr>
              <a:t>7</a:t>
            </a:r>
            <a:r>
              <a:rPr dirty="0" smtClean="0" baseline="9102" sz="2700" spc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142"/>
              </a:spcBef>
            </a:pP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Ap</a:t>
            </a:r>
            <a:r>
              <a:rPr dirty="0" smtClean="0" sz="1800" spc="4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mtClean="0" sz="1800" spc="-29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sz="1800" spc="-34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smtClean="0" sz="18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dirty="0" smtClean="0" sz="1800" spc="-9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sz="1800" spc="-9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4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sz="18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sz="1800" spc="-139">
                <a:solidFill>
                  <a:srgbClr val="0000FF"/>
                </a:solidFill>
                <a:latin typeface="Calibri"/>
                <a:cs typeface="Calibri"/>
              </a:rPr>
              <a:t>’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au</a:t>
            </a:r>
            <a:r>
              <a:rPr dirty="0" smtClean="0" sz="1800" spc="-9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op</a:t>
            </a:r>
            <a:r>
              <a:rPr dirty="0" smtClean="0" sz="1800" spc="-2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sz="1800" spc="-14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sz="18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sz="1800" spc="-9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se</a:t>
            </a:r>
            <a:r>
              <a:rPr dirty="0" smtClean="0" sz="1800" spc="-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mtClean="0" sz="18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sz="1800" spc="-139">
                <a:solidFill>
                  <a:srgbClr val="0000FF"/>
                </a:solidFill>
                <a:latin typeface="Calibri"/>
                <a:cs typeface="Calibri"/>
              </a:rPr>
              <a:t>’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eau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5928" y="5141066"/>
            <a:ext cx="1649873" cy="818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baseline="9102" sz="2700" spc="0">
                <a:latin typeface="Calibri"/>
                <a:cs typeface="Calibri"/>
              </a:rPr>
              <a:t>[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r>
              <a:rPr dirty="0" smtClean="0" baseline="9102" sz="2700" spc="0">
                <a:latin typeface="Calibri"/>
                <a:cs typeface="Calibri"/>
              </a:rPr>
              <a:t>]</a:t>
            </a:r>
            <a:r>
              <a:rPr dirty="0" smtClean="0" baseline="9102" sz="2700" spc="14">
                <a:latin typeface="Calibri"/>
                <a:cs typeface="Calibri"/>
              </a:rPr>
              <a:t> </a:t>
            </a:r>
            <a:r>
              <a:rPr dirty="0" smtClean="0" baseline="9069" sz="2700" spc="0">
                <a:latin typeface="Symbol"/>
                <a:cs typeface="Symbol"/>
              </a:rPr>
              <a:t></a:t>
            </a:r>
            <a:r>
              <a:rPr dirty="0" smtClean="0" baseline="9662" sz="2700" spc="-44">
                <a:latin typeface="Times New Roman"/>
                <a:cs typeface="Times New Roman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10</a:t>
            </a:r>
            <a:r>
              <a:rPr dirty="0" smtClean="0" baseline="9102" sz="2700" spc="9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[O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38684" sz="1800" spc="4">
                <a:latin typeface="Calibri"/>
                <a:cs typeface="Calibri"/>
              </a:rPr>
              <a:t>-</a:t>
            </a:r>
            <a:r>
              <a:rPr dirty="0" smtClean="0" baseline="9102" sz="2700" spc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  <a:p>
            <a:pPr marL="12700" marR="42313">
              <a:lnSpc>
                <a:spcPts val="2316"/>
              </a:lnSpc>
              <a:spcBef>
                <a:spcPts val="1620"/>
              </a:spcBef>
            </a:pPr>
            <a:r>
              <a:rPr dirty="0" smtClean="0" sz="1800" spc="0">
                <a:latin typeface="Calibri"/>
                <a:cs typeface="Calibri"/>
              </a:rPr>
              <a:t>10</a:t>
            </a:r>
            <a:r>
              <a:rPr dirty="0" smtClean="0" baseline="25031" sz="1800" spc="4">
                <a:latin typeface="Calibri"/>
                <a:cs typeface="Calibri"/>
              </a:rPr>
              <a:t>-</a:t>
            </a:r>
            <a:r>
              <a:rPr dirty="0" smtClean="0" baseline="25031" sz="1800" spc="0">
                <a:latin typeface="Calibri"/>
                <a:cs typeface="Calibri"/>
              </a:rPr>
              <a:t>7</a:t>
            </a:r>
            <a:r>
              <a:rPr dirty="0" smtClean="0" baseline="25031" sz="1800" spc="-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M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9">
                <a:latin typeface="Calibri"/>
                <a:cs typeface="Calibri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</a:t>
            </a:r>
            <a:r>
              <a:rPr dirty="0" smtClean="0" sz="1800" spc="-3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10</a:t>
            </a:r>
            <a:r>
              <a:rPr dirty="0" smtClean="0" baseline="25031" sz="1800" spc="4">
                <a:latin typeface="Calibri"/>
                <a:cs typeface="Calibri"/>
              </a:rPr>
              <a:t>-</a:t>
            </a:r>
            <a:r>
              <a:rPr dirty="0" smtClean="0" baseline="25031" sz="1800" spc="0">
                <a:latin typeface="Calibri"/>
                <a:cs typeface="Calibri"/>
              </a:rPr>
              <a:t>6</a:t>
            </a:r>
            <a:r>
              <a:rPr dirty="0" smtClean="0" baseline="25031" sz="1800" spc="129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3287267" y="4863084"/>
            <a:ext cx="4248912" cy="719327"/>
          </a:xfrm>
          <a:custGeom>
            <a:avLst/>
            <a:gdLst/>
            <a:ahLst/>
            <a:cxnLst/>
            <a:rect l="l" t="t" r="r" b="b"/>
            <a:pathLst>
              <a:path w="4248912" h="719327">
                <a:moveTo>
                  <a:pt x="0" y="719327"/>
                </a:moveTo>
                <a:lnTo>
                  <a:pt x="4248912" y="719327"/>
                </a:lnTo>
                <a:lnTo>
                  <a:pt x="4248912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3287267" y="4863084"/>
            <a:ext cx="4248912" cy="719327"/>
          </a:xfrm>
          <a:custGeom>
            <a:avLst/>
            <a:gdLst/>
            <a:ahLst/>
            <a:cxnLst/>
            <a:rect l="l" t="t" r="r" b="b"/>
            <a:pathLst>
              <a:path w="4248912" h="719327">
                <a:moveTo>
                  <a:pt x="0" y="719327"/>
                </a:moveTo>
                <a:lnTo>
                  <a:pt x="4248912" y="719327"/>
                </a:lnTo>
                <a:lnTo>
                  <a:pt x="4248912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5200576" y="1137927"/>
            <a:ext cx="161726" cy="42073"/>
          </a:xfrm>
          <a:custGeom>
            <a:avLst/>
            <a:gdLst/>
            <a:ahLst/>
            <a:cxnLst/>
            <a:rect l="l" t="t" r="r" b="b"/>
            <a:pathLst>
              <a:path w="161726" h="42073">
                <a:moveTo>
                  <a:pt x="161726" y="42073"/>
                </a:moveTo>
                <a:lnTo>
                  <a:pt x="0" y="0"/>
                </a:lnTo>
                <a:lnTo>
                  <a:pt x="19402" y="42073"/>
                </a:lnTo>
                <a:lnTo>
                  <a:pt x="161726" y="420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715387" y="1212360"/>
            <a:ext cx="161721" cy="42069"/>
          </a:xfrm>
          <a:custGeom>
            <a:avLst/>
            <a:gdLst/>
            <a:ahLst/>
            <a:cxnLst/>
            <a:rect l="l" t="t" r="r" b="b"/>
            <a:pathLst>
              <a:path w="161721" h="42069">
                <a:moveTo>
                  <a:pt x="0" y="0"/>
                </a:moveTo>
                <a:lnTo>
                  <a:pt x="161721" y="42069"/>
                </a:lnTo>
                <a:lnTo>
                  <a:pt x="142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718620" y="1173528"/>
            <a:ext cx="498122" cy="0"/>
          </a:xfrm>
          <a:custGeom>
            <a:avLst/>
            <a:gdLst/>
            <a:ahLst/>
            <a:cxnLst/>
            <a:rect l="l" t="t" r="r" b="b"/>
            <a:pathLst>
              <a:path w="498122" h="0">
                <a:moveTo>
                  <a:pt x="498122" y="0"/>
                </a:moveTo>
                <a:lnTo>
                  <a:pt x="0" y="0"/>
                </a:lnTo>
              </a:path>
            </a:pathLst>
          </a:custGeom>
          <a:ln w="66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715387" y="1171911"/>
            <a:ext cx="504596" cy="0"/>
          </a:xfrm>
          <a:custGeom>
            <a:avLst/>
            <a:gdLst/>
            <a:ahLst/>
            <a:cxnLst/>
            <a:rect l="l" t="t" r="r" b="b"/>
            <a:pathLst>
              <a:path w="504596" h="0">
                <a:moveTo>
                  <a:pt x="0" y="0"/>
                </a:moveTo>
                <a:lnTo>
                  <a:pt x="504596" y="0"/>
                </a:lnTo>
              </a:path>
            </a:pathLst>
          </a:custGeom>
          <a:ln w="174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860942" y="1222068"/>
            <a:ext cx="498124" cy="0"/>
          </a:xfrm>
          <a:custGeom>
            <a:avLst/>
            <a:gdLst/>
            <a:ahLst/>
            <a:cxnLst/>
            <a:rect l="l" t="t" r="r" b="b"/>
            <a:pathLst>
              <a:path w="498124" h="0">
                <a:moveTo>
                  <a:pt x="0" y="0"/>
                </a:moveTo>
                <a:lnTo>
                  <a:pt x="498124" y="0"/>
                </a:lnTo>
              </a:path>
            </a:pathLst>
          </a:custGeom>
          <a:ln w="66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4857705" y="1220451"/>
            <a:ext cx="504596" cy="0"/>
          </a:xfrm>
          <a:custGeom>
            <a:avLst/>
            <a:gdLst/>
            <a:ahLst/>
            <a:cxnLst/>
            <a:rect l="l" t="t" r="r" b="b"/>
            <a:pathLst>
              <a:path w="504596" h="0">
                <a:moveTo>
                  <a:pt x="0" y="0"/>
                </a:moveTo>
                <a:lnTo>
                  <a:pt x="504596" y="0"/>
                </a:lnTo>
              </a:path>
            </a:pathLst>
          </a:custGeom>
          <a:ln w="174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492240" y="2165604"/>
            <a:ext cx="360044" cy="432054"/>
          </a:xfrm>
          <a:custGeom>
            <a:avLst/>
            <a:gdLst/>
            <a:ahLst/>
            <a:cxnLst/>
            <a:rect l="l" t="t" r="r" b="b"/>
            <a:pathLst>
              <a:path w="360044" h="432054">
                <a:moveTo>
                  <a:pt x="0" y="0"/>
                </a:moveTo>
                <a:lnTo>
                  <a:pt x="360044" y="432054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380101" y="425429"/>
            <a:ext cx="28531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5"/>
              </a:lnSpc>
              <a:spcBef>
                <a:spcPts val="98"/>
              </a:spcBef>
            </a:pPr>
            <a:r>
              <a:rPr dirty="0" smtClean="0" sz="1800" spc="0">
                <a:latin typeface="Symbol"/>
                <a:cs typeface="Symbol"/>
              </a:rPr>
              <a:t>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29909" y="430149"/>
            <a:ext cx="513239" cy="302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81978" y="430149"/>
            <a:ext cx="501254" cy="265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Cl</a:t>
            </a:r>
            <a:r>
              <a:rPr dirty="0" smtClean="0" baseline="27306" sz="1800" spc="0"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95471" y="441578"/>
            <a:ext cx="3757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>
                <a:latin typeface="Calibri"/>
                <a:cs typeface="Calibri"/>
              </a:rPr>
              <a:t>H</a:t>
            </a:r>
            <a:r>
              <a:rPr dirty="0" smtClean="0" baseline="3034" sz="2700" spc="0">
                <a:latin typeface="Calibri"/>
                <a:cs typeface="Calibri"/>
              </a:rPr>
              <a:t>Cl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69689" y="441578"/>
            <a:ext cx="655560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+</a:t>
            </a:r>
            <a:r>
              <a:rPr dirty="0" smtClean="0" baseline="10619" sz="2700" spc="0">
                <a:latin typeface="Calibri"/>
                <a:cs typeface="Calibri"/>
              </a:rPr>
              <a:t> </a:t>
            </a:r>
            <a:r>
              <a:rPr dirty="0" smtClean="0" baseline="10619" sz="2700" spc="14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H</a:t>
            </a:r>
            <a:r>
              <a:rPr dirty="0" smtClean="0" baseline="-4551" sz="1800" spc="4">
                <a:latin typeface="Calibri"/>
                <a:cs typeface="Calibri"/>
              </a:rPr>
              <a:t>2</a:t>
            </a:r>
            <a:r>
              <a:rPr dirty="0" smtClean="0" baseline="10619" sz="2700" spc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97088" y="1001395"/>
            <a:ext cx="121663" cy="159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5"/>
              </a:lnSpc>
              <a:spcBef>
                <a:spcPts val="59"/>
              </a:spcBef>
            </a:pPr>
            <a:r>
              <a:rPr dirty="0" smtClean="0" sz="1050" spc="0">
                <a:latin typeface="Symbol"/>
                <a:cs typeface="Symbol"/>
              </a:rPr>
              <a:t>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22828" y="1001395"/>
            <a:ext cx="121663" cy="159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5"/>
              </a:lnSpc>
              <a:spcBef>
                <a:spcPts val="59"/>
              </a:spcBef>
            </a:pPr>
            <a:r>
              <a:rPr dirty="0" smtClean="0" sz="1050" spc="0">
                <a:latin typeface="Symbol"/>
                <a:cs typeface="Symbol"/>
              </a:rPr>
              <a:t>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51319" y="1025469"/>
            <a:ext cx="1917771" cy="297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dirty="0" smtClean="0" baseline="8052" sz="2700" spc="-19" i="1">
                <a:latin typeface="Times New Roman"/>
                <a:cs typeface="Times New Roman"/>
              </a:rPr>
              <a:t>K</a:t>
            </a:r>
            <a:r>
              <a:rPr dirty="0" smtClean="0" baseline="-13803" sz="1575" spc="0" i="1">
                <a:latin typeface="Times New Roman"/>
                <a:cs typeface="Times New Roman"/>
              </a:rPr>
              <a:t>W</a:t>
            </a:r>
            <a:r>
              <a:rPr dirty="0" smtClean="0" baseline="-13803" sz="1575" spc="0" i="1">
                <a:latin typeface="Times New Roman"/>
                <a:cs typeface="Times New Roman"/>
              </a:rPr>
              <a:t>  </a:t>
            </a:r>
            <a:r>
              <a:rPr dirty="0" smtClean="0" baseline="-13803" sz="1575" spc="22" i="1">
                <a:latin typeface="Times New Roman"/>
                <a:cs typeface="Times New Roman"/>
              </a:rPr>
              <a:t> </a:t>
            </a:r>
            <a:r>
              <a:rPr dirty="0" smtClean="0" baseline="7557" sz="2700" spc="0">
                <a:latin typeface="Symbol"/>
                <a:cs typeface="Symbol"/>
              </a:rPr>
              <a:t></a:t>
            </a:r>
            <a:r>
              <a:rPr dirty="0" smtClean="0" baseline="8052" sz="2700" spc="-165">
                <a:latin typeface="Times New Roman"/>
                <a:cs typeface="Times New Roman"/>
              </a:rPr>
              <a:t> </a:t>
            </a:r>
            <a:r>
              <a:rPr dirty="0" smtClean="0" baseline="8052" sz="2700" spc="79">
                <a:latin typeface="Times New Roman"/>
                <a:cs typeface="Times New Roman"/>
              </a:rPr>
              <a:t>[</a:t>
            </a:r>
            <a:r>
              <a:rPr dirty="0" smtClean="0" baseline="8052" sz="2700" spc="79" i="1">
                <a:latin typeface="Times New Roman"/>
                <a:cs typeface="Times New Roman"/>
              </a:rPr>
              <a:t>H</a:t>
            </a:r>
            <a:r>
              <a:rPr dirty="0" smtClean="0" baseline="-13803" sz="1575" spc="-19">
                <a:latin typeface="Times New Roman"/>
                <a:cs typeface="Times New Roman"/>
              </a:rPr>
              <a:t>3</a:t>
            </a:r>
            <a:r>
              <a:rPr dirty="0" smtClean="0" baseline="8052" sz="2700" spc="0" i="1">
                <a:latin typeface="Times New Roman"/>
                <a:cs typeface="Times New Roman"/>
              </a:rPr>
              <a:t>O</a:t>
            </a:r>
            <a:r>
              <a:rPr dirty="0" smtClean="0" baseline="8052" sz="2700" spc="0" i="1">
                <a:latin typeface="Times New Roman"/>
                <a:cs typeface="Times New Roman"/>
              </a:rPr>
              <a:t> </a:t>
            </a:r>
            <a:r>
              <a:rPr dirty="0" smtClean="0" baseline="8052" sz="2700" spc="133" i="1">
                <a:latin typeface="Times New Roman"/>
                <a:cs typeface="Times New Roman"/>
              </a:rPr>
              <a:t> </a:t>
            </a:r>
            <a:r>
              <a:rPr dirty="0" smtClean="0" baseline="8052" sz="2700" spc="-9">
                <a:latin typeface="Times New Roman"/>
                <a:cs typeface="Times New Roman"/>
              </a:rPr>
              <a:t>]</a:t>
            </a:r>
            <a:r>
              <a:rPr dirty="0" smtClean="0" baseline="8052" sz="2700" spc="-54">
                <a:latin typeface="Times New Roman"/>
                <a:cs typeface="Times New Roman"/>
              </a:rPr>
              <a:t>[</a:t>
            </a:r>
            <a:r>
              <a:rPr dirty="0" smtClean="0" baseline="8052" sz="2700" spc="0" i="1">
                <a:latin typeface="Times New Roman"/>
                <a:cs typeface="Times New Roman"/>
              </a:rPr>
              <a:t>OH</a:t>
            </a:r>
            <a:r>
              <a:rPr dirty="0" smtClean="0" baseline="8052" sz="2700" spc="0" i="1">
                <a:latin typeface="Times New Roman"/>
                <a:cs typeface="Times New Roman"/>
              </a:rPr>
              <a:t> </a:t>
            </a:r>
            <a:r>
              <a:rPr dirty="0" smtClean="0" baseline="8052" sz="2700" spc="261" i="1">
                <a:latin typeface="Times New Roman"/>
                <a:cs typeface="Times New Roman"/>
              </a:rPr>
              <a:t> </a:t>
            </a:r>
            <a:r>
              <a:rPr dirty="0" smtClean="0" baseline="8052" sz="2700" spc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61812" y="1047114"/>
            <a:ext cx="514992" cy="30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dirty="0" smtClean="0" baseline="9102" sz="2700" spc="9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44639" y="1047114"/>
            <a:ext cx="401432" cy="265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4">
                <a:latin typeface="Calibri"/>
                <a:cs typeface="Calibri"/>
              </a:rPr>
              <a:t>H</a:t>
            </a:r>
            <a:r>
              <a:rPr dirty="0" smtClean="0" baseline="27306" sz="1800" spc="0"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71671" y="1058545"/>
            <a:ext cx="603998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2</a:t>
            </a:r>
            <a:r>
              <a:rPr dirty="0" smtClean="0" baseline="10619" sz="2700" spc="0">
                <a:latin typeface="Calibri"/>
                <a:cs typeface="Calibri"/>
              </a:rPr>
              <a:t> </a:t>
            </a:r>
            <a:r>
              <a:rPr dirty="0" smtClean="0" baseline="10619" sz="2700" spc="-4">
                <a:latin typeface="Calibri"/>
                <a:cs typeface="Calibri"/>
              </a:rPr>
              <a:t>H</a:t>
            </a:r>
            <a:r>
              <a:rPr dirty="0" smtClean="0" baseline="-4551" sz="1800" spc="4">
                <a:latin typeface="Calibri"/>
                <a:cs typeface="Calibri"/>
              </a:rPr>
              <a:t>2</a:t>
            </a:r>
            <a:r>
              <a:rPr dirty="0" smtClean="0" baseline="10619" sz="2700" spc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73749" y="1058545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94629" y="1753182"/>
            <a:ext cx="1915806" cy="281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0"/>
              </a:lnSpc>
              <a:spcBef>
                <a:spcPts val="106"/>
              </a:spcBef>
            </a:pPr>
            <a:r>
              <a:rPr dirty="0" smtClean="0" baseline="9058" sz="2400" spc="0">
                <a:latin typeface="Arial"/>
                <a:cs typeface="Arial"/>
              </a:rPr>
              <a:t>[H</a:t>
            </a:r>
            <a:r>
              <a:rPr dirty="0" smtClean="0" baseline="-11043" sz="1575" spc="-4">
                <a:latin typeface="Arial"/>
                <a:cs typeface="Arial"/>
              </a:rPr>
              <a:t>3</a:t>
            </a:r>
            <a:r>
              <a:rPr dirty="0" smtClean="0" baseline="9058" sz="2400" spc="-4">
                <a:latin typeface="Arial"/>
                <a:cs typeface="Arial"/>
              </a:rPr>
              <a:t>O</a:t>
            </a:r>
            <a:r>
              <a:rPr dirty="0" smtClean="0" baseline="41411" sz="1575" spc="0">
                <a:latin typeface="Arial"/>
                <a:cs typeface="Arial"/>
              </a:rPr>
              <a:t>+</a:t>
            </a:r>
            <a:r>
              <a:rPr dirty="0" smtClean="0" baseline="9058" sz="2400" spc="0">
                <a:latin typeface="Arial"/>
                <a:cs typeface="Arial"/>
              </a:rPr>
              <a:t>]</a:t>
            </a:r>
            <a:r>
              <a:rPr dirty="0" smtClean="0" baseline="9058" sz="2400" spc="18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=</a:t>
            </a:r>
            <a:r>
              <a:rPr dirty="0" smtClean="0" baseline="9058" sz="2400" spc="-9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[C</a:t>
            </a:r>
            <a:r>
              <a:rPr dirty="0" smtClean="0" baseline="9058" sz="2400" spc="9">
                <a:latin typeface="Arial"/>
                <a:cs typeface="Arial"/>
              </a:rPr>
              <a:t>l</a:t>
            </a:r>
            <a:r>
              <a:rPr dirty="0" smtClean="0" baseline="41411" sz="1575" spc="4">
                <a:latin typeface="Arial"/>
                <a:cs typeface="Arial"/>
              </a:rPr>
              <a:t>-</a:t>
            </a:r>
            <a:r>
              <a:rPr dirty="0" smtClean="0" baseline="9058" sz="2400" spc="0">
                <a:latin typeface="Arial"/>
                <a:cs typeface="Arial"/>
              </a:rPr>
              <a:t>]</a:t>
            </a:r>
            <a:r>
              <a:rPr dirty="0" smtClean="0" baseline="9058" sz="2400" spc="-16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+</a:t>
            </a:r>
            <a:r>
              <a:rPr dirty="0" smtClean="0" baseline="9058" sz="2400" spc="5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[</a:t>
            </a:r>
            <a:r>
              <a:rPr dirty="0" smtClean="0" baseline="9058" sz="2400" spc="-4">
                <a:latin typeface="Arial"/>
                <a:cs typeface="Arial"/>
              </a:rPr>
              <a:t>O</a:t>
            </a:r>
            <a:r>
              <a:rPr dirty="0" smtClean="0" baseline="9058" sz="2400" spc="0">
                <a:latin typeface="Arial"/>
                <a:cs typeface="Arial"/>
              </a:rPr>
              <a:t>H</a:t>
            </a:r>
            <a:r>
              <a:rPr dirty="0" smtClean="0" baseline="41411" sz="1575" spc="4">
                <a:latin typeface="Arial"/>
                <a:cs typeface="Arial"/>
              </a:rPr>
              <a:t>-</a:t>
            </a:r>
            <a:r>
              <a:rPr dirty="0" smtClean="0" baseline="9058" sz="2400" spc="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88007" y="1759805"/>
            <a:ext cx="347587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La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neutral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té</a:t>
            </a:r>
            <a:r>
              <a:rPr dirty="0" smtClean="0" sz="1600" spc="-5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é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trique</a:t>
            </a:r>
            <a:r>
              <a:rPr dirty="0" smtClean="0" sz="1600" spc="-7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2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ution</a:t>
            </a:r>
            <a:r>
              <a:rPr dirty="0" smtClean="0" sz="1600" spc="-4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77609" y="2288360"/>
            <a:ext cx="699063" cy="2347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89"/>
              </a:spcBef>
            </a:pPr>
            <a:r>
              <a:rPr dirty="0" smtClean="0" sz="1600" spc="0">
                <a:latin typeface="Arial"/>
                <a:cs typeface="Arial"/>
              </a:rPr>
              <a:t>+</a:t>
            </a:r>
            <a:r>
              <a:rPr dirty="0" smtClean="0" sz="1600" spc="0">
                <a:latin typeface="Arial"/>
                <a:cs typeface="Arial"/>
              </a:rPr>
              <a:t>  </a:t>
            </a:r>
            <a:r>
              <a:rPr dirty="0" smtClean="0" sz="1600" spc="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[C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baseline="24846" sz="1575" spc="4">
                <a:latin typeface="Arial"/>
                <a:cs typeface="Arial"/>
              </a:rPr>
              <a:t>-</a:t>
            </a:r>
            <a:r>
              <a:rPr dirty="0" smtClean="0" sz="1600" spc="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88007" y="2294736"/>
            <a:ext cx="2596656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Conservat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9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la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è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3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87593" y="2294736"/>
            <a:ext cx="459156" cy="2751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70"/>
              </a:lnSpc>
              <a:spcBef>
                <a:spcPts val="103"/>
              </a:spcBef>
            </a:pPr>
            <a:r>
              <a:rPr dirty="0" smtClean="0" baseline="9058" sz="2400" spc="0">
                <a:latin typeface="Arial"/>
                <a:cs typeface="Arial"/>
              </a:rPr>
              <a:t>C</a:t>
            </a:r>
            <a:r>
              <a:rPr dirty="0" smtClean="0" baseline="-11043" sz="1575" spc="0">
                <a:latin typeface="Arial"/>
                <a:cs typeface="Arial"/>
              </a:rPr>
              <a:t>0</a:t>
            </a:r>
            <a:r>
              <a:rPr dirty="0" smtClean="0" baseline="-11043" sz="1575" spc="145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56033" y="2294736"/>
            <a:ext cx="506908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[HCl]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85229" y="2753847"/>
            <a:ext cx="548307" cy="270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dirty="0" smtClean="0" baseline="1511" sz="2700" spc="4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dirty="0" smtClean="0" baseline="1511" sz="2700" spc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03903" y="3220926"/>
            <a:ext cx="712800" cy="313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dirty="0" smtClean="0" baseline="9662" sz="2700" spc="4">
                <a:latin typeface="Arial"/>
                <a:cs typeface="Arial"/>
              </a:rPr>
              <a:t>[</a:t>
            </a:r>
            <a:r>
              <a:rPr dirty="0" smtClean="0" baseline="9662" sz="2700" spc="-4">
                <a:latin typeface="Arial"/>
                <a:cs typeface="Arial"/>
              </a:rPr>
              <a:t>H</a:t>
            </a:r>
            <a:r>
              <a:rPr dirty="0" smtClean="0" baseline="-9662" sz="1800" spc="4">
                <a:latin typeface="Arial"/>
                <a:cs typeface="Arial"/>
              </a:rPr>
              <a:t>3</a:t>
            </a:r>
            <a:r>
              <a:rPr dirty="0" smtClean="0" baseline="9662" sz="2700" spc="4">
                <a:latin typeface="Arial"/>
                <a:cs typeface="Arial"/>
              </a:rPr>
              <a:t>O</a:t>
            </a:r>
            <a:r>
              <a:rPr dirty="0" smtClean="0" baseline="41066" sz="1800" spc="-4">
                <a:latin typeface="Arial"/>
                <a:cs typeface="Arial"/>
              </a:rPr>
              <a:t>+</a:t>
            </a:r>
            <a:r>
              <a:rPr dirty="0" smtClean="0" baseline="9662" sz="2700" spc="0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11648" y="3220926"/>
            <a:ext cx="1292758" cy="30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5"/>
              </a:lnSpc>
              <a:spcBef>
                <a:spcPts val="115"/>
              </a:spcBef>
            </a:pPr>
            <a:r>
              <a:rPr dirty="0" smtClean="0" baseline="8052" sz="2700" spc="0">
                <a:latin typeface="Arial"/>
                <a:cs typeface="Arial"/>
              </a:rPr>
              <a:t>=</a:t>
            </a:r>
            <a:r>
              <a:rPr dirty="0" smtClean="0" baseline="8052" sz="2700" spc="-4">
                <a:latin typeface="Arial"/>
                <a:cs typeface="Arial"/>
              </a:rPr>
              <a:t> </a:t>
            </a:r>
            <a:r>
              <a:rPr dirty="0" smtClean="0" baseline="8052" sz="2700" spc="-4">
                <a:latin typeface="Arial"/>
                <a:cs typeface="Arial"/>
              </a:rPr>
              <a:t>C</a:t>
            </a:r>
            <a:r>
              <a:rPr dirty="0" smtClean="0" baseline="-9662" sz="1800" spc="0">
                <a:latin typeface="Arial"/>
                <a:cs typeface="Arial"/>
              </a:rPr>
              <a:t>0</a:t>
            </a:r>
            <a:r>
              <a:rPr dirty="0" smtClean="0" baseline="-9662" sz="1800" spc="164">
                <a:latin typeface="Arial"/>
                <a:cs typeface="Arial"/>
              </a:rPr>
              <a:t> </a:t>
            </a:r>
            <a:r>
              <a:rPr dirty="0" smtClean="0" baseline="8052" sz="2700" spc="0">
                <a:latin typeface="Arial"/>
                <a:cs typeface="Arial"/>
              </a:rPr>
              <a:t>+</a:t>
            </a:r>
            <a:r>
              <a:rPr dirty="0" smtClean="0" baseline="8052" sz="2700" spc="0">
                <a:latin typeface="Arial"/>
                <a:cs typeface="Arial"/>
              </a:rPr>
              <a:t> </a:t>
            </a:r>
            <a:r>
              <a:rPr dirty="0" smtClean="0" baseline="8052" sz="2700" spc="0">
                <a:latin typeface="Arial"/>
                <a:cs typeface="Arial"/>
              </a:rPr>
              <a:t>[OH</a:t>
            </a:r>
            <a:r>
              <a:rPr dirty="0" smtClean="0" baseline="38650" sz="1800" spc="-4">
                <a:latin typeface="Arial"/>
                <a:cs typeface="Arial"/>
              </a:rPr>
              <a:t>-</a:t>
            </a:r>
            <a:r>
              <a:rPr dirty="0" smtClean="0" baseline="8052" sz="2700" spc="0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91229" y="3227760"/>
            <a:ext cx="5539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98459" y="3773048"/>
            <a:ext cx="807416" cy="314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5"/>
              </a:lnSpc>
              <a:tabLst>
                <a:tab pos="749300" algn="l"/>
              </a:tabLst>
            </a:pPr>
            <a:r>
              <a:rPr dirty="0" smtClean="0" baseline="7432" sz="2925" i="1" u="sng">
                <a:latin typeface="Times New Roman"/>
                <a:cs typeface="Times New Roman"/>
              </a:rPr>
              <a:t> </a:t>
            </a:r>
            <a:r>
              <a:rPr dirty="0" smtClean="0" baseline="7432" sz="2925" i="1" u="sng">
                <a:latin typeface="Times New Roman"/>
                <a:cs typeface="Times New Roman"/>
              </a:rPr>
              <a:t>  </a:t>
            </a:r>
            <a:r>
              <a:rPr dirty="0" smtClean="0" baseline="7432" sz="2925" spc="-239" i="1" u="sng">
                <a:latin typeface="Times New Roman"/>
                <a:cs typeface="Times New Roman"/>
              </a:rPr>
              <a:t> </a:t>
            </a:r>
            <a:r>
              <a:rPr dirty="0" smtClean="0" baseline="7432" sz="2925" spc="0" i="1" u="sng">
                <a:latin typeface="Times New Roman"/>
                <a:cs typeface="Times New Roman"/>
              </a:rPr>
              <a:t>K</a:t>
            </a:r>
            <a:r>
              <a:rPr dirty="0" smtClean="0" baseline="7432" sz="2925" spc="-284" i="1" u="sng">
                <a:latin typeface="Times New Roman"/>
                <a:cs typeface="Times New Roman"/>
              </a:rPr>
              <a:t> </a:t>
            </a:r>
            <a:r>
              <a:rPr dirty="0" smtClean="0" baseline="-13176" sz="1650" spc="0" i="1" u="sng">
                <a:latin typeface="Times New Roman"/>
                <a:cs typeface="Times New Roman"/>
              </a:rPr>
              <a:t>w</a:t>
            </a:r>
            <a:r>
              <a:rPr dirty="0" smtClean="0" baseline="-13176" sz="1650" spc="0" i="1" u="sng">
                <a:latin typeface="Times New Roman"/>
                <a:cs typeface="Times New Roman"/>
              </a:rPr>
              <a:t> </a:t>
            </a:r>
            <a:r>
              <a:rPr dirty="0" smtClean="0" baseline="-13176" sz="1650" spc="0" i="1" u="sng"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08139" y="3796625"/>
            <a:ext cx="505327" cy="4359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35"/>
              </a:lnSpc>
              <a:spcBef>
                <a:spcPts val="171"/>
              </a:spcBef>
            </a:pPr>
            <a:r>
              <a:rPr dirty="0" smtClean="0" sz="3200" spc="-229">
                <a:latin typeface="Symbol"/>
                <a:cs typeface="Symbol"/>
              </a:rPr>
              <a:t></a:t>
            </a:r>
            <a:r>
              <a:rPr dirty="0" smtClean="0" baseline="-1486" sz="2925" spc="39" i="1">
                <a:latin typeface="Times New Roman"/>
                <a:cs typeface="Times New Roman"/>
              </a:rPr>
              <a:t>OH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4462" y="3796625"/>
            <a:ext cx="332897" cy="4359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35"/>
              </a:lnSpc>
              <a:spcBef>
                <a:spcPts val="171"/>
              </a:spcBef>
            </a:pPr>
            <a:r>
              <a:rPr dirty="0" smtClean="0" sz="3200">
                <a:latin typeface="Symbol"/>
                <a:cs typeface="Symbol"/>
              </a:rPr>
              <a:t></a:t>
            </a:r>
            <a:r>
              <a:rPr dirty="0" smtClean="0" sz="3200" spc="-569">
                <a:latin typeface="Times New Roman"/>
                <a:cs typeface="Times New Roman"/>
              </a:rPr>
              <a:t> </a:t>
            </a:r>
            <a:r>
              <a:rPr dirty="0" smtClean="0" baseline="-1395" sz="2925" spc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65014" y="3906772"/>
            <a:ext cx="126310" cy="169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dirty="0" smtClean="0" sz="1100" spc="0">
                <a:latin typeface="Symbol"/>
                <a:cs typeface="Symbol"/>
              </a:rPr>
              <a:t>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7247" y="3994513"/>
            <a:ext cx="168125" cy="4359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35"/>
              </a:lnSpc>
              <a:spcBef>
                <a:spcPts val="171"/>
              </a:spcBef>
            </a:pPr>
            <a:r>
              <a:rPr dirty="0" smtClean="0" sz="3200" spc="0">
                <a:latin typeface="Symbol"/>
                <a:cs typeface="Symbol"/>
              </a:rPr>
              <a:t>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58207" y="3994513"/>
            <a:ext cx="289546" cy="4359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35"/>
              </a:lnSpc>
              <a:spcBef>
                <a:spcPts val="171"/>
              </a:spcBef>
            </a:pPr>
            <a:r>
              <a:rPr dirty="0" smtClean="0" baseline="42049" sz="1650" spc="0">
                <a:latin typeface="Symbol"/>
                <a:cs typeface="Symbol"/>
              </a:rPr>
              <a:t></a:t>
            </a:r>
            <a:r>
              <a:rPr dirty="0" smtClean="0" baseline="44799" sz="1650" spc="73">
                <a:latin typeface="Times New Roman"/>
                <a:cs typeface="Times New Roman"/>
              </a:rPr>
              <a:t> </a:t>
            </a:r>
            <a:r>
              <a:rPr dirty="0" smtClean="0" sz="3200" spc="0">
                <a:latin typeface="Symbol"/>
                <a:cs typeface="Symbol"/>
              </a:rPr>
              <a:t>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6941" y="4026407"/>
            <a:ext cx="24787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9">
                <a:latin typeface="Calibri"/>
                <a:cs typeface="Calibri"/>
              </a:rPr>
              <a:t>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74050" y="4134700"/>
            <a:ext cx="529588" cy="3146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5"/>
              </a:lnSpc>
              <a:spcBef>
                <a:spcPts val="120"/>
              </a:spcBef>
            </a:pPr>
            <a:r>
              <a:rPr dirty="0" smtClean="0" baseline="7432" sz="2925" i="1">
                <a:latin typeface="Times New Roman"/>
                <a:cs typeface="Times New Roman"/>
              </a:rPr>
              <a:t>H</a:t>
            </a:r>
            <a:r>
              <a:rPr dirty="0" smtClean="0" baseline="7432" sz="2925" spc="-294" i="1">
                <a:latin typeface="Times New Roman"/>
                <a:cs typeface="Times New Roman"/>
              </a:rPr>
              <a:t> </a:t>
            </a:r>
            <a:r>
              <a:rPr dirty="0" smtClean="0" baseline="-13176" sz="1650" spc="59">
                <a:latin typeface="Times New Roman"/>
                <a:cs typeface="Times New Roman"/>
              </a:rPr>
              <a:t>3</a:t>
            </a:r>
            <a:r>
              <a:rPr dirty="0" smtClean="0" baseline="7432" sz="2925" spc="0" i="1">
                <a:latin typeface="Times New Roman"/>
                <a:cs typeface="Times New Roman"/>
              </a:rPr>
              <a:t>O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9089" y="5071246"/>
            <a:ext cx="1292423" cy="406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40"/>
              </a:lnSpc>
              <a:spcBef>
                <a:spcPts val="157"/>
              </a:spcBef>
            </a:pPr>
            <a:r>
              <a:rPr dirty="0" smtClean="0" baseline="8116" sz="3750" spc="0">
                <a:latin typeface="Times New Roman"/>
                <a:cs typeface="Times New Roman"/>
              </a:rPr>
              <a:t>]</a:t>
            </a:r>
            <a:r>
              <a:rPr dirty="0" smtClean="0" baseline="8116" sz="3750" spc="0">
                <a:latin typeface="Times New Roman"/>
                <a:cs typeface="Times New Roman"/>
              </a:rPr>
              <a:t> </a:t>
            </a:r>
            <a:r>
              <a:rPr dirty="0" smtClean="0" baseline="8116" sz="3750" spc="183">
                <a:latin typeface="Times New Roman"/>
                <a:cs typeface="Times New Roman"/>
              </a:rPr>
              <a:t> </a:t>
            </a:r>
            <a:r>
              <a:rPr dirty="0" smtClean="0" baseline="7618" sz="3750" spc="0">
                <a:latin typeface="Symbol"/>
                <a:cs typeface="Symbol"/>
              </a:rPr>
              <a:t></a:t>
            </a:r>
            <a:r>
              <a:rPr dirty="0" smtClean="0" baseline="8116" sz="3750" spc="-439">
                <a:latin typeface="Times New Roman"/>
                <a:cs typeface="Times New Roman"/>
              </a:rPr>
              <a:t> </a:t>
            </a:r>
            <a:r>
              <a:rPr dirty="0" smtClean="0" baseline="8116" sz="3750" spc="114">
                <a:latin typeface="Times New Roman"/>
                <a:cs typeface="Times New Roman"/>
              </a:rPr>
              <a:t>[</a:t>
            </a:r>
            <a:r>
              <a:rPr dirty="0" smtClean="0" baseline="8116" sz="3750" spc="119" i="1">
                <a:latin typeface="Times New Roman"/>
                <a:cs typeface="Times New Roman"/>
              </a:rPr>
              <a:t>H</a:t>
            </a:r>
            <a:r>
              <a:rPr dirty="0" smtClean="0" baseline="-11995" sz="2175" spc="-25">
                <a:latin typeface="Times New Roman"/>
                <a:cs typeface="Times New Roman"/>
              </a:rPr>
              <a:t>3</a:t>
            </a:r>
            <a:r>
              <a:rPr dirty="0" smtClean="0" baseline="8116" sz="3750" spc="0" i="1">
                <a:latin typeface="Times New Roman"/>
                <a:cs typeface="Times New Roman"/>
              </a:rPr>
              <a:t>O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6119" y="5071246"/>
            <a:ext cx="1168253" cy="351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25"/>
              </a:lnSpc>
              <a:spcBef>
                <a:spcPts val="136"/>
              </a:spcBef>
            </a:pPr>
            <a:r>
              <a:rPr dirty="0" smtClean="0" sz="2500" spc="0">
                <a:latin typeface="Symbol"/>
                <a:cs typeface="Symbol"/>
              </a:rPr>
              <a:t></a:t>
            </a:r>
            <a:r>
              <a:rPr dirty="0" smtClean="0" sz="2500" spc="-105">
                <a:latin typeface="Times New Roman"/>
                <a:cs typeface="Times New Roman"/>
              </a:rPr>
              <a:t> </a:t>
            </a:r>
            <a:r>
              <a:rPr dirty="0" smtClean="0" sz="2500" spc="-39" i="1">
                <a:latin typeface="Times New Roman"/>
                <a:cs typeface="Times New Roman"/>
              </a:rPr>
              <a:t>K</a:t>
            </a:r>
            <a:r>
              <a:rPr dirty="0" smtClean="0" sz="1450" spc="0">
                <a:latin typeface="Times New Roman"/>
                <a:cs typeface="Times New Roman"/>
              </a:rPr>
              <a:t>w</a:t>
            </a:r>
            <a:r>
              <a:rPr dirty="0" smtClean="0" sz="1450" spc="0">
                <a:latin typeface="Times New Roman"/>
                <a:cs typeface="Times New Roman"/>
              </a:rPr>
              <a:t> </a:t>
            </a:r>
            <a:r>
              <a:rPr dirty="0" smtClean="0" sz="1450" spc="43">
                <a:latin typeface="Times New Roman"/>
                <a:cs typeface="Times New Roman"/>
              </a:rPr>
              <a:t> </a:t>
            </a:r>
            <a:r>
              <a:rPr dirty="0" smtClean="0" sz="2500" spc="0">
                <a:latin typeface="Symbol"/>
                <a:cs typeface="Symbol"/>
              </a:rPr>
              <a:t></a:t>
            </a:r>
            <a:r>
              <a:rPr dirty="0" smtClean="0" sz="2500" spc="-65">
                <a:latin typeface="Times New Roman"/>
                <a:cs typeface="Times New Roman"/>
              </a:rPr>
              <a:t> </a:t>
            </a:r>
            <a:r>
              <a:rPr dirty="0" smtClean="0" sz="2500" spc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4677" y="5076379"/>
            <a:ext cx="797099" cy="40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00"/>
              </a:lnSpc>
              <a:spcBef>
                <a:spcPts val="155"/>
              </a:spcBef>
            </a:pPr>
            <a:r>
              <a:rPr dirty="0" smtClean="0" baseline="8116" sz="3750" spc="114">
                <a:latin typeface="Times New Roman"/>
                <a:cs typeface="Times New Roman"/>
              </a:rPr>
              <a:t>[</a:t>
            </a:r>
            <a:r>
              <a:rPr dirty="0" smtClean="0" baseline="8116" sz="3750" spc="125" i="1">
                <a:latin typeface="Times New Roman"/>
                <a:cs typeface="Times New Roman"/>
              </a:rPr>
              <a:t>H</a:t>
            </a:r>
            <a:r>
              <a:rPr dirty="0" smtClean="0" baseline="-11995" sz="2175" spc="-25">
                <a:latin typeface="Times New Roman"/>
                <a:cs typeface="Times New Roman"/>
              </a:rPr>
              <a:t>3</a:t>
            </a:r>
            <a:r>
              <a:rPr dirty="0" smtClean="0" baseline="8116" sz="3750" spc="0" i="1">
                <a:latin typeface="Times New Roman"/>
                <a:cs typeface="Times New Roman"/>
              </a:rPr>
              <a:t>O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8055" y="5076379"/>
            <a:ext cx="486909" cy="40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00"/>
              </a:lnSpc>
              <a:spcBef>
                <a:spcPts val="155"/>
              </a:spcBef>
            </a:pPr>
            <a:r>
              <a:rPr dirty="0" smtClean="0" baseline="8116" sz="3750" spc="-159">
                <a:latin typeface="Times New Roman"/>
                <a:cs typeface="Times New Roman"/>
              </a:rPr>
              <a:t>]</a:t>
            </a:r>
            <a:r>
              <a:rPr dirty="0" smtClean="0" baseline="8116" sz="3750" spc="-29" i="1">
                <a:latin typeface="Times New Roman"/>
                <a:cs typeface="Times New Roman"/>
              </a:rPr>
              <a:t>C</a:t>
            </a:r>
            <a:r>
              <a:rPr dirty="0" smtClean="0" baseline="-11995" sz="2175" spc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7267" y="4863084"/>
            <a:ext cx="4248912" cy="719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28"/>
              </a:spcBef>
            </a:pPr>
            <a:endParaRPr sz="1200"/>
          </a:p>
          <a:p>
            <a:pPr marL="969107">
              <a:lnSpc>
                <a:spcPct val="102091"/>
              </a:lnSpc>
            </a:pPr>
            <a:r>
              <a:rPr dirty="0" smtClean="0" sz="1450" spc="0">
                <a:latin typeface="Symbol"/>
                <a:cs typeface="Symbol"/>
              </a:rPr>
              <a:t></a:t>
            </a:r>
            <a:r>
              <a:rPr dirty="0" smtClean="0" sz="1450" spc="0">
                <a:latin typeface="Times New Roman"/>
                <a:cs typeface="Times New Roman"/>
              </a:rPr>
              <a:t>  </a:t>
            </a:r>
            <a:r>
              <a:rPr dirty="0" smtClean="0" sz="1450" spc="104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Times New Roman"/>
                <a:cs typeface="Times New Roman"/>
              </a:rPr>
              <a:t>2</a:t>
            </a:r>
            <a:r>
              <a:rPr dirty="0" smtClean="0" sz="1450" spc="0">
                <a:latin typeface="Times New Roman"/>
                <a:cs typeface="Times New Roman"/>
              </a:rPr>
              <a:t>                     </a:t>
            </a:r>
            <a:r>
              <a:rPr dirty="0" smtClean="0" sz="1450" spc="86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Symbol"/>
                <a:cs typeface="Symbol"/>
              </a:rPr>
              <a:t>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211159" y="3845221"/>
            <a:ext cx="21698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715056" y="3906627"/>
            <a:ext cx="2347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4655820" y="5661660"/>
            <a:ext cx="2016252" cy="719328"/>
          </a:xfrm>
          <a:custGeom>
            <a:avLst/>
            <a:gdLst/>
            <a:ahLst/>
            <a:cxnLst/>
            <a:rect l="l" t="t" r="r" b="b"/>
            <a:pathLst>
              <a:path w="2016252" h="719327">
                <a:moveTo>
                  <a:pt x="0" y="719327"/>
                </a:moveTo>
                <a:lnTo>
                  <a:pt x="2016252" y="719327"/>
                </a:lnTo>
                <a:lnTo>
                  <a:pt x="2016252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655820" y="5661660"/>
            <a:ext cx="2016252" cy="719328"/>
          </a:xfrm>
          <a:custGeom>
            <a:avLst/>
            <a:gdLst/>
            <a:ahLst/>
            <a:cxnLst/>
            <a:rect l="l" t="t" r="r" b="b"/>
            <a:pathLst>
              <a:path w="2016252" h="719327">
                <a:moveTo>
                  <a:pt x="0" y="719327"/>
                </a:moveTo>
                <a:lnTo>
                  <a:pt x="2016252" y="719327"/>
                </a:lnTo>
                <a:lnTo>
                  <a:pt x="2016252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985863" y="2040135"/>
            <a:ext cx="161396" cy="42073"/>
          </a:xfrm>
          <a:custGeom>
            <a:avLst/>
            <a:gdLst/>
            <a:ahLst/>
            <a:cxnLst/>
            <a:rect l="l" t="t" r="r" b="b"/>
            <a:pathLst>
              <a:path w="161396" h="42073">
                <a:moveTo>
                  <a:pt x="161396" y="42073"/>
                </a:moveTo>
                <a:lnTo>
                  <a:pt x="0" y="0"/>
                </a:lnTo>
                <a:lnTo>
                  <a:pt x="19363" y="42073"/>
                </a:lnTo>
                <a:lnTo>
                  <a:pt x="161396" y="420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501662" y="2114568"/>
            <a:ext cx="161391" cy="42068"/>
          </a:xfrm>
          <a:custGeom>
            <a:avLst/>
            <a:gdLst/>
            <a:ahLst/>
            <a:cxnLst/>
            <a:rect l="l" t="t" r="r" b="b"/>
            <a:pathLst>
              <a:path w="161391" h="42068">
                <a:moveTo>
                  <a:pt x="0" y="0"/>
                </a:moveTo>
                <a:lnTo>
                  <a:pt x="161391" y="42068"/>
                </a:lnTo>
                <a:lnTo>
                  <a:pt x="1420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504888" y="2075736"/>
            <a:ext cx="497107" cy="0"/>
          </a:xfrm>
          <a:custGeom>
            <a:avLst/>
            <a:gdLst/>
            <a:ahLst/>
            <a:cxnLst/>
            <a:rect l="l" t="t" r="r" b="b"/>
            <a:pathLst>
              <a:path w="497107" h="0">
                <a:moveTo>
                  <a:pt x="497107" y="0"/>
                </a:moveTo>
                <a:lnTo>
                  <a:pt x="0" y="0"/>
                </a:lnTo>
              </a:path>
            </a:pathLst>
          </a:custGeom>
          <a:ln w="66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501662" y="2074119"/>
            <a:ext cx="503569" cy="0"/>
          </a:xfrm>
          <a:custGeom>
            <a:avLst/>
            <a:gdLst/>
            <a:ahLst/>
            <a:cxnLst/>
            <a:rect l="l" t="t" r="r" b="b"/>
            <a:pathLst>
              <a:path w="503569" h="0">
                <a:moveTo>
                  <a:pt x="0" y="0"/>
                </a:moveTo>
                <a:lnTo>
                  <a:pt x="503569" y="0"/>
                </a:lnTo>
              </a:path>
            </a:pathLst>
          </a:custGeom>
          <a:ln w="174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646920" y="2124276"/>
            <a:ext cx="497109" cy="0"/>
          </a:xfrm>
          <a:custGeom>
            <a:avLst/>
            <a:gdLst/>
            <a:ahLst/>
            <a:cxnLst/>
            <a:rect l="l" t="t" r="r" b="b"/>
            <a:pathLst>
              <a:path w="497109" h="0">
                <a:moveTo>
                  <a:pt x="0" y="0"/>
                </a:moveTo>
                <a:lnTo>
                  <a:pt x="497109" y="0"/>
                </a:lnTo>
              </a:path>
            </a:pathLst>
          </a:custGeom>
          <a:ln w="66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643690" y="2122659"/>
            <a:ext cx="503569" cy="0"/>
          </a:xfrm>
          <a:custGeom>
            <a:avLst/>
            <a:gdLst/>
            <a:ahLst/>
            <a:cxnLst/>
            <a:rect l="l" t="t" r="r" b="b"/>
            <a:pathLst>
              <a:path w="503569" h="0">
                <a:moveTo>
                  <a:pt x="0" y="0"/>
                </a:moveTo>
                <a:lnTo>
                  <a:pt x="503569" y="0"/>
                </a:lnTo>
              </a:path>
            </a:pathLst>
          </a:custGeom>
          <a:ln w="174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554144" y="2544220"/>
            <a:ext cx="161726" cy="41777"/>
          </a:xfrm>
          <a:custGeom>
            <a:avLst/>
            <a:gdLst/>
            <a:ahLst/>
            <a:cxnLst/>
            <a:rect l="l" t="t" r="r" b="b"/>
            <a:pathLst>
              <a:path w="161726" h="41777">
                <a:moveTo>
                  <a:pt x="161726" y="41777"/>
                </a:moveTo>
                <a:lnTo>
                  <a:pt x="0" y="0"/>
                </a:lnTo>
                <a:lnTo>
                  <a:pt x="19402" y="41777"/>
                </a:lnTo>
                <a:lnTo>
                  <a:pt x="161726" y="41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068955" y="2618127"/>
            <a:ext cx="161721" cy="41772"/>
          </a:xfrm>
          <a:custGeom>
            <a:avLst/>
            <a:gdLst/>
            <a:ahLst/>
            <a:cxnLst/>
            <a:rect l="l" t="t" r="r" b="b"/>
            <a:pathLst>
              <a:path w="161721" h="41772">
                <a:moveTo>
                  <a:pt x="0" y="0"/>
                </a:moveTo>
                <a:lnTo>
                  <a:pt x="161721" y="41772"/>
                </a:lnTo>
                <a:lnTo>
                  <a:pt x="142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072188" y="2579569"/>
            <a:ext cx="498122" cy="0"/>
          </a:xfrm>
          <a:custGeom>
            <a:avLst/>
            <a:gdLst/>
            <a:ahLst/>
            <a:cxnLst/>
            <a:rect l="l" t="t" r="r" b="b"/>
            <a:pathLst>
              <a:path w="498122" h="0">
                <a:moveTo>
                  <a:pt x="498122" y="0"/>
                </a:moveTo>
                <a:lnTo>
                  <a:pt x="0" y="0"/>
                </a:lnTo>
              </a:path>
            </a:pathLst>
          </a:custGeom>
          <a:ln w="66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068955" y="2577964"/>
            <a:ext cx="504596" cy="0"/>
          </a:xfrm>
          <a:custGeom>
            <a:avLst/>
            <a:gdLst/>
            <a:ahLst/>
            <a:cxnLst/>
            <a:rect l="l" t="t" r="r" b="b"/>
            <a:pathLst>
              <a:path w="504596" h="0">
                <a:moveTo>
                  <a:pt x="0" y="0"/>
                </a:moveTo>
                <a:lnTo>
                  <a:pt x="504596" y="0"/>
                </a:lnTo>
              </a:path>
            </a:pathLst>
          </a:custGeom>
          <a:ln w="173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5214510" y="2627767"/>
            <a:ext cx="498124" cy="0"/>
          </a:xfrm>
          <a:custGeom>
            <a:avLst/>
            <a:gdLst/>
            <a:ahLst/>
            <a:cxnLst/>
            <a:rect l="l" t="t" r="r" b="b"/>
            <a:pathLst>
              <a:path w="498124" h="0">
                <a:moveTo>
                  <a:pt x="0" y="0"/>
                </a:moveTo>
                <a:lnTo>
                  <a:pt x="498124" y="0"/>
                </a:lnTo>
              </a:path>
            </a:pathLst>
          </a:custGeom>
          <a:ln w="66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211273" y="2626161"/>
            <a:ext cx="504596" cy="0"/>
          </a:xfrm>
          <a:custGeom>
            <a:avLst/>
            <a:gdLst/>
            <a:ahLst/>
            <a:cxnLst/>
            <a:rect l="l" t="t" r="r" b="b"/>
            <a:pathLst>
              <a:path w="504596" h="0">
                <a:moveTo>
                  <a:pt x="0" y="0"/>
                </a:moveTo>
                <a:lnTo>
                  <a:pt x="504596" y="0"/>
                </a:lnTo>
              </a:path>
            </a:pathLst>
          </a:custGeom>
          <a:ln w="173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800600" y="2421636"/>
            <a:ext cx="1872233" cy="432053"/>
          </a:xfrm>
          <a:custGeom>
            <a:avLst/>
            <a:gdLst/>
            <a:ahLst/>
            <a:cxnLst/>
            <a:rect l="l" t="t" r="r" b="b"/>
            <a:pathLst>
              <a:path w="1872233" h="432053">
                <a:moveTo>
                  <a:pt x="0" y="0"/>
                </a:moveTo>
                <a:lnTo>
                  <a:pt x="1872233" y="432053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015484" y="2421636"/>
            <a:ext cx="605408" cy="576072"/>
          </a:xfrm>
          <a:custGeom>
            <a:avLst/>
            <a:gdLst/>
            <a:ahLst/>
            <a:cxnLst/>
            <a:rect l="l" t="t" r="r" b="b"/>
            <a:pathLst>
              <a:path w="605408" h="576072">
                <a:moveTo>
                  <a:pt x="0" y="576072"/>
                </a:moveTo>
                <a:lnTo>
                  <a:pt x="605408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829050" y="297797"/>
            <a:ext cx="373935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Solution</a:t>
            </a:r>
            <a:r>
              <a:rPr dirty="0" smtClean="0" baseline="1044" sz="3600" spc="9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d’une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mono</a:t>
            </a:r>
            <a:r>
              <a:rPr dirty="0" smtClean="0" baseline="1044" sz="3600" spc="-34" b="1">
                <a:solidFill>
                  <a:srgbClr val="C00000"/>
                </a:solidFill>
                <a:latin typeface="Segoe UI"/>
                <a:cs typeface="Segoe UI"/>
              </a:rPr>
              <a:t>b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ase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81392" y="297797"/>
            <a:ext cx="82855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Fo</a:t>
            </a:r>
            <a:r>
              <a:rPr dirty="0" smtClean="0" baseline="1044" sz="3600" spc="69" b="1">
                <a:solidFill>
                  <a:srgbClr val="C00000"/>
                </a:solidFill>
                <a:latin typeface="Segoe UI"/>
                <a:cs typeface="Segoe UI"/>
              </a:rPr>
              <a:t>r</a:t>
            </a:r>
            <a:r>
              <a:rPr dirty="0" smtClean="0" baseline="1044" sz="3600" spc="-9" b="1">
                <a:solidFill>
                  <a:srgbClr val="C00000"/>
                </a:solidFill>
                <a:latin typeface="Segoe UI"/>
                <a:cs typeface="Segoe UI"/>
              </a:rPr>
              <a:t>t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82572" y="1780126"/>
            <a:ext cx="2070045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i="1">
                <a:latin typeface="Times New Roman"/>
                <a:cs typeface="Times New Roman"/>
              </a:rPr>
              <a:t>c</a:t>
            </a:r>
            <a:r>
              <a:rPr dirty="0" smtClean="0" sz="1600" spc="4" i="1">
                <a:latin typeface="Times New Roman"/>
                <a:cs typeface="Times New Roman"/>
              </a:rPr>
              <a:t>a</a:t>
            </a:r>
            <a:r>
              <a:rPr dirty="0" smtClean="0" sz="1600" spc="0" i="1">
                <a:latin typeface="Times New Roman"/>
                <a:cs typeface="Times New Roman"/>
              </a:rPr>
              <a:t>s</a:t>
            </a:r>
            <a:r>
              <a:rPr dirty="0" smtClean="0" sz="1600" spc="-21" i="1">
                <a:latin typeface="Times New Roman"/>
                <a:cs typeface="Times New Roman"/>
              </a:rPr>
              <a:t> </a:t>
            </a:r>
            <a:r>
              <a:rPr dirty="0" smtClean="0" sz="1600" spc="4" i="1">
                <a:latin typeface="Times New Roman"/>
                <a:cs typeface="Times New Roman"/>
              </a:rPr>
              <a:t>d</a:t>
            </a:r>
            <a:r>
              <a:rPr dirty="0" smtClean="0" sz="1600" spc="0" i="1">
                <a:latin typeface="Times New Roman"/>
                <a:cs typeface="Times New Roman"/>
              </a:rPr>
              <a:t>es</a:t>
            </a:r>
            <a:r>
              <a:rPr dirty="0" smtClean="0" sz="1600" spc="-11" i="1">
                <a:latin typeface="Times New Roman"/>
                <a:cs typeface="Times New Roman"/>
              </a:rPr>
              <a:t> </a:t>
            </a:r>
            <a:r>
              <a:rPr dirty="0" smtClean="0" sz="1600" spc="0" i="1">
                <a:latin typeface="Times New Roman"/>
                <a:cs typeface="Times New Roman"/>
              </a:rPr>
              <a:t>m</a:t>
            </a:r>
            <a:r>
              <a:rPr dirty="0" smtClean="0" sz="1600" spc="4" i="1">
                <a:latin typeface="Times New Roman"/>
                <a:cs typeface="Times New Roman"/>
              </a:rPr>
              <a:t>o</a:t>
            </a:r>
            <a:r>
              <a:rPr dirty="0" smtClean="0" sz="1600" spc="4" i="1">
                <a:latin typeface="Times New Roman"/>
                <a:cs typeface="Times New Roman"/>
              </a:rPr>
              <a:t>n</a:t>
            </a:r>
            <a:r>
              <a:rPr dirty="0" smtClean="0" sz="1600" spc="4" i="1">
                <a:latin typeface="Times New Roman"/>
                <a:cs typeface="Times New Roman"/>
              </a:rPr>
              <a:t>o</a:t>
            </a:r>
            <a:r>
              <a:rPr dirty="0" smtClean="0" sz="1600" spc="4" i="1">
                <a:latin typeface="Times New Roman"/>
                <a:cs typeface="Times New Roman"/>
              </a:rPr>
              <a:t>h</a:t>
            </a:r>
            <a:r>
              <a:rPr dirty="0" smtClean="0" sz="1600" spc="0" i="1">
                <a:latin typeface="Times New Roman"/>
                <a:cs typeface="Times New Roman"/>
              </a:rPr>
              <a:t>y</a:t>
            </a:r>
            <a:r>
              <a:rPr dirty="0" smtClean="0" sz="1600" spc="4" i="1">
                <a:latin typeface="Times New Roman"/>
                <a:cs typeface="Times New Roman"/>
              </a:rPr>
              <a:t>d</a:t>
            </a:r>
            <a:r>
              <a:rPr dirty="0" smtClean="0" sz="1600" spc="-54" i="1">
                <a:latin typeface="Times New Roman"/>
                <a:cs typeface="Times New Roman"/>
              </a:rPr>
              <a:t>r</a:t>
            </a:r>
            <a:r>
              <a:rPr dirty="0" smtClean="0" sz="1600" spc="4" i="1">
                <a:latin typeface="Times New Roman"/>
                <a:cs typeface="Times New Roman"/>
              </a:rPr>
              <a:t>o</a:t>
            </a:r>
            <a:r>
              <a:rPr dirty="0" smtClean="0" sz="1600" spc="0" i="1">
                <a:latin typeface="Times New Roman"/>
                <a:cs typeface="Times New Roman"/>
              </a:rPr>
              <a:t>xydes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61482" y="1985120"/>
            <a:ext cx="28566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5"/>
              </a:lnSpc>
              <a:spcBef>
                <a:spcPts val="98"/>
              </a:spcBef>
            </a:pPr>
            <a:r>
              <a:rPr dirty="0" smtClean="0" sz="1800" spc="0">
                <a:latin typeface="Symbol"/>
                <a:cs typeface="Symbol"/>
              </a:rPr>
              <a:t>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77534" y="1981757"/>
            <a:ext cx="299142" cy="261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dirty="0" smtClean="0" sz="1800" spc="0">
                <a:latin typeface="Times New Roman"/>
                <a:cs typeface="Times New Roman"/>
              </a:rPr>
              <a:t>B</a:t>
            </a:r>
            <a:r>
              <a:rPr dirty="0" smtClean="0" baseline="26572" sz="1800" spc="0"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85966" y="1981757"/>
            <a:ext cx="741203" cy="261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95"/>
              </a:lnSpc>
              <a:spcBef>
                <a:spcPts val="99"/>
              </a:spcBef>
            </a:pPr>
            <a:r>
              <a:rPr dirty="0" smtClean="0" sz="1800" spc="0">
                <a:latin typeface="Times New Roman"/>
                <a:cs typeface="Times New Roman"/>
              </a:rPr>
              <a:t>+</a:t>
            </a:r>
            <a:r>
              <a:rPr dirty="0" smtClean="0" sz="1800" spc="0">
                <a:latin typeface="Times New Roman"/>
                <a:cs typeface="Times New Roman"/>
              </a:rPr>
              <a:t>  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-9">
                <a:latin typeface="Times New Roman"/>
                <a:cs typeface="Times New Roman"/>
              </a:rPr>
              <a:t>O</a:t>
            </a:r>
            <a:r>
              <a:rPr dirty="0" smtClean="0" sz="1800" spc="-4">
                <a:latin typeface="Times New Roman"/>
                <a:cs typeface="Times New Roman"/>
              </a:rPr>
              <a:t>H</a:t>
            </a:r>
            <a:r>
              <a:rPr dirty="0" smtClean="0" baseline="26572" sz="1800" spc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21174" y="1987485"/>
            <a:ext cx="555772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BOH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77001" y="2485136"/>
            <a:ext cx="514992" cy="302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dirty="0" smtClean="0" baseline="9102" sz="2700" spc="9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88938" y="2485136"/>
            <a:ext cx="672323" cy="265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r>
              <a:rPr dirty="0" smtClean="0" baseline="3034" sz="2700" spc="0">
                <a:latin typeface="Calibri"/>
                <a:cs typeface="Calibri"/>
              </a:rPr>
              <a:t>  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4">
                <a:latin typeface="Calibri"/>
                <a:cs typeface="Calibri"/>
              </a:rPr>
              <a:t>H</a:t>
            </a:r>
            <a:r>
              <a:rPr dirty="0" smtClean="0" baseline="27306" sz="1800" spc="0"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7114" y="2496566"/>
            <a:ext cx="603744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2</a:t>
            </a:r>
            <a:r>
              <a:rPr dirty="0" smtClean="0" baseline="10619" sz="2700" spc="0">
                <a:latin typeface="Calibri"/>
                <a:cs typeface="Calibri"/>
              </a:rPr>
              <a:t> </a:t>
            </a:r>
            <a:r>
              <a:rPr dirty="0" smtClean="0" baseline="10619" sz="2700" spc="-4">
                <a:latin typeface="Calibri"/>
                <a:cs typeface="Calibri"/>
              </a:rPr>
              <a:t>H</a:t>
            </a:r>
            <a:r>
              <a:rPr dirty="0" smtClean="0" baseline="-4551" sz="1800" spc="4">
                <a:latin typeface="Calibri"/>
                <a:cs typeface="Calibri"/>
              </a:rPr>
              <a:t>2</a:t>
            </a:r>
            <a:r>
              <a:rPr dirty="0" smtClean="0" baseline="10619" sz="2700" spc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8004" y="3216148"/>
            <a:ext cx="97312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-29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34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xim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139">
                <a:solidFill>
                  <a:srgbClr val="0000FF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-14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-29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14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ol</a:t>
            </a:r>
            <a:r>
              <a:rPr dirty="0" smtClean="0" baseline="3034" sz="2700" spc="-14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139">
                <a:solidFill>
                  <a:srgbClr val="0000FF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au</a:t>
            </a:r>
            <a:r>
              <a:rPr dirty="0" smtClean="0" baseline="3034" sz="2700" spc="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: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n</a:t>
            </a:r>
            <a:r>
              <a:rPr dirty="0" smtClean="0" baseline="3034" sz="2700" spc="4">
                <a:latin typeface="Calibri"/>
                <a:cs typeface="Calibri"/>
              </a:rPr>
              <a:t>é</a:t>
            </a:r>
            <a:r>
              <a:rPr dirty="0" smtClean="0" baseline="3034" sz="2700" spc="0">
                <a:latin typeface="Calibri"/>
                <a:cs typeface="Calibri"/>
              </a:rPr>
              <a:t>gl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-4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er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les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ons</a:t>
            </a:r>
            <a:r>
              <a:rPr dirty="0" smtClean="0" baseline="3034" sz="2700" spc="4">
                <a:latin typeface="Calibri"/>
                <a:cs typeface="Calibri"/>
              </a:rPr>
              <a:t> </a:t>
            </a:r>
            <a:r>
              <a:rPr dirty="0" smtClean="0" baseline="3034" sz="2700" spc="-29">
                <a:latin typeface="Calibri"/>
                <a:cs typeface="Calibri"/>
              </a:rPr>
              <a:t>h</a:t>
            </a:r>
            <a:r>
              <a:rPr dirty="0" smtClean="0" baseline="3034" sz="2700" spc="-25">
                <a:latin typeface="Calibri"/>
                <a:cs typeface="Calibri"/>
              </a:rPr>
              <a:t>y</a:t>
            </a:r>
            <a:r>
              <a:rPr dirty="0" smtClean="0" baseline="3034" sz="2700" spc="0">
                <a:latin typeface="Calibri"/>
                <a:cs typeface="Calibri"/>
              </a:rPr>
              <a:t>d</a:t>
            </a:r>
            <a:r>
              <a:rPr dirty="0" smtClean="0" baseline="3034" sz="2700" spc="-25">
                <a:latin typeface="Calibri"/>
                <a:cs typeface="Calibri"/>
              </a:rPr>
              <a:t>r</a:t>
            </a:r>
            <a:r>
              <a:rPr dirty="0" smtClean="0" baseline="3034" sz="2700" spc="-34">
                <a:latin typeface="Calibri"/>
                <a:cs typeface="Calibri"/>
              </a:rPr>
              <a:t>o</a:t>
            </a:r>
            <a:r>
              <a:rPr dirty="0" smtClean="0" baseline="3034" sz="2700" spc="0">
                <a:latin typeface="Calibri"/>
                <a:cs typeface="Calibri"/>
              </a:rPr>
              <a:t>x</a:t>
            </a:r>
            <a:r>
              <a:rPr dirty="0" smtClean="0" baseline="3034" sz="2700" spc="-25">
                <a:latin typeface="Calibri"/>
                <a:cs typeface="Calibri"/>
              </a:rPr>
              <a:t>y</a:t>
            </a:r>
            <a:r>
              <a:rPr dirty="0" smtClean="0" baseline="3034" sz="2700" spc="0">
                <a:latin typeface="Calibri"/>
                <a:cs typeface="Calibri"/>
              </a:rPr>
              <a:t>de</a:t>
            </a:r>
            <a:r>
              <a:rPr dirty="0" smtClean="0" baseline="3034" sz="2700" spc="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4">
                <a:latin typeface="Calibri"/>
                <a:cs typeface="Calibri"/>
              </a:rPr>
              <a:t>p</a:t>
            </a:r>
            <a:r>
              <a:rPr dirty="0" smtClean="0" baseline="3034" sz="2700" spc="0">
                <a:latin typeface="Calibri"/>
                <a:cs typeface="Calibri"/>
              </a:rPr>
              <a:t>por</a:t>
            </a:r>
            <a:r>
              <a:rPr dirty="0" smtClean="0" baseline="3034" sz="2700" spc="-29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és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par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l</a:t>
            </a:r>
            <a:r>
              <a:rPr dirty="0" smtClean="0" baseline="3034" sz="2700" spc="-139">
                <a:latin typeface="Calibri"/>
                <a:cs typeface="Calibri"/>
              </a:rPr>
              <a:t>’</a:t>
            </a:r>
            <a:r>
              <a:rPr dirty="0" smtClean="0" baseline="3034" sz="2700" spc="0">
                <a:latin typeface="Calibri"/>
                <a:cs typeface="Calibri"/>
              </a:rPr>
              <a:t>eau</a:t>
            </a:r>
            <a:r>
              <a:rPr dirty="0" smtClean="0" baseline="3034" sz="2700" spc="2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-14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é</a:t>
            </a:r>
            <a:r>
              <a:rPr dirty="0" smtClean="0" baseline="3034" sz="2700" spc="4">
                <a:latin typeface="Calibri"/>
                <a:cs typeface="Calibri"/>
              </a:rPr>
              <a:t>g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me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si: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5113" y="3851762"/>
            <a:ext cx="1648476" cy="307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baseline="9102" sz="2700" spc="0">
                <a:latin typeface="Calibri"/>
                <a:cs typeface="Calibri"/>
              </a:rPr>
              <a:t>[O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38684" sz="1800" spc="4">
                <a:latin typeface="Calibri"/>
                <a:cs typeface="Calibri"/>
              </a:rPr>
              <a:t>-</a:t>
            </a:r>
            <a:r>
              <a:rPr dirty="0" smtClean="0" baseline="9102" sz="2700" spc="0">
                <a:latin typeface="Calibri"/>
                <a:cs typeface="Calibri"/>
              </a:rPr>
              <a:t>]</a:t>
            </a:r>
            <a:r>
              <a:rPr dirty="0" smtClean="0" baseline="9102" sz="2700" spc="0">
                <a:latin typeface="Calibri"/>
                <a:cs typeface="Calibri"/>
              </a:rPr>
              <a:t> </a:t>
            </a:r>
            <a:r>
              <a:rPr dirty="0" smtClean="0" baseline="9069" sz="2700" spc="0">
                <a:latin typeface="Symbol"/>
                <a:cs typeface="Symbol"/>
              </a:rPr>
              <a:t></a:t>
            </a:r>
            <a:r>
              <a:rPr dirty="0" smtClean="0" baseline="9662" sz="2700" spc="-34">
                <a:latin typeface="Times New Roman"/>
                <a:cs typeface="Times New Roman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10</a:t>
            </a:r>
            <a:r>
              <a:rPr dirty="0" smtClean="0" baseline="9102" sz="2700" spc="0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[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r>
              <a:rPr dirty="0" smtClean="0" baseline="9102" sz="2700" spc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14767" y="4429760"/>
            <a:ext cx="418376" cy="265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1</a:t>
            </a:r>
            <a:r>
              <a:rPr dirty="0" smtClean="0" baseline="3034" sz="2700" spc="4">
                <a:latin typeface="Calibri"/>
                <a:cs typeface="Calibri"/>
              </a:rPr>
              <a:t>0</a:t>
            </a:r>
            <a:r>
              <a:rPr dirty="0" smtClean="0" baseline="29582" sz="1800" spc="4">
                <a:latin typeface="Calibri"/>
                <a:cs typeface="Calibri"/>
              </a:rPr>
              <a:t>-</a:t>
            </a:r>
            <a:r>
              <a:rPr dirty="0" smtClean="0" baseline="29582" sz="1800" spc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1005" y="4441190"/>
            <a:ext cx="3297389" cy="10698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Si</a:t>
            </a:r>
            <a:r>
              <a:rPr dirty="0" smtClean="0" baseline="10619" sz="2700" spc="0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[BO</a:t>
            </a:r>
            <a:r>
              <a:rPr dirty="0" smtClean="0" baseline="10619" sz="2700" spc="-4">
                <a:latin typeface="Calibri"/>
                <a:cs typeface="Calibri"/>
              </a:rPr>
              <a:t>H</a:t>
            </a:r>
            <a:r>
              <a:rPr dirty="0" smtClean="0" baseline="10619" sz="2700" spc="0">
                <a:latin typeface="Calibri"/>
                <a:cs typeface="Calibri"/>
              </a:rPr>
              <a:t>]</a:t>
            </a:r>
            <a:r>
              <a:rPr dirty="0" smtClean="0" baseline="10619" sz="2700" spc="0">
                <a:latin typeface="Calibri"/>
                <a:cs typeface="Calibri"/>
              </a:rPr>
              <a:t> </a:t>
            </a:r>
            <a:r>
              <a:rPr dirty="0" smtClean="0" baseline="10619" sz="2700" spc="-4">
                <a:latin typeface="Calibri"/>
                <a:cs typeface="Calibri"/>
              </a:rPr>
              <a:t>i</a:t>
            </a:r>
            <a:r>
              <a:rPr dirty="0" smtClean="0" baseline="10619" sz="2700" spc="0">
                <a:latin typeface="Calibri"/>
                <a:cs typeface="Calibri"/>
              </a:rPr>
              <a:t>ni</a:t>
            </a:r>
            <a:r>
              <a:rPr dirty="0" smtClean="0" baseline="10619" sz="2700" spc="-4">
                <a:latin typeface="Calibri"/>
                <a:cs typeface="Calibri"/>
              </a:rPr>
              <a:t>t</a:t>
            </a:r>
            <a:r>
              <a:rPr dirty="0" smtClean="0" baseline="10619" sz="2700" spc="-4">
                <a:latin typeface="Calibri"/>
                <a:cs typeface="Calibri"/>
              </a:rPr>
              <a:t>i</a:t>
            </a:r>
            <a:r>
              <a:rPr dirty="0" smtClean="0" baseline="10619" sz="2700" spc="0">
                <a:latin typeface="Calibri"/>
                <a:cs typeface="Calibri"/>
              </a:rPr>
              <a:t>ale</a:t>
            </a:r>
            <a:r>
              <a:rPr dirty="0" smtClean="0" baseline="10619" sz="2700" spc="24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(</a:t>
            </a:r>
            <a:r>
              <a:rPr dirty="0" smtClean="0" baseline="10619" sz="2700" spc="-4">
                <a:latin typeface="Calibri"/>
                <a:cs typeface="Calibri"/>
              </a:rPr>
              <a:t>C</a:t>
            </a:r>
            <a:r>
              <a:rPr dirty="0" smtClean="0" baseline="-4551" sz="1800" spc="4">
                <a:latin typeface="Calibri"/>
                <a:cs typeface="Calibri"/>
              </a:rPr>
              <a:t>0</a:t>
            </a:r>
            <a:r>
              <a:rPr dirty="0" smtClean="0" baseline="10619" sz="2700" spc="0">
                <a:latin typeface="Calibri"/>
                <a:cs typeface="Calibri"/>
              </a:rPr>
              <a:t>)</a:t>
            </a:r>
            <a:r>
              <a:rPr dirty="0" smtClean="0" baseline="10619" sz="2700" spc="29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e</a:t>
            </a:r>
            <a:r>
              <a:rPr dirty="0" smtClean="0" baseline="10619" sz="2700" spc="-14">
                <a:latin typeface="Calibri"/>
                <a:cs typeface="Calibri"/>
              </a:rPr>
              <a:t>s</a:t>
            </a:r>
            <a:r>
              <a:rPr dirty="0" smtClean="0" baseline="10619" sz="2700" spc="0">
                <a:latin typeface="Calibri"/>
                <a:cs typeface="Calibri"/>
              </a:rPr>
              <a:t>t</a:t>
            </a:r>
            <a:r>
              <a:rPr dirty="0" smtClean="0" baseline="10619" sz="2700" spc="0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d</a:t>
            </a:r>
            <a:r>
              <a:rPr dirty="0" smtClean="0" baseline="10619" sz="2700" spc="-134">
                <a:latin typeface="Calibri"/>
                <a:cs typeface="Calibri"/>
              </a:rPr>
              <a:t>’</a:t>
            </a:r>
            <a:r>
              <a:rPr dirty="0" smtClean="0" baseline="10619" sz="2700" spc="0">
                <a:latin typeface="Calibri"/>
                <a:cs typeface="Calibri"/>
              </a:rPr>
              <a:t>au</a:t>
            </a:r>
            <a:r>
              <a:rPr dirty="0" smtClean="0" baseline="10619" sz="2700" spc="14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moins</a:t>
            </a:r>
            <a:endParaRPr sz="1800">
              <a:latin typeface="Calibri"/>
              <a:cs typeface="Calibri"/>
            </a:endParaRPr>
          </a:p>
          <a:p>
            <a:pPr marL="588772" marR="39890">
              <a:lnSpc>
                <a:spcPts val="2028"/>
              </a:lnSpc>
              <a:spcBef>
                <a:spcPts val="1372"/>
              </a:spcBef>
            </a:pPr>
            <a:r>
              <a:rPr dirty="0" smtClean="0" sz="1800" spc="0">
                <a:latin typeface="Calibri"/>
                <a:cs typeface="Calibri"/>
              </a:rPr>
              <a:t>C</a:t>
            </a:r>
            <a:r>
              <a:rPr dirty="0" smtClean="0" baseline="-20480" sz="1800" spc="0">
                <a:latin typeface="Calibri"/>
                <a:cs typeface="Calibri"/>
              </a:rPr>
              <a:t>0</a:t>
            </a:r>
            <a:r>
              <a:rPr dirty="0" smtClean="0" baseline="-20480" sz="1800" spc="0">
                <a:latin typeface="Calibri"/>
                <a:cs typeface="Calibri"/>
              </a:rPr>
              <a:t> </a:t>
            </a:r>
            <a:r>
              <a:rPr dirty="0" smtClean="0" baseline="-20480" sz="1800" spc="156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=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[OH</a:t>
            </a:r>
            <a:r>
              <a:rPr dirty="0" smtClean="0" baseline="25031" sz="1800" spc="4">
                <a:latin typeface="Calibri"/>
                <a:cs typeface="Calibri"/>
              </a:rPr>
              <a:t>-</a:t>
            </a:r>
            <a:r>
              <a:rPr dirty="0" smtClean="0" sz="1800" spc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  <a:p>
            <a:pPr marL="588772" marR="39890">
              <a:lnSpc>
                <a:spcPts val="2160"/>
              </a:lnSpc>
              <a:spcBef>
                <a:spcPts val="558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pOH</a:t>
            </a:r>
            <a:r>
              <a:rPr dirty="0" smtClean="0" baseline="10619" sz="2700" spc="4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=</a:t>
            </a:r>
            <a:r>
              <a:rPr dirty="0" smtClean="0" baseline="10619" sz="2700" spc="19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-</a:t>
            </a:r>
            <a:r>
              <a:rPr dirty="0" smtClean="0" baseline="10619" sz="2700" spc="-4">
                <a:latin typeface="Calibri"/>
                <a:cs typeface="Calibri"/>
              </a:rPr>
              <a:t>l</a:t>
            </a:r>
            <a:r>
              <a:rPr dirty="0" smtClean="0" baseline="10619" sz="2700" spc="0">
                <a:latin typeface="Calibri"/>
                <a:cs typeface="Calibri"/>
              </a:rPr>
              <a:t>og</a:t>
            </a:r>
            <a:r>
              <a:rPr dirty="0" smtClean="0" baseline="10619" sz="2700" spc="0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c</a:t>
            </a:r>
            <a:r>
              <a:rPr dirty="0" smtClean="0" baseline="-4551" sz="1800" spc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4292" y="4441190"/>
            <a:ext cx="25513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0608" y="4932278"/>
            <a:ext cx="1817799" cy="270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dirty="0" smtClean="0" baseline="1517" sz="2700" spc="0">
                <a:latin typeface="Calibri"/>
                <a:cs typeface="Calibri"/>
              </a:rPr>
              <a:t>Alo</a:t>
            </a:r>
            <a:r>
              <a:rPr dirty="0" smtClean="0" baseline="1517" sz="2700" spc="-44">
                <a:latin typeface="Calibri"/>
                <a:cs typeface="Calibri"/>
              </a:rPr>
              <a:t>r</a:t>
            </a:r>
            <a:r>
              <a:rPr dirty="0" smtClean="0" baseline="1517" sz="2700" spc="0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-19">
                <a:latin typeface="Calibri"/>
                <a:cs typeface="Calibri"/>
              </a:rPr>
              <a:t>c</a:t>
            </a:r>
            <a:r>
              <a:rPr dirty="0" smtClean="0" baseline="1517" sz="2700" spc="0">
                <a:latin typeface="Calibri"/>
                <a:cs typeface="Calibri"/>
              </a:rPr>
              <a:t>omme</a:t>
            </a:r>
            <a:r>
              <a:rPr dirty="0" smtClean="0" baseline="1517" sz="2700" spc="24">
                <a:latin typeface="Calibri"/>
                <a:cs typeface="Calibri"/>
              </a:rPr>
              <a:t> </a:t>
            </a:r>
            <a:r>
              <a:rPr dirty="0" smtClean="0" baseline="1511" sz="2700" spc="4">
                <a:latin typeface="Symbol"/>
                <a:cs typeface="Symbol"/>
              </a:rPr>
              <a:t></a:t>
            </a:r>
            <a:r>
              <a:rPr dirty="0" smtClean="0" baseline="1511" sz="2700" spc="0">
                <a:latin typeface="Symbol"/>
                <a:cs typeface="Symbol"/>
              </a:rPr>
              <a:t></a:t>
            </a:r>
            <a:r>
              <a:rPr dirty="0" smtClean="0" baseline="1517" sz="2700" spc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5820" y="5661660"/>
            <a:ext cx="2016252" cy="719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95"/>
              </a:spcBef>
            </a:pPr>
            <a:endParaRPr sz="1200"/>
          </a:p>
          <a:p>
            <a:pPr marL="163956">
              <a:lnSpc>
                <a:spcPts val="2197"/>
              </a:lnSpc>
            </a:pPr>
            <a:r>
              <a:rPr dirty="0" smtClean="0" sz="1800" spc="0">
                <a:latin typeface="Calibri"/>
                <a:cs typeface="Calibri"/>
              </a:rPr>
              <a:t>pH</a:t>
            </a:r>
            <a:r>
              <a:rPr dirty="0" smtClean="0" sz="1800" spc="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=</a:t>
            </a:r>
            <a:r>
              <a:rPr dirty="0" smtClean="0" sz="1800" spc="1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14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+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-4">
                <a:latin typeface="Calibri"/>
                <a:cs typeface="Calibri"/>
              </a:rPr>
              <a:t>l</a:t>
            </a:r>
            <a:r>
              <a:rPr dirty="0" smtClean="0" sz="1800" spc="0">
                <a:latin typeface="Calibri"/>
                <a:cs typeface="Calibri"/>
              </a:rPr>
              <a:t>og</a:t>
            </a:r>
            <a:r>
              <a:rPr dirty="0" smtClean="0" sz="1800" spc="9">
                <a:latin typeface="Calibri"/>
                <a:cs typeface="Calibri"/>
              </a:rPr>
              <a:t>C</a:t>
            </a:r>
            <a:r>
              <a:rPr dirty="0" smtClean="0" baseline="-20480" sz="1800" spc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49656" y="219075"/>
            <a:ext cx="394131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-50">
                <a:latin typeface="Calibri"/>
                <a:cs typeface="Calibri"/>
              </a:rPr>
              <a:t>x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-25">
                <a:latin typeface="Calibri"/>
                <a:cs typeface="Calibri"/>
              </a:rPr>
              <a:t>r</a:t>
            </a:r>
            <a:r>
              <a:rPr dirty="0" smtClean="0" baseline="3034" sz="2700" spc="-4">
                <a:latin typeface="Calibri"/>
                <a:cs typeface="Calibri"/>
              </a:rPr>
              <a:t>c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-4">
                <a:latin typeface="Calibri"/>
                <a:cs typeface="Calibri"/>
              </a:rPr>
              <a:t>c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: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pH</a:t>
            </a:r>
            <a:r>
              <a:rPr dirty="0" smtClean="0" baseline="3034" sz="2700" spc="1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</a:t>
            </a:r>
            <a:r>
              <a:rPr dirty="0" smtClean="0" baseline="3034" sz="2700" spc="-39">
                <a:latin typeface="Calibri"/>
                <a:cs typeface="Calibri"/>
              </a:rPr>
              <a:t>’</a:t>
            </a:r>
            <a:r>
              <a:rPr dirty="0" smtClean="0" baseline="3034" sz="2700" spc="0">
                <a:latin typeface="Calibri"/>
                <a:cs typeface="Calibri"/>
              </a:rPr>
              <a:t>u</a:t>
            </a:r>
            <a:r>
              <a:rPr dirty="0" smtClean="0" baseline="3034" sz="2700" spc="4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solut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on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de</a:t>
            </a:r>
            <a:r>
              <a:rPr dirty="0" smtClean="0" baseline="3034" sz="2700" spc="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b</a:t>
            </a:r>
            <a:r>
              <a:rPr dirty="0" smtClean="0" baseline="3034" sz="2700" spc="4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se</a:t>
            </a:r>
            <a:r>
              <a:rPr dirty="0" smtClean="0" baseline="3034" sz="2700" spc="4">
                <a:latin typeface="Calibri"/>
                <a:cs typeface="Calibri"/>
              </a:rPr>
              <a:t> </a:t>
            </a:r>
            <a:r>
              <a:rPr dirty="0" smtClean="0" baseline="3034" sz="2700" spc="-19">
                <a:latin typeface="Calibri"/>
                <a:cs typeface="Calibri"/>
              </a:rPr>
              <a:t>F</a:t>
            </a:r>
            <a:r>
              <a:rPr dirty="0" smtClean="0" baseline="3034" sz="2700" spc="0">
                <a:latin typeface="Calibri"/>
                <a:cs typeface="Calibri"/>
              </a:rPr>
              <a:t>or</a:t>
            </a:r>
            <a:r>
              <a:rPr dirty="0" smtClean="0" baseline="3034" sz="2700" spc="-29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9864" y="728878"/>
            <a:ext cx="9100290" cy="883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-44">
                <a:latin typeface="Calibri"/>
                <a:cs typeface="Calibri"/>
              </a:rPr>
              <a:t>E</a:t>
            </a:r>
            <a:r>
              <a:rPr dirty="0" smtClean="0" baseline="2730" sz="3000" spc="-29">
                <a:latin typeface="Calibri"/>
                <a:cs typeface="Calibri"/>
              </a:rPr>
              <a:t>v</a:t>
            </a:r>
            <a:r>
              <a:rPr dirty="0" smtClean="0" baseline="2730" sz="3000" spc="0">
                <a:latin typeface="Calibri"/>
                <a:cs typeface="Calibri"/>
              </a:rPr>
              <a:t>a</a:t>
            </a:r>
            <a:r>
              <a:rPr dirty="0" smtClean="0" baseline="2730" sz="3000" spc="-4">
                <a:latin typeface="Calibri"/>
                <a:cs typeface="Calibri"/>
              </a:rPr>
              <a:t>l</a:t>
            </a:r>
            <a:r>
              <a:rPr dirty="0" smtClean="0" baseline="2730" sz="3000" spc="0">
                <a:latin typeface="Calibri"/>
                <a:cs typeface="Calibri"/>
              </a:rPr>
              <a:t>uer</a:t>
            </a:r>
            <a:r>
              <a:rPr dirty="0" smtClean="0" baseline="2730" sz="3000" spc="-14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à</a:t>
            </a:r>
            <a:r>
              <a:rPr dirty="0" smtClean="0" baseline="2730" sz="3000" spc="0">
                <a:latin typeface="Calibri"/>
                <a:cs typeface="Calibri"/>
              </a:rPr>
              <a:t> </a:t>
            </a:r>
            <a:r>
              <a:rPr dirty="0" smtClean="0" baseline="2730" sz="3000" spc="4">
                <a:latin typeface="Calibri"/>
                <a:cs typeface="Calibri"/>
              </a:rPr>
              <a:t>29</a:t>
            </a:r>
            <a:r>
              <a:rPr dirty="0" smtClean="0" baseline="2730" sz="3000" spc="0">
                <a:latin typeface="Calibri"/>
                <a:cs typeface="Calibri"/>
              </a:rPr>
              <a:t>8K,</a:t>
            </a:r>
            <a:r>
              <a:rPr dirty="0" smtClean="0" baseline="2730" sz="3000" spc="-29">
                <a:latin typeface="Calibri"/>
                <a:cs typeface="Calibri"/>
              </a:rPr>
              <a:t> </a:t>
            </a:r>
            <a:r>
              <a:rPr dirty="0" smtClean="0" baseline="2730" sz="3000" spc="-4">
                <a:latin typeface="Calibri"/>
                <a:cs typeface="Calibri"/>
              </a:rPr>
              <a:t>l</a:t>
            </a:r>
            <a:r>
              <a:rPr dirty="0" smtClean="0" baseline="2730" sz="3000" spc="0">
                <a:latin typeface="Calibri"/>
                <a:cs typeface="Calibri"/>
              </a:rPr>
              <a:t>e</a:t>
            </a:r>
            <a:r>
              <a:rPr dirty="0" smtClean="0" baseline="2730" sz="3000" spc="0">
                <a:latin typeface="Calibri"/>
                <a:cs typeface="Calibri"/>
              </a:rPr>
              <a:t> </a:t>
            </a:r>
            <a:r>
              <a:rPr dirty="0" smtClean="0" baseline="2730" sz="3000" spc="4">
                <a:latin typeface="Calibri"/>
                <a:cs typeface="Calibri"/>
              </a:rPr>
              <a:t>p</a:t>
            </a:r>
            <a:r>
              <a:rPr dirty="0" smtClean="0" baseline="2730" sz="3000" spc="0">
                <a:latin typeface="Calibri"/>
                <a:cs typeface="Calibri"/>
              </a:rPr>
              <a:t>H</a:t>
            </a:r>
            <a:r>
              <a:rPr dirty="0" smtClean="0" baseline="2730" sz="3000" spc="-9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d</a:t>
            </a:r>
            <a:r>
              <a:rPr dirty="0" smtClean="0" baseline="2730" sz="3000" spc="-39">
                <a:latin typeface="Calibri"/>
                <a:cs typeface="Calibri"/>
              </a:rPr>
              <a:t>’</a:t>
            </a:r>
            <a:r>
              <a:rPr dirty="0" smtClean="0" baseline="2730" sz="3000" spc="0">
                <a:latin typeface="Calibri"/>
                <a:cs typeface="Calibri"/>
              </a:rPr>
              <a:t>une</a:t>
            </a:r>
            <a:r>
              <a:rPr dirty="0" smtClean="0" baseline="2730" sz="3000" spc="-4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so</a:t>
            </a:r>
            <a:r>
              <a:rPr dirty="0" smtClean="0" baseline="2730" sz="3000" spc="-9">
                <a:latin typeface="Calibri"/>
                <a:cs typeface="Calibri"/>
              </a:rPr>
              <a:t>l</a:t>
            </a:r>
            <a:r>
              <a:rPr dirty="0" smtClean="0" baseline="2730" sz="3000" spc="0">
                <a:latin typeface="Calibri"/>
                <a:cs typeface="Calibri"/>
              </a:rPr>
              <a:t>ution</a:t>
            </a:r>
            <a:r>
              <a:rPr dirty="0" smtClean="0" baseline="2730" sz="3000" spc="-4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aqueuse</a:t>
            </a:r>
            <a:r>
              <a:rPr dirty="0" smtClean="0" baseline="2730" sz="3000" spc="0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d’</a:t>
            </a:r>
            <a:r>
              <a:rPr dirty="0" smtClean="0" baseline="2730" sz="3000" spc="-29">
                <a:latin typeface="Calibri"/>
                <a:cs typeface="Calibri"/>
              </a:rPr>
              <a:t>h</a:t>
            </a:r>
            <a:r>
              <a:rPr dirty="0" smtClean="0" baseline="2730" sz="3000" spc="-19">
                <a:latin typeface="Calibri"/>
                <a:cs typeface="Calibri"/>
              </a:rPr>
              <a:t>y</a:t>
            </a:r>
            <a:r>
              <a:rPr dirty="0" smtClean="0" baseline="2730" sz="3000" spc="0">
                <a:latin typeface="Calibri"/>
                <a:cs typeface="Calibri"/>
              </a:rPr>
              <a:t>d</a:t>
            </a:r>
            <a:r>
              <a:rPr dirty="0" smtClean="0" baseline="2730" sz="3000" spc="-39">
                <a:latin typeface="Calibri"/>
                <a:cs typeface="Calibri"/>
              </a:rPr>
              <a:t>r</a:t>
            </a:r>
            <a:r>
              <a:rPr dirty="0" smtClean="0" baseline="2730" sz="3000" spc="-39">
                <a:latin typeface="Calibri"/>
                <a:cs typeface="Calibri"/>
              </a:rPr>
              <a:t>o</a:t>
            </a:r>
            <a:r>
              <a:rPr dirty="0" smtClean="0" baseline="2730" sz="3000" spc="0">
                <a:latin typeface="Calibri"/>
                <a:cs typeface="Calibri"/>
              </a:rPr>
              <a:t>x</a:t>
            </a:r>
            <a:r>
              <a:rPr dirty="0" smtClean="0" baseline="2730" sz="3000" spc="-39">
                <a:latin typeface="Calibri"/>
                <a:cs typeface="Calibri"/>
              </a:rPr>
              <a:t>y</a:t>
            </a:r>
            <a:r>
              <a:rPr dirty="0" smtClean="0" baseline="2730" sz="3000" spc="-9">
                <a:latin typeface="Calibri"/>
                <a:cs typeface="Calibri"/>
              </a:rPr>
              <a:t>d</a:t>
            </a:r>
            <a:r>
              <a:rPr dirty="0" smtClean="0" baseline="2730" sz="3000" spc="0">
                <a:latin typeface="Calibri"/>
                <a:cs typeface="Calibri"/>
              </a:rPr>
              <a:t>e</a:t>
            </a:r>
            <a:r>
              <a:rPr dirty="0" smtClean="0" baseline="2730" sz="3000" spc="-34">
                <a:latin typeface="Calibri"/>
                <a:cs typeface="Calibri"/>
              </a:rPr>
              <a:t> </a:t>
            </a:r>
            <a:r>
              <a:rPr dirty="0" smtClean="0" baseline="2730" sz="3000" spc="4">
                <a:latin typeface="Calibri"/>
                <a:cs typeface="Calibri"/>
              </a:rPr>
              <a:t>d</a:t>
            </a:r>
            <a:r>
              <a:rPr dirty="0" smtClean="0" baseline="2730" sz="3000" spc="0">
                <a:latin typeface="Calibri"/>
                <a:cs typeface="Calibri"/>
              </a:rPr>
              <a:t>e</a:t>
            </a:r>
            <a:r>
              <a:rPr dirty="0" smtClean="0" baseline="2730" sz="3000" spc="-9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sod</a:t>
            </a:r>
            <a:r>
              <a:rPr dirty="0" smtClean="0" baseline="2730" sz="3000" spc="-9">
                <a:latin typeface="Calibri"/>
                <a:cs typeface="Calibri"/>
              </a:rPr>
              <a:t>i</a:t>
            </a:r>
            <a:r>
              <a:rPr dirty="0" smtClean="0" baseline="2730" sz="3000" spc="0">
                <a:latin typeface="Calibri"/>
                <a:cs typeface="Calibri"/>
              </a:rPr>
              <a:t>um</a:t>
            </a:r>
            <a:r>
              <a:rPr dirty="0" smtClean="0" baseline="2730" sz="3000" spc="0">
                <a:latin typeface="Calibri"/>
                <a:cs typeface="Calibri"/>
              </a:rPr>
              <a:t> </a:t>
            </a:r>
            <a:r>
              <a:rPr dirty="0" smtClean="0" baseline="2730" sz="3000" spc="4">
                <a:latin typeface="Calibri"/>
                <a:cs typeface="Calibri"/>
              </a:rPr>
              <a:t>d</a:t>
            </a:r>
            <a:r>
              <a:rPr dirty="0" smtClean="0" baseline="2730" sz="3000" spc="0">
                <a:latin typeface="Calibri"/>
                <a:cs typeface="Calibri"/>
              </a:rPr>
              <a:t>e</a:t>
            </a:r>
            <a:r>
              <a:rPr dirty="0" smtClean="0" baseline="2730" sz="3000" spc="-9">
                <a:latin typeface="Calibri"/>
                <a:cs typeface="Calibri"/>
              </a:rPr>
              <a:t> </a:t>
            </a:r>
            <a:r>
              <a:rPr dirty="0" smtClean="0" baseline="2730" sz="3000" spc="-9">
                <a:latin typeface="Calibri"/>
                <a:cs typeface="Calibri"/>
              </a:rPr>
              <a:t>c</a:t>
            </a:r>
            <a:r>
              <a:rPr dirty="0" smtClean="0" baseline="2730" sz="3000" spc="0">
                <a:latin typeface="Calibri"/>
                <a:cs typeface="Calibri"/>
              </a:rPr>
              <a:t>once</a:t>
            </a:r>
            <a:r>
              <a:rPr dirty="0" smtClean="0" baseline="2730" sz="3000" spc="-19">
                <a:latin typeface="Calibri"/>
                <a:cs typeface="Calibri"/>
              </a:rPr>
              <a:t>n</a:t>
            </a:r>
            <a:r>
              <a:rPr dirty="0" smtClean="0" baseline="2730" sz="3000" spc="0">
                <a:latin typeface="Calibri"/>
                <a:cs typeface="Calibri"/>
              </a:rPr>
              <a:t>t</a:t>
            </a:r>
            <a:r>
              <a:rPr dirty="0" smtClean="0" baseline="2730" sz="3000" spc="-39">
                <a:latin typeface="Calibri"/>
                <a:cs typeface="Calibri"/>
              </a:rPr>
              <a:t>r</a:t>
            </a:r>
            <a:r>
              <a:rPr dirty="0" smtClean="0" baseline="2730" sz="3000" spc="-25">
                <a:latin typeface="Calibri"/>
                <a:cs typeface="Calibri"/>
              </a:rPr>
              <a:t>a</a:t>
            </a:r>
            <a:r>
              <a:rPr dirty="0" smtClean="0" baseline="2730" sz="3000" spc="0">
                <a:latin typeface="Calibri"/>
                <a:cs typeface="Calibri"/>
              </a:rPr>
              <a:t>ti</a:t>
            </a:r>
            <a:r>
              <a:rPr dirty="0" smtClean="0" baseline="2730" sz="3000" spc="-4">
                <a:latin typeface="Calibri"/>
                <a:cs typeface="Calibri"/>
              </a:rPr>
              <a:t>o</a:t>
            </a:r>
            <a:r>
              <a:rPr dirty="0" smtClean="0" baseline="2730" sz="3000" spc="0">
                <a:latin typeface="Calibri"/>
                <a:cs typeface="Calibri"/>
              </a:rPr>
              <a:t>n</a:t>
            </a:r>
            <a:r>
              <a:rPr dirty="0" smtClean="0" baseline="2730" sz="3000" spc="-4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2700" marR="38221">
              <a:lnSpc>
                <a:spcPts val="2299"/>
              </a:lnSpc>
            </a:pPr>
            <a:r>
              <a:rPr dirty="0" smtClean="0" sz="2000" spc="4">
                <a:latin typeface="Times New Roman"/>
                <a:cs typeface="Times New Roman"/>
              </a:rPr>
              <a:t>1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r>
              <a:rPr dirty="0" smtClean="0" sz="2000" spc="0">
                <a:latin typeface="Times New Roman"/>
                <a:cs typeface="Times New Roman"/>
              </a:rPr>
              <a:t>  </a:t>
            </a:r>
            <a:r>
              <a:rPr dirty="0" smtClean="0" sz="2000" spc="42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1</a:t>
            </a:r>
            <a:r>
              <a:rPr dirty="0" smtClean="0" sz="2000" spc="4">
                <a:latin typeface="Times New Roman"/>
                <a:cs typeface="Times New Roman"/>
              </a:rPr>
              <a:t>,00</a:t>
            </a:r>
            <a:r>
              <a:rPr dirty="0" smtClean="0" sz="2000" spc="4">
                <a:latin typeface="Times New Roman"/>
                <a:cs typeface="Times New Roman"/>
              </a:rPr>
              <a:t>.</a:t>
            </a:r>
            <a:r>
              <a:rPr dirty="0" smtClean="0" sz="2000" spc="9">
                <a:latin typeface="Times New Roman"/>
                <a:cs typeface="Times New Roman"/>
              </a:rPr>
              <a:t>1</a:t>
            </a:r>
            <a:r>
              <a:rPr dirty="0" smtClean="0" sz="2000" spc="-4">
                <a:latin typeface="Times New Roman"/>
                <a:cs typeface="Times New Roman"/>
              </a:rPr>
              <a:t>0</a:t>
            </a:r>
            <a:r>
              <a:rPr dirty="0" smtClean="0" baseline="26758" sz="1950" spc="0">
                <a:latin typeface="Times New Roman"/>
                <a:cs typeface="Times New Roman"/>
              </a:rPr>
              <a:t>-3</a:t>
            </a:r>
            <a:r>
              <a:rPr dirty="0" smtClean="0" baseline="26758" sz="1950" spc="1">
                <a:latin typeface="Times New Roman"/>
                <a:cs typeface="Times New Roman"/>
              </a:rPr>
              <a:t> 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ol</a:t>
            </a:r>
            <a:r>
              <a:rPr dirty="0" smtClean="0" sz="2000" spc="4">
                <a:latin typeface="Times New Roman"/>
                <a:cs typeface="Times New Roman"/>
              </a:rPr>
              <a:t>.d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baseline="26758" sz="1950" spc="0">
                <a:latin typeface="Times New Roman"/>
                <a:cs typeface="Times New Roman"/>
              </a:rPr>
              <a:t>-3</a:t>
            </a:r>
            <a:endParaRPr sz="1300">
              <a:latin typeface="Times New Roman"/>
              <a:cs typeface="Times New Roman"/>
            </a:endParaRPr>
          </a:p>
          <a:p>
            <a:pPr marL="12700" marR="38221">
              <a:lnSpc>
                <a:spcPts val="2299"/>
              </a:lnSpc>
              <a:spcBef>
                <a:spcPts val="100"/>
              </a:spcBef>
            </a:pPr>
            <a:r>
              <a:rPr dirty="0" smtClean="0" sz="2000" spc="4">
                <a:latin typeface="Times New Roman"/>
                <a:cs typeface="Times New Roman"/>
              </a:rPr>
              <a:t>2</a:t>
            </a:r>
            <a:r>
              <a:rPr dirty="0" smtClean="0" sz="2000" spc="0">
                <a:latin typeface="Times New Roman"/>
                <a:cs typeface="Times New Roman"/>
              </a:rPr>
              <a:t>)</a:t>
            </a:r>
            <a:r>
              <a:rPr dirty="0" smtClean="0" sz="2000" spc="0">
                <a:latin typeface="Times New Roman"/>
                <a:cs typeface="Times New Roman"/>
              </a:rPr>
              <a:t>  </a:t>
            </a:r>
            <a:r>
              <a:rPr dirty="0" smtClean="0" sz="2000" spc="424">
                <a:latin typeface="Times New Roman"/>
                <a:cs typeface="Times New Roman"/>
              </a:rPr>
              <a:t> </a:t>
            </a:r>
            <a:r>
              <a:rPr dirty="0" smtClean="0" sz="2000" spc="4">
                <a:latin typeface="Times New Roman"/>
                <a:cs typeface="Times New Roman"/>
              </a:rPr>
              <a:t>1</a:t>
            </a:r>
            <a:r>
              <a:rPr dirty="0" smtClean="0" sz="2000" spc="4">
                <a:latin typeface="Times New Roman"/>
                <a:cs typeface="Times New Roman"/>
              </a:rPr>
              <a:t>,00</a:t>
            </a:r>
            <a:r>
              <a:rPr dirty="0" smtClean="0" sz="2000" spc="4">
                <a:latin typeface="Times New Roman"/>
                <a:cs typeface="Times New Roman"/>
              </a:rPr>
              <a:t>.</a:t>
            </a:r>
            <a:r>
              <a:rPr dirty="0" smtClean="0" sz="2000" spc="9">
                <a:latin typeface="Times New Roman"/>
                <a:cs typeface="Times New Roman"/>
              </a:rPr>
              <a:t>1</a:t>
            </a:r>
            <a:r>
              <a:rPr dirty="0" smtClean="0" sz="2000" spc="-4">
                <a:latin typeface="Times New Roman"/>
                <a:cs typeface="Times New Roman"/>
              </a:rPr>
              <a:t>0</a:t>
            </a:r>
            <a:r>
              <a:rPr dirty="0" smtClean="0" baseline="26758" sz="1950" spc="0">
                <a:latin typeface="Times New Roman"/>
                <a:cs typeface="Times New Roman"/>
              </a:rPr>
              <a:t>-7</a:t>
            </a:r>
            <a:r>
              <a:rPr dirty="0" smtClean="0" baseline="26758" sz="1950" spc="156">
                <a:latin typeface="Times New Roman"/>
                <a:cs typeface="Times New Roman"/>
              </a:rPr>
              <a:t> 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sz="2000" spc="0">
                <a:latin typeface="Times New Roman"/>
                <a:cs typeface="Times New Roman"/>
              </a:rPr>
              <a:t>ol</a:t>
            </a:r>
            <a:r>
              <a:rPr dirty="0" smtClean="0" sz="2000" spc="4">
                <a:latin typeface="Times New Roman"/>
                <a:cs typeface="Times New Roman"/>
              </a:rPr>
              <a:t>.d</a:t>
            </a:r>
            <a:r>
              <a:rPr dirty="0" smtClean="0" sz="2000" spc="-25">
                <a:latin typeface="Times New Roman"/>
                <a:cs typeface="Times New Roman"/>
              </a:rPr>
              <a:t>m</a:t>
            </a:r>
            <a:r>
              <a:rPr dirty="0" smtClean="0" baseline="26758" sz="1950" spc="0">
                <a:latin typeface="Times New Roman"/>
                <a:cs typeface="Times New Roman"/>
              </a:rPr>
              <a:t>-3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17619" y="1892156"/>
            <a:ext cx="28566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5"/>
              </a:lnSpc>
              <a:spcBef>
                <a:spcPts val="98"/>
              </a:spcBef>
            </a:pPr>
            <a:r>
              <a:rPr dirty="0" smtClean="0" sz="1800" spc="0">
                <a:latin typeface="Symbol"/>
                <a:cs typeface="Symbol"/>
              </a:rPr>
              <a:t>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67427" y="1897126"/>
            <a:ext cx="1057779" cy="265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Na</a:t>
            </a:r>
            <a:r>
              <a:rPr dirty="0" smtClean="0" baseline="27306" sz="1800" spc="0">
                <a:latin typeface="Calibri"/>
                <a:cs typeface="Calibri"/>
              </a:rPr>
              <a:t>+</a:t>
            </a:r>
            <a:r>
              <a:rPr dirty="0" smtClean="0" baseline="27306" sz="1800" spc="0">
                <a:latin typeface="Calibri"/>
                <a:cs typeface="Calibri"/>
              </a:rPr>
              <a:t>  </a:t>
            </a:r>
            <a:r>
              <a:rPr dirty="0" smtClean="0" baseline="27306" sz="1800" spc="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+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9">
                <a:latin typeface="Calibri"/>
                <a:cs typeface="Calibri"/>
              </a:rPr>
              <a:t>H</a:t>
            </a:r>
            <a:r>
              <a:rPr dirty="0" smtClean="0" baseline="27306" sz="1800" spc="0"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58644" y="1908937"/>
            <a:ext cx="2448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94634" y="1908327"/>
            <a:ext cx="1038550" cy="756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605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NaOH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28"/>
              </a:lnSpc>
              <a:spcBef>
                <a:spcPts val="1368"/>
              </a:spcBef>
            </a:pPr>
            <a:r>
              <a:rPr dirty="0" smtClean="0" sz="1800" spc="4">
                <a:latin typeface="Calibri"/>
                <a:cs typeface="Calibri"/>
              </a:rPr>
              <a:t>C</a:t>
            </a:r>
            <a:r>
              <a:rPr dirty="0" smtClean="0" baseline="-20480" sz="1800" spc="0">
                <a:latin typeface="Calibri"/>
                <a:cs typeface="Calibri"/>
              </a:rPr>
              <a:t>0</a:t>
            </a:r>
            <a:r>
              <a:rPr dirty="0" smtClean="0" baseline="-20480" sz="1800" spc="151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=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1</a:t>
            </a:r>
            <a:r>
              <a:rPr dirty="0" smtClean="0" sz="1800" spc="4">
                <a:latin typeface="Calibri"/>
                <a:cs typeface="Calibri"/>
              </a:rPr>
              <a:t>0</a:t>
            </a:r>
            <a:r>
              <a:rPr dirty="0" smtClean="0" baseline="25031" sz="1800" spc="4">
                <a:latin typeface="Calibri"/>
                <a:cs typeface="Calibri"/>
              </a:rPr>
              <a:t>-</a:t>
            </a:r>
            <a:r>
              <a:rPr dirty="0" smtClean="0" baseline="25031" sz="1800" spc="4">
                <a:latin typeface="Calibri"/>
                <a:cs typeface="Calibri"/>
              </a:rPr>
              <a:t>3</a:t>
            </a:r>
            <a:r>
              <a:rPr dirty="0" smtClean="0" sz="1800" spc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99589" y="2831591"/>
            <a:ext cx="393400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Ap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-29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34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-9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139">
                <a:solidFill>
                  <a:srgbClr val="0000FF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au</a:t>
            </a:r>
            <a:r>
              <a:rPr dirty="0" smtClean="0" baseline="3034" sz="2700" spc="-9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op</a:t>
            </a:r>
            <a:r>
              <a:rPr dirty="0" smtClean="0" baseline="3034" sz="2700" spc="-2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14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9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se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mtClean="0" baseline="3034" sz="27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139">
                <a:solidFill>
                  <a:srgbClr val="0000FF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eau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75578" y="2831190"/>
            <a:ext cx="1648095" cy="8187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baseline="9102" sz="2700" spc="0">
                <a:latin typeface="Calibri"/>
                <a:cs typeface="Calibri"/>
              </a:rPr>
              <a:t>[O</a:t>
            </a:r>
            <a:r>
              <a:rPr dirty="0" smtClean="0" baseline="9102" sz="2700" spc="-9">
                <a:latin typeface="Calibri"/>
                <a:cs typeface="Calibri"/>
              </a:rPr>
              <a:t>H</a:t>
            </a:r>
            <a:r>
              <a:rPr dirty="0" smtClean="0" baseline="38684" sz="1800" spc="4">
                <a:latin typeface="Calibri"/>
                <a:cs typeface="Calibri"/>
              </a:rPr>
              <a:t>-</a:t>
            </a:r>
            <a:r>
              <a:rPr dirty="0" smtClean="0" baseline="9102" sz="2700" spc="0">
                <a:latin typeface="Calibri"/>
                <a:cs typeface="Calibri"/>
              </a:rPr>
              <a:t>]</a:t>
            </a:r>
            <a:r>
              <a:rPr dirty="0" smtClean="0" baseline="9102" sz="2700" spc="0">
                <a:latin typeface="Calibri"/>
                <a:cs typeface="Calibri"/>
              </a:rPr>
              <a:t> </a:t>
            </a:r>
            <a:r>
              <a:rPr dirty="0" smtClean="0" baseline="9069" sz="2700" spc="0">
                <a:latin typeface="Symbol"/>
                <a:cs typeface="Symbol"/>
              </a:rPr>
              <a:t></a:t>
            </a:r>
            <a:r>
              <a:rPr dirty="0" smtClean="0" baseline="9662" sz="2700" spc="-34">
                <a:latin typeface="Times New Roman"/>
                <a:cs typeface="Times New Roman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10</a:t>
            </a:r>
            <a:r>
              <a:rPr dirty="0" smtClean="0" baseline="9102" sz="2700" spc="0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[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r>
              <a:rPr dirty="0" smtClean="0" baseline="9102" sz="2700" spc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  <a:p>
            <a:pPr marL="12700" marR="42313">
              <a:lnSpc>
                <a:spcPts val="2316"/>
              </a:lnSpc>
              <a:spcBef>
                <a:spcPts val="1620"/>
              </a:spcBef>
            </a:pPr>
            <a:r>
              <a:rPr dirty="0" smtClean="0" sz="1800" spc="0">
                <a:latin typeface="Calibri"/>
                <a:cs typeface="Calibri"/>
              </a:rPr>
              <a:t>10</a:t>
            </a:r>
            <a:r>
              <a:rPr dirty="0" smtClean="0" baseline="25031" sz="1800" spc="4">
                <a:latin typeface="Calibri"/>
                <a:cs typeface="Calibri"/>
              </a:rPr>
              <a:t>-</a:t>
            </a:r>
            <a:r>
              <a:rPr dirty="0" smtClean="0" baseline="25031" sz="1800" spc="0">
                <a:latin typeface="Calibri"/>
                <a:cs typeface="Calibri"/>
              </a:rPr>
              <a:t>3</a:t>
            </a:r>
            <a:r>
              <a:rPr dirty="0" smtClean="0" baseline="25031" sz="1800" spc="-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M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9">
                <a:latin typeface="Calibri"/>
                <a:cs typeface="Calibri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</a:t>
            </a:r>
            <a:r>
              <a:rPr dirty="0" smtClean="0" sz="1800" spc="-3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10</a:t>
            </a:r>
            <a:r>
              <a:rPr dirty="0" smtClean="0" baseline="25031" sz="1800" spc="4">
                <a:latin typeface="Calibri"/>
                <a:cs typeface="Calibri"/>
              </a:rPr>
              <a:t>-</a:t>
            </a:r>
            <a:r>
              <a:rPr dirty="0" smtClean="0" baseline="25031" sz="1800" spc="0">
                <a:latin typeface="Calibri"/>
                <a:cs typeface="Calibri"/>
              </a:rPr>
              <a:t>6</a:t>
            </a:r>
            <a:r>
              <a:rPr dirty="0" smtClean="0" baseline="25031" sz="1800" spc="129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38715" y="2844291"/>
            <a:ext cx="1531150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pH</a:t>
            </a:r>
            <a:r>
              <a:rPr dirty="0" smtClean="0" baseline="10619" sz="2700" spc="9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=</a:t>
            </a:r>
            <a:r>
              <a:rPr dirty="0" smtClean="0" baseline="10619" sz="2700" spc="14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14</a:t>
            </a:r>
            <a:r>
              <a:rPr dirty="0" smtClean="0" baseline="10619" sz="2700" spc="0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+</a:t>
            </a:r>
            <a:r>
              <a:rPr dirty="0" smtClean="0" baseline="10619" sz="2700" spc="0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log</a:t>
            </a:r>
            <a:r>
              <a:rPr dirty="0" smtClean="0" baseline="10619" sz="2700" spc="14">
                <a:latin typeface="Calibri"/>
                <a:cs typeface="Calibri"/>
              </a:rPr>
              <a:t> </a:t>
            </a:r>
            <a:r>
              <a:rPr dirty="0" smtClean="0" baseline="10619" sz="2700" spc="9">
                <a:latin typeface="Calibri"/>
                <a:cs typeface="Calibri"/>
              </a:rPr>
              <a:t>C</a:t>
            </a:r>
            <a:r>
              <a:rPr dirty="0" smtClean="0" baseline="-4551" sz="1800" spc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  <a:p>
            <a:pPr marL="12700" marR="39890">
              <a:lnSpc>
                <a:spcPct val="101725"/>
              </a:lnSpc>
              <a:spcBef>
                <a:spcPts val="1002"/>
              </a:spcBef>
            </a:pPr>
            <a:r>
              <a:rPr dirty="0" smtClean="0" sz="1800" spc="0">
                <a:latin typeface="Calibri"/>
                <a:cs typeface="Calibri"/>
              </a:rPr>
              <a:t>pH</a:t>
            </a:r>
            <a:r>
              <a:rPr dirty="0" smtClean="0" sz="1800" spc="9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=</a:t>
            </a:r>
            <a:r>
              <a:rPr dirty="0" smtClean="0" sz="1800" spc="1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11</a:t>
            </a:r>
            <a:r>
              <a:rPr dirty="0" smtClean="0" sz="1800" spc="-4">
                <a:latin typeface="Calibri"/>
                <a:cs typeface="Calibri"/>
              </a:rPr>
              <a:t>,</a:t>
            </a:r>
            <a:r>
              <a:rPr dirty="0" smtClean="0" sz="1800" spc="0">
                <a:latin typeface="Calibri"/>
                <a:cs typeface="Calibri"/>
              </a:rPr>
              <a:t>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79028" y="3121405"/>
            <a:ext cx="32889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9864" y="3966591"/>
            <a:ext cx="2634498" cy="597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3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em</a:t>
            </a:r>
            <a:r>
              <a:rPr dirty="0" smtClean="0" baseline="3034" sz="2700" spc="4">
                <a:latin typeface="Calibri"/>
                <a:cs typeface="Calibri"/>
              </a:rPr>
              <a:t>a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que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868933">
              <a:lnSpc>
                <a:spcPct val="101725"/>
              </a:lnSpc>
              <a:spcBef>
                <a:spcPts val="408"/>
              </a:spcBef>
            </a:pPr>
            <a:r>
              <a:rPr dirty="0" smtClean="0" sz="1800" spc="0">
                <a:latin typeface="Calibri"/>
                <a:cs typeface="Calibri"/>
              </a:rPr>
              <a:t>Cas</a:t>
            </a:r>
            <a:r>
              <a:rPr dirty="0" smtClean="0" sz="1800" spc="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d</a:t>
            </a:r>
            <a:r>
              <a:rPr dirty="0" smtClean="0" sz="1800" spc="-39">
                <a:latin typeface="Calibri"/>
                <a:cs typeface="Calibri"/>
              </a:rPr>
              <a:t>’</a:t>
            </a:r>
            <a:r>
              <a:rPr dirty="0" smtClean="0" sz="1800" spc="0">
                <a:latin typeface="Calibri"/>
                <a:cs typeface="Calibri"/>
              </a:rPr>
              <a:t>u</a:t>
            </a:r>
            <a:r>
              <a:rPr dirty="0" smtClean="0" sz="1800" spc="4">
                <a:latin typeface="Calibri"/>
                <a:cs typeface="Calibri"/>
              </a:rPr>
              <a:t>n</a:t>
            </a:r>
            <a:r>
              <a:rPr dirty="0" smtClean="0" sz="1800" spc="0">
                <a:latin typeface="Calibri"/>
                <a:cs typeface="Calibri"/>
              </a:rPr>
              <a:t>e</a:t>
            </a:r>
            <a:r>
              <a:rPr dirty="0" smtClean="0" sz="1800" spc="19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diba</a:t>
            </a:r>
            <a:r>
              <a:rPr dirty="0" smtClean="0" sz="1800" spc="4">
                <a:latin typeface="Calibri"/>
                <a:cs typeface="Calibri"/>
              </a:rPr>
              <a:t>s</a:t>
            </a:r>
            <a:r>
              <a:rPr dirty="0" smtClean="0" sz="1800" spc="0">
                <a:latin typeface="Calibri"/>
                <a:cs typeface="Calibri"/>
              </a:rPr>
              <a:t>e</a:t>
            </a:r>
            <a:r>
              <a:rPr dirty="0" smtClean="0" sz="1800" spc="9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0262" y="4318614"/>
            <a:ext cx="28531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5"/>
              </a:lnSpc>
              <a:spcBef>
                <a:spcPts val="98"/>
              </a:spcBef>
            </a:pPr>
            <a:r>
              <a:rPr dirty="0" smtClean="0" sz="1800" spc="0">
                <a:latin typeface="Symbol"/>
                <a:cs typeface="Symbol"/>
              </a:rPr>
              <a:t>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23534" y="4323333"/>
            <a:ext cx="20231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>
                <a:latin typeface="Calibri"/>
                <a:cs typeface="Calibri"/>
              </a:rPr>
              <a:t>2+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1841" y="4323333"/>
            <a:ext cx="568919" cy="265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2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4">
                <a:latin typeface="Calibri"/>
                <a:cs typeface="Calibri"/>
              </a:rPr>
              <a:t>H</a:t>
            </a:r>
            <a:r>
              <a:rPr dirty="0" smtClean="0" baseline="27306" sz="1800" spc="0"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5379" y="4334764"/>
            <a:ext cx="804202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Ca(</a:t>
            </a:r>
            <a:r>
              <a:rPr dirty="0" smtClean="0" baseline="10619" sz="2700" spc="-9">
                <a:latin typeface="Calibri"/>
                <a:cs typeface="Calibri"/>
              </a:rPr>
              <a:t>O</a:t>
            </a:r>
            <a:r>
              <a:rPr dirty="0" smtClean="0" baseline="10619" sz="2700" spc="-4">
                <a:latin typeface="Calibri"/>
                <a:cs typeface="Calibri"/>
              </a:rPr>
              <a:t>H</a:t>
            </a:r>
            <a:r>
              <a:rPr dirty="0" smtClean="0" baseline="10619" sz="2700" spc="-4">
                <a:latin typeface="Calibri"/>
                <a:cs typeface="Calibri"/>
              </a:rPr>
              <a:t>)</a:t>
            </a:r>
            <a:r>
              <a:rPr dirty="0" smtClean="0" baseline="-4551" sz="1800" spc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40070" y="4334764"/>
            <a:ext cx="2910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Ca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2614" y="4334764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7054" y="4874514"/>
            <a:ext cx="1915512" cy="8568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601">
              <a:lnSpc>
                <a:spcPts val="2310"/>
              </a:lnSpc>
              <a:spcBef>
                <a:spcPts val="115"/>
              </a:spcBef>
            </a:pPr>
            <a:r>
              <a:rPr dirty="0" smtClean="0" baseline="9102" sz="2700" spc="0">
                <a:latin typeface="Calibri"/>
                <a:cs typeface="Calibri"/>
              </a:rPr>
              <a:t>C</a:t>
            </a:r>
            <a:r>
              <a:rPr dirty="0" smtClean="0" baseline="-6826" sz="1800" spc="0">
                <a:latin typeface="Calibri"/>
                <a:cs typeface="Calibri"/>
              </a:rPr>
              <a:t>0</a:t>
            </a:r>
            <a:r>
              <a:rPr dirty="0" smtClean="0" baseline="-6826" sz="1800" spc="151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=</a:t>
            </a:r>
            <a:r>
              <a:rPr dirty="0" smtClean="0" baseline="9102" sz="2700" spc="0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1</a:t>
            </a:r>
            <a:r>
              <a:rPr dirty="0" smtClean="0" baseline="9102" sz="2700" spc="4">
                <a:latin typeface="Calibri"/>
                <a:cs typeface="Calibri"/>
              </a:rPr>
              <a:t>0</a:t>
            </a:r>
            <a:r>
              <a:rPr dirty="0" smtClean="0" baseline="38684" sz="1800" spc="4">
                <a:latin typeface="Calibri"/>
                <a:cs typeface="Calibri"/>
              </a:rPr>
              <a:t>-</a:t>
            </a:r>
            <a:r>
              <a:rPr dirty="0" smtClean="0" baseline="38684" sz="1800" spc="4">
                <a:latin typeface="Calibri"/>
                <a:cs typeface="Calibri"/>
              </a:rPr>
              <a:t>3</a:t>
            </a:r>
            <a:r>
              <a:rPr dirty="0" smtClean="0" baseline="9102" sz="2700" spc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  <a:p>
            <a:pPr marL="794512">
              <a:lnSpc>
                <a:spcPts val="2197"/>
              </a:lnSpc>
              <a:spcBef>
                <a:spcPts val="1761"/>
              </a:spcBef>
            </a:pPr>
            <a:r>
              <a:rPr dirty="0" smtClean="0" sz="1800" spc="0">
                <a:latin typeface="Calibri"/>
                <a:cs typeface="Calibri"/>
              </a:rPr>
              <a:t>[O</a:t>
            </a:r>
            <a:r>
              <a:rPr dirty="0" smtClean="0" sz="1800" spc="-9">
                <a:latin typeface="Calibri"/>
                <a:cs typeface="Calibri"/>
              </a:rPr>
              <a:t>H</a:t>
            </a:r>
            <a:r>
              <a:rPr dirty="0" smtClean="0" baseline="25031" sz="1800" spc="4">
                <a:latin typeface="Calibri"/>
                <a:cs typeface="Calibri"/>
              </a:rPr>
              <a:t>-</a:t>
            </a:r>
            <a:r>
              <a:rPr dirty="0" smtClean="0" sz="1800" spc="0">
                <a:latin typeface="Calibri"/>
                <a:cs typeface="Calibri"/>
              </a:rPr>
              <a:t>]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=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2</a:t>
            </a:r>
            <a:r>
              <a:rPr dirty="0" smtClean="0" sz="1800" spc="9">
                <a:latin typeface="Calibri"/>
                <a:cs typeface="Calibri"/>
              </a:rPr>
              <a:t> </a:t>
            </a:r>
            <a:r>
              <a:rPr dirty="0" smtClean="0" sz="1800" spc="4">
                <a:latin typeface="Calibri"/>
                <a:cs typeface="Calibri"/>
              </a:rPr>
              <a:t>C</a:t>
            </a:r>
            <a:r>
              <a:rPr dirty="0" smtClean="0" baseline="-20480" sz="1800" spc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0914" y="5440019"/>
            <a:ext cx="1646720" cy="71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pH</a:t>
            </a:r>
            <a:r>
              <a:rPr dirty="0" smtClean="0" baseline="10619" sz="2700" spc="9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=</a:t>
            </a:r>
            <a:r>
              <a:rPr dirty="0" smtClean="0" baseline="10619" sz="2700" spc="14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14</a:t>
            </a:r>
            <a:r>
              <a:rPr dirty="0" smtClean="0" baseline="10619" sz="2700" spc="0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+</a:t>
            </a:r>
            <a:r>
              <a:rPr dirty="0" smtClean="0" baseline="10619" sz="2700" spc="0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log</a:t>
            </a:r>
            <a:r>
              <a:rPr dirty="0" smtClean="0" baseline="10619" sz="2700" spc="14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2</a:t>
            </a:r>
            <a:r>
              <a:rPr dirty="0" smtClean="0" baseline="10619" sz="2700" spc="4">
                <a:latin typeface="Calibri"/>
                <a:cs typeface="Calibri"/>
              </a:rPr>
              <a:t>C</a:t>
            </a:r>
            <a:r>
              <a:rPr dirty="0" smtClean="0" baseline="-4551" sz="1800" spc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  <a:p>
            <a:pPr marL="12700" marR="39890">
              <a:lnSpc>
                <a:spcPct val="101725"/>
              </a:lnSpc>
              <a:spcBef>
                <a:spcPts val="1002"/>
              </a:spcBef>
            </a:pPr>
            <a:r>
              <a:rPr dirty="0" smtClean="0" sz="1800" spc="0">
                <a:latin typeface="Calibri"/>
                <a:cs typeface="Calibri"/>
              </a:rPr>
              <a:t>pH</a:t>
            </a:r>
            <a:r>
              <a:rPr dirty="0" smtClean="0" sz="1800" spc="9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=</a:t>
            </a:r>
            <a:r>
              <a:rPr dirty="0" smtClean="0" sz="1800" spc="1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11</a:t>
            </a:r>
            <a:r>
              <a:rPr dirty="0" smtClean="0" sz="1800" spc="-4">
                <a:latin typeface="Calibri"/>
                <a:cs typeface="Calibri"/>
              </a:rPr>
              <a:t>,</a:t>
            </a:r>
            <a:r>
              <a:rPr dirty="0" smtClean="0" sz="1800" spc="0"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64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3713988" y="5939028"/>
            <a:ext cx="4248912" cy="720852"/>
          </a:xfrm>
          <a:custGeom>
            <a:avLst/>
            <a:gdLst/>
            <a:ahLst/>
            <a:cxnLst/>
            <a:rect l="l" t="t" r="r" b="b"/>
            <a:pathLst>
              <a:path w="4248912" h="720851">
                <a:moveTo>
                  <a:pt x="0" y="720852"/>
                </a:moveTo>
                <a:lnTo>
                  <a:pt x="4248912" y="720852"/>
                </a:lnTo>
                <a:lnTo>
                  <a:pt x="4248912" y="0"/>
                </a:lnTo>
                <a:lnTo>
                  <a:pt x="0" y="0"/>
                </a:lnTo>
                <a:lnTo>
                  <a:pt x="0" y="72085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3713988" y="5939028"/>
            <a:ext cx="4248912" cy="720852"/>
          </a:xfrm>
          <a:custGeom>
            <a:avLst/>
            <a:gdLst/>
            <a:ahLst/>
            <a:cxnLst/>
            <a:rect l="l" t="t" r="r" b="b"/>
            <a:pathLst>
              <a:path w="4248912" h="720851">
                <a:moveTo>
                  <a:pt x="0" y="720852"/>
                </a:moveTo>
                <a:lnTo>
                  <a:pt x="4248912" y="720852"/>
                </a:lnTo>
                <a:lnTo>
                  <a:pt x="4248912" y="0"/>
                </a:lnTo>
                <a:lnTo>
                  <a:pt x="0" y="0"/>
                </a:lnTo>
                <a:lnTo>
                  <a:pt x="0" y="72085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6274308" y="1313688"/>
            <a:ext cx="216026" cy="504063"/>
          </a:xfrm>
          <a:custGeom>
            <a:avLst/>
            <a:gdLst/>
            <a:ahLst/>
            <a:cxnLst/>
            <a:rect l="l" t="t" r="r" b="b"/>
            <a:pathLst>
              <a:path w="216026" h="504063">
                <a:moveTo>
                  <a:pt x="0" y="0"/>
                </a:moveTo>
                <a:lnTo>
                  <a:pt x="216026" y="504063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5321147" y="2667786"/>
            <a:ext cx="132758" cy="35301"/>
          </a:xfrm>
          <a:custGeom>
            <a:avLst/>
            <a:gdLst/>
            <a:ahLst/>
            <a:cxnLst/>
            <a:rect l="l" t="t" r="r" b="b"/>
            <a:pathLst>
              <a:path w="132758" h="35301">
                <a:moveTo>
                  <a:pt x="132758" y="35301"/>
                </a:moveTo>
                <a:lnTo>
                  <a:pt x="0" y="0"/>
                </a:lnTo>
                <a:lnTo>
                  <a:pt x="16926" y="35301"/>
                </a:lnTo>
                <a:lnTo>
                  <a:pt x="132758" y="35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042419" y="2728639"/>
            <a:ext cx="132758" cy="35631"/>
          </a:xfrm>
          <a:custGeom>
            <a:avLst/>
            <a:gdLst/>
            <a:ahLst/>
            <a:cxnLst/>
            <a:rect l="l" t="t" r="r" b="b"/>
            <a:pathLst>
              <a:path w="132758" h="35631">
                <a:moveTo>
                  <a:pt x="0" y="0"/>
                </a:moveTo>
                <a:lnTo>
                  <a:pt x="132758" y="35631"/>
                </a:lnTo>
                <a:lnTo>
                  <a:pt x="1175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050713" y="2699224"/>
            <a:ext cx="286852" cy="0"/>
          </a:xfrm>
          <a:custGeom>
            <a:avLst/>
            <a:gdLst/>
            <a:ahLst/>
            <a:cxnLst/>
            <a:rect l="l" t="t" r="r" b="b"/>
            <a:pathLst>
              <a:path w="286852" h="0">
                <a:moveTo>
                  <a:pt x="286852" y="0"/>
                </a:moveTo>
                <a:lnTo>
                  <a:pt x="0" y="0"/>
                </a:lnTo>
              </a:path>
            </a:pathLst>
          </a:custGeom>
          <a:ln w="19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042419" y="2696363"/>
            <a:ext cx="295655" cy="0"/>
          </a:xfrm>
          <a:custGeom>
            <a:avLst/>
            <a:gdLst/>
            <a:ahLst/>
            <a:cxnLst/>
            <a:rect l="l" t="t" r="r" b="b"/>
            <a:pathLst>
              <a:path w="295655" h="0">
                <a:moveTo>
                  <a:pt x="0" y="0"/>
                </a:moveTo>
                <a:lnTo>
                  <a:pt x="295655" y="0"/>
                </a:lnTo>
              </a:path>
            </a:pathLst>
          </a:custGeom>
          <a:ln w="147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5166206" y="2739891"/>
            <a:ext cx="287191" cy="0"/>
          </a:xfrm>
          <a:custGeom>
            <a:avLst/>
            <a:gdLst/>
            <a:ahLst/>
            <a:cxnLst/>
            <a:rect l="l" t="t" r="r" b="b"/>
            <a:pathLst>
              <a:path w="287191" h="0">
                <a:moveTo>
                  <a:pt x="0" y="0"/>
                </a:moveTo>
                <a:lnTo>
                  <a:pt x="287191" y="0"/>
                </a:lnTo>
              </a:path>
            </a:pathLst>
          </a:custGeom>
          <a:ln w="19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5159932" y="2735359"/>
            <a:ext cx="293959" cy="0"/>
          </a:xfrm>
          <a:custGeom>
            <a:avLst/>
            <a:gdLst/>
            <a:ahLst/>
            <a:cxnLst/>
            <a:rect l="l" t="t" r="r" b="b"/>
            <a:pathLst>
              <a:path w="293959" h="0">
                <a:moveTo>
                  <a:pt x="0" y="0"/>
                </a:moveTo>
                <a:lnTo>
                  <a:pt x="293959" y="0"/>
                </a:lnTo>
              </a:path>
            </a:pathLst>
          </a:custGeom>
          <a:ln w="1471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5713630" y="2205554"/>
            <a:ext cx="132391" cy="33952"/>
          </a:xfrm>
          <a:custGeom>
            <a:avLst/>
            <a:gdLst/>
            <a:ahLst/>
            <a:cxnLst/>
            <a:rect l="l" t="t" r="r" b="b"/>
            <a:pathLst>
              <a:path w="132391" h="33952">
                <a:moveTo>
                  <a:pt x="132391" y="33952"/>
                </a:moveTo>
                <a:lnTo>
                  <a:pt x="0" y="0"/>
                </a:lnTo>
                <a:lnTo>
                  <a:pt x="15259" y="33952"/>
                </a:lnTo>
                <a:lnTo>
                  <a:pt x="132391" y="33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838443" y="2275988"/>
            <a:ext cx="7154" cy="0"/>
          </a:xfrm>
          <a:custGeom>
            <a:avLst/>
            <a:gdLst/>
            <a:ahLst/>
            <a:cxnLst/>
            <a:rect l="l" t="t" r="r" b="b"/>
            <a:pathLst>
              <a:path w="7154" h="0">
                <a:moveTo>
                  <a:pt x="0" y="0"/>
                </a:moveTo>
                <a:lnTo>
                  <a:pt x="7154" y="0"/>
                </a:lnTo>
              </a:path>
            </a:pathLst>
          </a:custGeom>
          <a:ln w="196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842261" y="2265770"/>
            <a:ext cx="0" cy="15052"/>
          </a:xfrm>
          <a:custGeom>
            <a:avLst/>
            <a:gdLst/>
            <a:ahLst/>
            <a:cxnLst/>
            <a:rect l="l" t="t" r="r" b="b"/>
            <a:pathLst>
              <a:path w="0" h="15052">
                <a:moveTo>
                  <a:pt x="0" y="0"/>
                </a:moveTo>
                <a:lnTo>
                  <a:pt x="0" y="15052"/>
                </a:lnTo>
              </a:path>
            </a:pathLst>
          </a:custGeom>
          <a:ln w="151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5434930" y="2266407"/>
            <a:ext cx="132758" cy="33952"/>
          </a:xfrm>
          <a:custGeom>
            <a:avLst/>
            <a:gdLst/>
            <a:ahLst/>
            <a:cxnLst/>
            <a:rect l="l" t="t" r="r" b="b"/>
            <a:pathLst>
              <a:path w="132758" h="33952">
                <a:moveTo>
                  <a:pt x="0" y="0"/>
                </a:moveTo>
                <a:lnTo>
                  <a:pt x="132758" y="33952"/>
                </a:lnTo>
                <a:lnTo>
                  <a:pt x="1141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259324" y="2185416"/>
            <a:ext cx="579120" cy="248412"/>
          </a:xfrm>
          <a:custGeom>
            <a:avLst/>
            <a:gdLst/>
            <a:ahLst/>
            <a:cxnLst/>
            <a:rect l="l" t="t" r="r" b="b"/>
            <a:pathLst>
              <a:path w="579120" h="248412">
                <a:moveTo>
                  <a:pt x="0" y="248412"/>
                </a:moveTo>
                <a:lnTo>
                  <a:pt x="579120" y="248412"/>
                </a:lnTo>
                <a:lnTo>
                  <a:pt x="57912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315712" y="2132203"/>
            <a:ext cx="468122" cy="106425"/>
          </a:xfrm>
          <a:custGeom>
            <a:avLst/>
            <a:gdLst/>
            <a:ahLst/>
            <a:cxnLst/>
            <a:rect l="l" t="t" r="r" b="b"/>
            <a:pathLst>
              <a:path w="468122" h="106425">
                <a:moveTo>
                  <a:pt x="370204" y="101473"/>
                </a:moveTo>
                <a:lnTo>
                  <a:pt x="372363" y="105156"/>
                </a:lnTo>
                <a:lnTo>
                  <a:pt x="376936" y="106425"/>
                </a:lnTo>
                <a:lnTo>
                  <a:pt x="380618" y="104267"/>
                </a:lnTo>
                <a:lnTo>
                  <a:pt x="468122" y="53212"/>
                </a:lnTo>
                <a:lnTo>
                  <a:pt x="380618" y="2159"/>
                </a:lnTo>
                <a:lnTo>
                  <a:pt x="376936" y="0"/>
                </a:lnTo>
                <a:lnTo>
                  <a:pt x="372363" y="1270"/>
                </a:lnTo>
                <a:lnTo>
                  <a:pt x="370204" y="4952"/>
                </a:lnTo>
                <a:lnTo>
                  <a:pt x="368046" y="8509"/>
                </a:lnTo>
                <a:lnTo>
                  <a:pt x="369315" y="13208"/>
                </a:lnTo>
                <a:lnTo>
                  <a:pt x="372872" y="15367"/>
                </a:lnTo>
                <a:lnTo>
                  <a:pt x="424687" y="45593"/>
                </a:lnTo>
                <a:lnTo>
                  <a:pt x="453009" y="45593"/>
                </a:lnTo>
                <a:lnTo>
                  <a:pt x="453009" y="60833"/>
                </a:lnTo>
                <a:lnTo>
                  <a:pt x="424687" y="60832"/>
                </a:lnTo>
                <a:lnTo>
                  <a:pt x="372872" y="91059"/>
                </a:lnTo>
                <a:lnTo>
                  <a:pt x="369315" y="93218"/>
                </a:lnTo>
                <a:lnTo>
                  <a:pt x="368046" y="97917"/>
                </a:lnTo>
                <a:lnTo>
                  <a:pt x="370204" y="101473"/>
                </a:lnTo>
                <a:close/>
              </a:path>
              <a:path w="468122" h="106425">
                <a:moveTo>
                  <a:pt x="453009" y="45593"/>
                </a:moveTo>
                <a:lnTo>
                  <a:pt x="449072" y="46609"/>
                </a:lnTo>
                <a:lnTo>
                  <a:pt x="449072" y="59817"/>
                </a:lnTo>
                <a:lnTo>
                  <a:pt x="437750" y="53213"/>
                </a:lnTo>
                <a:lnTo>
                  <a:pt x="449072" y="46609"/>
                </a:lnTo>
                <a:lnTo>
                  <a:pt x="453009" y="45593"/>
                </a:lnTo>
                <a:lnTo>
                  <a:pt x="0" y="45593"/>
                </a:lnTo>
                <a:lnTo>
                  <a:pt x="0" y="60833"/>
                </a:lnTo>
                <a:lnTo>
                  <a:pt x="453009" y="60833"/>
                </a:lnTo>
                <a:lnTo>
                  <a:pt x="453009" y="45593"/>
                </a:lnTo>
                <a:close/>
              </a:path>
              <a:path w="468122" h="106425">
                <a:moveTo>
                  <a:pt x="449072" y="46609"/>
                </a:moveTo>
                <a:lnTo>
                  <a:pt x="437750" y="53213"/>
                </a:lnTo>
                <a:lnTo>
                  <a:pt x="449072" y="59817"/>
                </a:lnTo>
                <a:lnTo>
                  <a:pt x="449072" y="46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384036" y="3500628"/>
            <a:ext cx="288036" cy="288036"/>
          </a:xfrm>
          <a:custGeom>
            <a:avLst/>
            <a:gdLst/>
            <a:ahLst/>
            <a:cxnLst/>
            <a:rect l="l" t="t" r="r" b="b"/>
            <a:pathLst>
              <a:path w="288036" h="288036">
                <a:moveTo>
                  <a:pt x="0" y="0"/>
                </a:moveTo>
                <a:lnTo>
                  <a:pt x="288036" y="288036"/>
                </a:lnTo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65200" y="213409"/>
            <a:ext cx="2219093" cy="2612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95"/>
              </a:lnSpc>
              <a:spcBef>
                <a:spcPts val="99"/>
              </a:spcBef>
            </a:pPr>
            <a:r>
              <a:rPr dirty="0" smtClean="0" sz="1800" spc="0">
                <a:latin typeface="Times New Roman"/>
                <a:cs typeface="Times New Roman"/>
              </a:rPr>
              <a:t>2)</a:t>
            </a:r>
            <a:r>
              <a:rPr dirty="0" smtClean="0" sz="1800" spc="0">
                <a:latin typeface="Times New Roman"/>
                <a:cs typeface="Times New Roman"/>
              </a:rPr>
              <a:t>   </a:t>
            </a:r>
            <a:r>
              <a:rPr dirty="0" smtClean="0" sz="1800" spc="30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1</a:t>
            </a:r>
            <a:r>
              <a:rPr dirty="0" smtClean="0" sz="1800" spc="4">
                <a:latin typeface="Times New Roman"/>
                <a:cs typeface="Times New Roman"/>
              </a:rPr>
              <a:t>,</a:t>
            </a:r>
            <a:r>
              <a:rPr dirty="0" smtClean="0" sz="1800" spc="0">
                <a:latin typeface="Times New Roman"/>
                <a:cs typeface="Times New Roman"/>
              </a:rPr>
              <a:t>00</a:t>
            </a:r>
            <a:r>
              <a:rPr dirty="0" smtClean="0" sz="1800" spc="4">
                <a:latin typeface="Times New Roman"/>
                <a:cs typeface="Times New Roman"/>
              </a:rPr>
              <a:t>.</a:t>
            </a:r>
            <a:r>
              <a:rPr dirty="0" smtClean="0" sz="1800" spc="0">
                <a:latin typeface="Times New Roman"/>
                <a:cs typeface="Times New Roman"/>
              </a:rPr>
              <a:t>10</a:t>
            </a:r>
            <a:r>
              <a:rPr dirty="0" smtClean="0" baseline="26572" sz="1800" spc="-4">
                <a:latin typeface="Times New Roman"/>
                <a:cs typeface="Times New Roman"/>
              </a:rPr>
              <a:t>-</a:t>
            </a:r>
            <a:r>
              <a:rPr dirty="0" smtClean="0" baseline="26572" sz="1800" spc="0">
                <a:latin typeface="Times New Roman"/>
                <a:cs typeface="Times New Roman"/>
              </a:rPr>
              <a:t>7</a:t>
            </a:r>
            <a:r>
              <a:rPr dirty="0" smtClean="0" baseline="26572" sz="1800" spc="144">
                <a:latin typeface="Times New Roman"/>
                <a:cs typeface="Times New Roman"/>
              </a:rPr>
              <a:t> </a:t>
            </a:r>
            <a:r>
              <a:rPr dirty="0" smtClean="0" sz="1800" spc="-9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4">
                <a:latin typeface="Times New Roman"/>
                <a:cs typeface="Times New Roman"/>
              </a:rPr>
              <a:t>l</a:t>
            </a:r>
            <a:r>
              <a:rPr dirty="0" smtClean="0" sz="1800" spc="4">
                <a:latin typeface="Times New Roman"/>
                <a:cs typeface="Times New Roman"/>
              </a:rPr>
              <a:t>.</a:t>
            </a:r>
            <a:r>
              <a:rPr dirty="0" smtClean="0" sz="1800" spc="0">
                <a:latin typeface="Times New Roman"/>
                <a:cs typeface="Times New Roman"/>
              </a:rPr>
              <a:t>d</a:t>
            </a:r>
            <a:r>
              <a:rPr dirty="0" smtClean="0" sz="1800" spc="-9">
                <a:latin typeface="Times New Roman"/>
                <a:cs typeface="Times New Roman"/>
              </a:rPr>
              <a:t>m</a:t>
            </a:r>
            <a:r>
              <a:rPr dirty="0" smtClean="0" baseline="26572" sz="1800" spc="-4">
                <a:latin typeface="Times New Roman"/>
                <a:cs typeface="Times New Roman"/>
              </a:rPr>
              <a:t>-</a:t>
            </a:r>
            <a:r>
              <a:rPr dirty="0" smtClean="0" baseline="26572" sz="1800" spc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51401" y="271505"/>
            <a:ext cx="285318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5"/>
              </a:lnSpc>
              <a:spcBef>
                <a:spcPts val="98"/>
              </a:spcBef>
            </a:pPr>
            <a:r>
              <a:rPr dirty="0" smtClean="0" sz="1800" spc="0">
                <a:latin typeface="Symbol"/>
                <a:cs typeface="Symbol"/>
              </a:rPr>
              <a:t>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01590" y="276225"/>
            <a:ext cx="394862" cy="265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N</a:t>
            </a:r>
            <a:r>
              <a:rPr dirty="0" smtClean="0" baseline="3034" sz="2700" spc="4">
                <a:latin typeface="Calibri"/>
                <a:cs typeface="Calibri"/>
              </a:rPr>
              <a:t>a</a:t>
            </a:r>
            <a:r>
              <a:rPr dirty="0" smtClean="0" baseline="27306" sz="1800" spc="0"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38978" y="276225"/>
            <a:ext cx="620126" cy="265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4">
                <a:latin typeface="Calibri"/>
                <a:cs typeface="Calibri"/>
              </a:rPr>
              <a:t>H</a:t>
            </a:r>
            <a:r>
              <a:rPr dirty="0" smtClean="0" baseline="27306" sz="1800" spc="0"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03626" y="287654"/>
            <a:ext cx="1017633" cy="7462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8025" marR="199067" algn="ctr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NaOH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028"/>
              </a:lnSpc>
              <a:spcBef>
                <a:spcPts val="1286"/>
              </a:spcBef>
            </a:pPr>
            <a:r>
              <a:rPr dirty="0" smtClean="0" sz="1800" spc="0">
                <a:latin typeface="Calibri"/>
                <a:cs typeface="Calibri"/>
              </a:rPr>
              <a:t>C</a:t>
            </a:r>
            <a:r>
              <a:rPr dirty="0" smtClean="0" baseline="-20480" sz="1800" spc="0">
                <a:latin typeface="Calibri"/>
                <a:cs typeface="Calibri"/>
              </a:rPr>
              <a:t>0</a:t>
            </a:r>
            <a:r>
              <a:rPr dirty="0" smtClean="0" baseline="-20480" sz="1800" spc="151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=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10</a:t>
            </a:r>
            <a:r>
              <a:rPr dirty="0" smtClean="0" baseline="25031" sz="1800" spc="4">
                <a:latin typeface="Calibri"/>
                <a:cs typeface="Calibri"/>
              </a:rPr>
              <a:t>-</a:t>
            </a:r>
            <a:r>
              <a:rPr dirty="0" smtClean="0" baseline="25031" sz="1800" spc="4">
                <a:latin typeface="Calibri"/>
                <a:cs typeface="Calibri"/>
              </a:rPr>
              <a:t>7</a:t>
            </a:r>
            <a:r>
              <a:rPr dirty="0" smtClean="0" sz="1800" spc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28513" y="913748"/>
            <a:ext cx="1648618" cy="819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baseline="9102" sz="2700" spc="0">
                <a:latin typeface="Calibri"/>
                <a:cs typeface="Calibri"/>
              </a:rPr>
              <a:t>[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38684" sz="1800" spc="4">
                <a:latin typeface="Calibri"/>
                <a:cs typeface="Calibri"/>
              </a:rPr>
              <a:t>-</a:t>
            </a:r>
            <a:r>
              <a:rPr dirty="0" smtClean="0" baseline="9102" sz="2700" spc="0">
                <a:latin typeface="Calibri"/>
                <a:cs typeface="Calibri"/>
              </a:rPr>
              <a:t>]</a:t>
            </a:r>
            <a:r>
              <a:rPr dirty="0" smtClean="0" baseline="9102" sz="2700" spc="0">
                <a:latin typeface="Calibri"/>
                <a:cs typeface="Calibri"/>
              </a:rPr>
              <a:t> </a:t>
            </a:r>
            <a:r>
              <a:rPr dirty="0" smtClean="0" baseline="9069" sz="2700" spc="0">
                <a:latin typeface="Symbol"/>
                <a:cs typeface="Symbol"/>
              </a:rPr>
              <a:t></a:t>
            </a:r>
            <a:r>
              <a:rPr dirty="0" smtClean="0" baseline="9662" sz="2700" spc="-34">
                <a:latin typeface="Times New Roman"/>
                <a:cs typeface="Times New Roman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10</a:t>
            </a:r>
            <a:r>
              <a:rPr dirty="0" smtClean="0" baseline="9102" sz="2700" spc="0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[</a:t>
            </a:r>
            <a:r>
              <a:rPr dirty="0" smtClean="0" baseline="9102" sz="2700" spc="-9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r>
              <a:rPr dirty="0" smtClean="0" baseline="9102" sz="2700" spc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  <a:p>
            <a:pPr marL="12700" marR="42362">
              <a:lnSpc>
                <a:spcPts val="2316"/>
              </a:lnSpc>
              <a:spcBef>
                <a:spcPts val="1623"/>
              </a:spcBef>
            </a:pPr>
            <a:r>
              <a:rPr dirty="0" smtClean="0" sz="1800" spc="0">
                <a:latin typeface="Calibri"/>
                <a:cs typeface="Calibri"/>
              </a:rPr>
              <a:t>10</a:t>
            </a:r>
            <a:r>
              <a:rPr dirty="0" smtClean="0" baseline="25031" sz="1800" spc="4">
                <a:latin typeface="Calibri"/>
                <a:cs typeface="Calibri"/>
              </a:rPr>
              <a:t>-</a:t>
            </a:r>
            <a:r>
              <a:rPr dirty="0" smtClean="0" baseline="25031" sz="1800" spc="0">
                <a:latin typeface="Calibri"/>
                <a:cs typeface="Calibri"/>
              </a:rPr>
              <a:t>7</a:t>
            </a:r>
            <a:r>
              <a:rPr dirty="0" smtClean="0" baseline="25031" sz="1800" spc="-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M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9">
                <a:latin typeface="Calibri"/>
                <a:cs typeface="Calibri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</a:t>
            </a:r>
            <a:r>
              <a:rPr dirty="0" smtClean="0" sz="1800" spc="-2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10</a:t>
            </a:r>
            <a:r>
              <a:rPr dirty="0" smtClean="0" baseline="25031" sz="1800" spc="4">
                <a:latin typeface="Calibri"/>
                <a:cs typeface="Calibri"/>
              </a:rPr>
              <a:t>-</a:t>
            </a:r>
            <a:r>
              <a:rPr dirty="0" smtClean="0" baseline="25031" sz="1800" spc="0">
                <a:latin typeface="Calibri"/>
                <a:cs typeface="Calibri"/>
              </a:rPr>
              <a:t>6</a:t>
            </a:r>
            <a:r>
              <a:rPr dirty="0" smtClean="0" baseline="25031" sz="1800" spc="129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52627" y="1111656"/>
            <a:ext cx="3935322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App</a:t>
            </a:r>
            <a:r>
              <a:rPr dirty="0" smtClean="0" baseline="3034" sz="2700" spc="-2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39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-9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mtClean="0" baseline="3034" sz="27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139">
                <a:solidFill>
                  <a:srgbClr val="0000FF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au</a:t>
            </a:r>
            <a:r>
              <a:rPr dirty="0" smtClean="0" baseline="3034" sz="2700" spc="-14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op</a:t>
            </a:r>
            <a:r>
              <a:rPr dirty="0" smtClean="0" baseline="3034" sz="2700" spc="-29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19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9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14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se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mtClean="0" baseline="3034" sz="27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139">
                <a:solidFill>
                  <a:srgbClr val="0000FF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eau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66137" y="2035202"/>
            <a:ext cx="1215638" cy="341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25"/>
              </a:lnSpc>
              <a:spcBef>
                <a:spcPts val="131"/>
              </a:spcBef>
            </a:pPr>
            <a:r>
              <a:rPr dirty="0" smtClean="0" baseline="-4700" sz="2775" spc="-4">
                <a:latin typeface="Arial"/>
                <a:cs typeface="Arial"/>
              </a:rPr>
              <a:t>B</a:t>
            </a:r>
            <a:r>
              <a:rPr dirty="0" smtClean="0" baseline="-4700" sz="2775" spc="-14">
                <a:latin typeface="Arial"/>
                <a:cs typeface="Arial"/>
              </a:rPr>
              <a:t>H</a:t>
            </a:r>
            <a:r>
              <a:rPr dirty="0" smtClean="0" baseline="28052" sz="2325" spc="0">
                <a:latin typeface="Arial"/>
                <a:cs typeface="Arial"/>
              </a:rPr>
              <a:t>+</a:t>
            </a:r>
            <a:r>
              <a:rPr dirty="0" smtClean="0" baseline="28052" sz="2325" spc="131">
                <a:latin typeface="Arial"/>
                <a:cs typeface="Arial"/>
              </a:rPr>
              <a:t> </a:t>
            </a:r>
            <a:r>
              <a:rPr dirty="0" smtClean="0" baseline="-4700" sz="2775" spc="0">
                <a:latin typeface="Arial"/>
                <a:cs typeface="Arial"/>
              </a:rPr>
              <a:t>+</a:t>
            </a:r>
            <a:r>
              <a:rPr dirty="0" smtClean="0" baseline="-4700" sz="2775" spc="36">
                <a:latin typeface="Arial"/>
                <a:cs typeface="Arial"/>
              </a:rPr>
              <a:t> </a:t>
            </a:r>
            <a:r>
              <a:rPr dirty="0" smtClean="0" baseline="-4700" sz="2775" spc="-14">
                <a:latin typeface="Arial"/>
                <a:cs typeface="Arial"/>
              </a:rPr>
              <a:t>O</a:t>
            </a:r>
            <a:r>
              <a:rPr dirty="0" smtClean="0" baseline="-4700" sz="2775" spc="-4">
                <a:latin typeface="Arial"/>
                <a:cs typeface="Arial"/>
              </a:rPr>
              <a:t>H</a:t>
            </a:r>
            <a:r>
              <a:rPr dirty="0" smtClean="0" baseline="28052" sz="2325" spc="0">
                <a:latin typeface="Arial"/>
                <a:cs typeface="Arial"/>
              </a:rPr>
              <a:t>-</a:t>
            </a:r>
            <a:endParaRPr sz="15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85411" y="2141342"/>
            <a:ext cx="956468" cy="307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5"/>
              </a:lnSpc>
              <a:spcBef>
                <a:spcPts val="117"/>
              </a:spcBef>
            </a:pPr>
            <a:r>
              <a:rPr dirty="0" smtClean="0" baseline="7834" sz="2775" spc="0">
                <a:latin typeface="Arial"/>
                <a:cs typeface="Arial"/>
              </a:rPr>
              <a:t>B</a:t>
            </a:r>
            <a:r>
              <a:rPr dirty="0" smtClean="0" baseline="7834" sz="2775" spc="-65">
                <a:latin typeface="Arial"/>
                <a:cs typeface="Arial"/>
              </a:rPr>
              <a:t> </a:t>
            </a:r>
            <a:r>
              <a:rPr dirty="0" smtClean="0" baseline="7834" sz="2775" spc="0">
                <a:latin typeface="Arial"/>
                <a:cs typeface="Arial"/>
              </a:rPr>
              <a:t>+</a:t>
            </a:r>
            <a:r>
              <a:rPr dirty="0" smtClean="0" baseline="7834" sz="2775" spc="36">
                <a:latin typeface="Arial"/>
                <a:cs typeface="Arial"/>
              </a:rPr>
              <a:t> </a:t>
            </a:r>
            <a:r>
              <a:rPr dirty="0" smtClean="0" baseline="7834" sz="2775" spc="-29">
                <a:latin typeface="Arial"/>
                <a:cs typeface="Arial"/>
              </a:rPr>
              <a:t>H</a:t>
            </a:r>
            <a:r>
              <a:rPr dirty="0" smtClean="0" baseline="-5610" sz="2325" spc="4">
                <a:latin typeface="Arial"/>
                <a:cs typeface="Arial"/>
              </a:rPr>
              <a:t>2</a:t>
            </a:r>
            <a:r>
              <a:rPr dirty="0" smtClean="0" baseline="7834" sz="2775" spc="0">
                <a:latin typeface="Arial"/>
                <a:cs typeface="Arial"/>
              </a:rPr>
              <a:t>O</a:t>
            </a:r>
            <a:endParaRPr sz="18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73626" y="2499120"/>
            <a:ext cx="1752116" cy="8211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404">
              <a:lnSpc>
                <a:spcPts val="2950"/>
              </a:lnSpc>
              <a:spcBef>
                <a:spcPts val="147"/>
              </a:spcBef>
            </a:pPr>
            <a:r>
              <a:rPr dirty="0" smtClean="0" baseline="4700" sz="2775" spc="-14">
                <a:latin typeface="Arial"/>
                <a:cs typeface="Arial"/>
              </a:rPr>
              <a:t>O</a:t>
            </a:r>
            <a:r>
              <a:rPr dirty="0" smtClean="0" baseline="4700" sz="2775" spc="-4">
                <a:latin typeface="Arial"/>
                <a:cs typeface="Arial"/>
              </a:rPr>
              <a:t>H</a:t>
            </a:r>
            <a:r>
              <a:rPr dirty="0" smtClean="0" baseline="37403" sz="2325" spc="0">
                <a:latin typeface="Arial"/>
                <a:cs typeface="Arial"/>
              </a:rPr>
              <a:t>-</a:t>
            </a:r>
            <a:r>
              <a:rPr dirty="0" smtClean="0" baseline="37403" sz="2325" spc="45">
                <a:latin typeface="Arial"/>
                <a:cs typeface="Arial"/>
              </a:rPr>
              <a:t> </a:t>
            </a:r>
            <a:r>
              <a:rPr dirty="0" smtClean="0" baseline="4700" sz="2775" spc="0">
                <a:latin typeface="Arial"/>
                <a:cs typeface="Arial"/>
              </a:rPr>
              <a:t>+</a:t>
            </a:r>
            <a:r>
              <a:rPr dirty="0" smtClean="0" baseline="4700" sz="2775" spc="6">
                <a:latin typeface="Arial"/>
                <a:cs typeface="Arial"/>
              </a:rPr>
              <a:t> </a:t>
            </a:r>
            <a:r>
              <a:rPr dirty="0" smtClean="0" baseline="4700" sz="2775" spc="-4">
                <a:latin typeface="Arial"/>
                <a:cs typeface="Arial"/>
              </a:rPr>
              <a:t>H</a:t>
            </a:r>
            <a:r>
              <a:rPr dirty="0" smtClean="0" baseline="-9350" sz="2325" spc="4">
                <a:latin typeface="Arial"/>
                <a:cs typeface="Arial"/>
              </a:rPr>
              <a:t>3</a:t>
            </a:r>
            <a:r>
              <a:rPr dirty="0" smtClean="0" baseline="4700" sz="2775" spc="-14">
                <a:latin typeface="Arial"/>
                <a:cs typeface="Arial"/>
              </a:rPr>
              <a:t>O</a:t>
            </a:r>
            <a:r>
              <a:rPr dirty="0" smtClean="0" baseline="37403" sz="2325" spc="0">
                <a:latin typeface="Arial"/>
                <a:cs typeface="Arial"/>
              </a:rPr>
              <a:t>+</a:t>
            </a:r>
            <a:endParaRPr sz="1550">
              <a:latin typeface="Arial"/>
              <a:cs typeface="Arial"/>
            </a:endParaRPr>
          </a:p>
          <a:p>
            <a:pPr marL="244751">
              <a:lnSpc>
                <a:spcPts val="1707"/>
              </a:lnSpc>
              <a:spcBef>
                <a:spcPts val="1097"/>
              </a:spcBef>
            </a:pPr>
            <a:r>
              <a:rPr dirty="0" smtClean="0" sz="1600" spc="0">
                <a:latin typeface="Arial"/>
                <a:cs typeface="Arial"/>
              </a:rPr>
              <a:t>[H</a:t>
            </a:r>
            <a:r>
              <a:rPr dirty="0" smtClean="0" baseline="-24846" sz="1575" spc="-4">
                <a:latin typeface="Arial"/>
                <a:cs typeface="Arial"/>
              </a:rPr>
              <a:t>3</a:t>
            </a:r>
            <a:r>
              <a:rPr dirty="0" smtClean="0" sz="1600" spc="-4">
                <a:latin typeface="Arial"/>
                <a:cs typeface="Arial"/>
              </a:rPr>
              <a:t>O</a:t>
            </a:r>
            <a:r>
              <a:rPr dirty="0" smtClean="0" baseline="27607" sz="1575" spc="0">
                <a:latin typeface="Arial"/>
                <a:cs typeface="Arial"/>
              </a:rPr>
              <a:t>+</a:t>
            </a:r>
            <a:r>
              <a:rPr dirty="0" smtClean="0" sz="1600" spc="0">
                <a:latin typeface="Arial"/>
                <a:cs typeface="Arial"/>
              </a:rPr>
              <a:t>]</a:t>
            </a:r>
            <a:r>
              <a:rPr dirty="0" smtClean="0" sz="1600" spc="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+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[B</a:t>
            </a:r>
            <a:r>
              <a:rPr dirty="0" smtClean="0" sz="1600" spc="9">
                <a:latin typeface="Arial"/>
                <a:cs typeface="Arial"/>
              </a:rPr>
              <a:t>H</a:t>
            </a:r>
            <a:r>
              <a:rPr dirty="0" smtClean="0" baseline="27607" sz="1575" spc="0">
                <a:latin typeface="Arial"/>
                <a:cs typeface="Arial"/>
              </a:rPr>
              <a:t>+</a:t>
            </a:r>
            <a:r>
              <a:rPr dirty="0" smtClean="0" sz="1600" spc="0">
                <a:latin typeface="Arial"/>
                <a:cs typeface="Arial"/>
              </a:rPr>
              <a:t>]</a:t>
            </a:r>
            <a:r>
              <a:rPr dirty="0" smtClean="0" sz="1600" spc="-1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05776" y="2551303"/>
            <a:ext cx="121663" cy="159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5"/>
              </a:lnSpc>
              <a:spcBef>
                <a:spcPts val="59"/>
              </a:spcBef>
            </a:pPr>
            <a:r>
              <a:rPr dirty="0" smtClean="0" sz="1050" spc="0">
                <a:latin typeface="Symbol"/>
                <a:cs typeface="Symbol"/>
              </a:rPr>
              <a:t>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31516" y="2551303"/>
            <a:ext cx="121663" cy="159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5"/>
              </a:lnSpc>
              <a:spcBef>
                <a:spcPts val="59"/>
              </a:spcBef>
            </a:pPr>
            <a:r>
              <a:rPr dirty="0" smtClean="0" sz="1050" spc="0">
                <a:latin typeface="Symbol"/>
                <a:cs typeface="Symbol"/>
              </a:rPr>
              <a:t>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60007" y="2575377"/>
            <a:ext cx="1911983" cy="258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80"/>
              </a:lnSpc>
              <a:spcBef>
                <a:spcPts val="99"/>
              </a:spcBef>
            </a:pPr>
            <a:r>
              <a:rPr dirty="0" smtClean="0" sz="1800" spc="0" i="1">
                <a:latin typeface="Times New Roman"/>
                <a:cs typeface="Times New Roman"/>
              </a:rPr>
              <a:t>K</a:t>
            </a:r>
            <a:r>
              <a:rPr dirty="0" smtClean="0" sz="1800" spc="0" i="1">
                <a:latin typeface="Times New Roman"/>
                <a:cs typeface="Times New Roman"/>
              </a:rPr>
              <a:t>  </a:t>
            </a:r>
            <a:r>
              <a:rPr dirty="0" smtClean="0" sz="1800" spc="312" i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</a:t>
            </a:r>
            <a:r>
              <a:rPr dirty="0" smtClean="0" sz="1800" spc="-165">
                <a:latin typeface="Times New Roman"/>
                <a:cs typeface="Times New Roman"/>
              </a:rPr>
              <a:t> </a:t>
            </a:r>
            <a:r>
              <a:rPr dirty="0" smtClean="0" sz="1800" spc="79">
                <a:latin typeface="Times New Roman"/>
                <a:cs typeface="Times New Roman"/>
              </a:rPr>
              <a:t>[</a:t>
            </a:r>
            <a:r>
              <a:rPr dirty="0" smtClean="0" sz="1800" spc="0" i="1">
                <a:latin typeface="Times New Roman"/>
                <a:cs typeface="Times New Roman"/>
              </a:rPr>
              <a:t>H</a:t>
            </a:r>
            <a:r>
              <a:rPr dirty="0" smtClean="0" sz="1800" spc="235" i="1">
                <a:latin typeface="Times New Roman"/>
                <a:cs typeface="Times New Roman"/>
              </a:rPr>
              <a:t> </a:t>
            </a:r>
            <a:r>
              <a:rPr dirty="0" smtClean="0" sz="1800" spc="0" i="1">
                <a:latin typeface="Times New Roman"/>
                <a:cs typeface="Times New Roman"/>
              </a:rPr>
              <a:t>O</a:t>
            </a:r>
            <a:r>
              <a:rPr dirty="0" smtClean="0" sz="1800" spc="0" i="1">
                <a:latin typeface="Times New Roman"/>
                <a:cs typeface="Times New Roman"/>
              </a:rPr>
              <a:t> </a:t>
            </a:r>
            <a:r>
              <a:rPr dirty="0" smtClean="0" sz="1800" spc="37" i="1">
                <a:latin typeface="Times New Roman"/>
                <a:cs typeface="Times New Roman"/>
              </a:rPr>
              <a:t> </a:t>
            </a:r>
            <a:r>
              <a:rPr dirty="0" smtClean="0" sz="1800" spc="-9">
                <a:latin typeface="Times New Roman"/>
                <a:cs typeface="Times New Roman"/>
              </a:rPr>
              <a:t>]</a:t>
            </a:r>
            <a:r>
              <a:rPr dirty="0" smtClean="0" sz="1800" spc="-54">
                <a:latin typeface="Times New Roman"/>
                <a:cs typeface="Times New Roman"/>
              </a:rPr>
              <a:t>[</a:t>
            </a:r>
            <a:r>
              <a:rPr dirty="0" smtClean="0" sz="1800" spc="0" i="1">
                <a:latin typeface="Times New Roman"/>
                <a:cs typeface="Times New Roman"/>
              </a:rPr>
              <a:t>OH</a:t>
            </a:r>
            <a:r>
              <a:rPr dirty="0" smtClean="0" sz="1800" spc="0" i="1">
                <a:latin typeface="Times New Roman"/>
                <a:cs typeface="Times New Roman"/>
              </a:rPr>
              <a:t> </a:t>
            </a:r>
            <a:r>
              <a:rPr dirty="0" smtClean="0" sz="1800" spc="261" i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70418" y="2605256"/>
            <a:ext cx="670714" cy="305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5"/>
              </a:lnSpc>
              <a:spcBef>
                <a:spcPts val="117"/>
              </a:spcBef>
            </a:pPr>
            <a:r>
              <a:rPr dirty="0" smtClean="0" baseline="7834" sz="2775" spc="4">
                <a:latin typeface="Arial"/>
                <a:cs typeface="Arial"/>
              </a:rPr>
              <a:t>2</a:t>
            </a:r>
            <a:r>
              <a:rPr dirty="0" smtClean="0" baseline="7834" sz="2775" spc="-29">
                <a:latin typeface="Arial"/>
                <a:cs typeface="Arial"/>
              </a:rPr>
              <a:t>H</a:t>
            </a:r>
            <a:r>
              <a:rPr dirty="0" smtClean="0" baseline="-5610" sz="2325" spc="14">
                <a:latin typeface="Arial"/>
                <a:cs typeface="Arial"/>
              </a:rPr>
              <a:t>2</a:t>
            </a:r>
            <a:r>
              <a:rPr dirty="0" smtClean="0" baseline="7834" sz="2775" spc="0">
                <a:latin typeface="Arial"/>
                <a:cs typeface="Arial"/>
              </a:rPr>
              <a:t>O</a:t>
            </a:r>
            <a:endParaRPr sz="18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16214" y="2713428"/>
            <a:ext cx="161081" cy="159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dirty="0" smtClean="0" sz="1050" spc="0" i="1">
                <a:latin typeface="Times New Roman"/>
                <a:cs typeface="Times New Roman"/>
              </a:rPr>
              <a:t>W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57969" y="2713428"/>
            <a:ext cx="114862" cy="159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dirty="0" smtClean="0" sz="1050" spc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20110" y="3038803"/>
            <a:ext cx="519207" cy="234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89"/>
              </a:spcBef>
            </a:pPr>
            <a:r>
              <a:rPr dirty="0" smtClean="0" sz="1600" spc="0">
                <a:latin typeface="Arial"/>
                <a:cs typeface="Arial"/>
              </a:rPr>
              <a:t>[</a:t>
            </a:r>
            <a:r>
              <a:rPr dirty="0" smtClean="0" sz="1600" spc="-4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H</a:t>
            </a:r>
            <a:r>
              <a:rPr dirty="0" smtClean="0" baseline="24846" sz="1575" spc="4">
                <a:latin typeface="Arial"/>
                <a:cs typeface="Arial"/>
              </a:rPr>
              <a:t>-</a:t>
            </a:r>
            <a:r>
              <a:rPr dirty="0" smtClean="0" sz="1600" spc="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26463" y="3045426"/>
            <a:ext cx="347625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La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neutral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té</a:t>
            </a:r>
            <a:r>
              <a:rPr dirty="0" smtClean="0" sz="1600" spc="-5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é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trique</a:t>
            </a:r>
            <a:r>
              <a:rPr dirty="0" smtClean="0" sz="1600" spc="-7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2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ution</a:t>
            </a:r>
            <a:r>
              <a:rPr dirty="0" smtClean="0" sz="1600" spc="-4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03462" y="3491685"/>
            <a:ext cx="531185" cy="234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89"/>
              </a:spcBef>
            </a:pPr>
            <a:r>
              <a:rPr dirty="0" smtClean="0" sz="1600" spc="0">
                <a:latin typeface="Arial"/>
                <a:cs typeface="Arial"/>
              </a:rPr>
              <a:t>[B</a:t>
            </a:r>
            <a:r>
              <a:rPr dirty="0" smtClean="0" sz="1600" spc="4">
                <a:latin typeface="Arial"/>
                <a:cs typeface="Arial"/>
              </a:rPr>
              <a:t>H</a:t>
            </a:r>
            <a:r>
              <a:rPr dirty="0" smtClean="0" baseline="24846" sz="1575" spc="0">
                <a:latin typeface="Arial"/>
                <a:cs typeface="Arial"/>
              </a:rPr>
              <a:t>+</a:t>
            </a:r>
            <a:r>
              <a:rPr dirty="0" smtClean="0" sz="1600" spc="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64461" y="3498308"/>
            <a:ext cx="259665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Con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ervat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9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mat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ère</a:t>
            </a:r>
            <a:r>
              <a:rPr dirty="0" smtClean="0" sz="1600" spc="-3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77562" y="3498308"/>
            <a:ext cx="460075" cy="274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5"/>
              </a:lnSpc>
              <a:spcBef>
                <a:spcPts val="103"/>
              </a:spcBef>
            </a:pPr>
            <a:r>
              <a:rPr dirty="0" smtClean="0" baseline="9058" sz="2400" spc="0">
                <a:latin typeface="Arial"/>
                <a:cs typeface="Arial"/>
              </a:rPr>
              <a:t>C</a:t>
            </a:r>
            <a:r>
              <a:rPr dirty="0" smtClean="0" baseline="-11043" sz="1575" spc="0">
                <a:latin typeface="Arial"/>
                <a:cs typeface="Arial"/>
              </a:rPr>
              <a:t>0</a:t>
            </a:r>
            <a:r>
              <a:rPr dirty="0" smtClean="0" baseline="-11043" sz="1575" spc="155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49733" y="3498308"/>
            <a:ext cx="862238" cy="6236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6712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+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[B]</a:t>
            </a:r>
            <a:endParaRPr sz="1600">
              <a:latin typeface="Arial"/>
              <a:cs typeface="Arial"/>
            </a:endParaRPr>
          </a:p>
          <a:p>
            <a:pPr marL="326631">
              <a:lnSpc>
                <a:spcPct val="102091"/>
              </a:lnSpc>
              <a:spcBef>
                <a:spcPts val="731"/>
              </a:spcBef>
            </a:pPr>
            <a:r>
              <a:rPr dirty="0" smtClean="0" sz="1800" spc="4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dirty="0" smtClean="0" sz="1800" spc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dirty="0" smtClean="0" sz="1800" spc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76750" y="4457779"/>
            <a:ext cx="713054" cy="313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dirty="0" smtClean="0" baseline="9662" sz="2700" spc="4">
                <a:latin typeface="Arial"/>
                <a:cs typeface="Arial"/>
              </a:rPr>
              <a:t>[</a:t>
            </a:r>
            <a:r>
              <a:rPr dirty="0" smtClean="0" baseline="9662" sz="2700" spc="0">
                <a:latin typeface="Arial"/>
                <a:cs typeface="Arial"/>
              </a:rPr>
              <a:t>H</a:t>
            </a:r>
            <a:r>
              <a:rPr dirty="0" smtClean="0" baseline="-9662" sz="1800" spc="4">
                <a:latin typeface="Arial"/>
                <a:cs typeface="Arial"/>
              </a:rPr>
              <a:t>3</a:t>
            </a:r>
            <a:r>
              <a:rPr dirty="0" smtClean="0" baseline="9662" sz="2700" spc="4">
                <a:latin typeface="Arial"/>
                <a:cs typeface="Arial"/>
              </a:rPr>
              <a:t>O</a:t>
            </a:r>
            <a:r>
              <a:rPr dirty="0" smtClean="0" baseline="41066" sz="1800" spc="-4">
                <a:latin typeface="Arial"/>
                <a:cs typeface="Arial"/>
              </a:rPr>
              <a:t>+</a:t>
            </a:r>
            <a:r>
              <a:rPr dirty="0" smtClean="0" baseline="9662" sz="2700" spc="0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84749" y="4457779"/>
            <a:ext cx="1350517" cy="30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5"/>
              </a:lnSpc>
              <a:spcBef>
                <a:spcPts val="115"/>
              </a:spcBef>
            </a:pPr>
            <a:r>
              <a:rPr dirty="0" smtClean="0" baseline="8052" sz="2700" spc="0">
                <a:latin typeface="Arial"/>
                <a:cs typeface="Arial"/>
              </a:rPr>
              <a:t>=</a:t>
            </a:r>
            <a:r>
              <a:rPr dirty="0" smtClean="0" baseline="8052" sz="2700" spc="493">
                <a:latin typeface="Arial"/>
                <a:cs typeface="Arial"/>
              </a:rPr>
              <a:t> </a:t>
            </a:r>
            <a:r>
              <a:rPr dirty="0" smtClean="0" baseline="8052" sz="2700" spc="4">
                <a:latin typeface="Arial"/>
                <a:cs typeface="Arial"/>
              </a:rPr>
              <a:t>[</a:t>
            </a:r>
            <a:r>
              <a:rPr dirty="0" smtClean="0" baseline="8052" sz="2700" spc="0">
                <a:latin typeface="Arial"/>
                <a:cs typeface="Arial"/>
              </a:rPr>
              <a:t>OH</a:t>
            </a:r>
            <a:r>
              <a:rPr dirty="0" smtClean="0" baseline="38650" sz="1800" spc="-4">
                <a:latin typeface="Arial"/>
                <a:cs typeface="Arial"/>
              </a:rPr>
              <a:t>-</a:t>
            </a:r>
            <a:r>
              <a:rPr dirty="0" smtClean="0" baseline="8052" sz="2700" spc="0">
                <a:latin typeface="Arial"/>
                <a:cs typeface="Arial"/>
              </a:rPr>
              <a:t>]</a:t>
            </a:r>
            <a:r>
              <a:rPr dirty="0" smtClean="0" baseline="8052" sz="2700" spc="0">
                <a:latin typeface="Arial"/>
                <a:cs typeface="Arial"/>
              </a:rPr>
              <a:t> </a:t>
            </a:r>
            <a:r>
              <a:rPr dirty="0" smtClean="0" baseline="8052" sz="2700" spc="0">
                <a:latin typeface="Arial"/>
                <a:cs typeface="Arial"/>
              </a:rPr>
              <a:t>–</a:t>
            </a:r>
            <a:r>
              <a:rPr dirty="0" smtClean="0" baseline="8052" sz="2700" spc="0">
                <a:latin typeface="Arial"/>
                <a:cs typeface="Arial"/>
              </a:rPr>
              <a:t> </a:t>
            </a:r>
            <a:r>
              <a:rPr dirty="0" smtClean="0" baseline="8052" sz="2700" spc="-4">
                <a:latin typeface="Arial"/>
                <a:cs typeface="Arial"/>
              </a:rPr>
              <a:t>C</a:t>
            </a:r>
            <a:r>
              <a:rPr dirty="0" smtClean="0" baseline="-9662" sz="1800" spc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4458" y="4464613"/>
            <a:ext cx="5539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06209" y="4920620"/>
            <a:ext cx="808092" cy="314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5"/>
              </a:lnSpc>
              <a:tabLst>
                <a:tab pos="749300" algn="l"/>
              </a:tabLst>
            </a:pPr>
            <a:r>
              <a:rPr dirty="0" smtClean="0" baseline="7432" sz="2925" i="1" u="sng">
                <a:latin typeface="Times New Roman"/>
                <a:cs typeface="Times New Roman"/>
              </a:rPr>
              <a:t> </a:t>
            </a:r>
            <a:r>
              <a:rPr dirty="0" smtClean="0" baseline="7432" sz="2925" i="1" u="sng">
                <a:latin typeface="Times New Roman"/>
                <a:cs typeface="Times New Roman"/>
              </a:rPr>
              <a:t>  </a:t>
            </a:r>
            <a:r>
              <a:rPr dirty="0" smtClean="0" baseline="7432" sz="2925" spc="-239" i="1" u="sng">
                <a:latin typeface="Times New Roman"/>
                <a:cs typeface="Times New Roman"/>
              </a:rPr>
              <a:t> </a:t>
            </a:r>
            <a:r>
              <a:rPr dirty="0" smtClean="0" baseline="7432" sz="2925" spc="0" i="1" u="sng">
                <a:latin typeface="Times New Roman"/>
                <a:cs typeface="Times New Roman"/>
              </a:rPr>
              <a:t>K</a:t>
            </a:r>
            <a:r>
              <a:rPr dirty="0" smtClean="0" baseline="7432" sz="2925" spc="-284" i="1" u="sng">
                <a:latin typeface="Times New Roman"/>
                <a:cs typeface="Times New Roman"/>
              </a:rPr>
              <a:t> </a:t>
            </a:r>
            <a:r>
              <a:rPr dirty="0" smtClean="0" baseline="-13176" sz="1650" spc="0" i="1" u="sng">
                <a:latin typeface="Times New Roman"/>
                <a:cs typeface="Times New Roman"/>
              </a:rPr>
              <a:t>w</a:t>
            </a:r>
            <a:r>
              <a:rPr dirty="0" smtClean="0" baseline="-13176" sz="1650" spc="0" i="1" u="sng">
                <a:latin typeface="Times New Roman"/>
                <a:cs typeface="Times New Roman"/>
              </a:rPr>
              <a:t> </a:t>
            </a:r>
            <a:r>
              <a:rPr dirty="0" smtClean="0" baseline="-13176" sz="1650" spc="0" i="1" u="sng"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15074" y="4944197"/>
            <a:ext cx="168199" cy="4359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35"/>
              </a:lnSpc>
              <a:spcBef>
                <a:spcPts val="171"/>
              </a:spcBef>
            </a:pPr>
            <a:r>
              <a:rPr dirty="0" smtClean="0" sz="3200" spc="0">
                <a:latin typeface="Symbol"/>
                <a:cs typeface="Symbol"/>
              </a:rPr>
              <a:t>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66804" y="4944197"/>
            <a:ext cx="858241" cy="4359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35"/>
              </a:lnSpc>
              <a:spcBef>
                <a:spcPts val="171"/>
              </a:spcBef>
            </a:pPr>
            <a:r>
              <a:rPr dirty="0" smtClean="0" baseline="-1486" sz="2925" spc="39" i="1">
                <a:latin typeface="Times New Roman"/>
                <a:cs typeface="Times New Roman"/>
              </a:rPr>
              <a:t>O</a:t>
            </a:r>
            <a:r>
              <a:rPr dirty="0" smtClean="0" baseline="-1486" sz="2925" spc="0" i="1">
                <a:latin typeface="Times New Roman"/>
                <a:cs typeface="Times New Roman"/>
              </a:rPr>
              <a:t>H</a:t>
            </a:r>
            <a:r>
              <a:rPr dirty="0" smtClean="0" baseline="-1486" sz="2925" spc="-173" i="1">
                <a:latin typeface="Times New Roman"/>
                <a:cs typeface="Times New Roman"/>
              </a:rPr>
              <a:t> </a:t>
            </a:r>
            <a:r>
              <a:rPr dirty="0" smtClean="0" baseline="42049" sz="1650" spc="0">
                <a:latin typeface="Symbol"/>
                <a:cs typeface="Symbol"/>
              </a:rPr>
              <a:t></a:t>
            </a:r>
            <a:r>
              <a:rPr dirty="0" smtClean="0" baseline="44799" sz="1650" spc="58">
                <a:latin typeface="Times New Roman"/>
                <a:cs typeface="Times New Roman"/>
              </a:rPr>
              <a:t> </a:t>
            </a:r>
            <a:r>
              <a:rPr dirty="0" smtClean="0" sz="3200" spc="0">
                <a:latin typeface="Symbol"/>
                <a:cs typeface="Symbol"/>
              </a:rPr>
              <a:t></a:t>
            </a:r>
            <a:r>
              <a:rPr dirty="0" smtClean="0" sz="3200" spc="-569">
                <a:latin typeface="Times New Roman"/>
                <a:cs typeface="Times New Roman"/>
              </a:rPr>
              <a:t> </a:t>
            </a:r>
            <a:r>
              <a:rPr dirty="0" smtClean="0" baseline="-1395" sz="2925" spc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13657" y="5136134"/>
            <a:ext cx="247870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9">
                <a:latin typeface="Calibri"/>
                <a:cs typeface="Calibri"/>
              </a:rPr>
              <a:t>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15004" y="5142085"/>
            <a:ext cx="841196" cy="4359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35"/>
              </a:lnSpc>
              <a:spcBef>
                <a:spcPts val="171"/>
              </a:spcBef>
            </a:pPr>
            <a:r>
              <a:rPr dirty="0" smtClean="0" sz="3200" spc="-114">
                <a:latin typeface="Symbol"/>
                <a:cs typeface="Symbol"/>
              </a:rPr>
              <a:t></a:t>
            </a:r>
            <a:r>
              <a:rPr dirty="0" smtClean="0" baseline="-1486" sz="2925" spc="0" i="1">
                <a:latin typeface="Times New Roman"/>
                <a:cs typeface="Times New Roman"/>
              </a:rPr>
              <a:t>H</a:t>
            </a:r>
            <a:r>
              <a:rPr dirty="0" smtClean="0" baseline="-1486" sz="2925" spc="0" i="1">
                <a:latin typeface="Times New Roman"/>
                <a:cs typeface="Times New Roman"/>
              </a:rPr>
              <a:t> </a:t>
            </a:r>
            <a:r>
              <a:rPr dirty="0" smtClean="0" baseline="-1486" sz="2925" spc="-154" i="1">
                <a:latin typeface="Times New Roman"/>
                <a:cs typeface="Times New Roman"/>
              </a:rPr>
              <a:t> </a:t>
            </a:r>
            <a:r>
              <a:rPr dirty="0" smtClean="0" baseline="-1486" sz="2925" spc="0" i="1">
                <a:latin typeface="Times New Roman"/>
                <a:cs typeface="Times New Roman"/>
              </a:rPr>
              <a:t>O</a:t>
            </a:r>
            <a:r>
              <a:rPr dirty="0" smtClean="0" baseline="-1486" sz="2925" spc="-304" i="1">
                <a:latin typeface="Times New Roman"/>
                <a:cs typeface="Times New Roman"/>
              </a:rPr>
              <a:t> </a:t>
            </a:r>
            <a:r>
              <a:rPr dirty="0" smtClean="0" baseline="42049" sz="1650" spc="0">
                <a:latin typeface="Symbol"/>
                <a:cs typeface="Symbol"/>
              </a:rPr>
              <a:t></a:t>
            </a:r>
            <a:r>
              <a:rPr dirty="0" smtClean="0" baseline="44799" sz="1650" spc="73">
                <a:latin typeface="Times New Roman"/>
                <a:cs typeface="Times New Roman"/>
              </a:rPr>
              <a:t> </a:t>
            </a:r>
            <a:r>
              <a:rPr dirty="0" smtClean="0" sz="3200" spc="0">
                <a:latin typeface="Symbol"/>
                <a:cs typeface="Symbol"/>
              </a:rPr>
              <a:t>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84883" y="5427066"/>
            <a:ext cx="119304" cy="169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dirty="0" smtClean="0" sz="1100" spc="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4369" y="6118234"/>
            <a:ext cx="1296913" cy="406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40"/>
              </a:lnSpc>
              <a:spcBef>
                <a:spcPts val="157"/>
              </a:spcBef>
            </a:pPr>
            <a:r>
              <a:rPr dirty="0" smtClean="0" baseline="8116" sz="3750" spc="0">
                <a:latin typeface="Times New Roman"/>
                <a:cs typeface="Times New Roman"/>
              </a:rPr>
              <a:t>]</a:t>
            </a:r>
            <a:r>
              <a:rPr dirty="0" smtClean="0" baseline="8116" sz="3750" spc="0">
                <a:latin typeface="Times New Roman"/>
                <a:cs typeface="Times New Roman"/>
              </a:rPr>
              <a:t> </a:t>
            </a:r>
            <a:r>
              <a:rPr dirty="0" smtClean="0" baseline="8116" sz="3750" spc="183">
                <a:latin typeface="Times New Roman"/>
                <a:cs typeface="Times New Roman"/>
              </a:rPr>
              <a:t> </a:t>
            </a:r>
            <a:r>
              <a:rPr dirty="0" smtClean="0" baseline="7618" sz="3750" spc="0">
                <a:latin typeface="Symbol"/>
                <a:cs typeface="Symbol"/>
              </a:rPr>
              <a:t></a:t>
            </a:r>
            <a:r>
              <a:rPr dirty="0" smtClean="0" baseline="8116" sz="3750" spc="-404">
                <a:latin typeface="Times New Roman"/>
                <a:cs typeface="Times New Roman"/>
              </a:rPr>
              <a:t> </a:t>
            </a:r>
            <a:r>
              <a:rPr dirty="0" smtClean="0" baseline="8116" sz="3750" spc="119">
                <a:latin typeface="Times New Roman"/>
                <a:cs typeface="Times New Roman"/>
              </a:rPr>
              <a:t>[</a:t>
            </a:r>
            <a:r>
              <a:rPr dirty="0" smtClean="0" baseline="8116" sz="3750" spc="125" i="1">
                <a:latin typeface="Times New Roman"/>
                <a:cs typeface="Times New Roman"/>
              </a:rPr>
              <a:t>H</a:t>
            </a:r>
            <a:r>
              <a:rPr dirty="0" smtClean="0" baseline="-11995" sz="2175" spc="-29">
                <a:latin typeface="Times New Roman"/>
                <a:cs typeface="Times New Roman"/>
              </a:rPr>
              <a:t>3</a:t>
            </a:r>
            <a:r>
              <a:rPr dirty="0" smtClean="0" baseline="8116" sz="3750" spc="0" i="1">
                <a:latin typeface="Times New Roman"/>
                <a:cs typeface="Times New Roman"/>
              </a:rPr>
              <a:t>O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7825" y="6118234"/>
            <a:ext cx="1169378" cy="406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40"/>
              </a:lnSpc>
              <a:spcBef>
                <a:spcPts val="157"/>
              </a:spcBef>
            </a:pPr>
            <a:r>
              <a:rPr dirty="0" smtClean="0" baseline="8116" sz="3750" spc="-154">
                <a:latin typeface="Times New Roman"/>
                <a:cs typeface="Times New Roman"/>
              </a:rPr>
              <a:t>]</a:t>
            </a:r>
            <a:r>
              <a:rPr dirty="0" smtClean="0" baseline="8116" sz="3750" spc="-29" i="1">
                <a:latin typeface="Times New Roman"/>
                <a:cs typeface="Times New Roman"/>
              </a:rPr>
              <a:t>C</a:t>
            </a:r>
            <a:r>
              <a:rPr dirty="0" smtClean="0" baseline="-11995" sz="2175" spc="0">
                <a:latin typeface="Times New Roman"/>
                <a:cs typeface="Times New Roman"/>
              </a:rPr>
              <a:t>0</a:t>
            </a:r>
            <a:r>
              <a:rPr dirty="0" smtClean="0" baseline="-11995" sz="2175" spc="0">
                <a:latin typeface="Times New Roman"/>
                <a:cs typeface="Times New Roman"/>
              </a:rPr>
              <a:t> </a:t>
            </a:r>
            <a:r>
              <a:rPr dirty="0" smtClean="0" baseline="-11995" sz="2175" spc="61">
                <a:latin typeface="Times New Roman"/>
                <a:cs typeface="Times New Roman"/>
              </a:rPr>
              <a:t> </a:t>
            </a:r>
            <a:r>
              <a:rPr dirty="0" smtClean="0" baseline="7618" sz="3750" spc="0">
                <a:latin typeface="Symbol"/>
                <a:cs typeface="Symbol"/>
              </a:rPr>
              <a:t></a:t>
            </a:r>
            <a:r>
              <a:rPr dirty="0" smtClean="0" baseline="8116" sz="3750" spc="-105">
                <a:latin typeface="Times New Roman"/>
                <a:cs typeface="Times New Roman"/>
              </a:rPr>
              <a:t> </a:t>
            </a:r>
            <a:r>
              <a:rPr dirty="0" smtClean="0" baseline="8116" sz="3750" spc="-39" i="1">
                <a:latin typeface="Times New Roman"/>
                <a:cs typeface="Times New Roman"/>
              </a:rPr>
              <a:t>K</a:t>
            </a:r>
            <a:r>
              <a:rPr dirty="0" smtClean="0" baseline="13994" sz="2175" spc="0">
                <a:latin typeface="Times New Roman"/>
                <a:cs typeface="Times New Roman"/>
              </a:rPr>
              <a:t>w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7445" y="6118234"/>
            <a:ext cx="487284" cy="351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25"/>
              </a:lnSpc>
              <a:spcBef>
                <a:spcPts val="136"/>
              </a:spcBef>
            </a:pPr>
            <a:r>
              <a:rPr dirty="0" smtClean="0" sz="2500" spc="0">
                <a:latin typeface="Symbol"/>
                <a:cs typeface="Symbol"/>
              </a:rPr>
              <a:t></a:t>
            </a:r>
            <a:r>
              <a:rPr dirty="0" smtClean="0" sz="2500" spc="-65">
                <a:latin typeface="Times New Roman"/>
                <a:cs typeface="Times New Roman"/>
              </a:rPr>
              <a:t> </a:t>
            </a:r>
            <a:r>
              <a:rPr dirty="0" smtClean="0" sz="2500" spc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9957" y="6123367"/>
            <a:ext cx="797099" cy="40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00"/>
              </a:lnSpc>
              <a:spcBef>
                <a:spcPts val="155"/>
              </a:spcBef>
            </a:pPr>
            <a:r>
              <a:rPr dirty="0" smtClean="0" baseline="8116" sz="3750" spc="114">
                <a:latin typeface="Times New Roman"/>
                <a:cs typeface="Times New Roman"/>
              </a:rPr>
              <a:t>[</a:t>
            </a:r>
            <a:r>
              <a:rPr dirty="0" smtClean="0" baseline="8116" sz="3750" spc="125" i="1">
                <a:latin typeface="Times New Roman"/>
                <a:cs typeface="Times New Roman"/>
              </a:rPr>
              <a:t>H</a:t>
            </a:r>
            <a:r>
              <a:rPr dirty="0" smtClean="0" baseline="-11995" sz="2175" spc="-25">
                <a:latin typeface="Times New Roman"/>
                <a:cs typeface="Times New Roman"/>
              </a:rPr>
              <a:t>3</a:t>
            </a:r>
            <a:r>
              <a:rPr dirty="0" smtClean="0" baseline="8116" sz="3750" spc="0" i="1">
                <a:latin typeface="Times New Roman"/>
                <a:cs typeface="Times New Roman"/>
              </a:rPr>
              <a:t>O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3988" y="5939028"/>
            <a:ext cx="4248912" cy="720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0"/>
              </a:spcBef>
            </a:pPr>
            <a:endParaRPr sz="1000"/>
          </a:p>
          <a:p>
            <a:pPr marL="877667">
              <a:lnSpc>
                <a:spcPct val="102091"/>
              </a:lnSpc>
            </a:pPr>
            <a:r>
              <a:rPr dirty="0" smtClean="0" sz="1450" spc="0">
                <a:latin typeface="Symbol"/>
                <a:cs typeface="Symbol"/>
              </a:rPr>
              <a:t></a:t>
            </a:r>
            <a:r>
              <a:rPr dirty="0" smtClean="0" sz="1450" spc="0">
                <a:latin typeface="Times New Roman"/>
                <a:cs typeface="Times New Roman"/>
              </a:rPr>
              <a:t>  </a:t>
            </a:r>
            <a:r>
              <a:rPr dirty="0" smtClean="0" sz="1450" spc="104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Times New Roman"/>
                <a:cs typeface="Times New Roman"/>
              </a:rPr>
              <a:t>2</a:t>
            </a:r>
            <a:r>
              <a:rPr dirty="0" smtClean="0" sz="1450" spc="0">
                <a:latin typeface="Times New Roman"/>
                <a:cs typeface="Times New Roman"/>
              </a:rPr>
              <a:t>                     </a:t>
            </a:r>
            <a:r>
              <a:rPr dirty="0" smtClean="0" sz="1450" spc="126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Symbol"/>
                <a:cs typeface="Symbol"/>
              </a:rPr>
              <a:t>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618909" y="4992793"/>
            <a:ext cx="2171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123266" y="5054199"/>
            <a:ext cx="23501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bject 63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3720084" y="5516880"/>
            <a:ext cx="4751832" cy="864108"/>
          </a:xfrm>
          <a:custGeom>
            <a:avLst/>
            <a:gdLst/>
            <a:ahLst/>
            <a:cxnLst/>
            <a:rect l="l" t="t" r="r" b="b"/>
            <a:pathLst>
              <a:path w="4751832" h="864108">
                <a:moveTo>
                  <a:pt x="0" y="864108"/>
                </a:moveTo>
                <a:lnTo>
                  <a:pt x="4751832" y="864108"/>
                </a:lnTo>
                <a:lnTo>
                  <a:pt x="4751832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3720084" y="5516880"/>
            <a:ext cx="4751832" cy="864108"/>
          </a:xfrm>
          <a:custGeom>
            <a:avLst/>
            <a:gdLst/>
            <a:ahLst/>
            <a:cxnLst/>
            <a:rect l="l" t="t" r="r" b="b"/>
            <a:pathLst>
              <a:path w="4751832" h="864108">
                <a:moveTo>
                  <a:pt x="0" y="864108"/>
                </a:moveTo>
                <a:lnTo>
                  <a:pt x="4751832" y="864108"/>
                </a:lnTo>
                <a:lnTo>
                  <a:pt x="4751832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4613279" y="1602249"/>
            <a:ext cx="155187" cy="39726"/>
          </a:xfrm>
          <a:custGeom>
            <a:avLst/>
            <a:gdLst/>
            <a:ahLst/>
            <a:cxnLst/>
            <a:rect l="l" t="t" r="r" b="b"/>
            <a:pathLst>
              <a:path w="155187" h="39726">
                <a:moveTo>
                  <a:pt x="155187" y="39726"/>
                </a:moveTo>
                <a:lnTo>
                  <a:pt x="0" y="0"/>
                </a:lnTo>
                <a:lnTo>
                  <a:pt x="18616" y="39726"/>
                </a:lnTo>
                <a:lnTo>
                  <a:pt x="155187" y="397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4287268" y="1672947"/>
            <a:ext cx="155187" cy="39714"/>
          </a:xfrm>
          <a:custGeom>
            <a:avLst/>
            <a:gdLst/>
            <a:ahLst/>
            <a:cxnLst/>
            <a:rect l="l" t="t" r="r" b="b"/>
            <a:pathLst>
              <a:path w="155187" h="39714">
                <a:moveTo>
                  <a:pt x="0" y="0"/>
                </a:moveTo>
                <a:lnTo>
                  <a:pt x="155187" y="39714"/>
                </a:lnTo>
                <a:lnTo>
                  <a:pt x="1365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296755" y="1639235"/>
            <a:ext cx="335326" cy="0"/>
          </a:xfrm>
          <a:custGeom>
            <a:avLst/>
            <a:gdLst/>
            <a:ahLst/>
            <a:cxnLst/>
            <a:rect l="l" t="t" r="r" b="b"/>
            <a:pathLst>
              <a:path w="335326" h="0">
                <a:moveTo>
                  <a:pt x="335326" y="0"/>
                </a:moveTo>
                <a:lnTo>
                  <a:pt x="0" y="0"/>
                </a:lnTo>
              </a:path>
            </a:pathLst>
          </a:custGeom>
          <a:ln w="29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4287268" y="1634323"/>
            <a:ext cx="344626" cy="0"/>
          </a:xfrm>
          <a:custGeom>
            <a:avLst/>
            <a:gdLst/>
            <a:ahLst/>
            <a:cxnLst/>
            <a:rect l="l" t="t" r="r" b="b"/>
            <a:pathLst>
              <a:path w="344626" h="0">
                <a:moveTo>
                  <a:pt x="0" y="0"/>
                </a:moveTo>
                <a:lnTo>
                  <a:pt x="344626" y="0"/>
                </a:lnTo>
              </a:path>
            </a:pathLst>
          </a:custGeom>
          <a:ln w="16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429988" y="1685143"/>
            <a:ext cx="335698" cy="0"/>
          </a:xfrm>
          <a:custGeom>
            <a:avLst/>
            <a:gdLst/>
            <a:ahLst/>
            <a:cxnLst/>
            <a:rect l="l" t="t" r="r" b="b"/>
            <a:pathLst>
              <a:path w="335698" h="0">
                <a:moveTo>
                  <a:pt x="0" y="0"/>
                </a:moveTo>
                <a:lnTo>
                  <a:pt x="335698" y="0"/>
                </a:lnTo>
              </a:path>
            </a:pathLst>
          </a:custGeom>
          <a:ln w="29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4423855" y="1680597"/>
            <a:ext cx="344626" cy="0"/>
          </a:xfrm>
          <a:custGeom>
            <a:avLst/>
            <a:gdLst/>
            <a:ahLst/>
            <a:cxnLst/>
            <a:rect l="l" t="t" r="r" b="b"/>
            <a:pathLst>
              <a:path w="344626" h="0">
                <a:moveTo>
                  <a:pt x="0" y="0"/>
                </a:moveTo>
                <a:lnTo>
                  <a:pt x="344626" y="0"/>
                </a:lnTo>
              </a:path>
            </a:pathLst>
          </a:custGeom>
          <a:ln w="16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5072972" y="1065139"/>
            <a:ext cx="155109" cy="39726"/>
          </a:xfrm>
          <a:custGeom>
            <a:avLst/>
            <a:gdLst/>
            <a:ahLst/>
            <a:cxnLst/>
            <a:rect l="l" t="t" r="r" b="b"/>
            <a:pathLst>
              <a:path w="155109" h="39726">
                <a:moveTo>
                  <a:pt x="155109" y="39726"/>
                </a:moveTo>
                <a:lnTo>
                  <a:pt x="0" y="0"/>
                </a:lnTo>
                <a:lnTo>
                  <a:pt x="18476" y="39726"/>
                </a:lnTo>
                <a:lnTo>
                  <a:pt x="155109" y="397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746884" y="1135471"/>
            <a:ext cx="155140" cy="40076"/>
          </a:xfrm>
          <a:custGeom>
            <a:avLst/>
            <a:gdLst/>
            <a:ahLst/>
            <a:cxnLst/>
            <a:rect l="l" t="t" r="r" b="b"/>
            <a:pathLst>
              <a:path w="155140" h="40076">
                <a:moveTo>
                  <a:pt x="0" y="0"/>
                </a:moveTo>
                <a:lnTo>
                  <a:pt x="155140" y="40076"/>
                </a:lnTo>
                <a:lnTo>
                  <a:pt x="1335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756371" y="1101759"/>
            <a:ext cx="335388" cy="0"/>
          </a:xfrm>
          <a:custGeom>
            <a:avLst/>
            <a:gdLst/>
            <a:ahLst/>
            <a:cxnLst/>
            <a:rect l="l" t="t" r="r" b="b"/>
            <a:pathLst>
              <a:path w="335388" h="0">
                <a:moveTo>
                  <a:pt x="335388" y="0"/>
                </a:moveTo>
                <a:lnTo>
                  <a:pt x="0" y="0"/>
                </a:lnTo>
              </a:path>
            </a:pathLst>
          </a:custGeom>
          <a:ln w="29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746884" y="1097213"/>
            <a:ext cx="344626" cy="0"/>
          </a:xfrm>
          <a:custGeom>
            <a:avLst/>
            <a:gdLst/>
            <a:ahLst/>
            <a:cxnLst/>
            <a:rect l="l" t="t" r="r" b="b"/>
            <a:pathLst>
              <a:path w="344626" h="0">
                <a:moveTo>
                  <a:pt x="0" y="0"/>
                </a:moveTo>
                <a:lnTo>
                  <a:pt x="344626" y="0"/>
                </a:lnTo>
              </a:path>
            </a:pathLst>
          </a:custGeom>
          <a:ln w="16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4886654" y="1148033"/>
            <a:ext cx="338633" cy="0"/>
          </a:xfrm>
          <a:custGeom>
            <a:avLst/>
            <a:gdLst/>
            <a:ahLst/>
            <a:cxnLst/>
            <a:rect l="l" t="t" r="r" b="b"/>
            <a:pathLst>
              <a:path w="338633" h="0">
                <a:moveTo>
                  <a:pt x="0" y="0"/>
                </a:moveTo>
                <a:lnTo>
                  <a:pt x="338633" y="0"/>
                </a:lnTo>
              </a:path>
            </a:pathLst>
          </a:custGeom>
          <a:ln w="29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880443" y="1143122"/>
            <a:ext cx="347592" cy="0"/>
          </a:xfrm>
          <a:custGeom>
            <a:avLst/>
            <a:gdLst/>
            <a:ahLst/>
            <a:cxnLst/>
            <a:rect l="l" t="t" r="r" b="b"/>
            <a:pathLst>
              <a:path w="347592" h="0">
                <a:moveTo>
                  <a:pt x="0" y="0"/>
                </a:moveTo>
                <a:lnTo>
                  <a:pt x="347592" y="0"/>
                </a:lnTo>
              </a:path>
            </a:pathLst>
          </a:custGeom>
          <a:ln w="16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215640" y="1403603"/>
            <a:ext cx="144780" cy="647700"/>
          </a:xfrm>
          <a:custGeom>
            <a:avLst/>
            <a:gdLst/>
            <a:ahLst/>
            <a:cxnLst/>
            <a:rect l="l" t="t" r="r" b="b"/>
            <a:pathLst>
              <a:path w="144780" h="647700">
                <a:moveTo>
                  <a:pt x="144780" y="647700"/>
                </a:moveTo>
                <a:lnTo>
                  <a:pt x="104477" y="647222"/>
                </a:lnTo>
                <a:lnTo>
                  <a:pt x="68557" y="645881"/>
                </a:lnTo>
                <a:lnTo>
                  <a:pt x="38608" y="643816"/>
                </a:lnTo>
                <a:lnTo>
                  <a:pt x="16219" y="641164"/>
                </a:lnTo>
                <a:lnTo>
                  <a:pt x="0" y="635635"/>
                </a:lnTo>
                <a:lnTo>
                  <a:pt x="0" y="12065"/>
                </a:lnTo>
                <a:lnTo>
                  <a:pt x="21639" y="5741"/>
                </a:lnTo>
                <a:lnTo>
                  <a:pt x="46307" y="3239"/>
                </a:lnTo>
                <a:lnTo>
                  <a:pt x="78089" y="1363"/>
                </a:lnTo>
                <a:lnTo>
                  <a:pt x="115398" y="250"/>
                </a:lnTo>
                <a:lnTo>
                  <a:pt x="135628" y="23"/>
                </a:lnTo>
                <a:lnTo>
                  <a:pt x="144780" y="0"/>
                </a:lnTo>
              </a:path>
            </a:pathLst>
          </a:custGeom>
          <a:ln w="1523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6422136" y="1367027"/>
            <a:ext cx="216408" cy="647700"/>
          </a:xfrm>
          <a:custGeom>
            <a:avLst/>
            <a:gdLst/>
            <a:ahLst/>
            <a:cxnLst/>
            <a:rect l="l" t="t" r="r" b="b"/>
            <a:pathLst>
              <a:path w="216408" h="647700">
                <a:moveTo>
                  <a:pt x="0" y="0"/>
                </a:moveTo>
                <a:lnTo>
                  <a:pt x="40887" y="323"/>
                </a:lnTo>
                <a:lnTo>
                  <a:pt x="79206" y="1253"/>
                </a:lnTo>
                <a:lnTo>
                  <a:pt x="114243" y="2728"/>
                </a:lnTo>
                <a:lnTo>
                  <a:pt x="145284" y="4687"/>
                </a:lnTo>
                <a:lnTo>
                  <a:pt x="171616" y="7069"/>
                </a:lnTo>
                <a:lnTo>
                  <a:pt x="200725" y="11303"/>
                </a:lnTo>
                <a:lnTo>
                  <a:pt x="216408" y="18034"/>
                </a:lnTo>
                <a:lnTo>
                  <a:pt x="216408" y="629666"/>
                </a:lnTo>
                <a:lnTo>
                  <a:pt x="193408" y="637741"/>
                </a:lnTo>
                <a:lnTo>
                  <a:pt x="160383" y="641752"/>
                </a:lnTo>
                <a:lnTo>
                  <a:pt x="131841" y="643951"/>
                </a:lnTo>
                <a:lnTo>
                  <a:pt x="98912" y="645699"/>
                </a:lnTo>
                <a:lnTo>
                  <a:pt x="62308" y="646936"/>
                </a:lnTo>
                <a:lnTo>
                  <a:pt x="22744" y="647600"/>
                </a:lnTo>
                <a:lnTo>
                  <a:pt x="2074" y="647699"/>
                </a:lnTo>
                <a:lnTo>
                  <a:pt x="0" y="647700"/>
                </a:lnTo>
              </a:path>
            </a:pathLst>
          </a:custGeom>
          <a:ln w="152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835146" y="133205"/>
            <a:ext cx="367355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S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olution</a:t>
            </a:r>
            <a:r>
              <a:rPr dirty="0" smtClean="0" baseline="1044" sz="3600" spc="9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d’un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mon</a:t>
            </a:r>
            <a:r>
              <a:rPr dirty="0" smtClean="0" baseline="1044" sz="3600" spc="-29" b="1">
                <a:solidFill>
                  <a:srgbClr val="C00000"/>
                </a:solidFill>
                <a:latin typeface="Segoe UI"/>
                <a:cs typeface="Segoe UI"/>
              </a:rPr>
              <a:t>o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aci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d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21702" y="133205"/>
            <a:ext cx="87944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fa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i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ble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615231" y="833120"/>
            <a:ext cx="131103" cy="176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dirty="0" smtClean="0" sz="1200" spc="0">
                <a:latin typeface="Symbol"/>
                <a:cs typeface="Symbol"/>
              </a:rPr>
              <a:t>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425486" y="833120"/>
            <a:ext cx="131103" cy="176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dirty="0" smtClean="0" sz="1200" spc="0">
                <a:latin typeface="Symbol"/>
                <a:cs typeface="Symbol"/>
              </a:rPr>
              <a:t>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33743" y="864564"/>
            <a:ext cx="1371916" cy="328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spcBef>
                <a:spcPts val="125"/>
              </a:spcBef>
            </a:pPr>
            <a:r>
              <a:rPr dirty="0" smtClean="0" baseline="7246" sz="3000" u="sng">
                <a:latin typeface="Times New Roman"/>
                <a:cs typeface="Times New Roman"/>
              </a:rPr>
              <a:t>[</a:t>
            </a:r>
            <a:r>
              <a:rPr dirty="0" smtClean="0" baseline="7246" sz="3000" spc="-400" u="sng">
                <a:latin typeface="Times New Roman"/>
                <a:cs typeface="Times New Roman"/>
              </a:rPr>
              <a:t> </a:t>
            </a:r>
            <a:r>
              <a:rPr dirty="0" smtClean="0" baseline="7246" sz="3000" spc="0" i="1" u="sng">
                <a:latin typeface="Times New Roman"/>
                <a:cs typeface="Times New Roman"/>
              </a:rPr>
              <a:t>B</a:t>
            </a:r>
            <a:r>
              <a:rPr dirty="0" smtClean="0" baseline="7246" sz="3000" spc="0" i="1" u="sng">
                <a:latin typeface="Times New Roman"/>
                <a:cs typeface="Times New Roman"/>
              </a:rPr>
              <a:t> </a:t>
            </a:r>
            <a:r>
              <a:rPr dirty="0" smtClean="0" baseline="7246" sz="3000" spc="154" i="1" u="sng">
                <a:latin typeface="Times New Roman"/>
                <a:cs typeface="Times New Roman"/>
              </a:rPr>
              <a:t> </a:t>
            </a:r>
            <a:r>
              <a:rPr dirty="0" smtClean="0" baseline="7246" sz="3000" spc="9" u="sng">
                <a:latin typeface="Times New Roman"/>
                <a:cs typeface="Times New Roman"/>
              </a:rPr>
              <a:t>]</a:t>
            </a:r>
            <a:r>
              <a:rPr dirty="0" smtClean="0" baseline="7246" sz="3000" spc="84" u="sng">
                <a:latin typeface="Times New Roman"/>
                <a:cs typeface="Times New Roman"/>
              </a:rPr>
              <a:t>[</a:t>
            </a:r>
            <a:r>
              <a:rPr dirty="0" smtClean="0" baseline="7246" sz="3000" spc="0" i="1" u="sng">
                <a:latin typeface="Times New Roman"/>
                <a:cs typeface="Times New Roman"/>
              </a:rPr>
              <a:t>H</a:t>
            </a:r>
            <a:r>
              <a:rPr dirty="0" smtClean="0" baseline="7246" sz="3000" spc="-314" i="1" u="sng">
                <a:latin typeface="Times New Roman"/>
                <a:cs typeface="Times New Roman"/>
              </a:rPr>
              <a:t> </a:t>
            </a:r>
            <a:r>
              <a:rPr dirty="0" smtClean="0" baseline="-12078" sz="1800" spc="0" u="sng">
                <a:latin typeface="Times New Roman"/>
                <a:cs typeface="Times New Roman"/>
              </a:rPr>
              <a:t>3</a:t>
            </a:r>
            <a:r>
              <a:rPr dirty="0" smtClean="0" baseline="-12078" sz="1800" spc="-234" u="sng">
                <a:latin typeface="Times New Roman"/>
                <a:cs typeface="Times New Roman"/>
              </a:rPr>
              <a:t> </a:t>
            </a:r>
            <a:r>
              <a:rPr dirty="0" smtClean="0" baseline="7246" sz="3000" spc="0" i="1" u="sng">
                <a:latin typeface="Times New Roman"/>
                <a:cs typeface="Times New Roman"/>
              </a:rPr>
              <a:t>O</a:t>
            </a:r>
            <a:r>
              <a:rPr dirty="0" smtClean="0" baseline="7246" sz="3000" spc="0" i="1" u="sng">
                <a:latin typeface="Times New Roman"/>
                <a:cs typeface="Times New Roman"/>
              </a:rPr>
              <a:t> </a:t>
            </a:r>
            <a:r>
              <a:rPr dirty="0" smtClean="0" baseline="7246" sz="3000" spc="159" i="1" u="sng">
                <a:latin typeface="Times New Roman"/>
                <a:cs typeface="Times New Roman"/>
              </a:rPr>
              <a:t> </a:t>
            </a:r>
            <a:r>
              <a:rPr dirty="0" smtClean="0" baseline="7246" sz="3000" spc="0" u="sng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70647" y="871112"/>
            <a:ext cx="343783" cy="391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5"/>
              </a:lnSpc>
              <a:spcBef>
                <a:spcPts val="150"/>
              </a:spcBef>
            </a:pPr>
            <a:r>
              <a:rPr dirty="0" smtClean="0" baseline="-4044" sz="3225" spc="-14">
                <a:latin typeface="Arial"/>
                <a:cs typeface="Arial"/>
              </a:rPr>
              <a:t>B</a:t>
            </a:r>
            <a:r>
              <a:rPr dirty="0" smtClean="0" baseline="27377" sz="2700" spc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09281" y="871112"/>
            <a:ext cx="1015013" cy="977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49">
              <a:lnSpc>
                <a:spcPts val="3400"/>
              </a:lnSpc>
              <a:spcBef>
                <a:spcPts val="170"/>
              </a:spcBef>
            </a:pPr>
            <a:r>
              <a:rPr dirty="0" smtClean="0" baseline="4044" sz="3225" spc="0">
                <a:latin typeface="Arial"/>
                <a:cs typeface="Arial"/>
              </a:rPr>
              <a:t>+</a:t>
            </a:r>
            <a:r>
              <a:rPr dirty="0" smtClean="0" baseline="4044" sz="3225" spc="27">
                <a:latin typeface="Arial"/>
                <a:cs typeface="Arial"/>
              </a:rPr>
              <a:t> </a:t>
            </a:r>
            <a:r>
              <a:rPr dirty="0" smtClean="0" baseline="4044" sz="3225" spc="-14">
                <a:latin typeface="Arial"/>
                <a:cs typeface="Arial"/>
              </a:rPr>
              <a:t>H</a:t>
            </a:r>
            <a:r>
              <a:rPr dirty="0" smtClean="0" baseline="-9662" sz="2700" spc="14">
                <a:latin typeface="Arial"/>
                <a:cs typeface="Arial"/>
              </a:rPr>
              <a:t>3</a:t>
            </a:r>
            <a:r>
              <a:rPr dirty="0" smtClean="0" baseline="4044" sz="3225" spc="-14">
                <a:latin typeface="Arial"/>
                <a:cs typeface="Arial"/>
              </a:rPr>
              <a:t>O</a:t>
            </a:r>
            <a:r>
              <a:rPr dirty="0" smtClean="0" baseline="37040" sz="2700" spc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12700" marR="62200">
              <a:lnSpc>
                <a:spcPts val="2472"/>
              </a:lnSpc>
              <a:spcBef>
                <a:spcPts val="539"/>
              </a:spcBef>
            </a:pPr>
            <a:r>
              <a:rPr dirty="0" smtClean="0" sz="2150" spc="-14">
                <a:latin typeface="Arial"/>
                <a:cs typeface="Arial"/>
              </a:rPr>
              <a:t>H</a:t>
            </a:r>
            <a:r>
              <a:rPr dirty="0" smtClean="0" baseline="-14493" sz="2700" spc="14">
                <a:latin typeface="Arial"/>
                <a:cs typeface="Arial"/>
              </a:rPr>
              <a:t>3</a:t>
            </a:r>
            <a:r>
              <a:rPr dirty="0" smtClean="0" sz="2150" spc="-14">
                <a:latin typeface="Arial"/>
                <a:cs typeface="Arial"/>
              </a:rPr>
              <a:t>O</a:t>
            </a:r>
            <a:r>
              <a:rPr dirty="0" smtClean="0" baseline="32208" sz="2700" spc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83871" y="993700"/>
            <a:ext cx="1318704" cy="351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5"/>
              </a:lnSpc>
              <a:spcBef>
                <a:spcPts val="134"/>
              </a:spcBef>
            </a:pPr>
            <a:r>
              <a:rPr dirty="0" smtClean="0" baseline="8089" sz="3225" spc="-39">
                <a:latin typeface="Arial"/>
                <a:cs typeface="Arial"/>
              </a:rPr>
              <a:t>B</a:t>
            </a:r>
            <a:r>
              <a:rPr dirty="0" smtClean="0" baseline="8089" sz="3225" spc="0">
                <a:latin typeface="Arial"/>
                <a:cs typeface="Arial"/>
              </a:rPr>
              <a:t>H</a:t>
            </a:r>
            <a:r>
              <a:rPr dirty="0" smtClean="0" baseline="8089" sz="3225" spc="19">
                <a:latin typeface="Arial"/>
                <a:cs typeface="Arial"/>
              </a:rPr>
              <a:t> </a:t>
            </a:r>
            <a:r>
              <a:rPr dirty="0" smtClean="0" baseline="8089" sz="3225" spc="0">
                <a:latin typeface="Arial"/>
                <a:cs typeface="Arial"/>
              </a:rPr>
              <a:t>+</a:t>
            </a:r>
            <a:r>
              <a:rPr dirty="0" smtClean="0" baseline="8089" sz="3225" spc="7">
                <a:latin typeface="Arial"/>
                <a:cs typeface="Arial"/>
              </a:rPr>
              <a:t> </a:t>
            </a:r>
            <a:r>
              <a:rPr dirty="0" smtClean="0" baseline="8089" sz="3225" spc="9">
                <a:latin typeface="Arial"/>
                <a:cs typeface="Arial"/>
              </a:rPr>
              <a:t>H</a:t>
            </a:r>
            <a:r>
              <a:rPr dirty="0" smtClean="0" baseline="-4831" sz="2700" spc="14">
                <a:latin typeface="Arial"/>
                <a:cs typeface="Arial"/>
              </a:rPr>
              <a:t>2</a:t>
            </a:r>
            <a:r>
              <a:rPr dirty="0" smtClean="0" baseline="8089" sz="3225" spc="0">
                <a:latin typeface="Arial"/>
                <a:cs typeface="Arial"/>
              </a:rPr>
              <a:t>O</a:t>
            </a:r>
            <a:endParaRPr sz="21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47264" y="1032327"/>
            <a:ext cx="583600" cy="288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5"/>
              </a:lnSpc>
              <a:spcBef>
                <a:spcPts val="110"/>
              </a:spcBef>
            </a:pPr>
            <a:r>
              <a:rPr dirty="0" smtClean="0" sz="2000" spc="0" i="1">
                <a:latin typeface="Times New Roman"/>
                <a:cs typeface="Times New Roman"/>
              </a:rPr>
              <a:t>K</a:t>
            </a:r>
            <a:r>
              <a:rPr dirty="0" smtClean="0" sz="2000" spc="0" i="1">
                <a:latin typeface="Times New Roman"/>
                <a:cs typeface="Times New Roman"/>
              </a:rPr>
              <a:t>  </a:t>
            </a:r>
            <a:r>
              <a:rPr dirty="0" smtClean="0" sz="2000" spc="131" i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43429" y="1187478"/>
            <a:ext cx="123693" cy="176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sz="1200" spc="0" i="1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02084" y="1238451"/>
            <a:ext cx="627677" cy="284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dirty="0" smtClean="0" sz="2000" spc="109">
                <a:latin typeface="Times New Roman"/>
                <a:cs typeface="Times New Roman"/>
              </a:rPr>
              <a:t>[</a:t>
            </a:r>
            <a:r>
              <a:rPr dirty="0" smtClean="0" sz="2000" spc="-9" i="1">
                <a:latin typeface="Times New Roman"/>
                <a:cs typeface="Times New Roman"/>
              </a:rPr>
              <a:t>B</a:t>
            </a:r>
            <a:r>
              <a:rPr dirty="0" smtClean="0" sz="2000" spc="0" i="1">
                <a:latin typeface="Times New Roman"/>
                <a:cs typeface="Times New Roman"/>
              </a:rPr>
              <a:t>H</a:t>
            </a:r>
            <a:r>
              <a:rPr dirty="0" smtClean="0" sz="2000" spc="-179" i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11373" y="1408222"/>
            <a:ext cx="803959" cy="39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20"/>
              </a:lnSpc>
              <a:spcBef>
                <a:spcPts val="151"/>
              </a:spcBef>
            </a:pPr>
            <a:r>
              <a:rPr dirty="0" smtClean="0" baseline="-4044" sz="3225" spc="-14">
                <a:latin typeface="Arial"/>
                <a:cs typeface="Arial"/>
              </a:rPr>
              <a:t>O</a:t>
            </a:r>
            <a:r>
              <a:rPr dirty="0" smtClean="0" baseline="-4044" sz="3225" spc="-14">
                <a:latin typeface="Arial"/>
                <a:cs typeface="Arial"/>
              </a:rPr>
              <a:t>H</a:t>
            </a:r>
            <a:r>
              <a:rPr dirty="0" smtClean="0" baseline="27377" sz="2700" spc="0">
                <a:latin typeface="Arial"/>
                <a:cs typeface="Arial"/>
              </a:rPr>
              <a:t>-</a:t>
            </a:r>
            <a:r>
              <a:rPr dirty="0" smtClean="0" baseline="27377" sz="2700" spc="97">
                <a:latin typeface="Arial"/>
                <a:cs typeface="Arial"/>
              </a:rPr>
              <a:t> </a:t>
            </a:r>
            <a:r>
              <a:rPr dirty="0" smtClean="0" baseline="-4044" sz="3225" spc="0">
                <a:latin typeface="Arial"/>
                <a:cs typeface="Arial"/>
              </a:rPr>
              <a:t>+</a:t>
            </a:r>
            <a:endParaRPr sz="21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83239" y="1531170"/>
            <a:ext cx="781247" cy="351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5"/>
              </a:lnSpc>
              <a:spcBef>
                <a:spcPts val="134"/>
              </a:spcBef>
            </a:pPr>
            <a:r>
              <a:rPr dirty="0" smtClean="0" baseline="8089" sz="3225" spc="14">
                <a:latin typeface="Arial"/>
                <a:cs typeface="Arial"/>
              </a:rPr>
              <a:t>2</a:t>
            </a:r>
            <a:r>
              <a:rPr dirty="0" smtClean="0" baseline="8089" sz="3225" spc="-39">
                <a:latin typeface="Arial"/>
                <a:cs typeface="Arial"/>
              </a:rPr>
              <a:t>H</a:t>
            </a:r>
            <a:r>
              <a:rPr dirty="0" smtClean="0" baseline="-4831" sz="2700" spc="9">
                <a:latin typeface="Arial"/>
                <a:cs typeface="Arial"/>
              </a:rPr>
              <a:t>2</a:t>
            </a:r>
            <a:r>
              <a:rPr dirty="0" smtClean="0" baseline="8089" sz="3225" spc="0">
                <a:latin typeface="Arial"/>
                <a:cs typeface="Arial"/>
              </a:rPr>
              <a:t>O</a:t>
            </a:r>
            <a:endParaRPr sz="21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68221" y="1606322"/>
            <a:ext cx="154289" cy="20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dirty="0" smtClean="0" sz="1400" spc="0">
                <a:latin typeface="Symbol"/>
                <a:cs typeface="Symbol"/>
              </a:rPr>
              <a:t>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06025" y="1606322"/>
            <a:ext cx="154289" cy="20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dirty="0" smtClean="0" sz="1400" spc="0">
                <a:latin typeface="Symbol"/>
                <a:cs typeface="Symbol"/>
              </a:rPr>
              <a:t>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68038" y="1638557"/>
            <a:ext cx="2559104" cy="389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dirty="0" smtClean="0" baseline="7246" sz="3600" spc="-29" i="1">
                <a:latin typeface="Times New Roman"/>
                <a:cs typeface="Times New Roman"/>
              </a:rPr>
              <a:t>K</a:t>
            </a:r>
            <a:r>
              <a:rPr dirty="0" smtClean="0" baseline="-12423" sz="2100" spc="0" i="1">
                <a:latin typeface="Times New Roman"/>
                <a:cs typeface="Times New Roman"/>
              </a:rPr>
              <a:t>W</a:t>
            </a:r>
            <a:r>
              <a:rPr dirty="0" smtClean="0" baseline="-12423" sz="2100" spc="0" i="1">
                <a:latin typeface="Times New Roman"/>
                <a:cs typeface="Times New Roman"/>
              </a:rPr>
              <a:t>  </a:t>
            </a:r>
            <a:r>
              <a:rPr dirty="0" smtClean="0" baseline="-12423" sz="2100" spc="35" i="1">
                <a:latin typeface="Times New Roman"/>
                <a:cs typeface="Times New Roman"/>
              </a:rPr>
              <a:t> </a:t>
            </a:r>
            <a:r>
              <a:rPr dirty="0" smtClean="0" baseline="6802" sz="3600" spc="0">
                <a:latin typeface="Symbol"/>
                <a:cs typeface="Symbol"/>
              </a:rPr>
              <a:t></a:t>
            </a:r>
            <a:r>
              <a:rPr dirty="0" smtClean="0" baseline="7246" sz="3600" spc="-222">
                <a:latin typeface="Times New Roman"/>
                <a:cs typeface="Times New Roman"/>
              </a:rPr>
              <a:t> </a:t>
            </a:r>
            <a:r>
              <a:rPr dirty="0" smtClean="0" baseline="7246" sz="3600" spc="109">
                <a:latin typeface="Times New Roman"/>
                <a:cs typeface="Times New Roman"/>
              </a:rPr>
              <a:t>[</a:t>
            </a:r>
            <a:r>
              <a:rPr dirty="0" smtClean="0" baseline="7246" sz="3600" spc="109" i="1">
                <a:latin typeface="Times New Roman"/>
                <a:cs typeface="Times New Roman"/>
              </a:rPr>
              <a:t>H</a:t>
            </a:r>
            <a:r>
              <a:rPr dirty="0" smtClean="0" baseline="-12423" sz="2100" spc="-25">
                <a:latin typeface="Times New Roman"/>
                <a:cs typeface="Times New Roman"/>
              </a:rPr>
              <a:t>3</a:t>
            </a:r>
            <a:r>
              <a:rPr dirty="0" smtClean="0" baseline="7246" sz="3600" spc="0" i="1">
                <a:latin typeface="Times New Roman"/>
                <a:cs typeface="Times New Roman"/>
              </a:rPr>
              <a:t>O</a:t>
            </a:r>
            <a:r>
              <a:rPr dirty="0" smtClean="0" baseline="7246" sz="3600" spc="0" i="1">
                <a:latin typeface="Times New Roman"/>
                <a:cs typeface="Times New Roman"/>
              </a:rPr>
              <a:t> </a:t>
            </a:r>
            <a:r>
              <a:rPr dirty="0" smtClean="0" baseline="7246" sz="3600" spc="183" i="1">
                <a:latin typeface="Times New Roman"/>
                <a:cs typeface="Times New Roman"/>
              </a:rPr>
              <a:t> </a:t>
            </a:r>
            <a:r>
              <a:rPr dirty="0" smtClean="0" baseline="7246" sz="3600" spc="-9">
                <a:latin typeface="Times New Roman"/>
                <a:cs typeface="Times New Roman"/>
              </a:rPr>
              <a:t>]</a:t>
            </a:r>
            <a:r>
              <a:rPr dirty="0" smtClean="0" baseline="7246" sz="3600" spc="-75">
                <a:latin typeface="Times New Roman"/>
                <a:cs typeface="Times New Roman"/>
              </a:rPr>
              <a:t>[</a:t>
            </a:r>
            <a:r>
              <a:rPr dirty="0" smtClean="0" baseline="7246" sz="3600" spc="0" i="1">
                <a:latin typeface="Times New Roman"/>
                <a:cs typeface="Times New Roman"/>
              </a:rPr>
              <a:t>OH</a:t>
            </a:r>
            <a:r>
              <a:rPr dirty="0" smtClean="0" baseline="7246" sz="3600" spc="0" i="1">
                <a:latin typeface="Times New Roman"/>
                <a:cs typeface="Times New Roman"/>
              </a:rPr>
              <a:t> </a:t>
            </a:r>
            <a:r>
              <a:rPr dirty="0" smtClean="0" baseline="7246" sz="3600" spc="357" i="1">
                <a:latin typeface="Times New Roman"/>
                <a:cs typeface="Times New Roman"/>
              </a:rPr>
              <a:t> </a:t>
            </a:r>
            <a:r>
              <a:rPr dirty="0" smtClean="0" baseline="7246" sz="3600" spc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6712" y="2411349"/>
            <a:ext cx="10869115" cy="539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Un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-14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al</a:t>
            </a:r>
            <a:r>
              <a:rPr dirty="0" smtClean="0" baseline="9102" sz="2700" spc="-9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ul</a:t>
            </a:r>
            <a:r>
              <a:rPr dirty="0" smtClean="0" baseline="9102" sz="2700" spc="1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ap</a:t>
            </a:r>
            <a:r>
              <a:rPr dirty="0" smtClean="0" baseline="9102" sz="2700" spc="4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mtClean="0" baseline="9102" sz="2700" spc="-29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9102" sz="2700" spc="-4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hé</a:t>
            </a:r>
            <a:r>
              <a:rPr dirty="0" smtClean="0" baseline="9102" sz="2700" spc="2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simple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du</a:t>
            </a:r>
            <a:r>
              <a:rPr dirty="0" smtClean="0" baseline="9102" sz="27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pH</a:t>
            </a:r>
            <a:r>
              <a:rPr dirty="0" smtClean="0" baseline="9102" sz="2700" spc="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-19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mtClean="0" baseline="9102" sz="2700" spc="4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9102" sz="27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9102" sz="2700" spc="-19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9102" sz="2700" spc="-2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baseline="9102" sz="27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à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4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uppo</a:t>
            </a:r>
            <a:r>
              <a:rPr dirty="0" smtClean="0" baseline="9102" sz="2700" spc="4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er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q</a:t>
            </a:r>
            <a:r>
              <a:rPr dirty="0" smtClean="0" baseline="9102" sz="2700" spc="4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e,</a:t>
            </a:r>
            <a:r>
              <a:rPr dirty="0" smtClean="0" baseline="9102" sz="2700" spc="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da</a:t>
            </a:r>
            <a:r>
              <a:rPr dirty="0" smtClean="0" baseline="9102" sz="2700" spc="4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4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9102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ut</a:t>
            </a:r>
            <a:r>
              <a:rPr dirty="0" smtClean="0" baseline="9102" sz="27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mtClean="0" baseline="9102" sz="2700" spc="6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dirty="0" smtClean="0" baseline="9102" sz="2700" spc="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es</a:t>
            </a:r>
            <a:r>
              <a:rPr dirty="0" smtClean="0" baseline="9102" sz="2700" spc="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ons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-4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dirty="0" smtClean="0" baseline="-6826" sz="1800" spc="4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r>
              <a:rPr dirty="0" smtClean="0" baseline="9102" sz="2700" spc="-4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38684" sz="1800" spc="0">
                <a:solidFill>
                  <a:srgbClr val="0000FF"/>
                </a:solidFill>
                <a:latin typeface="Calibri"/>
                <a:cs typeface="Calibri"/>
              </a:rPr>
              <a:t>+</a:t>
            </a:r>
            <a:r>
              <a:rPr dirty="0" smtClean="0" baseline="38684" sz="1800" spc="15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mtClean="0" baseline="9102" sz="27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9102" sz="2700" spc="-134">
                <a:solidFill>
                  <a:srgbClr val="0000FF"/>
                </a:solidFill>
                <a:latin typeface="Calibri"/>
                <a:cs typeface="Calibri"/>
              </a:rPr>
              <a:t>’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baseline="9102" sz="2700" spc="4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dirty="0" smtClean="0" baseline="9102" sz="2700" spc="-14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oionisa</a:t>
            </a:r>
            <a:r>
              <a:rPr dirty="0" smtClean="0" baseline="9102" sz="2700" spc="-4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9102" sz="27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mtClean="0" baseline="9102" sz="27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9102" sz="2700" spc="-139">
                <a:solidFill>
                  <a:srgbClr val="0000FF"/>
                </a:solidFill>
                <a:latin typeface="Calibri"/>
                <a:cs typeface="Calibri"/>
              </a:rPr>
              <a:t>’</a:t>
            </a:r>
            <a:r>
              <a:rPr dirty="0" smtClean="0" baseline="9102" sz="2700" spc="0">
                <a:solidFill>
                  <a:srgbClr val="0000FF"/>
                </a:solidFill>
                <a:latin typeface="Calibri"/>
                <a:cs typeface="Calibri"/>
              </a:rPr>
              <a:t>eau</a:t>
            </a:r>
            <a:endParaRPr sz="1800">
              <a:latin typeface="Calibri"/>
              <a:cs typeface="Calibri"/>
            </a:endParaRPr>
          </a:p>
          <a:p>
            <a:pPr marL="12700" marR="41857">
              <a:lnSpc>
                <a:spcPts val="1870"/>
              </a:lnSpc>
            </a:pP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so</a:t>
            </a:r>
            <a:r>
              <a:rPr dirty="0" smtClean="0" baseline="3034" sz="2700" spc="-9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négl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9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eables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19597" y="3140530"/>
            <a:ext cx="1164474" cy="281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0"/>
              </a:lnSpc>
              <a:spcBef>
                <a:spcPts val="106"/>
              </a:spcBef>
            </a:pPr>
            <a:r>
              <a:rPr dirty="0" smtClean="0" baseline="9058" sz="2400" spc="0">
                <a:latin typeface="Arial"/>
                <a:cs typeface="Arial"/>
              </a:rPr>
              <a:t>[</a:t>
            </a:r>
            <a:r>
              <a:rPr dirty="0" smtClean="0" baseline="9058" sz="2400" spc="4">
                <a:latin typeface="Arial"/>
                <a:cs typeface="Arial"/>
              </a:rPr>
              <a:t>H</a:t>
            </a:r>
            <a:r>
              <a:rPr dirty="0" smtClean="0" baseline="-11043" sz="1575" spc="-4">
                <a:latin typeface="Arial"/>
                <a:cs typeface="Arial"/>
              </a:rPr>
              <a:t>3</a:t>
            </a:r>
            <a:r>
              <a:rPr dirty="0" smtClean="0" baseline="9058" sz="2400" spc="-4">
                <a:latin typeface="Arial"/>
                <a:cs typeface="Arial"/>
              </a:rPr>
              <a:t>O</a:t>
            </a:r>
            <a:r>
              <a:rPr dirty="0" smtClean="0" baseline="41411" sz="1575" spc="0">
                <a:latin typeface="Arial"/>
                <a:cs typeface="Arial"/>
              </a:rPr>
              <a:t>+</a:t>
            </a:r>
            <a:r>
              <a:rPr dirty="0" smtClean="0" baseline="9058" sz="2400" spc="0">
                <a:latin typeface="Arial"/>
                <a:cs typeface="Arial"/>
              </a:rPr>
              <a:t>]</a:t>
            </a:r>
            <a:r>
              <a:rPr dirty="0" smtClean="0" baseline="9058" sz="2400" spc="8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=</a:t>
            </a:r>
            <a:r>
              <a:rPr dirty="0" smtClean="0" baseline="9058" sz="2400" spc="5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[</a:t>
            </a:r>
            <a:r>
              <a:rPr dirty="0" smtClean="0" baseline="9058" sz="2400" spc="9">
                <a:latin typeface="Arial"/>
                <a:cs typeface="Arial"/>
              </a:rPr>
              <a:t>B</a:t>
            </a:r>
            <a:r>
              <a:rPr dirty="0" smtClean="0" baseline="41411" sz="1575" spc="4">
                <a:latin typeface="Arial"/>
                <a:cs typeface="Arial"/>
              </a:rPr>
              <a:t>-</a:t>
            </a:r>
            <a:r>
              <a:rPr dirty="0" smtClean="0" baseline="9058" sz="2400" spc="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40763" y="3147153"/>
            <a:ext cx="3475874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La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neutral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té</a:t>
            </a:r>
            <a:r>
              <a:rPr dirty="0" smtClean="0" sz="1600" spc="-5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é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trique</a:t>
            </a:r>
            <a:r>
              <a:rPr dirty="0" smtClean="0" sz="1600" spc="-7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2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ution</a:t>
            </a:r>
            <a:r>
              <a:rPr dirty="0" smtClean="0" sz="1600" spc="-4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05038" y="3784293"/>
            <a:ext cx="584928" cy="234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89"/>
              </a:spcBef>
            </a:pPr>
            <a:r>
              <a:rPr dirty="0" smtClean="0" sz="1600" spc="0">
                <a:latin typeface="Arial"/>
                <a:cs typeface="Arial"/>
              </a:rPr>
              <a:t>+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[</a:t>
            </a:r>
            <a:r>
              <a:rPr dirty="0" smtClean="0" sz="1600" spc="14">
                <a:latin typeface="Arial"/>
                <a:cs typeface="Arial"/>
              </a:rPr>
              <a:t>B</a:t>
            </a:r>
            <a:r>
              <a:rPr dirty="0" smtClean="0" baseline="24846" sz="1575" spc="4">
                <a:latin typeface="Arial"/>
                <a:cs typeface="Arial"/>
              </a:rPr>
              <a:t>-</a:t>
            </a:r>
            <a:r>
              <a:rPr dirty="0" smtClean="0" sz="1600" spc="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99259" y="3790916"/>
            <a:ext cx="2596526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o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er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at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8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at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ère</a:t>
            </a:r>
            <a:r>
              <a:rPr dirty="0" smtClean="0" sz="1600" spc="-6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12614" y="3790916"/>
            <a:ext cx="460075" cy="274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5"/>
              </a:lnSpc>
              <a:spcBef>
                <a:spcPts val="103"/>
              </a:spcBef>
            </a:pPr>
            <a:r>
              <a:rPr dirty="0" smtClean="0" baseline="9058" sz="2400" spc="0">
                <a:latin typeface="Arial"/>
                <a:cs typeface="Arial"/>
              </a:rPr>
              <a:t>C</a:t>
            </a:r>
            <a:r>
              <a:rPr dirty="0" smtClean="0" baseline="-11043" sz="1575" spc="0">
                <a:latin typeface="Arial"/>
                <a:cs typeface="Arial"/>
              </a:rPr>
              <a:t>0</a:t>
            </a:r>
            <a:r>
              <a:rPr dirty="0" smtClean="0" baseline="-11043" sz="1575" spc="155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38514" y="3790916"/>
            <a:ext cx="45003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[BH]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35369" y="4298277"/>
            <a:ext cx="571369" cy="312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dirty="0" smtClean="0" baseline="-1449" sz="3000" i="1">
                <a:latin typeface="Times New Roman"/>
                <a:cs typeface="Times New Roman"/>
              </a:rPr>
              <a:t>O</a:t>
            </a:r>
            <a:r>
              <a:rPr dirty="0" smtClean="0" baseline="-1449" sz="3000" spc="-304" i="1">
                <a:latin typeface="Times New Roman"/>
                <a:cs typeface="Times New Roman"/>
              </a:rPr>
              <a:t> </a:t>
            </a:r>
            <a:r>
              <a:rPr dirty="0" smtClean="0" baseline="40221" sz="1725" spc="0">
                <a:latin typeface="Symbol"/>
                <a:cs typeface="Symbol"/>
              </a:rPr>
              <a:t></a:t>
            </a:r>
            <a:r>
              <a:rPr dirty="0" smtClean="0" baseline="42851" sz="1725" spc="52">
                <a:latin typeface="Times New Roman"/>
                <a:cs typeface="Times New Roman"/>
              </a:rPr>
              <a:t> </a:t>
            </a:r>
            <a:r>
              <a:rPr dirty="0" smtClean="0" baseline="-1449" sz="3000" spc="64">
                <a:latin typeface="Times New Roman"/>
                <a:cs typeface="Times New Roman"/>
              </a:rPr>
              <a:t>]</a:t>
            </a:r>
            <a:r>
              <a:rPr dirty="0" smtClean="0" baseline="42851" sz="1725" spc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40501" y="4329404"/>
            <a:ext cx="349788" cy="2818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114">
                <a:latin typeface="Times New Roman"/>
                <a:cs typeface="Times New Roman"/>
              </a:rPr>
              <a:t>[</a:t>
            </a:r>
            <a:r>
              <a:rPr dirty="0" smtClean="0" sz="2000" spc="0" i="1"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3039" y="4479399"/>
            <a:ext cx="989156" cy="1750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tabLst>
                <a:tab pos="952500" algn="l"/>
              </a:tabLst>
            </a:pPr>
            <a:r>
              <a:rPr dirty="0" smtClean="0" sz="1150" u="sng">
                <a:latin typeface="Times New Roman"/>
                <a:cs typeface="Times New Roman"/>
              </a:rPr>
              <a:t> </a:t>
            </a:r>
            <a:r>
              <a:rPr dirty="0" smtClean="0" sz="1150" u="sng">
                <a:latin typeface="Times New Roman"/>
                <a:cs typeface="Times New Roman"/>
              </a:rPr>
              <a:t>      </a:t>
            </a:r>
            <a:r>
              <a:rPr dirty="0" smtClean="0" sz="1150" spc="125" u="sng">
                <a:latin typeface="Times New Roman"/>
                <a:cs typeface="Times New Roman"/>
              </a:rPr>
              <a:t> </a:t>
            </a:r>
            <a:r>
              <a:rPr dirty="0" smtClean="0" sz="1150" spc="0" u="sng">
                <a:latin typeface="Times New Roman"/>
                <a:cs typeface="Times New Roman"/>
              </a:rPr>
              <a:t>3</a:t>
            </a:r>
            <a:r>
              <a:rPr dirty="0" smtClean="0" sz="1150" spc="0" u="sng">
                <a:latin typeface="Times New Roman"/>
                <a:cs typeface="Times New Roman"/>
              </a:rPr>
              <a:t> </a:t>
            </a:r>
            <a:r>
              <a:rPr dirty="0" smtClean="0" sz="1150" spc="0" u="sng">
                <a:latin typeface="Times New Roman"/>
                <a:cs typeface="Times New Roman"/>
              </a:rPr>
              <a:t>	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54018" y="4495474"/>
            <a:ext cx="582187" cy="285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95"/>
              </a:lnSpc>
              <a:spcBef>
                <a:spcPts val="109"/>
              </a:spcBef>
            </a:pPr>
            <a:r>
              <a:rPr dirty="0" smtClean="0" sz="2000" spc="0" i="1">
                <a:latin typeface="Times New Roman"/>
                <a:cs typeface="Times New Roman"/>
              </a:rPr>
              <a:t>K</a:t>
            </a:r>
            <a:r>
              <a:rPr dirty="0" smtClean="0" sz="2000" spc="0" i="1">
                <a:latin typeface="Times New Roman"/>
                <a:cs typeface="Times New Roman"/>
              </a:rPr>
              <a:t>  </a:t>
            </a:r>
            <a:r>
              <a:rPr dirty="0" smtClean="0" sz="2000" spc="128" i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50024" y="4509643"/>
            <a:ext cx="1439932" cy="265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[</a:t>
            </a:r>
            <a:r>
              <a:rPr dirty="0" smtClean="0" baseline="3034" sz="2700" spc="4">
                <a:latin typeface="Calibri"/>
                <a:cs typeface="Calibri"/>
              </a:rPr>
              <a:t>B</a:t>
            </a:r>
            <a:r>
              <a:rPr dirty="0" smtClean="0" baseline="3034" sz="2700" spc="-4">
                <a:latin typeface="Calibri"/>
                <a:cs typeface="Calibri"/>
              </a:rPr>
              <a:t>H</a:t>
            </a:r>
            <a:r>
              <a:rPr dirty="0" smtClean="0" baseline="3034" sz="2700" spc="0">
                <a:latin typeface="Calibri"/>
                <a:cs typeface="Calibri"/>
              </a:rPr>
              <a:t>]=C</a:t>
            </a:r>
            <a:r>
              <a:rPr dirty="0" smtClean="0" baseline="3034" sz="2700" spc="216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-[H</a:t>
            </a:r>
            <a:r>
              <a:rPr dirty="0" smtClean="0" baseline="3034" sz="2700" spc="199">
                <a:latin typeface="Calibri"/>
                <a:cs typeface="Calibri"/>
              </a:rPr>
              <a:t> </a:t>
            </a:r>
            <a:r>
              <a:rPr dirty="0" smtClean="0" baseline="3034" sz="2700" spc="-4">
                <a:latin typeface="Calibri"/>
                <a:cs typeface="Calibri"/>
              </a:rPr>
              <a:t>O</a:t>
            </a:r>
            <a:r>
              <a:rPr dirty="0" smtClean="0" baseline="27306" sz="1800" spc="0">
                <a:latin typeface="Calibri"/>
                <a:cs typeface="Calibri"/>
              </a:rPr>
              <a:t>+</a:t>
            </a:r>
            <a:r>
              <a:rPr dirty="0" smtClean="0" baseline="3034" sz="2700" spc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8962" y="4521073"/>
            <a:ext cx="47903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19">
                <a:latin typeface="Calibri"/>
                <a:cs typeface="Calibri"/>
              </a:rPr>
              <a:t>a</a:t>
            </a:r>
            <a:r>
              <a:rPr dirty="0" smtClean="0" baseline="3034" sz="2700" spc="-9">
                <a:latin typeface="Calibri"/>
                <a:cs typeface="Calibri"/>
              </a:rPr>
              <a:t>v</a:t>
            </a:r>
            <a:r>
              <a:rPr dirty="0" smtClean="0" baseline="3034" sz="2700" spc="0">
                <a:latin typeface="Calibri"/>
                <a:cs typeface="Calibri"/>
              </a:rPr>
              <a:t>ec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93991" y="4634611"/>
            <a:ext cx="48516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>
                <a:latin typeface="Calibri"/>
                <a:cs typeface="Calibri"/>
              </a:rPr>
              <a:t>0</a:t>
            </a:r>
            <a:r>
              <a:rPr dirty="0" smtClean="0" baseline="2275" sz="1800" spc="0">
                <a:latin typeface="Calibri"/>
                <a:cs typeface="Calibri"/>
              </a:rPr>
              <a:t>       </a:t>
            </a:r>
            <a:r>
              <a:rPr dirty="0" smtClean="0" baseline="2275" sz="1800" spc="54">
                <a:latin typeface="Calibri"/>
                <a:cs typeface="Calibri"/>
              </a:rPr>
              <a:t> </a:t>
            </a:r>
            <a:r>
              <a:rPr dirty="0" smtClean="0" baseline="2275" sz="1800" spc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0687" y="4649057"/>
            <a:ext cx="122876" cy="1750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sz="1150" spc="0" i="1">
                <a:latin typeface="Times New Roman"/>
                <a:cs typeface="Times New Roman"/>
              </a:rPr>
              <a:t>a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1084" y="4699515"/>
            <a:ext cx="625944" cy="2818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sz="2000" spc="109">
                <a:latin typeface="Times New Roman"/>
                <a:cs typeface="Times New Roman"/>
              </a:rPr>
              <a:t>[</a:t>
            </a:r>
            <a:r>
              <a:rPr dirty="0" smtClean="0" sz="2000" spc="-4" i="1">
                <a:latin typeface="Times New Roman"/>
                <a:cs typeface="Times New Roman"/>
              </a:rPr>
              <a:t>B</a:t>
            </a:r>
            <a:r>
              <a:rPr dirty="0" smtClean="0" sz="2000" spc="0" i="1">
                <a:latin typeface="Times New Roman"/>
                <a:cs typeface="Times New Roman"/>
              </a:rPr>
              <a:t>H</a:t>
            </a:r>
            <a:r>
              <a:rPr dirty="0" smtClean="0" sz="2000" spc="-191" i="1">
                <a:latin typeface="Times New Roman"/>
                <a:cs typeface="Times New Roman"/>
              </a:rPr>
              <a:t> </a:t>
            </a:r>
            <a:r>
              <a:rPr dirty="0" smtClean="0" sz="2000" spc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0084" y="5516880"/>
            <a:ext cx="4751832" cy="864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430656">
              <a:lnSpc>
                <a:spcPts val="2704"/>
              </a:lnSpc>
              <a:spcBef>
                <a:spcPts val="1068"/>
              </a:spcBef>
            </a:pPr>
            <a:r>
              <a:rPr dirty="0" smtClean="0" sz="2400" spc="-4">
                <a:latin typeface="Calibri"/>
                <a:cs typeface="Calibri"/>
              </a:rPr>
              <a:t>[</a:t>
            </a:r>
            <a:r>
              <a:rPr dirty="0" smtClean="0" sz="2400" spc="4">
                <a:latin typeface="Calibri"/>
                <a:cs typeface="Calibri"/>
              </a:rPr>
              <a:t>H</a:t>
            </a:r>
            <a:r>
              <a:rPr dirty="0" smtClean="0" baseline="-23893" sz="2400" spc="-4">
                <a:latin typeface="Calibri"/>
                <a:cs typeface="Calibri"/>
              </a:rPr>
              <a:t>3</a:t>
            </a:r>
            <a:r>
              <a:rPr dirty="0" smtClean="0" sz="2400" spc="-4">
                <a:latin typeface="Calibri"/>
                <a:cs typeface="Calibri"/>
              </a:rPr>
              <a:t>O</a:t>
            </a:r>
            <a:r>
              <a:rPr dirty="0" smtClean="0" baseline="23893" sz="2400" spc="-4">
                <a:latin typeface="Calibri"/>
                <a:cs typeface="Calibri"/>
              </a:rPr>
              <a:t>+</a:t>
            </a:r>
            <a:r>
              <a:rPr dirty="0" smtClean="0" sz="2400" spc="-4">
                <a:latin typeface="Calibri"/>
                <a:cs typeface="Calibri"/>
              </a:rPr>
              <a:t>]</a:t>
            </a:r>
            <a:r>
              <a:rPr dirty="0" smtClean="0" baseline="23893" sz="2400" spc="0">
                <a:latin typeface="Calibri"/>
                <a:cs typeface="Calibri"/>
              </a:rPr>
              <a:t>2</a:t>
            </a:r>
            <a:r>
              <a:rPr dirty="0" smtClean="0" baseline="23893" sz="2400" spc="195">
                <a:latin typeface="Calibri"/>
                <a:cs typeface="Calibri"/>
              </a:rPr>
              <a:t> </a:t>
            </a:r>
            <a:r>
              <a:rPr dirty="0" smtClean="0" sz="2400" spc="0">
                <a:latin typeface="Calibri"/>
                <a:cs typeface="Calibri"/>
              </a:rPr>
              <a:t>+</a:t>
            </a:r>
            <a:r>
              <a:rPr dirty="0" smtClean="0" sz="2400" spc="0">
                <a:latin typeface="Calibri"/>
                <a:cs typeface="Calibri"/>
              </a:rPr>
              <a:t> </a:t>
            </a:r>
            <a:r>
              <a:rPr dirty="0" smtClean="0" sz="2400" spc="-29">
                <a:latin typeface="Calibri"/>
                <a:cs typeface="Calibri"/>
              </a:rPr>
              <a:t>K</a:t>
            </a:r>
            <a:r>
              <a:rPr dirty="0" smtClean="0" baseline="-23893" sz="2400" spc="0">
                <a:latin typeface="Calibri"/>
                <a:cs typeface="Calibri"/>
              </a:rPr>
              <a:t>a</a:t>
            </a:r>
            <a:r>
              <a:rPr dirty="0" smtClean="0" baseline="-23893" sz="2400" spc="162">
                <a:latin typeface="Calibri"/>
                <a:cs typeface="Calibri"/>
              </a:rPr>
              <a:t> </a:t>
            </a:r>
            <a:r>
              <a:rPr dirty="0" smtClean="0" sz="2400" spc="-4">
                <a:latin typeface="Calibri"/>
                <a:cs typeface="Calibri"/>
              </a:rPr>
              <a:t>[</a:t>
            </a:r>
            <a:r>
              <a:rPr dirty="0" smtClean="0" sz="2400" spc="4">
                <a:latin typeface="Calibri"/>
                <a:cs typeface="Calibri"/>
              </a:rPr>
              <a:t>H</a:t>
            </a:r>
            <a:r>
              <a:rPr dirty="0" smtClean="0" baseline="-23893" sz="2400" spc="-4">
                <a:latin typeface="Calibri"/>
                <a:cs typeface="Calibri"/>
              </a:rPr>
              <a:t>3</a:t>
            </a:r>
            <a:r>
              <a:rPr dirty="0" smtClean="0" sz="2400" spc="-4">
                <a:latin typeface="Calibri"/>
                <a:cs typeface="Calibri"/>
              </a:rPr>
              <a:t>O</a:t>
            </a:r>
            <a:r>
              <a:rPr dirty="0" smtClean="0" baseline="23893" sz="2400" spc="-4">
                <a:latin typeface="Calibri"/>
                <a:cs typeface="Calibri"/>
              </a:rPr>
              <a:t>+</a:t>
            </a:r>
            <a:r>
              <a:rPr dirty="0" smtClean="0" sz="2400" spc="0">
                <a:latin typeface="Calibri"/>
                <a:cs typeface="Calibri"/>
              </a:rPr>
              <a:t>]</a:t>
            </a:r>
            <a:r>
              <a:rPr dirty="0" smtClean="0" sz="2400" spc="6">
                <a:latin typeface="Calibri"/>
                <a:cs typeface="Calibri"/>
              </a:rPr>
              <a:t> </a:t>
            </a:r>
            <a:r>
              <a:rPr dirty="0" smtClean="0" sz="2400" spc="0">
                <a:latin typeface="Calibri"/>
                <a:cs typeface="Calibri"/>
              </a:rPr>
              <a:t>–</a:t>
            </a:r>
            <a:r>
              <a:rPr dirty="0" smtClean="0" sz="2400" spc="0">
                <a:latin typeface="Calibri"/>
                <a:cs typeface="Calibri"/>
              </a:rPr>
              <a:t> </a:t>
            </a:r>
            <a:r>
              <a:rPr dirty="0" smtClean="0" sz="2400" spc="-34">
                <a:latin typeface="Calibri"/>
                <a:cs typeface="Calibri"/>
              </a:rPr>
              <a:t>K</a:t>
            </a:r>
            <a:r>
              <a:rPr dirty="0" smtClean="0" baseline="-23893" sz="2400" spc="0">
                <a:latin typeface="Calibri"/>
                <a:cs typeface="Calibri"/>
              </a:rPr>
              <a:t>a</a:t>
            </a:r>
            <a:r>
              <a:rPr dirty="0" smtClean="0" baseline="-23893" sz="2400" spc="-7">
                <a:latin typeface="Calibri"/>
                <a:cs typeface="Calibri"/>
              </a:rPr>
              <a:t> </a:t>
            </a:r>
            <a:r>
              <a:rPr dirty="0" smtClean="0" sz="2400" spc="4">
                <a:latin typeface="Calibri"/>
                <a:cs typeface="Calibri"/>
              </a:rPr>
              <a:t>C</a:t>
            </a:r>
            <a:r>
              <a:rPr dirty="0" smtClean="0" baseline="-23893" sz="2400" spc="0">
                <a:latin typeface="Calibri"/>
                <a:cs typeface="Calibri"/>
              </a:rPr>
              <a:t>0</a:t>
            </a:r>
            <a:r>
              <a:rPr dirty="0" smtClean="0" baseline="-23893" sz="2400" spc="169">
                <a:latin typeface="Calibri"/>
                <a:cs typeface="Calibri"/>
              </a:rPr>
              <a:t> </a:t>
            </a:r>
            <a:r>
              <a:rPr dirty="0" smtClean="0" sz="2400" spc="0">
                <a:latin typeface="Calibri"/>
                <a:cs typeface="Calibri"/>
              </a:rPr>
              <a:t>=</a:t>
            </a:r>
            <a:r>
              <a:rPr dirty="0" smtClean="0" sz="2400" spc="-9">
                <a:latin typeface="Calibri"/>
                <a:cs typeface="Calibri"/>
              </a:rPr>
              <a:t> </a:t>
            </a:r>
            <a:r>
              <a:rPr dirty="0" smtClean="0" sz="2400" spc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8604838" y="946002"/>
            <a:ext cx="14417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9415220" y="946002"/>
            <a:ext cx="14607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355739" y="4472858"/>
            <a:ext cx="3091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739959" y="4472858"/>
            <a:ext cx="55708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188128" y="1524664"/>
            <a:ext cx="161726" cy="41777"/>
          </a:xfrm>
          <a:custGeom>
            <a:avLst/>
            <a:gdLst/>
            <a:ahLst/>
            <a:cxnLst/>
            <a:rect l="l" t="t" r="r" b="b"/>
            <a:pathLst>
              <a:path w="161726" h="41777">
                <a:moveTo>
                  <a:pt x="161726" y="41777"/>
                </a:moveTo>
                <a:lnTo>
                  <a:pt x="0" y="0"/>
                </a:lnTo>
                <a:lnTo>
                  <a:pt x="19402" y="41777"/>
                </a:lnTo>
                <a:lnTo>
                  <a:pt x="161726" y="41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5702939" y="1598571"/>
            <a:ext cx="161721" cy="41772"/>
          </a:xfrm>
          <a:custGeom>
            <a:avLst/>
            <a:gdLst/>
            <a:ahLst/>
            <a:cxnLst/>
            <a:rect l="l" t="t" r="r" b="b"/>
            <a:pathLst>
              <a:path w="161721" h="41772">
                <a:moveTo>
                  <a:pt x="0" y="0"/>
                </a:moveTo>
                <a:lnTo>
                  <a:pt x="161721" y="41772"/>
                </a:lnTo>
                <a:lnTo>
                  <a:pt x="142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706172" y="1560013"/>
            <a:ext cx="498122" cy="0"/>
          </a:xfrm>
          <a:custGeom>
            <a:avLst/>
            <a:gdLst/>
            <a:ahLst/>
            <a:cxnLst/>
            <a:rect l="l" t="t" r="r" b="b"/>
            <a:pathLst>
              <a:path w="498122" h="0">
                <a:moveTo>
                  <a:pt x="498122" y="0"/>
                </a:moveTo>
                <a:lnTo>
                  <a:pt x="0" y="0"/>
                </a:lnTo>
              </a:path>
            </a:pathLst>
          </a:custGeom>
          <a:ln w="66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702939" y="1558408"/>
            <a:ext cx="504596" cy="0"/>
          </a:xfrm>
          <a:custGeom>
            <a:avLst/>
            <a:gdLst/>
            <a:ahLst/>
            <a:cxnLst/>
            <a:rect l="l" t="t" r="r" b="b"/>
            <a:pathLst>
              <a:path w="504596" h="0">
                <a:moveTo>
                  <a:pt x="0" y="0"/>
                </a:moveTo>
                <a:lnTo>
                  <a:pt x="504596" y="0"/>
                </a:lnTo>
              </a:path>
            </a:pathLst>
          </a:custGeom>
          <a:ln w="173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848494" y="1608211"/>
            <a:ext cx="498124" cy="0"/>
          </a:xfrm>
          <a:custGeom>
            <a:avLst/>
            <a:gdLst/>
            <a:ahLst/>
            <a:cxnLst/>
            <a:rect l="l" t="t" r="r" b="b"/>
            <a:pathLst>
              <a:path w="498124" h="0">
                <a:moveTo>
                  <a:pt x="0" y="0"/>
                </a:moveTo>
                <a:lnTo>
                  <a:pt x="498124" y="0"/>
                </a:lnTo>
              </a:path>
            </a:pathLst>
          </a:custGeom>
          <a:ln w="66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845257" y="1606605"/>
            <a:ext cx="504596" cy="0"/>
          </a:xfrm>
          <a:custGeom>
            <a:avLst/>
            <a:gdLst/>
            <a:ahLst/>
            <a:cxnLst/>
            <a:rect l="l" t="t" r="r" b="b"/>
            <a:pathLst>
              <a:path w="504596" h="0">
                <a:moveTo>
                  <a:pt x="0" y="0"/>
                </a:moveTo>
                <a:lnTo>
                  <a:pt x="504596" y="0"/>
                </a:lnTo>
              </a:path>
            </a:pathLst>
          </a:custGeom>
          <a:ln w="173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58723" y="397763"/>
            <a:ext cx="384782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-50">
                <a:latin typeface="Calibri"/>
                <a:cs typeface="Calibri"/>
              </a:rPr>
              <a:t>x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-25">
                <a:latin typeface="Calibri"/>
                <a:cs typeface="Calibri"/>
              </a:rPr>
              <a:t>r</a:t>
            </a:r>
            <a:r>
              <a:rPr dirty="0" smtClean="0" baseline="3034" sz="2700" spc="-4">
                <a:latin typeface="Calibri"/>
                <a:cs typeface="Calibri"/>
              </a:rPr>
              <a:t>c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-4">
                <a:latin typeface="Calibri"/>
                <a:cs typeface="Calibri"/>
              </a:rPr>
              <a:t>c</a:t>
            </a:r>
            <a:r>
              <a:rPr dirty="0" smtClean="0" baseline="3034" sz="2700" spc="0">
                <a:latin typeface="Calibri"/>
                <a:cs typeface="Calibri"/>
              </a:rPr>
              <a:t>e:</a:t>
            </a:r>
            <a:r>
              <a:rPr dirty="0" smtClean="0" baseline="3034" sz="2700" spc="2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pH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</a:t>
            </a:r>
            <a:r>
              <a:rPr dirty="0" smtClean="0" baseline="3034" sz="2700" spc="-39">
                <a:latin typeface="Calibri"/>
                <a:cs typeface="Calibri"/>
              </a:rPr>
              <a:t>’</a:t>
            </a:r>
            <a:r>
              <a:rPr dirty="0" smtClean="0" baseline="3034" sz="2700" spc="0">
                <a:latin typeface="Calibri"/>
                <a:cs typeface="Calibri"/>
              </a:rPr>
              <a:t>u</a:t>
            </a:r>
            <a:r>
              <a:rPr dirty="0" smtClean="0" baseline="3034" sz="2700" spc="4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solut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on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</a:t>
            </a:r>
            <a:r>
              <a:rPr dirty="0" smtClean="0" baseline="3034" sz="2700" spc="-134">
                <a:latin typeface="Calibri"/>
                <a:cs typeface="Calibri"/>
              </a:rPr>
              <a:t>’</a:t>
            </a:r>
            <a:r>
              <a:rPr dirty="0" smtClean="0" baseline="3034" sz="2700" spc="0">
                <a:latin typeface="Calibri"/>
                <a:cs typeface="Calibri"/>
              </a:rPr>
              <a:t>ac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de</a:t>
            </a:r>
            <a:r>
              <a:rPr dirty="0" smtClean="0" baseline="3034" sz="2700" spc="29">
                <a:latin typeface="Calibri"/>
                <a:cs typeface="Calibri"/>
              </a:rPr>
              <a:t> </a:t>
            </a:r>
            <a:r>
              <a:rPr dirty="0" smtClean="0" baseline="3034" sz="2700" spc="-29">
                <a:latin typeface="Calibri"/>
                <a:cs typeface="Calibri"/>
              </a:rPr>
              <a:t>f</a:t>
            </a:r>
            <a:r>
              <a:rPr dirty="0" smtClean="0" baseline="3034" sz="2700" spc="0">
                <a:latin typeface="Calibri"/>
                <a:cs typeface="Calibri"/>
              </a:rPr>
              <a:t>aib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27098" y="816449"/>
            <a:ext cx="23607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68474" y="816449"/>
            <a:ext cx="4505457" cy="274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5"/>
              </a:lnSpc>
              <a:spcBef>
                <a:spcPts val="103"/>
              </a:spcBef>
            </a:pPr>
            <a:r>
              <a:rPr dirty="0" smtClean="0" baseline="9058" sz="2400" spc="0">
                <a:latin typeface="Arial"/>
                <a:cs typeface="Arial"/>
              </a:rPr>
              <a:t>A</a:t>
            </a:r>
            <a:r>
              <a:rPr dirty="0" smtClean="0" baseline="9058" sz="2400" spc="-90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298</a:t>
            </a:r>
            <a:r>
              <a:rPr dirty="0" smtClean="0" baseline="9058" sz="2400" spc="4">
                <a:latin typeface="Arial"/>
                <a:cs typeface="Arial"/>
              </a:rPr>
              <a:t>K</a:t>
            </a:r>
            <a:r>
              <a:rPr dirty="0" smtClean="0" baseline="9058" sz="2400" spc="0">
                <a:latin typeface="Arial"/>
                <a:cs typeface="Arial"/>
              </a:rPr>
              <a:t>,</a:t>
            </a:r>
            <a:r>
              <a:rPr dirty="0" smtClean="0" baseline="9058" sz="2400" spc="-41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pH</a:t>
            </a:r>
            <a:r>
              <a:rPr dirty="0" smtClean="0" baseline="9058" sz="2400" spc="-20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d</a:t>
            </a:r>
            <a:r>
              <a:rPr dirty="0" smtClean="0" baseline="9058" sz="2400" spc="4">
                <a:latin typeface="Arial"/>
                <a:cs typeface="Arial"/>
              </a:rPr>
              <a:t>’</a:t>
            </a:r>
            <a:r>
              <a:rPr dirty="0" smtClean="0" baseline="9058" sz="2400" spc="0">
                <a:latin typeface="Arial"/>
                <a:cs typeface="Arial"/>
              </a:rPr>
              <a:t>une</a:t>
            </a:r>
            <a:r>
              <a:rPr dirty="0" smtClean="0" baseline="9058" sz="2400" spc="-39">
                <a:latin typeface="Arial"/>
                <a:cs typeface="Arial"/>
              </a:rPr>
              <a:t> </a:t>
            </a:r>
            <a:r>
              <a:rPr dirty="0" smtClean="0" baseline="9058" sz="2400" spc="4">
                <a:latin typeface="Arial"/>
                <a:cs typeface="Arial"/>
              </a:rPr>
              <a:t>s</a:t>
            </a:r>
            <a:r>
              <a:rPr dirty="0" smtClean="0" baseline="9058" sz="2400" spc="0">
                <a:latin typeface="Arial"/>
                <a:cs typeface="Arial"/>
              </a:rPr>
              <a:t>o</a:t>
            </a:r>
            <a:r>
              <a:rPr dirty="0" smtClean="0" baseline="9058" sz="2400" spc="4">
                <a:latin typeface="Arial"/>
                <a:cs typeface="Arial"/>
              </a:rPr>
              <a:t>l</a:t>
            </a:r>
            <a:r>
              <a:rPr dirty="0" smtClean="0" baseline="9058" sz="2400" spc="0">
                <a:latin typeface="Arial"/>
                <a:cs typeface="Arial"/>
              </a:rPr>
              <a:t>ut</a:t>
            </a:r>
            <a:r>
              <a:rPr dirty="0" smtClean="0" baseline="9058" sz="2400" spc="4">
                <a:latin typeface="Arial"/>
                <a:cs typeface="Arial"/>
              </a:rPr>
              <a:t>i</a:t>
            </a:r>
            <a:r>
              <a:rPr dirty="0" smtClean="0" baseline="9058" sz="2400" spc="0">
                <a:latin typeface="Arial"/>
                <a:cs typeface="Arial"/>
              </a:rPr>
              <a:t>on</a:t>
            </a:r>
            <a:r>
              <a:rPr dirty="0" smtClean="0" baseline="9058" sz="2400" spc="-60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de</a:t>
            </a:r>
            <a:r>
              <a:rPr dirty="0" smtClean="0" baseline="9058" sz="2400" spc="-17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CH</a:t>
            </a:r>
            <a:r>
              <a:rPr dirty="0" smtClean="0" baseline="-11043" sz="1575" spc="-4">
                <a:latin typeface="Arial"/>
                <a:cs typeface="Arial"/>
              </a:rPr>
              <a:t>3</a:t>
            </a:r>
            <a:r>
              <a:rPr dirty="0" smtClean="0" baseline="9058" sz="2400" spc="0">
                <a:latin typeface="Arial"/>
                <a:cs typeface="Arial"/>
              </a:rPr>
              <a:t>C</a:t>
            </a:r>
            <a:r>
              <a:rPr dirty="0" smtClean="0" baseline="9058" sz="2400" spc="-4">
                <a:latin typeface="Arial"/>
                <a:cs typeface="Arial"/>
              </a:rPr>
              <a:t>O</a:t>
            </a:r>
            <a:r>
              <a:rPr dirty="0" smtClean="0" baseline="9058" sz="2400" spc="-4">
                <a:latin typeface="Arial"/>
                <a:cs typeface="Arial"/>
              </a:rPr>
              <a:t>O</a:t>
            </a:r>
            <a:r>
              <a:rPr dirty="0" smtClean="0" baseline="9058" sz="2400" spc="0">
                <a:latin typeface="Arial"/>
                <a:cs typeface="Arial"/>
              </a:rPr>
              <a:t>H</a:t>
            </a:r>
            <a:r>
              <a:rPr dirty="0" smtClean="0" baseline="9058" sz="2400" spc="-40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0</a:t>
            </a:r>
            <a:r>
              <a:rPr dirty="0" smtClean="0" baseline="9058" sz="2400" spc="0">
                <a:latin typeface="Arial"/>
                <a:cs typeface="Arial"/>
              </a:rPr>
              <a:t>,</a:t>
            </a:r>
            <a:r>
              <a:rPr dirty="0" smtClean="0" baseline="9058" sz="2400" spc="0">
                <a:latin typeface="Arial"/>
                <a:cs typeface="Arial"/>
              </a:rPr>
              <a:t>058</a:t>
            </a:r>
            <a:r>
              <a:rPr dirty="0" smtClean="0" baseline="9058" sz="2400" spc="-20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55698" y="1060289"/>
            <a:ext cx="1172037" cy="274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5"/>
              </a:lnSpc>
              <a:spcBef>
                <a:spcPts val="104"/>
              </a:spcBef>
            </a:pPr>
            <a:r>
              <a:rPr dirty="0" smtClean="0" baseline="9058" sz="2400">
                <a:latin typeface="Arial"/>
                <a:cs typeface="Arial"/>
              </a:rPr>
              <a:t>(p</a:t>
            </a:r>
            <a:r>
              <a:rPr dirty="0" smtClean="0" baseline="9058" sz="2400" spc="4">
                <a:latin typeface="Arial"/>
                <a:cs typeface="Arial"/>
              </a:rPr>
              <a:t>K</a:t>
            </a:r>
            <a:r>
              <a:rPr dirty="0" smtClean="0" baseline="-11043" sz="1575" spc="-4">
                <a:latin typeface="Arial"/>
                <a:cs typeface="Arial"/>
              </a:rPr>
              <a:t>CH</a:t>
            </a:r>
            <a:r>
              <a:rPr dirty="0" smtClean="0" baseline="-11043" sz="1575" spc="-4">
                <a:latin typeface="Arial"/>
                <a:cs typeface="Arial"/>
              </a:rPr>
              <a:t>3COOH</a:t>
            </a:r>
            <a:r>
              <a:rPr dirty="0" smtClean="0" baseline="9058" sz="2400" spc="0"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26384" y="1060289"/>
            <a:ext cx="51801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4</a:t>
            </a:r>
            <a:r>
              <a:rPr dirty="0" smtClean="0" sz="1600" spc="0">
                <a:latin typeface="Arial"/>
                <a:cs typeface="Arial"/>
              </a:rPr>
              <a:t>,</a:t>
            </a:r>
            <a:r>
              <a:rPr dirty="0" smtClean="0" sz="1600" spc="0">
                <a:latin typeface="Arial"/>
                <a:cs typeface="Arial"/>
              </a:rPr>
              <a:t>76)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7475" y="1460373"/>
            <a:ext cx="1650321" cy="302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dirty="0" smtClean="0" baseline="9102" sz="2700" spc="0">
                <a:latin typeface="Calibri"/>
                <a:cs typeface="Calibri"/>
              </a:rPr>
              <a:t>C</a:t>
            </a:r>
            <a:r>
              <a:rPr dirty="0" smtClean="0" baseline="9102" sz="2700" spc="4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-9">
                <a:latin typeface="Calibri"/>
                <a:cs typeface="Calibri"/>
              </a:rPr>
              <a:t>C</a:t>
            </a:r>
            <a:r>
              <a:rPr dirty="0" smtClean="0" baseline="9102" sz="2700" spc="0">
                <a:latin typeface="Calibri"/>
                <a:cs typeface="Calibri"/>
              </a:rPr>
              <a:t>O</a:t>
            </a:r>
            <a:r>
              <a:rPr dirty="0" smtClean="0" baseline="9102" sz="2700" spc="-9">
                <a:latin typeface="Calibri"/>
                <a:cs typeface="Calibri"/>
              </a:rPr>
              <a:t>O</a:t>
            </a:r>
            <a:r>
              <a:rPr dirty="0" smtClean="0" baseline="38684" sz="1800" spc="0">
                <a:latin typeface="Calibri"/>
                <a:cs typeface="Calibri"/>
              </a:rPr>
              <a:t>-</a:t>
            </a:r>
            <a:r>
              <a:rPr dirty="0" smtClean="0" baseline="38684" sz="1800" spc="0">
                <a:latin typeface="Calibri"/>
                <a:cs typeface="Calibri"/>
              </a:rPr>
              <a:t>  </a:t>
            </a:r>
            <a:r>
              <a:rPr dirty="0" smtClean="0" baseline="38684" sz="1800" spc="19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+</a:t>
            </a:r>
            <a:r>
              <a:rPr dirty="0" smtClean="0" baseline="9102" sz="2700" spc="0">
                <a:latin typeface="Calibri"/>
                <a:cs typeface="Calibri"/>
              </a:rPr>
              <a:t> </a:t>
            </a:r>
            <a:r>
              <a:rPr dirty="0" smtClean="0" baseline="9102" sz="2700" spc="14">
                <a:latin typeface="Calibri"/>
                <a:cs typeface="Calibri"/>
              </a:rPr>
              <a:t> 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32250" y="1471802"/>
            <a:ext cx="1667877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4">
                <a:latin typeface="Calibri"/>
                <a:cs typeface="Calibri"/>
              </a:rPr>
              <a:t>C</a:t>
            </a:r>
            <a:r>
              <a:rPr dirty="0" smtClean="0" baseline="10619" sz="2700" spc="-4">
                <a:latin typeface="Calibri"/>
                <a:cs typeface="Calibri"/>
              </a:rPr>
              <a:t>H</a:t>
            </a:r>
            <a:r>
              <a:rPr dirty="0" smtClean="0" baseline="-4551" sz="1800" spc="4">
                <a:latin typeface="Calibri"/>
                <a:cs typeface="Calibri"/>
              </a:rPr>
              <a:t>3</a:t>
            </a:r>
            <a:r>
              <a:rPr dirty="0" smtClean="0" baseline="10619" sz="2700" spc="-9">
                <a:latin typeface="Calibri"/>
                <a:cs typeface="Calibri"/>
              </a:rPr>
              <a:t>C</a:t>
            </a:r>
            <a:r>
              <a:rPr dirty="0" smtClean="0" baseline="10619" sz="2700" spc="0">
                <a:latin typeface="Calibri"/>
                <a:cs typeface="Calibri"/>
              </a:rPr>
              <a:t>O</a:t>
            </a:r>
            <a:r>
              <a:rPr dirty="0" smtClean="0" baseline="10619" sz="2700" spc="-9">
                <a:latin typeface="Calibri"/>
                <a:cs typeface="Calibri"/>
              </a:rPr>
              <a:t>O</a:t>
            </a:r>
            <a:r>
              <a:rPr dirty="0" smtClean="0" baseline="10619" sz="2700" spc="0">
                <a:latin typeface="Calibri"/>
                <a:cs typeface="Calibri"/>
              </a:rPr>
              <a:t>H</a:t>
            </a:r>
            <a:r>
              <a:rPr dirty="0" smtClean="0" baseline="10619" sz="2700" spc="0">
                <a:latin typeface="Calibri"/>
                <a:cs typeface="Calibri"/>
              </a:rPr>
              <a:t> </a:t>
            </a:r>
            <a:r>
              <a:rPr dirty="0" smtClean="0" baseline="10619" sz="2700" spc="19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+</a:t>
            </a:r>
            <a:r>
              <a:rPr dirty="0" smtClean="0" baseline="10619" sz="2700" spc="0">
                <a:latin typeface="Calibri"/>
                <a:cs typeface="Calibri"/>
              </a:rPr>
              <a:t> </a:t>
            </a:r>
            <a:r>
              <a:rPr dirty="0" smtClean="0" baseline="10619" sz="2700" spc="14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H</a:t>
            </a:r>
            <a:r>
              <a:rPr dirty="0" smtClean="0" baseline="-4551" sz="1800" spc="4">
                <a:latin typeface="Calibri"/>
                <a:cs typeface="Calibri"/>
              </a:rPr>
              <a:t>2</a:t>
            </a:r>
            <a:r>
              <a:rPr dirty="0" smtClean="0" baseline="10619" sz="2700" spc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3016" y="1973024"/>
            <a:ext cx="3169742" cy="722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dirty="0" smtClean="0" baseline="9662" sz="2700" spc="4">
                <a:latin typeface="Arial"/>
                <a:cs typeface="Arial"/>
              </a:rPr>
              <a:t>[</a:t>
            </a:r>
            <a:r>
              <a:rPr dirty="0" smtClean="0" baseline="9662" sz="2700" spc="-4">
                <a:latin typeface="Arial"/>
                <a:cs typeface="Arial"/>
              </a:rPr>
              <a:t>H</a:t>
            </a:r>
            <a:r>
              <a:rPr dirty="0" smtClean="0" baseline="-9662" sz="1800" spc="4">
                <a:latin typeface="Arial"/>
                <a:cs typeface="Arial"/>
              </a:rPr>
              <a:t>3</a:t>
            </a:r>
            <a:r>
              <a:rPr dirty="0" smtClean="0" baseline="9662" sz="2700" spc="4">
                <a:latin typeface="Arial"/>
                <a:cs typeface="Arial"/>
              </a:rPr>
              <a:t>O</a:t>
            </a:r>
            <a:r>
              <a:rPr dirty="0" smtClean="0" baseline="41066" sz="1800" spc="-4">
                <a:latin typeface="Arial"/>
                <a:cs typeface="Arial"/>
              </a:rPr>
              <a:t>+</a:t>
            </a:r>
            <a:r>
              <a:rPr dirty="0" smtClean="0" baseline="9662" sz="2700" spc="4">
                <a:latin typeface="Arial"/>
                <a:cs typeface="Arial"/>
              </a:rPr>
              <a:t>]</a:t>
            </a:r>
            <a:r>
              <a:rPr dirty="0" smtClean="0" baseline="41066" sz="1800" spc="0">
                <a:latin typeface="Arial"/>
                <a:cs typeface="Arial"/>
              </a:rPr>
              <a:t>2</a:t>
            </a:r>
            <a:r>
              <a:rPr dirty="0" smtClean="0" baseline="41066" sz="1800" spc="149">
                <a:latin typeface="Arial"/>
                <a:cs typeface="Arial"/>
              </a:rPr>
              <a:t> </a:t>
            </a:r>
            <a:r>
              <a:rPr dirty="0" smtClean="0" baseline="9662" sz="2700" spc="0">
                <a:latin typeface="Arial"/>
                <a:cs typeface="Arial"/>
              </a:rPr>
              <a:t>+</a:t>
            </a:r>
            <a:r>
              <a:rPr dirty="0" smtClean="0" baseline="9662" sz="2700" spc="0">
                <a:latin typeface="Arial"/>
                <a:cs typeface="Arial"/>
              </a:rPr>
              <a:t> </a:t>
            </a:r>
            <a:r>
              <a:rPr dirty="0" smtClean="0" baseline="9662" sz="2700" spc="-4">
                <a:latin typeface="Arial"/>
                <a:cs typeface="Arial"/>
              </a:rPr>
              <a:t>K</a:t>
            </a:r>
            <a:r>
              <a:rPr dirty="0" smtClean="0" baseline="-9662" sz="1800" spc="0">
                <a:latin typeface="Arial"/>
                <a:cs typeface="Arial"/>
              </a:rPr>
              <a:t>a</a:t>
            </a:r>
            <a:r>
              <a:rPr dirty="0" smtClean="0" baseline="-9662" sz="1800" spc="167">
                <a:latin typeface="Arial"/>
                <a:cs typeface="Arial"/>
              </a:rPr>
              <a:t> </a:t>
            </a:r>
            <a:r>
              <a:rPr dirty="0" smtClean="0" baseline="9662" sz="2700" spc="4">
                <a:latin typeface="Arial"/>
                <a:cs typeface="Arial"/>
              </a:rPr>
              <a:t>[</a:t>
            </a:r>
            <a:r>
              <a:rPr dirty="0" smtClean="0" baseline="9662" sz="2700" spc="-4">
                <a:latin typeface="Arial"/>
                <a:cs typeface="Arial"/>
              </a:rPr>
              <a:t>H</a:t>
            </a:r>
            <a:r>
              <a:rPr dirty="0" smtClean="0" baseline="-9662" sz="1800" spc="4">
                <a:latin typeface="Arial"/>
                <a:cs typeface="Arial"/>
              </a:rPr>
              <a:t>3</a:t>
            </a:r>
            <a:r>
              <a:rPr dirty="0" smtClean="0" baseline="9662" sz="2700" spc="4">
                <a:latin typeface="Arial"/>
                <a:cs typeface="Arial"/>
              </a:rPr>
              <a:t>O</a:t>
            </a:r>
            <a:r>
              <a:rPr dirty="0" smtClean="0" baseline="41066" sz="1800" spc="-4">
                <a:latin typeface="Arial"/>
                <a:cs typeface="Arial"/>
              </a:rPr>
              <a:t>+</a:t>
            </a:r>
            <a:r>
              <a:rPr dirty="0" smtClean="0" baseline="9662" sz="2700" spc="0">
                <a:latin typeface="Arial"/>
                <a:cs typeface="Arial"/>
              </a:rPr>
              <a:t>]</a:t>
            </a:r>
            <a:r>
              <a:rPr dirty="0" smtClean="0" baseline="9662" sz="2700" spc="-14">
                <a:latin typeface="Arial"/>
                <a:cs typeface="Arial"/>
              </a:rPr>
              <a:t> </a:t>
            </a:r>
            <a:r>
              <a:rPr dirty="0" smtClean="0" baseline="9662" sz="2700" spc="0">
                <a:latin typeface="Arial"/>
                <a:cs typeface="Arial"/>
              </a:rPr>
              <a:t>–</a:t>
            </a:r>
            <a:r>
              <a:rPr dirty="0" smtClean="0" baseline="9662" sz="2700" spc="0">
                <a:latin typeface="Arial"/>
                <a:cs typeface="Arial"/>
              </a:rPr>
              <a:t> </a:t>
            </a:r>
            <a:r>
              <a:rPr dirty="0" smtClean="0" baseline="9662" sz="2700" spc="0">
                <a:latin typeface="Arial"/>
                <a:cs typeface="Arial"/>
              </a:rPr>
              <a:t>K</a:t>
            </a:r>
            <a:r>
              <a:rPr dirty="0" smtClean="0" baseline="-9662" sz="1800" spc="0">
                <a:latin typeface="Arial"/>
                <a:cs typeface="Arial"/>
              </a:rPr>
              <a:t>a</a:t>
            </a:r>
            <a:r>
              <a:rPr dirty="0" smtClean="0" baseline="-9662" sz="1800" spc="9">
                <a:latin typeface="Arial"/>
                <a:cs typeface="Arial"/>
              </a:rPr>
              <a:t> </a:t>
            </a:r>
            <a:r>
              <a:rPr dirty="0" smtClean="0" baseline="9662" sz="2700" spc="-4">
                <a:latin typeface="Arial"/>
                <a:cs typeface="Arial"/>
              </a:rPr>
              <a:t>C</a:t>
            </a:r>
            <a:r>
              <a:rPr dirty="0" smtClean="0" baseline="-9662" sz="1800" spc="0">
                <a:latin typeface="Arial"/>
                <a:cs typeface="Arial"/>
              </a:rPr>
              <a:t>0</a:t>
            </a:r>
            <a:r>
              <a:rPr dirty="0" smtClean="0" baseline="-9662" sz="1800" spc="164">
                <a:latin typeface="Arial"/>
                <a:cs typeface="Arial"/>
              </a:rPr>
              <a:t> </a:t>
            </a:r>
            <a:r>
              <a:rPr dirty="0" smtClean="0" baseline="9662" sz="2700" spc="0">
                <a:latin typeface="Arial"/>
                <a:cs typeface="Arial"/>
              </a:rPr>
              <a:t>=</a:t>
            </a:r>
            <a:r>
              <a:rPr dirty="0" smtClean="0" baseline="9662" sz="2700" spc="0">
                <a:latin typeface="Arial"/>
                <a:cs typeface="Arial"/>
              </a:rPr>
              <a:t> </a:t>
            </a:r>
            <a:r>
              <a:rPr dirty="0" smtClean="0" baseline="9662" sz="2700" spc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836930" marR="43205">
              <a:lnSpc>
                <a:spcPct val="101725"/>
              </a:lnSpc>
              <a:spcBef>
                <a:spcPts val="889"/>
              </a:spcBef>
            </a:pPr>
            <a:r>
              <a:rPr dirty="0" smtClean="0" sz="1800" spc="0">
                <a:latin typeface="Calibri"/>
                <a:cs typeface="Calibri"/>
              </a:rPr>
              <a:t>pH</a:t>
            </a:r>
            <a:r>
              <a:rPr dirty="0" smtClean="0" sz="1800" spc="9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=</a:t>
            </a:r>
            <a:r>
              <a:rPr dirty="0" smtClean="0" sz="1800" spc="1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2</a:t>
            </a:r>
            <a:r>
              <a:rPr dirty="0" smtClean="0" sz="1800" spc="-4">
                <a:latin typeface="Calibri"/>
                <a:cs typeface="Calibri"/>
              </a:rPr>
              <a:t>,</a:t>
            </a:r>
            <a:r>
              <a:rPr dirty="0" smtClean="0" sz="1800" spc="0">
                <a:latin typeface="Calibri"/>
                <a:cs typeface="Calibri"/>
              </a:rPr>
              <a:t>99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40602" y="2853796"/>
            <a:ext cx="559190" cy="270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dirty="0" smtClean="0" baseline="1517" sz="2700" spc="0">
                <a:latin typeface="Calibri"/>
                <a:cs typeface="Calibri"/>
              </a:rPr>
              <a:t>M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1" sz="2700" spc="-4">
                <a:latin typeface="Symbol"/>
                <a:cs typeface="Symbol"/>
              </a:rPr>
              <a:t>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68774" y="2858516"/>
            <a:ext cx="1276989" cy="30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dirty="0" smtClean="0" baseline="9102" sz="2700" spc="0">
                <a:latin typeface="Calibri"/>
                <a:cs typeface="Calibri"/>
              </a:rPr>
              <a:t>[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r>
              <a:rPr dirty="0" smtClean="0" baseline="9102" sz="2700" spc="0">
                <a:latin typeface="Calibri"/>
                <a:cs typeface="Calibri"/>
              </a:rPr>
              <a:t>]</a:t>
            </a:r>
            <a:r>
              <a:rPr dirty="0" smtClean="0" baseline="9102" sz="2700" spc="9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=</a:t>
            </a:r>
            <a:r>
              <a:rPr dirty="0" smtClean="0" baseline="9102" sz="2700" spc="0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1,02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1788" y="2858516"/>
            <a:ext cx="417919" cy="265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10</a:t>
            </a:r>
            <a:r>
              <a:rPr dirty="0" smtClean="0" baseline="29582" sz="1800" spc="4">
                <a:latin typeface="Calibri"/>
                <a:cs typeface="Calibri"/>
              </a:rPr>
              <a:t>-</a:t>
            </a:r>
            <a:r>
              <a:rPr dirty="0" smtClean="0" baseline="29582" sz="1800" spc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1020" y="2858516"/>
            <a:ext cx="417538" cy="265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10</a:t>
            </a:r>
            <a:r>
              <a:rPr dirty="0" smtClean="0" baseline="29582" sz="1800" spc="4">
                <a:latin typeface="Calibri"/>
                <a:cs typeface="Calibri"/>
              </a:rPr>
              <a:t>-</a:t>
            </a:r>
            <a:r>
              <a:rPr dirty="0" smtClean="0" baseline="29582" sz="1800" spc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99452" y="2869946"/>
            <a:ext cx="25513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9690" y="3427729"/>
            <a:ext cx="48207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OK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pour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-139">
                <a:latin typeface="Calibri"/>
                <a:cs typeface="Calibri"/>
              </a:rPr>
              <a:t>’</a:t>
            </a:r>
            <a:r>
              <a:rPr dirty="0" smtClean="0" baseline="3034" sz="2700" spc="0">
                <a:latin typeface="Calibri"/>
                <a:cs typeface="Calibri"/>
              </a:rPr>
              <a:t>ap</a:t>
            </a:r>
            <a:r>
              <a:rPr dirty="0" smtClean="0" baseline="3034" sz="2700" spc="4">
                <a:latin typeface="Calibri"/>
                <a:cs typeface="Calibri"/>
              </a:rPr>
              <a:t>p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-34">
                <a:latin typeface="Calibri"/>
                <a:cs typeface="Calibri"/>
              </a:rPr>
              <a:t>o</a:t>
            </a:r>
            <a:r>
              <a:rPr dirty="0" smtClean="0" baseline="3034" sz="2700" spc="0">
                <a:latin typeface="Calibri"/>
                <a:cs typeface="Calibri"/>
              </a:rPr>
              <a:t>x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m</a:t>
            </a:r>
            <a:r>
              <a:rPr dirty="0" smtClean="0" baseline="3034" sz="2700" spc="-9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on</a:t>
            </a:r>
            <a:r>
              <a:rPr dirty="0" smtClean="0" baseline="3034" sz="2700" spc="25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de</a:t>
            </a:r>
            <a:r>
              <a:rPr dirty="0" smtClean="0" baseline="3034" sz="2700" spc="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l</a:t>
            </a:r>
            <a:r>
              <a:rPr dirty="0" smtClean="0" baseline="3034" sz="2700" spc="-139">
                <a:latin typeface="Calibri"/>
                <a:cs typeface="Calibri"/>
              </a:rPr>
              <a:t>’</a:t>
            </a:r>
            <a:r>
              <a:rPr dirty="0" smtClean="0" baseline="3034" sz="2700" spc="0">
                <a:latin typeface="Calibri"/>
                <a:cs typeface="Calibri"/>
              </a:rPr>
              <a:t>au</a:t>
            </a:r>
            <a:r>
              <a:rPr dirty="0" smtClean="0" baseline="3034" sz="2700" spc="-9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op</a:t>
            </a:r>
            <a:r>
              <a:rPr dirty="0" smtClean="0" baseline="3034" sz="2700" spc="-25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14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-9">
                <a:latin typeface="Calibri"/>
                <a:cs typeface="Calibri"/>
              </a:rPr>
              <a:t>y</a:t>
            </a:r>
            <a:r>
              <a:rPr dirty="0" smtClean="0" baseline="3034" sz="2700" spc="0">
                <a:latin typeface="Calibri"/>
                <a:cs typeface="Calibri"/>
              </a:rPr>
              <a:t>se</a:t>
            </a:r>
            <a:r>
              <a:rPr dirty="0" smtClean="0" baseline="3034" sz="2700" spc="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-139">
                <a:latin typeface="Calibri"/>
                <a:cs typeface="Calibri"/>
              </a:rPr>
              <a:t>’</a:t>
            </a:r>
            <a:r>
              <a:rPr dirty="0" smtClean="0" baseline="3034" sz="2700" spc="0">
                <a:latin typeface="Calibri"/>
                <a:cs typeface="Calibri"/>
              </a:rPr>
              <a:t>eau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19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object 162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8" name="object 158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9" name="object 159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0" name="object 160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1" name="object 161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8730388" y="3746488"/>
            <a:ext cx="1138288" cy="0"/>
          </a:xfrm>
          <a:custGeom>
            <a:avLst/>
            <a:gdLst/>
            <a:ahLst/>
            <a:cxnLst/>
            <a:rect l="l" t="t" r="r" b="b"/>
            <a:pathLst>
              <a:path w="1138288" h="0">
                <a:moveTo>
                  <a:pt x="0" y="0"/>
                </a:moveTo>
                <a:lnTo>
                  <a:pt x="1138288" y="0"/>
                </a:lnTo>
              </a:path>
            </a:pathLst>
          </a:custGeom>
          <a:ln w="827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8732772" y="3745307"/>
            <a:ext cx="1136884" cy="0"/>
          </a:xfrm>
          <a:custGeom>
            <a:avLst/>
            <a:gdLst/>
            <a:ahLst/>
            <a:cxnLst/>
            <a:rect l="l" t="t" r="r" b="b"/>
            <a:pathLst>
              <a:path w="1136884" h="0">
                <a:moveTo>
                  <a:pt x="0" y="0"/>
                </a:moveTo>
                <a:lnTo>
                  <a:pt x="1136884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8725760" y="3988660"/>
            <a:ext cx="5610" cy="0"/>
          </a:xfrm>
          <a:custGeom>
            <a:avLst/>
            <a:gdLst/>
            <a:ahLst/>
            <a:cxnLst/>
            <a:rect l="l" t="t" r="r" b="b"/>
            <a:pathLst>
              <a:path w="5610" h="0">
                <a:moveTo>
                  <a:pt x="0" y="0"/>
                </a:moveTo>
                <a:lnTo>
                  <a:pt x="5610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8730388" y="3989842"/>
            <a:ext cx="1138288" cy="0"/>
          </a:xfrm>
          <a:custGeom>
            <a:avLst/>
            <a:gdLst/>
            <a:ahLst/>
            <a:cxnLst/>
            <a:rect l="l" t="t" r="r" b="b"/>
            <a:pathLst>
              <a:path w="1138288" h="0">
                <a:moveTo>
                  <a:pt x="0" y="0"/>
                </a:moveTo>
                <a:lnTo>
                  <a:pt x="1138288" y="0"/>
                </a:lnTo>
              </a:path>
            </a:pathLst>
          </a:custGeom>
          <a:ln w="827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8732772" y="3988660"/>
            <a:ext cx="1136884" cy="0"/>
          </a:xfrm>
          <a:custGeom>
            <a:avLst/>
            <a:gdLst/>
            <a:ahLst/>
            <a:cxnLst/>
            <a:rect l="l" t="t" r="r" b="b"/>
            <a:pathLst>
              <a:path w="1136884" h="0">
                <a:moveTo>
                  <a:pt x="0" y="0"/>
                </a:moveTo>
                <a:lnTo>
                  <a:pt x="1136884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8725760" y="4229319"/>
            <a:ext cx="5610" cy="0"/>
          </a:xfrm>
          <a:custGeom>
            <a:avLst/>
            <a:gdLst/>
            <a:ahLst/>
            <a:cxnLst/>
            <a:rect l="l" t="t" r="r" b="b"/>
            <a:pathLst>
              <a:path w="5610" h="0">
                <a:moveTo>
                  <a:pt x="0" y="0"/>
                </a:moveTo>
                <a:lnTo>
                  <a:pt x="5610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8" name="object 108"/>
          <p:cNvSpPr/>
          <p:nvPr/>
        </p:nvSpPr>
        <p:spPr>
          <a:xfrm>
            <a:off x="8730388" y="4230383"/>
            <a:ext cx="1138288" cy="0"/>
          </a:xfrm>
          <a:custGeom>
            <a:avLst/>
            <a:gdLst/>
            <a:ahLst/>
            <a:cxnLst/>
            <a:rect l="l" t="t" r="r" b="b"/>
            <a:pathLst>
              <a:path w="1138288" h="0">
                <a:moveTo>
                  <a:pt x="0" y="0"/>
                </a:moveTo>
                <a:lnTo>
                  <a:pt x="1138288" y="0"/>
                </a:lnTo>
              </a:path>
            </a:pathLst>
          </a:custGeom>
          <a:ln w="827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9" name="object 109"/>
          <p:cNvSpPr/>
          <p:nvPr/>
        </p:nvSpPr>
        <p:spPr>
          <a:xfrm>
            <a:off x="8732772" y="4229319"/>
            <a:ext cx="1136884" cy="0"/>
          </a:xfrm>
          <a:custGeom>
            <a:avLst/>
            <a:gdLst/>
            <a:ahLst/>
            <a:cxnLst/>
            <a:rect l="l" t="t" r="r" b="b"/>
            <a:pathLst>
              <a:path w="1136884" h="0">
                <a:moveTo>
                  <a:pt x="0" y="0"/>
                </a:moveTo>
                <a:lnTo>
                  <a:pt x="1136884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0" name="object 110"/>
          <p:cNvSpPr/>
          <p:nvPr/>
        </p:nvSpPr>
        <p:spPr>
          <a:xfrm>
            <a:off x="8725760" y="4472649"/>
            <a:ext cx="5610" cy="0"/>
          </a:xfrm>
          <a:custGeom>
            <a:avLst/>
            <a:gdLst/>
            <a:ahLst/>
            <a:cxnLst/>
            <a:rect l="l" t="t" r="r" b="b"/>
            <a:pathLst>
              <a:path w="5610" h="0">
                <a:moveTo>
                  <a:pt x="0" y="0"/>
                </a:moveTo>
                <a:lnTo>
                  <a:pt x="5610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1" name="object 111"/>
          <p:cNvSpPr/>
          <p:nvPr/>
        </p:nvSpPr>
        <p:spPr>
          <a:xfrm>
            <a:off x="8730388" y="4473760"/>
            <a:ext cx="1138288" cy="0"/>
          </a:xfrm>
          <a:custGeom>
            <a:avLst/>
            <a:gdLst/>
            <a:ahLst/>
            <a:cxnLst/>
            <a:rect l="l" t="t" r="r" b="b"/>
            <a:pathLst>
              <a:path w="1138288" h="0">
                <a:moveTo>
                  <a:pt x="0" y="0"/>
                </a:moveTo>
                <a:lnTo>
                  <a:pt x="1138288" y="0"/>
                </a:lnTo>
              </a:path>
            </a:pathLst>
          </a:custGeom>
          <a:ln w="827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2" name="object 112"/>
          <p:cNvSpPr/>
          <p:nvPr/>
        </p:nvSpPr>
        <p:spPr>
          <a:xfrm>
            <a:off x="8732772" y="4472649"/>
            <a:ext cx="1136884" cy="0"/>
          </a:xfrm>
          <a:custGeom>
            <a:avLst/>
            <a:gdLst/>
            <a:ahLst/>
            <a:cxnLst/>
            <a:rect l="l" t="t" r="r" b="b"/>
            <a:pathLst>
              <a:path w="1136884" h="0">
                <a:moveTo>
                  <a:pt x="0" y="0"/>
                </a:moveTo>
                <a:lnTo>
                  <a:pt x="1136884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3" name="object 113"/>
          <p:cNvSpPr/>
          <p:nvPr/>
        </p:nvSpPr>
        <p:spPr>
          <a:xfrm>
            <a:off x="8725760" y="4716295"/>
            <a:ext cx="5610" cy="0"/>
          </a:xfrm>
          <a:custGeom>
            <a:avLst/>
            <a:gdLst/>
            <a:ahLst/>
            <a:cxnLst/>
            <a:rect l="l" t="t" r="r" b="b"/>
            <a:pathLst>
              <a:path w="5610" h="0">
                <a:moveTo>
                  <a:pt x="0" y="0"/>
                </a:moveTo>
                <a:lnTo>
                  <a:pt x="5610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4" name="object 114"/>
          <p:cNvSpPr/>
          <p:nvPr/>
        </p:nvSpPr>
        <p:spPr>
          <a:xfrm>
            <a:off x="8730388" y="4717418"/>
            <a:ext cx="1138288" cy="0"/>
          </a:xfrm>
          <a:custGeom>
            <a:avLst/>
            <a:gdLst/>
            <a:ahLst/>
            <a:cxnLst/>
            <a:rect l="l" t="t" r="r" b="b"/>
            <a:pathLst>
              <a:path w="1138288" h="0">
                <a:moveTo>
                  <a:pt x="0" y="0"/>
                </a:moveTo>
                <a:lnTo>
                  <a:pt x="1138288" y="0"/>
                </a:lnTo>
              </a:path>
            </a:pathLst>
          </a:custGeom>
          <a:ln w="827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5" name="object 115"/>
          <p:cNvSpPr/>
          <p:nvPr/>
        </p:nvSpPr>
        <p:spPr>
          <a:xfrm>
            <a:off x="8732772" y="4716295"/>
            <a:ext cx="1136884" cy="0"/>
          </a:xfrm>
          <a:custGeom>
            <a:avLst/>
            <a:gdLst/>
            <a:ahLst/>
            <a:cxnLst/>
            <a:rect l="l" t="t" r="r" b="b"/>
            <a:pathLst>
              <a:path w="1136884" h="0">
                <a:moveTo>
                  <a:pt x="0" y="0"/>
                </a:moveTo>
                <a:lnTo>
                  <a:pt x="1136884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6" name="object 116"/>
          <p:cNvSpPr/>
          <p:nvPr/>
        </p:nvSpPr>
        <p:spPr>
          <a:xfrm>
            <a:off x="8725760" y="4958278"/>
            <a:ext cx="5610" cy="0"/>
          </a:xfrm>
          <a:custGeom>
            <a:avLst/>
            <a:gdLst/>
            <a:ahLst/>
            <a:cxnLst/>
            <a:rect l="l" t="t" r="r" b="b"/>
            <a:pathLst>
              <a:path w="5610" h="0">
                <a:moveTo>
                  <a:pt x="0" y="0"/>
                </a:moveTo>
                <a:lnTo>
                  <a:pt x="5610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7" name="object 117"/>
          <p:cNvSpPr/>
          <p:nvPr/>
        </p:nvSpPr>
        <p:spPr>
          <a:xfrm>
            <a:off x="8730388" y="4958696"/>
            <a:ext cx="1138288" cy="0"/>
          </a:xfrm>
          <a:custGeom>
            <a:avLst/>
            <a:gdLst/>
            <a:ahLst/>
            <a:cxnLst/>
            <a:rect l="l" t="t" r="r" b="b"/>
            <a:pathLst>
              <a:path w="1138288" h="0">
                <a:moveTo>
                  <a:pt x="0" y="0"/>
                </a:moveTo>
                <a:lnTo>
                  <a:pt x="1138288" y="0"/>
                </a:lnTo>
              </a:path>
            </a:pathLst>
          </a:custGeom>
          <a:ln w="687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8" name="object 118"/>
          <p:cNvSpPr/>
          <p:nvPr/>
        </p:nvSpPr>
        <p:spPr>
          <a:xfrm>
            <a:off x="8732772" y="4958278"/>
            <a:ext cx="1136884" cy="0"/>
          </a:xfrm>
          <a:custGeom>
            <a:avLst/>
            <a:gdLst/>
            <a:ahLst/>
            <a:cxnLst/>
            <a:rect l="l" t="t" r="r" b="b"/>
            <a:pathLst>
              <a:path w="1136884" h="0">
                <a:moveTo>
                  <a:pt x="0" y="0"/>
                </a:moveTo>
                <a:lnTo>
                  <a:pt x="1136884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9" name="object 119"/>
          <p:cNvSpPr/>
          <p:nvPr/>
        </p:nvSpPr>
        <p:spPr>
          <a:xfrm>
            <a:off x="8725760" y="5200249"/>
            <a:ext cx="5610" cy="0"/>
          </a:xfrm>
          <a:custGeom>
            <a:avLst/>
            <a:gdLst/>
            <a:ahLst/>
            <a:cxnLst/>
            <a:rect l="l" t="t" r="r" b="b"/>
            <a:pathLst>
              <a:path w="5610" h="0">
                <a:moveTo>
                  <a:pt x="0" y="0"/>
                </a:moveTo>
                <a:lnTo>
                  <a:pt x="5610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0" name="object 120"/>
          <p:cNvSpPr/>
          <p:nvPr/>
        </p:nvSpPr>
        <p:spPr>
          <a:xfrm>
            <a:off x="8730388" y="5201372"/>
            <a:ext cx="1138288" cy="0"/>
          </a:xfrm>
          <a:custGeom>
            <a:avLst/>
            <a:gdLst/>
            <a:ahLst/>
            <a:cxnLst/>
            <a:rect l="l" t="t" r="r" b="b"/>
            <a:pathLst>
              <a:path w="1138288" h="0">
                <a:moveTo>
                  <a:pt x="0" y="0"/>
                </a:moveTo>
                <a:lnTo>
                  <a:pt x="1138288" y="0"/>
                </a:lnTo>
              </a:path>
            </a:pathLst>
          </a:custGeom>
          <a:ln w="827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1" name="object 121"/>
          <p:cNvSpPr/>
          <p:nvPr/>
        </p:nvSpPr>
        <p:spPr>
          <a:xfrm>
            <a:off x="8732772" y="5200249"/>
            <a:ext cx="1136884" cy="0"/>
          </a:xfrm>
          <a:custGeom>
            <a:avLst/>
            <a:gdLst/>
            <a:ahLst/>
            <a:cxnLst/>
            <a:rect l="l" t="t" r="r" b="b"/>
            <a:pathLst>
              <a:path w="1136884" h="0">
                <a:moveTo>
                  <a:pt x="0" y="0"/>
                </a:moveTo>
                <a:lnTo>
                  <a:pt x="1136884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2" name="object 122"/>
          <p:cNvSpPr/>
          <p:nvPr/>
        </p:nvSpPr>
        <p:spPr>
          <a:xfrm>
            <a:off x="8725760" y="5442223"/>
            <a:ext cx="5610" cy="0"/>
          </a:xfrm>
          <a:custGeom>
            <a:avLst/>
            <a:gdLst/>
            <a:ahLst/>
            <a:cxnLst/>
            <a:rect l="l" t="t" r="r" b="b"/>
            <a:pathLst>
              <a:path w="5610" h="0">
                <a:moveTo>
                  <a:pt x="0" y="0"/>
                </a:moveTo>
                <a:lnTo>
                  <a:pt x="5610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3" name="object 123"/>
          <p:cNvSpPr/>
          <p:nvPr/>
        </p:nvSpPr>
        <p:spPr>
          <a:xfrm>
            <a:off x="8730388" y="5443345"/>
            <a:ext cx="1138288" cy="0"/>
          </a:xfrm>
          <a:custGeom>
            <a:avLst/>
            <a:gdLst/>
            <a:ahLst/>
            <a:cxnLst/>
            <a:rect l="l" t="t" r="r" b="b"/>
            <a:pathLst>
              <a:path w="1138288" h="0">
                <a:moveTo>
                  <a:pt x="0" y="0"/>
                </a:moveTo>
                <a:lnTo>
                  <a:pt x="1138288" y="0"/>
                </a:lnTo>
              </a:path>
            </a:pathLst>
          </a:custGeom>
          <a:ln w="827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4" name="object 124"/>
          <p:cNvSpPr/>
          <p:nvPr/>
        </p:nvSpPr>
        <p:spPr>
          <a:xfrm>
            <a:off x="8732772" y="5442223"/>
            <a:ext cx="1136884" cy="0"/>
          </a:xfrm>
          <a:custGeom>
            <a:avLst/>
            <a:gdLst/>
            <a:ahLst/>
            <a:cxnLst/>
            <a:rect l="l" t="t" r="r" b="b"/>
            <a:pathLst>
              <a:path w="1136884" h="0">
                <a:moveTo>
                  <a:pt x="0" y="0"/>
                </a:moveTo>
                <a:lnTo>
                  <a:pt x="1136884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5" name="object 125"/>
          <p:cNvSpPr/>
          <p:nvPr/>
        </p:nvSpPr>
        <p:spPr>
          <a:xfrm>
            <a:off x="8726886" y="3742502"/>
            <a:ext cx="0" cy="1941700"/>
          </a:xfrm>
          <a:custGeom>
            <a:avLst/>
            <a:gdLst/>
            <a:ahLst/>
            <a:cxnLst/>
            <a:rect l="l" t="t" r="r" b="b"/>
            <a:pathLst>
              <a:path w="0" h="1941700">
                <a:moveTo>
                  <a:pt x="0" y="0"/>
                </a:moveTo>
                <a:lnTo>
                  <a:pt x="0" y="1941700"/>
                </a:lnTo>
              </a:path>
            </a:pathLst>
          </a:custGeom>
          <a:ln w="701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6" name="object 126"/>
          <p:cNvSpPr/>
          <p:nvPr/>
        </p:nvSpPr>
        <p:spPr>
          <a:xfrm>
            <a:off x="9874291" y="3746488"/>
            <a:ext cx="1088915" cy="0"/>
          </a:xfrm>
          <a:custGeom>
            <a:avLst/>
            <a:gdLst/>
            <a:ahLst/>
            <a:cxnLst/>
            <a:rect l="l" t="t" r="r" b="b"/>
            <a:pathLst>
              <a:path w="1088915" h="0">
                <a:moveTo>
                  <a:pt x="0" y="0"/>
                </a:moveTo>
                <a:lnTo>
                  <a:pt x="1088915" y="0"/>
                </a:lnTo>
              </a:path>
            </a:pathLst>
          </a:custGeom>
          <a:ln w="827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7" name="object 127"/>
          <p:cNvSpPr/>
          <p:nvPr/>
        </p:nvSpPr>
        <p:spPr>
          <a:xfrm>
            <a:off x="9876667" y="3745307"/>
            <a:ext cx="1087522" cy="0"/>
          </a:xfrm>
          <a:custGeom>
            <a:avLst/>
            <a:gdLst/>
            <a:ahLst/>
            <a:cxnLst/>
            <a:rect l="l" t="t" r="r" b="b"/>
            <a:pathLst>
              <a:path w="1087522" h="0">
                <a:moveTo>
                  <a:pt x="0" y="0"/>
                </a:moveTo>
                <a:lnTo>
                  <a:pt x="1087522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8" name="object 128"/>
          <p:cNvSpPr/>
          <p:nvPr/>
        </p:nvSpPr>
        <p:spPr>
          <a:xfrm>
            <a:off x="9871061" y="3988660"/>
            <a:ext cx="4201" cy="0"/>
          </a:xfrm>
          <a:custGeom>
            <a:avLst/>
            <a:gdLst/>
            <a:ahLst/>
            <a:cxnLst/>
            <a:rect l="l" t="t" r="r" b="b"/>
            <a:pathLst>
              <a:path w="4201" h="0">
                <a:moveTo>
                  <a:pt x="0" y="0"/>
                </a:moveTo>
                <a:lnTo>
                  <a:pt x="4201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9" name="object 129"/>
          <p:cNvSpPr/>
          <p:nvPr/>
        </p:nvSpPr>
        <p:spPr>
          <a:xfrm>
            <a:off x="9874291" y="3989842"/>
            <a:ext cx="1088915" cy="0"/>
          </a:xfrm>
          <a:custGeom>
            <a:avLst/>
            <a:gdLst/>
            <a:ahLst/>
            <a:cxnLst/>
            <a:rect l="l" t="t" r="r" b="b"/>
            <a:pathLst>
              <a:path w="1088915" h="0">
                <a:moveTo>
                  <a:pt x="0" y="0"/>
                </a:moveTo>
                <a:lnTo>
                  <a:pt x="1088915" y="0"/>
                </a:lnTo>
              </a:path>
            </a:pathLst>
          </a:custGeom>
          <a:ln w="827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0" name="object 130"/>
          <p:cNvSpPr/>
          <p:nvPr/>
        </p:nvSpPr>
        <p:spPr>
          <a:xfrm>
            <a:off x="9876667" y="3988660"/>
            <a:ext cx="1087522" cy="0"/>
          </a:xfrm>
          <a:custGeom>
            <a:avLst/>
            <a:gdLst/>
            <a:ahLst/>
            <a:cxnLst/>
            <a:rect l="l" t="t" r="r" b="b"/>
            <a:pathLst>
              <a:path w="1087522" h="0">
                <a:moveTo>
                  <a:pt x="0" y="0"/>
                </a:moveTo>
                <a:lnTo>
                  <a:pt x="1087522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1" name="object 131"/>
          <p:cNvSpPr/>
          <p:nvPr/>
        </p:nvSpPr>
        <p:spPr>
          <a:xfrm>
            <a:off x="9871061" y="4229319"/>
            <a:ext cx="4201" cy="0"/>
          </a:xfrm>
          <a:custGeom>
            <a:avLst/>
            <a:gdLst/>
            <a:ahLst/>
            <a:cxnLst/>
            <a:rect l="l" t="t" r="r" b="b"/>
            <a:pathLst>
              <a:path w="4201" h="0">
                <a:moveTo>
                  <a:pt x="0" y="0"/>
                </a:moveTo>
                <a:lnTo>
                  <a:pt x="4201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2" name="object 132"/>
          <p:cNvSpPr/>
          <p:nvPr/>
        </p:nvSpPr>
        <p:spPr>
          <a:xfrm>
            <a:off x="9874291" y="4230383"/>
            <a:ext cx="1088915" cy="0"/>
          </a:xfrm>
          <a:custGeom>
            <a:avLst/>
            <a:gdLst/>
            <a:ahLst/>
            <a:cxnLst/>
            <a:rect l="l" t="t" r="r" b="b"/>
            <a:pathLst>
              <a:path w="1088915" h="0">
                <a:moveTo>
                  <a:pt x="0" y="0"/>
                </a:moveTo>
                <a:lnTo>
                  <a:pt x="1088915" y="0"/>
                </a:lnTo>
              </a:path>
            </a:pathLst>
          </a:custGeom>
          <a:ln w="827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3" name="object 133"/>
          <p:cNvSpPr/>
          <p:nvPr/>
        </p:nvSpPr>
        <p:spPr>
          <a:xfrm>
            <a:off x="9876667" y="4229319"/>
            <a:ext cx="1087522" cy="0"/>
          </a:xfrm>
          <a:custGeom>
            <a:avLst/>
            <a:gdLst/>
            <a:ahLst/>
            <a:cxnLst/>
            <a:rect l="l" t="t" r="r" b="b"/>
            <a:pathLst>
              <a:path w="1087522" h="0">
                <a:moveTo>
                  <a:pt x="0" y="0"/>
                </a:moveTo>
                <a:lnTo>
                  <a:pt x="1087522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4" name="object 134"/>
          <p:cNvSpPr/>
          <p:nvPr/>
        </p:nvSpPr>
        <p:spPr>
          <a:xfrm>
            <a:off x="9871061" y="4472649"/>
            <a:ext cx="4201" cy="0"/>
          </a:xfrm>
          <a:custGeom>
            <a:avLst/>
            <a:gdLst/>
            <a:ahLst/>
            <a:cxnLst/>
            <a:rect l="l" t="t" r="r" b="b"/>
            <a:pathLst>
              <a:path w="4201" h="0">
                <a:moveTo>
                  <a:pt x="0" y="0"/>
                </a:moveTo>
                <a:lnTo>
                  <a:pt x="4201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5" name="object 135"/>
          <p:cNvSpPr/>
          <p:nvPr/>
        </p:nvSpPr>
        <p:spPr>
          <a:xfrm>
            <a:off x="9874291" y="4473760"/>
            <a:ext cx="1088915" cy="0"/>
          </a:xfrm>
          <a:custGeom>
            <a:avLst/>
            <a:gdLst/>
            <a:ahLst/>
            <a:cxnLst/>
            <a:rect l="l" t="t" r="r" b="b"/>
            <a:pathLst>
              <a:path w="1088915" h="0">
                <a:moveTo>
                  <a:pt x="0" y="0"/>
                </a:moveTo>
                <a:lnTo>
                  <a:pt x="1088915" y="0"/>
                </a:lnTo>
              </a:path>
            </a:pathLst>
          </a:custGeom>
          <a:ln w="827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6" name="object 136"/>
          <p:cNvSpPr/>
          <p:nvPr/>
        </p:nvSpPr>
        <p:spPr>
          <a:xfrm>
            <a:off x="9876667" y="4472649"/>
            <a:ext cx="1087522" cy="0"/>
          </a:xfrm>
          <a:custGeom>
            <a:avLst/>
            <a:gdLst/>
            <a:ahLst/>
            <a:cxnLst/>
            <a:rect l="l" t="t" r="r" b="b"/>
            <a:pathLst>
              <a:path w="1087522" h="0">
                <a:moveTo>
                  <a:pt x="0" y="0"/>
                </a:moveTo>
                <a:lnTo>
                  <a:pt x="1087522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7" name="object 137"/>
          <p:cNvSpPr/>
          <p:nvPr/>
        </p:nvSpPr>
        <p:spPr>
          <a:xfrm>
            <a:off x="9871061" y="4716295"/>
            <a:ext cx="4201" cy="0"/>
          </a:xfrm>
          <a:custGeom>
            <a:avLst/>
            <a:gdLst/>
            <a:ahLst/>
            <a:cxnLst/>
            <a:rect l="l" t="t" r="r" b="b"/>
            <a:pathLst>
              <a:path w="4201" h="0">
                <a:moveTo>
                  <a:pt x="0" y="0"/>
                </a:moveTo>
                <a:lnTo>
                  <a:pt x="4201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8" name="object 138"/>
          <p:cNvSpPr/>
          <p:nvPr/>
        </p:nvSpPr>
        <p:spPr>
          <a:xfrm>
            <a:off x="9874291" y="4717418"/>
            <a:ext cx="1088915" cy="0"/>
          </a:xfrm>
          <a:custGeom>
            <a:avLst/>
            <a:gdLst/>
            <a:ahLst/>
            <a:cxnLst/>
            <a:rect l="l" t="t" r="r" b="b"/>
            <a:pathLst>
              <a:path w="1088915" h="0">
                <a:moveTo>
                  <a:pt x="0" y="0"/>
                </a:moveTo>
                <a:lnTo>
                  <a:pt x="1088915" y="0"/>
                </a:lnTo>
              </a:path>
            </a:pathLst>
          </a:custGeom>
          <a:ln w="827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9" name="object 139"/>
          <p:cNvSpPr/>
          <p:nvPr/>
        </p:nvSpPr>
        <p:spPr>
          <a:xfrm>
            <a:off x="9876667" y="4716295"/>
            <a:ext cx="1087522" cy="0"/>
          </a:xfrm>
          <a:custGeom>
            <a:avLst/>
            <a:gdLst/>
            <a:ahLst/>
            <a:cxnLst/>
            <a:rect l="l" t="t" r="r" b="b"/>
            <a:pathLst>
              <a:path w="1087522" h="0">
                <a:moveTo>
                  <a:pt x="0" y="0"/>
                </a:moveTo>
                <a:lnTo>
                  <a:pt x="1087522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0" name="object 140"/>
          <p:cNvSpPr/>
          <p:nvPr/>
        </p:nvSpPr>
        <p:spPr>
          <a:xfrm>
            <a:off x="9871061" y="4958278"/>
            <a:ext cx="4201" cy="0"/>
          </a:xfrm>
          <a:custGeom>
            <a:avLst/>
            <a:gdLst/>
            <a:ahLst/>
            <a:cxnLst/>
            <a:rect l="l" t="t" r="r" b="b"/>
            <a:pathLst>
              <a:path w="4201" h="0">
                <a:moveTo>
                  <a:pt x="0" y="0"/>
                </a:moveTo>
                <a:lnTo>
                  <a:pt x="4201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1" name="object 141"/>
          <p:cNvSpPr/>
          <p:nvPr/>
        </p:nvSpPr>
        <p:spPr>
          <a:xfrm>
            <a:off x="9874291" y="4958696"/>
            <a:ext cx="1088915" cy="0"/>
          </a:xfrm>
          <a:custGeom>
            <a:avLst/>
            <a:gdLst/>
            <a:ahLst/>
            <a:cxnLst/>
            <a:rect l="l" t="t" r="r" b="b"/>
            <a:pathLst>
              <a:path w="1088915" h="0">
                <a:moveTo>
                  <a:pt x="0" y="0"/>
                </a:moveTo>
                <a:lnTo>
                  <a:pt x="1088915" y="0"/>
                </a:lnTo>
              </a:path>
            </a:pathLst>
          </a:custGeom>
          <a:ln w="6877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2" name="object 142"/>
          <p:cNvSpPr/>
          <p:nvPr/>
        </p:nvSpPr>
        <p:spPr>
          <a:xfrm>
            <a:off x="9876667" y="4958278"/>
            <a:ext cx="1087522" cy="0"/>
          </a:xfrm>
          <a:custGeom>
            <a:avLst/>
            <a:gdLst/>
            <a:ahLst/>
            <a:cxnLst/>
            <a:rect l="l" t="t" r="r" b="b"/>
            <a:pathLst>
              <a:path w="1087522" h="0">
                <a:moveTo>
                  <a:pt x="0" y="0"/>
                </a:moveTo>
                <a:lnTo>
                  <a:pt x="1087522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3" name="object 143"/>
          <p:cNvSpPr/>
          <p:nvPr/>
        </p:nvSpPr>
        <p:spPr>
          <a:xfrm>
            <a:off x="9871061" y="5200249"/>
            <a:ext cx="4201" cy="0"/>
          </a:xfrm>
          <a:custGeom>
            <a:avLst/>
            <a:gdLst/>
            <a:ahLst/>
            <a:cxnLst/>
            <a:rect l="l" t="t" r="r" b="b"/>
            <a:pathLst>
              <a:path w="4201" h="0">
                <a:moveTo>
                  <a:pt x="0" y="0"/>
                </a:moveTo>
                <a:lnTo>
                  <a:pt x="4201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4" name="object 144"/>
          <p:cNvSpPr/>
          <p:nvPr/>
        </p:nvSpPr>
        <p:spPr>
          <a:xfrm>
            <a:off x="9874291" y="5201372"/>
            <a:ext cx="1088915" cy="0"/>
          </a:xfrm>
          <a:custGeom>
            <a:avLst/>
            <a:gdLst/>
            <a:ahLst/>
            <a:cxnLst/>
            <a:rect l="l" t="t" r="r" b="b"/>
            <a:pathLst>
              <a:path w="1088915" h="0">
                <a:moveTo>
                  <a:pt x="0" y="0"/>
                </a:moveTo>
                <a:lnTo>
                  <a:pt x="1088915" y="0"/>
                </a:lnTo>
              </a:path>
            </a:pathLst>
          </a:custGeom>
          <a:ln w="827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5" name="object 145"/>
          <p:cNvSpPr/>
          <p:nvPr/>
        </p:nvSpPr>
        <p:spPr>
          <a:xfrm>
            <a:off x="9876667" y="5200249"/>
            <a:ext cx="1087522" cy="0"/>
          </a:xfrm>
          <a:custGeom>
            <a:avLst/>
            <a:gdLst/>
            <a:ahLst/>
            <a:cxnLst/>
            <a:rect l="l" t="t" r="r" b="b"/>
            <a:pathLst>
              <a:path w="1087522" h="0">
                <a:moveTo>
                  <a:pt x="0" y="0"/>
                </a:moveTo>
                <a:lnTo>
                  <a:pt x="1087522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6" name="object 146"/>
          <p:cNvSpPr/>
          <p:nvPr/>
        </p:nvSpPr>
        <p:spPr>
          <a:xfrm>
            <a:off x="9871061" y="5442223"/>
            <a:ext cx="4201" cy="0"/>
          </a:xfrm>
          <a:custGeom>
            <a:avLst/>
            <a:gdLst/>
            <a:ahLst/>
            <a:cxnLst/>
            <a:rect l="l" t="t" r="r" b="b"/>
            <a:pathLst>
              <a:path w="4201" h="0">
                <a:moveTo>
                  <a:pt x="0" y="0"/>
                </a:moveTo>
                <a:lnTo>
                  <a:pt x="4201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7" name="object 147"/>
          <p:cNvSpPr/>
          <p:nvPr/>
        </p:nvSpPr>
        <p:spPr>
          <a:xfrm>
            <a:off x="9874291" y="5443345"/>
            <a:ext cx="1088915" cy="0"/>
          </a:xfrm>
          <a:custGeom>
            <a:avLst/>
            <a:gdLst/>
            <a:ahLst/>
            <a:cxnLst/>
            <a:rect l="l" t="t" r="r" b="b"/>
            <a:pathLst>
              <a:path w="1088915" h="0">
                <a:moveTo>
                  <a:pt x="0" y="0"/>
                </a:moveTo>
                <a:lnTo>
                  <a:pt x="1088915" y="0"/>
                </a:lnTo>
              </a:path>
            </a:pathLst>
          </a:custGeom>
          <a:ln w="827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8" name="object 148"/>
          <p:cNvSpPr/>
          <p:nvPr/>
        </p:nvSpPr>
        <p:spPr>
          <a:xfrm>
            <a:off x="9876667" y="5442223"/>
            <a:ext cx="1087522" cy="0"/>
          </a:xfrm>
          <a:custGeom>
            <a:avLst/>
            <a:gdLst/>
            <a:ahLst/>
            <a:cxnLst/>
            <a:rect l="l" t="t" r="r" b="b"/>
            <a:pathLst>
              <a:path w="1087522" h="0">
                <a:moveTo>
                  <a:pt x="0" y="0"/>
                </a:moveTo>
                <a:lnTo>
                  <a:pt x="1087522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9" name="object 149"/>
          <p:cNvSpPr/>
          <p:nvPr/>
        </p:nvSpPr>
        <p:spPr>
          <a:xfrm>
            <a:off x="9871481" y="3743206"/>
            <a:ext cx="0" cy="1940996"/>
          </a:xfrm>
          <a:custGeom>
            <a:avLst/>
            <a:gdLst/>
            <a:ahLst/>
            <a:cxnLst/>
            <a:rect l="l" t="t" r="r" b="b"/>
            <a:pathLst>
              <a:path w="0" h="1940996">
                <a:moveTo>
                  <a:pt x="0" y="0"/>
                </a:moveTo>
                <a:lnTo>
                  <a:pt x="0" y="1940996"/>
                </a:lnTo>
              </a:path>
            </a:pathLst>
          </a:custGeom>
          <a:ln w="561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0" name="object 150"/>
          <p:cNvSpPr/>
          <p:nvPr/>
        </p:nvSpPr>
        <p:spPr>
          <a:xfrm>
            <a:off x="10965594" y="3988660"/>
            <a:ext cx="5617" cy="0"/>
          </a:xfrm>
          <a:custGeom>
            <a:avLst/>
            <a:gdLst/>
            <a:ahLst/>
            <a:cxnLst/>
            <a:rect l="l" t="t" r="r" b="b"/>
            <a:pathLst>
              <a:path w="5617" h="0">
                <a:moveTo>
                  <a:pt x="0" y="0"/>
                </a:moveTo>
                <a:lnTo>
                  <a:pt x="5617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1" name="object 151"/>
          <p:cNvSpPr/>
          <p:nvPr/>
        </p:nvSpPr>
        <p:spPr>
          <a:xfrm>
            <a:off x="10965594" y="4229319"/>
            <a:ext cx="5617" cy="0"/>
          </a:xfrm>
          <a:custGeom>
            <a:avLst/>
            <a:gdLst/>
            <a:ahLst/>
            <a:cxnLst/>
            <a:rect l="l" t="t" r="r" b="b"/>
            <a:pathLst>
              <a:path w="5617" h="0">
                <a:moveTo>
                  <a:pt x="0" y="0"/>
                </a:moveTo>
                <a:lnTo>
                  <a:pt x="5617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2" name="object 152"/>
          <p:cNvSpPr/>
          <p:nvPr/>
        </p:nvSpPr>
        <p:spPr>
          <a:xfrm>
            <a:off x="10965594" y="4472649"/>
            <a:ext cx="5617" cy="0"/>
          </a:xfrm>
          <a:custGeom>
            <a:avLst/>
            <a:gdLst/>
            <a:ahLst/>
            <a:cxnLst/>
            <a:rect l="l" t="t" r="r" b="b"/>
            <a:pathLst>
              <a:path w="5617" h="0">
                <a:moveTo>
                  <a:pt x="0" y="0"/>
                </a:moveTo>
                <a:lnTo>
                  <a:pt x="5617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3" name="object 153"/>
          <p:cNvSpPr/>
          <p:nvPr/>
        </p:nvSpPr>
        <p:spPr>
          <a:xfrm>
            <a:off x="10965594" y="4716295"/>
            <a:ext cx="5617" cy="0"/>
          </a:xfrm>
          <a:custGeom>
            <a:avLst/>
            <a:gdLst/>
            <a:ahLst/>
            <a:cxnLst/>
            <a:rect l="l" t="t" r="r" b="b"/>
            <a:pathLst>
              <a:path w="5617" h="0">
                <a:moveTo>
                  <a:pt x="0" y="0"/>
                </a:moveTo>
                <a:lnTo>
                  <a:pt x="5617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4" name="object 154"/>
          <p:cNvSpPr/>
          <p:nvPr/>
        </p:nvSpPr>
        <p:spPr>
          <a:xfrm>
            <a:off x="10965594" y="4958278"/>
            <a:ext cx="5617" cy="0"/>
          </a:xfrm>
          <a:custGeom>
            <a:avLst/>
            <a:gdLst/>
            <a:ahLst/>
            <a:cxnLst/>
            <a:rect l="l" t="t" r="r" b="b"/>
            <a:pathLst>
              <a:path w="5617" h="0">
                <a:moveTo>
                  <a:pt x="0" y="0"/>
                </a:moveTo>
                <a:lnTo>
                  <a:pt x="5617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5" name="object 155"/>
          <p:cNvSpPr/>
          <p:nvPr/>
        </p:nvSpPr>
        <p:spPr>
          <a:xfrm>
            <a:off x="10965594" y="5200249"/>
            <a:ext cx="5617" cy="0"/>
          </a:xfrm>
          <a:custGeom>
            <a:avLst/>
            <a:gdLst/>
            <a:ahLst/>
            <a:cxnLst/>
            <a:rect l="l" t="t" r="r" b="b"/>
            <a:pathLst>
              <a:path w="5617" h="0">
                <a:moveTo>
                  <a:pt x="0" y="0"/>
                </a:moveTo>
                <a:lnTo>
                  <a:pt x="5617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6" name="object 156"/>
          <p:cNvSpPr/>
          <p:nvPr/>
        </p:nvSpPr>
        <p:spPr>
          <a:xfrm>
            <a:off x="10965594" y="5442223"/>
            <a:ext cx="5617" cy="0"/>
          </a:xfrm>
          <a:custGeom>
            <a:avLst/>
            <a:gdLst/>
            <a:ahLst/>
            <a:cxnLst/>
            <a:rect l="l" t="t" r="r" b="b"/>
            <a:pathLst>
              <a:path w="5617" h="0">
                <a:moveTo>
                  <a:pt x="0" y="0"/>
                </a:moveTo>
                <a:lnTo>
                  <a:pt x="5617" y="0"/>
                </a:lnTo>
              </a:path>
            </a:pathLst>
          </a:custGeom>
          <a:ln w="16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7" name="object 157"/>
          <p:cNvSpPr/>
          <p:nvPr/>
        </p:nvSpPr>
        <p:spPr>
          <a:xfrm>
            <a:off x="10966763" y="3742498"/>
            <a:ext cx="0" cy="1941704"/>
          </a:xfrm>
          <a:custGeom>
            <a:avLst/>
            <a:gdLst/>
            <a:ahLst/>
            <a:cxnLst/>
            <a:rect l="l" t="t" r="r" b="b"/>
            <a:pathLst>
              <a:path w="0" h="1941704">
                <a:moveTo>
                  <a:pt x="0" y="0"/>
                </a:moveTo>
                <a:lnTo>
                  <a:pt x="0" y="1941704"/>
                </a:lnTo>
              </a:path>
            </a:pathLst>
          </a:custGeom>
          <a:ln w="701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3124468" y="1840831"/>
            <a:ext cx="153456" cy="39355"/>
          </a:xfrm>
          <a:custGeom>
            <a:avLst/>
            <a:gdLst/>
            <a:ahLst/>
            <a:cxnLst/>
            <a:rect l="l" t="t" r="r" b="b"/>
            <a:pathLst>
              <a:path w="153456" h="39355">
                <a:moveTo>
                  <a:pt x="153456" y="39355"/>
                </a:moveTo>
                <a:lnTo>
                  <a:pt x="0" y="0"/>
                </a:lnTo>
                <a:lnTo>
                  <a:pt x="18554" y="39355"/>
                </a:lnTo>
                <a:lnTo>
                  <a:pt x="153456" y="39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2664099" y="1910515"/>
            <a:ext cx="153457" cy="39355"/>
          </a:xfrm>
          <a:custGeom>
            <a:avLst/>
            <a:gdLst/>
            <a:ahLst/>
            <a:cxnLst/>
            <a:rect l="l" t="t" r="r" b="b"/>
            <a:pathLst>
              <a:path w="153457" h="39355">
                <a:moveTo>
                  <a:pt x="0" y="0"/>
                </a:moveTo>
                <a:lnTo>
                  <a:pt x="153457" y="39355"/>
                </a:lnTo>
                <a:lnTo>
                  <a:pt x="135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2673371" y="1877118"/>
            <a:ext cx="469469" cy="0"/>
          </a:xfrm>
          <a:custGeom>
            <a:avLst/>
            <a:gdLst/>
            <a:ahLst/>
            <a:cxnLst/>
            <a:rect l="l" t="t" r="r" b="b"/>
            <a:pathLst>
              <a:path w="469469" h="0">
                <a:moveTo>
                  <a:pt x="469469" y="0"/>
                </a:moveTo>
                <a:lnTo>
                  <a:pt x="0" y="0"/>
                </a:lnTo>
              </a:path>
            </a:pathLst>
          </a:custGeom>
          <a:ln w="28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2664098" y="1872604"/>
            <a:ext cx="478922" cy="0"/>
          </a:xfrm>
          <a:custGeom>
            <a:avLst/>
            <a:gdLst/>
            <a:ahLst/>
            <a:cxnLst/>
            <a:rect l="l" t="t" r="r" b="b"/>
            <a:pathLst>
              <a:path w="478922" h="0">
                <a:moveTo>
                  <a:pt x="0" y="0"/>
                </a:moveTo>
                <a:lnTo>
                  <a:pt x="478922" y="0"/>
                </a:lnTo>
              </a:path>
            </a:pathLst>
          </a:custGeom>
          <a:ln w="164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2805374" y="1922611"/>
            <a:ext cx="469470" cy="0"/>
          </a:xfrm>
          <a:custGeom>
            <a:avLst/>
            <a:gdLst/>
            <a:ahLst/>
            <a:cxnLst/>
            <a:rect l="l" t="t" r="r" b="b"/>
            <a:pathLst>
              <a:path w="469470" h="0">
                <a:moveTo>
                  <a:pt x="0" y="0"/>
                </a:moveTo>
                <a:lnTo>
                  <a:pt x="469470" y="0"/>
                </a:lnTo>
              </a:path>
            </a:pathLst>
          </a:custGeom>
          <a:ln w="28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2799381" y="1918098"/>
            <a:ext cx="478558" cy="0"/>
          </a:xfrm>
          <a:custGeom>
            <a:avLst/>
            <a:gdLst/>
            <a:ahLst/>
            <a:cxnLst/>
            <a:rect l="l" t="t" r="r" b="b"/>
            <a:pathLst>
              <a:path w="478558" h="0">
                <a:moveTo>
                  <a:pt x="0" y="0"/>
                </a:moveTo>
                <a:lnTo>
                  <a:pt x="478558" y="0"/>
                </a:lnTo>
              </a:path>
            </a:pathLst>
          </a:custGeom>
          <a:ln w="164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4044748" y="2507574"/>
            <a:ext cx="153456" cy="39355"/>
          </a:xfrm>
          <a:custGeom>
            <a:avLst/>
            <a:gdLst/>
            <a:ahLst/>
            <a:cxnLst/>
            <a:rect l="l" t="t" r="r" b="b"/>
            <a:pathLst>
              <a:path w="153456" h="39355">
                <a:moveTo>
                  <a:pt x="153456" y="39355"/>
                </a:moveTo>
                <a:lnTo>
                  <a:pt x="0" y="0"/>
                </a:lnTo>
                <a:lnTo>
                  <a:pt x="18554" y="39355"/>
                </a:lnTo>
                <a:lnTo>
                  <a:pt x="153456" y="39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3584378" y="2577258"/>
            <a:ext cx="153457" cy="39355"/>
          </a:xfrm>
          <a:custGeom>
            <a:avLst/>
            <a:gdLst/>
            <a:ahLst/>
            <a:cxnLst/>
            <a:rect l="l" t="t" r="r" b="b"/>
            <a:pathLst>
              <a:path w="153457" h="39355">
                <a:moveTo>
                  <a:pt x="0" y="0"/>
                </a:moveTo>
                <a:lnTo>
                  <a:pt x="153457" y="39355"/>
                </a:lnTo>
                <a:lnTo>
                  <a:pt x="135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3593651" y="2543861"/>
            <a:ext cx="469469" cy="0"/>
          </a:xfrm>
          <a:custGeom>
            <a:avLst/>
            <a:gdLst/>
            <a:ahLst/>
            <a:cxnLst/>
            <a:rect l="l" t="t" r="r" b="b"/>
            <a:pathLst>
              <a:path w="469469" h="0">
                <a:moveTo>
                  <a:pt x="469469" y="0"/>
                </a:moveTo>
                <a:lnTo>
                  <a:pt x="0" y="0"/>
                </a:lnTo>
              </a:path>
            </a:pathLst>
          </a:custGeom>
          <a:ln w="28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3584378" y="2539347"/>
            <a:ext cx="478922" cy="0"/>
          </a:xfrm>
          <a:custGeom>
            <a:avLst/>
            <a:gdLst/>
            <a:ahLst/>
            <a:cxnLst/>
            <a:rect l="l" t="t" r="r" b="b"/>
            <a:pathLst>
              <a:path w="478922" h="0">
                <a:moveTo>
                  <a:pt x="0" y="0"/>
                </a:moveTo>
                <a:lnTo>
                  <a:pt x="478922" y="0"/>
                </a:lnTo>
              </a:path>
            </a:pathLst>
          </a:custGeom>
          <a:ln w="164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3725653" y="2589354"/>
            <a:ext cx="469470" cy="0"/>
          </a:xfrm>
          <a:custGeom>
            <a:avLst/>
            <a:gdLst/>
            <a:ahLst/>
            <a:cxnLst/>
            <a:rect l="l" t="t" r="r" b="b"/>
            <a:pathLst>
              <a:path w="469470" h="0">
                <a:moveTo>
                  <a:pt x="0" y="0"/>
                </a:moveTo>
                <a:lnTo>
                  <a:pt x="469470" y="0"/>
                </a:lnTo>
              </a:path>
            </a:pathLst>
          </a:custGeom>
          <a:ln w="28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3719661" y="2584841"/>
            <a:ext cx="478558" cy="0"/>
          </a:xfrm>
          <a:custGeom>
            <a:avLst/>
            <a:gdLst/>
            <a:ahLst/>
            <a:cxnLst/>
            <a:rect l="l" t="t" r="r" b="b"/>
            <a:pathLst>
              <a:path w="478558" h="0">
                <a:moveTo>
                  <a:pt x="0" y="0"/>
                </a:moveTo>
                <a:lnTo>
                  <a:pt x="478558" y="0"/>
                </a:lnTo>
              </a:path>
            </a:pathLst>
          </a:custGeom>
          <a:ln w="1643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8120998" y="1767490"/>
            <a:ext cx="150067" cy="38510"/>
          </a:xfrm>
          <a:custGeom>
            <a:avLst/>
            <a:gdLst/>
            <a:ahLst/>
            <a:cxnLst/>
            <a:rect l="l" t="t" r="r" b="b"/>
            <a:pathLst>
              <a:path w="150067" h="38510">
                <a:moveTo>
                  <a:pt x="150067" y="38510"/>
                </a:moveTo>
                <a:lnTo>
                  <a:pt x="0" y="0"/>
                </a:lnTo>
                <a:lnTo>
                  <a:pt x="18144" y="38510"/>
                </a:lnTo>
                <a:lnTo>
                  <a:pt x="150067" y="38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7670794" y="1835678"/>
            <a:ext cx="150068" cy="38510"/>
          </a:xfrm>
          <a:custGeom>
            <a:avLst/>
            <a:gdLst/>
            <a:ahLst/>
            <a:cxnLst/>
            <a:rect l="l" t="t" r="r" b="b"/>
            <a:pathLst>
              <a:path w="150068" h="38510">
                <a:moveTo>
                  <a:pt x="0" y="0"/>
                </a:moveTo>
                <a:lnTo>
                  <a:pt x="150068" y="38510"/>
                </a:lnTo>
                <a:lnTo>
                  <a:pt x="13229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7679862" y="1802997"/>
            <a:ext cx="459101" cy="0"/>
          </a:xfrm>
          <a:custGeom>
            <a:avLst/>
            <a:gdLst/>
            <a:ahLst/>
            <a:cxnLst/>
            <a:rect l="l" t="t" r="r" b="b"/>
            <a:pathLst>
              <a:path w="459101" h="0">
                <a:moveTo>
                  <a:pt x="459101" y="0"/>
                </a:moveTo>
                <a:lnTo>
                  <a:pt x="0" y="0"/>
                </a:lnTo>
              </a:path>
            </a:pathLst>
          </a:custGeom>
          <a:ln w="28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7670794" y="1798581"/>
            <a:ext cx="468346" cy="0"/>
          </a:xfrm>
          <a:custGeom>
            <a:avLst/>
            <a:gdLst/>
            <a:ahLst/>
            <a:cxnLst/>
            <a:rect l="l" t="t" r="r" b="b"/>
            <a:pathLst>
              <a:path w="468346" h="0">
                <a:moveTo>
                  <a:pt x="0" y="0"/>
                </a:moveTo>
                <a:lnTo>
                  <a:pt x="468346" y="0"/>
                </a:lnTo>
              </a:path>
            </a:pathLst>
          </a:custGeom>
          <a:ln w="16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7808950" y="1847514"/>
            <a:ext cx="459103" cy="0"/>
          </a:xfrm>
          <a:custGeom>
            <a:avLst/>
            <a:gdLst/>
            <a:ahLst/>
            <a:cxnLst/>
            <a:rect l="l" t="t" r="r" b="b"/>
            <a:pathLst>
              <a:path w="459103" h="0">
                <a:moveTo>
                  <a:pt x="0" y="0"/>
                </a:moveTo>
                <a:lnTo>
                  <a:pt x="459103" y="0"/>
                </a:lnTo>
              </a:path>
            </a:pathLst>
          </a:custGeom>
          <a:ln w="28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7803089" y="1843097"/>
            <a:ext cx="467990" cy="0"/>
          </a:xfrm>
          <a:custGeom>
            <a:avLst/>
            <a:gdLst/>
            <a:ahLst/>
            <a:cxnLst/>
            <a:rect l="l" t="t" r="r" b="b"/>
            <a:pathLst>
              <a:path w="467990" h="0">
                <a:moveTo>
                  <a:pt x="0" y="0"/>
                </a:moveTo>
                <a:lnTo>
                  <a:pt x="467990" y="0"/>
                </a:lnTo>
              </a:path>
            </a:pathLst>
          </a:custGeom>
          <a:ln w="16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9007648" y="2730002"/>
            <a:ext cx="150064" cy="38510"/>
          </a:xfrm>
          <a:custGeom>
            <a:avLst/>
            <a:gdLst/>
            <a:ahLst/>
            <a:cxnLst/>
            <a:rect l="l" t="t" r="r" b="b"/>
            <a:pathLst>
              <a:path w="150064" h="38510">
                <a:moveTo>
                  <a:pt x="150064" y="38510"/>
                </a:moveTo>
                <a:lnTo>
                  <a:pt x="0" y="0"/>
                </a:lnTo>
                <a:lnTo>
                  <a:pt x="18144" y="38510"/>
                </a:lnTo>
                <a:lnTo>
                  <a:pt x="150064" y="38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8557451" y="2798191"/>
            <a:ext cx="150066" cy="38510"/>
          </a:xfrm>
          <a:custGeom>
            <a:avLst/>
            <a:gdLst/>
            <a:ahLst/>
            <a:cxnLst/>
            <a:rect l="l" t="t" r="r" b="b"/>
            <a:pathLst>
              <a:path w="150066" h="38510">
                <a:moveTo>
                  <a:pt x="0" y="0"/>
                </a:moveTo>
                <a:lnTo>
                  <a:pt x="150066" y="38510"/>
                </a:lnTo>
                <a:lnTo>
                  <a:pt x="13229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8566519" y="2765510"/>
            <a:ext cx="459094" cy="0"/>
          </a:xfrm>
          <a:custGeom>
            <a:avLst/>
            <a:gdLst/>
            <a:ahLst/>
            <a:cxnLst/>
            <a:rect l="l" t="t" r="r" b="b"/>
            <a:pathLst>
              <a:path w="459094" h="0">
                <a:moveTo>
                  <a:pt x="459094" y="0"/>
                </a:moveTo>
                <a:lnTo>
                  <a:pt x="0" y="0"/>
                </a:lnTo>
              </a:path>
            </a:pathLst>
          </a:custGeom>
          <a:ln w="28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8557451" y="2761093"/>
            <a:ext cx="468339" cy="0"/>
          </a:xfrm>
          <a:custGeom>
            <a:avLst/>
            <a:gdLst/>
            <a:ahLst/>
            <a:cxnLst/>
            <a:rect l="l" t="t" r="r" b="b"/>
            <a:pathLst>
              <a:path w="468339" h="0">
                <a:moveTo>
                  <a:pt x="0" y="0"/>
                </a:moveTo>
                <a:lnTo>
                  <a:pt x="468339" y="0"/>
                </a:lnTo>
              </a:path>
            </a:pathLst>
          </a:custGeom>
          <a:ln w="16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8695605" y="2810026"/>
            <a:ext cx="459096" cy="0"/>
          </a:xfrm>
          <a:custGeom>
            <a:avLst/>
            <a:gdLst/>
            <a:ahLst/>
            <a:cxnLst/>
            <a:rect l="l" t="t" r="r" b="b"/>
            <a:pathLst>
              <a:path w="459096" h="0">
                <a:moveTo>
                  <a:pt x="0" y="0"/>
                </a:moveTo>
                <a:lnTo>
                  <a:pt x="459096" y="0"/>
                </a:lnTo>
              </a:path>
            </a:pathLst>
          </a:custGeom>
          <a:ln w="28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8689744" y="2805610"/>
            <a:ext cx="467983" cy="0"/>
          </a:xfrm>
          <a:custGeom>
            <a:avLst/>
            <a:gdLst/>
            <a:ahLst/>
            <a:cxnLst/>
            <a:rect l="l" t="t" r="r" b="b"/>
            <a:pathLst>
              <a:path w="467983" h="0">
                <a:moveTo>
                  <a:pt x="0" y="0"/>
                </a:moveTo>
                <a:lnTo>
                  <a:pt x="467983" y="0"/>
                </a:lnTo>
              </a:path>
            </a:pathLst>
          </a:custGeom>
          <a:ln w="16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7634048" y="2652447"/>
            <a:ext cx="146399" cy="90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2340581" y="5471366"/>
            <a:ext cx="99898" cy="25867"/>
          </a:xfrm>
          <a:custGeom>
            <a:avLst/>
            <a:gdLst/>
            <a:ahLst/>
            <a:cxnLst/>
            <a:rect l="l" t="t" r="r" b="b"/>
            <a:pathLst>
              <a:path w="99898" h="25867">
                <a:moveTo>
                  <a:pt x="99898" y="25867"/>
                </a:moveTo>
                <a:lnTo>
                  <a:pt x="0" y="0"/>
                </a:lnTo>
                <a:lnTo>
                  <a:pt x="11945" y="25867"/>
                </a:lnTo>
                <a:lnTo>
                  <a:pt x="99898" y="25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2180448" y="5517224"/>
            <a:ext cx="100138" cy="25871"/>
          </a:xfrm>
          <a:custGeom>
            <a:avLst/>
            <a:gdLst/>
            <a:ahLst/>
            <a:cxnLst/>
            <a:rect l="l" t="t" r="r" b="b"/>
            <a:pathLst>
              <a:path w="100138" h="25871">
                <a:moveTo>
                  <a:pt x="0" y="0"/>
                </a:moveTo>
                <a:lnTo>
                  <a:pt x="100138" y="25871"/>
                </a:lnTo>
                <a:lnTo>
                  <a:pt x="8795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2186540" y="5495464"/>
            <a:ext cx="166106" cy="0"/>
          </a:xfrm>
          <a:custGeom>
            <a:avLst/>
            <a:gdLst/>
            <a:ahLst/>
            <a:cxnLst/>
            <a:rect l="l" t="t" r="r" b="b"/>
            <a:pathLst>
              <a:path w="166106" h="0">
                <a:moveTo>
                  <a:pt x="166106" y="0"/>
                </a:moveTo>
                <a:lnTo>
                  <a:pt x="0" y="0"/>
                </a:lnTo>
              </a:path>
            </a:pathLst>
          </a:custGeom>
          <a:ln w="18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2180448" y="5492294"/>
            <a:ext cx="172078" cy="0"/>
          </a:xfrm>
          <a:custGeom>
            <a:avLst/>
            <a:gdLst/>
            <a:ahLst/>
            <a:cxnLst/>
            <a:rect l="l" t="t" r="r" b="b"/>
            <a:pathLst>
              <a:path w="172078" h="0">
                <a:moveTo>
                  <a:pt x="0" y="0"/>
                </a:moveTo>
                <a:lnTo>
                  <a:pt x="172078" y="0"/>
                </a:lnTo>
              </a:path>
            </a:pathLst>
          </a:custGeom>
          <a:ln w="111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2272579" y="5525338"/>
            <a:ext cx="166106" cy="0"/>
          </a:xfrm>
          <a:custGeom>
            <a:avLst/>
            <a:gdLst/>
            <a:ahLst/>
            <a:cxnLst/>
            <a:rect l="l" t="t" r="r" b="b"/>
            <a:pathLst>
              <a:path w="166106" h="0">
                <a:moveTo>
                  <a:pt x="0" y="0"/>
                </a:moveTo>
                <a:lnTo>
                  <a:pt x="166106" y="0"/>
                </a:lnTo>
              </a:path>
            </a:pathLst>
          </a:custGeom>
          <a:ln w="18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2268402" y="5522282"/>
            <a:ext cx="172078" cy="0"/>
          </a:xfrm>
          <a:custGeom>
            <a:avLst/>
            <a:gdLst/>
            <a:ahLst/>
            <a:cxnLst/>
            <a:rect l="l" t="t" r="r" b="b"/>
            <a:pathLst>
              <a:path w="172078" h="0">
                <a:moveTo>
                  <a:pt x="0" y="0"/>
                </a:moveTo>
                <a:lnTo>
                  <a:pt x="172078" y="0"/>
                </a:lnTo>
              </a:path>
            </a:pathLst>
          </a:custGeom>
          <a:ln w="113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2583032" y="5822512"/>
            <a:ext cx="102752" cy="26352"/>
          </a:xfrm>
          <a:custGeom>
            <a:avLst/>
            <a:gdLst/>
            <a:ahLst/>
            <a:cxnLst/>
            <a:rect l="l" t="t" r="r" b="b"/>
            <a:pathLst>
              <a:path w="102752" h="26352">
                <a:moveTo>
                  <a:pt x="102752" y="26352"/>
                </a:moveTo>
                <a:lnTo>
                  <a:pt x="0" y="0"/>
                </a:lnTo>
                <a:lnTo>
                  <a:pt x="12510" y="26352"/>
                </a:lnTo>
                <a:lnTo>
                  <a:pt x="102752" y="26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2419007" y="5869236"/>
            <a:ext cx="102486" cy="26596"/>
          </a:xfrm>
          <a:custGeom>
            <a:avLst/>
            <a:gdLst/>
            <a:ahLst/>
            <a:cxnLst/>
            <a:rect l="l" t="t" r="r" b="b"/>
            <a:pathLst>
              <a:path w="102486" h="26596">
                <a:moveTo>
                  <a:pt x="0" y="0"/>
                </a:moveTo>
                <a:lnTo>
                  <a:pt x="102486" y="26596"/>
                </a:lnTo>
                <a:lnTo>
                  <a:pt x="9022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2425257" y="5846833"/>
            <a:ext cx="170162" cy="0"/>
          </a:xfrm>
          <a:custGeom>
            <a:avLst/>
            <a:gdLst/>
            <a:ahLst/>
            <a:cxnLst/>
            <a:rect l="l" t="t" r="r" b="b"/>
            <a:pathLst>
              <a:path w="170162" h="0">
                <a:moveTo>
                  <a:pt x="170162" y="0"/>
                </a:moveTo>
                <a:lnTo>
                  <a:pt x="0" y="0"/>
                </a:lnTo>
              </a:path>
            </a:pathLst>
          </a:custGeom>
          <a:ln w="21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2419007" y="5843833"/>
            <a:ext cx="176535" cy="0"/>
          </a:xfrm>
          <a:custGeom>
            <a:avLst/>
            <a:gdLst/>
            <a:ahLst/>
            <a:cxnLst/>
            <a:rect l="l" t="t" r="r" b="b"/>
            <a:pathLst>
              <a:path w="176535" h="0">
                <a:moveTo>
                  <a:pt x="0" y="0"/>
                </a:moveTo>
                <a:lnTo>
                  <a:pt x="176535" y="0"/>
                </a:lnTo>
              </a:path>
            </a:pathLst>
          </a:custGeom>
          <a:ln w="113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2513525" y="5877502"/>
            <a:ext cx="170111" cy="0"/>
          </a:xfrm>
          <a:custGeom>
            <a:avLst/>
            <a:gdLst/>
            <a:ahLst/>
            <a:cxnLst/>
            <a:rect l="l" t="t" r="r" b="b"/>
            <a:pathLst>
              <a:path w="170111" h="0">
                <a:moveTo>
                  <a:pt x="0" y="0"/>
                </a:moveTo>
                <a:lnTo>
                  <a:pt x="170111" y="0"/>
                </a:lnTo>
              </a:path>
            </a:pathLst>
          </a:custGeom>
          <a:ln w="21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2509229" y="5874387"/>
            <a:ext cx="176535" cy="0"/>
          </a:xfrm>
          <a:custGeom>
            <a:avLst/>
            <a:gdLst/>
            <a:ahLst/>
            <a:cxnLst/>
            <a:rect l="l" t="t" r="r" b="b"/>
            <a:pathLst>
              <a:path w="176535" h="0">
                <a:moveTo>
                  <a:pt x="0" y="0"/>
                </a:moveTo>
                <a:lnTo>
                  <a:pt x="176535" y="0"/>
                </a:lnTo>
              </a:path>
            </a:pathLst>
          </a:custGeom>
          <a:ln w="1157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2805811" y="168275"/>
            <a:ext cx="5517823" cy="968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Chap</a:t>
            </a:r>
            <a:r>
              <a:rPr dirty="0" smtClean="0" baseline="3413" sz="4800" spc="-14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 smtClean="0" baseline="3413" sz="4800" spc="-44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mtClean="0" baseline="3413" sz="4800" spc="19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1:</a:t>
            </a:r>
            <a:r>
              <a:rPr dirty="0" smtClean="0" baseline="3413" sz="4800" spc="9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dirty="0" smtClean="0" baseline="3413" sz="4800" spc="-25">
                <a:solidFill>
                  <a:srgbClr val="C00000"/>
                </a:solidFill>
                <a:latin typeface="Calibri"/>
                <a:cs typeface="Calibri"/>
              </a:rPr>
              <a:t>é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dirty="0" smtClean="0" baseline="3413" sz="4800" spc="-9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ni</a:t>
            </a:r>
            <a:r>
              <a:rPr dirty="0" smtClean="0" baseline="3413" sz="4800" spc="-9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ions</a:t>
            </a:r>
            <a:r>
              <a:rPr dirty="0" smtClean="0" baseline="3413" sz="4800" spc="19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-9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-69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appels</a:t>
            </a:r>
            <a:endParaRPr sz="3200">
              <a:latin typeface="Calibri"/>
              <a:cs typeface="Calibri"/>
            </a:endParaRPr>
          </a:p>
          <a:p>
            <a:pPr marL="1731772" marR="61036">
              <a:lnSpc>
                <a:spcPts val="2635"/>
              </a:lnSpc>
              <a:spcBef>
                <a:spcPts val="1590"/>
              </a:spcBef>
            </a:pPr>
            <a:r>
              <a:rPr dirty="0" smtClean="0" baseline="-1253" sz="3000" spc="0" b="1" u="heavy">
                <a:solidFill>
                  <a:srgbClr val="C00000"/>
                </a:solidFill>
                <a:latin typeface="Segoe UI"/>
                <a:cs typeface="Segoe UI"/>
              </a:rPr>
              <a:t>B</a:t>
            </a:r>
            <a:r>
              <a:rPr dirty="0" smtClean="0" baseline="-1253" sz="3000" spc="-19" b="1" u="heavy">
                <a:solidFill>
                  <a:srgbClr val="C00000"/>
                </a:solidFill>
                <a:latin typeface="Segoe UI"/>
                <a:cs typeface="Segoe UI"/>
              </a:rPr>
              <a:t>r</a:t>
            </a:r>
            <a:r>
              <a:rPr dirty="0" smtClean="0" baseline="-1253" sz="3000" spc="0" b="1" u="heavy">
                <a:solidFill>
                  <a:srgbClr val="C00000"/>
                </a:solidFill>
                <a:latin typeface="Segoe UI"/>
                <a:cs typeface="Segoe UI"/>
              </a:rPr>
              <a:t>ön</a:t>
            </a:r>
            <a:r>
              <a:rPr dirty="0" smtClean="0" baseline="-1253" sz="3000" spc="-9" b="1" u="heavy">
                <a:solidFill>
                  <a:srgbClr val="C00000"/>
                </a:solidFill>
                <a:latin typeface="Segoe UI"/>
                <a:cs typeface="Segoe UI"/>
              </a:rPr>
              <a:t>s</a:t>
            </a:r>
            <a:r>
              <a:rPr dirty="0" smtClean="0" baseline="-1253" sz="3000" spc="-9" b="1" u="heavy">
                <a:solidFill>
                  <a:srgbClr val="C00000"/>
                </a:solidFill>
                <a:latin typeface="Segoe UI"/>
                <a:cs typeface="Segoe UI"/>
              </a:rPr>
              <a:t>t</a:t>
            </a:r>
            <a:r>
              <a:rPr dirty="0" smtClean="0" baseline="-1253" sz="3000" spc="0" b="1" u="heavy">
                <a:solidFill>
                  <a:srgbClr val="C00000"/>
                </a:solidFill>
                <a:latin typeface="Segoe UI"/>
                <a:cs typeface="Segoe UI"/>
              </a:rPr>
              <a:t>ed</a:t>
            </a:r>
            <a:r>
              <a:rPr dirty="0" smtClean="0" baseline="-1253" sz="3000" spc="9" b="1" u="heavy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-1253" sz="3000" spc="0" b="1" u="heavy">
                <a:solidFill>
                  <a:srgbClr val="C00000"/>
                </a:solidFill>
                <a:latin typeface="Segoe UI"/>
                <a:cs typeface="Segoe UI"/>
              </a:rPr>
              <a:t>et</a:t>
            </a:r>
            <a:r>
              <a:rPr dirty="0" smtClean="0" baseline="-1253" sz="3000" spc="-9" b="1" u="heavy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-1253" sz="3000" spc="0" b="1" u="heavy">
                <a:solidFill>
                  <a:srgbClr val="C00000"/>
                </a:solidFill>
                <a:latin typeface="Segoe UI"/>
                <a:cs typeface="Segoe UI"/>
              </a:rPr>
              <a:t>L</a:t>
            </a:r>
            <a:r>
              <a:rPr dirty="0" smtClean="0" baseline="-1253" sz="3000" spc="-9" b="1" u="heavy">
                <a:solidFill>
                  <a:srgbClr val="C00000"/>
                </a:solidFill>
                <a:latin typeface="Segoe UI"/>
                <a:cs typeface="Segoe UI"/>
              </a:rPr>
              <a:t>o</a:t>
            </a:r>
            <a:r>
              <a:rPr dirty="0" smtClean="0" baseline="-1253" sz="3000" spc="0" b="1" u="heavy">
                <a:solidFill>
                  <a:srgbClr val="C00000"/>
                </a:solidFill>
                <a:latin typeface="Segoe UI"/>
                <a:cs typeface="Segoe UI"/>
              </a:rPr>
              <a:t>w</a:t>
            </a:r>
            <a:r>
              <a:rPr dirty="0" smtClean="0" baseline="-1253" sz="3000" spc="69" b="1" u="heavy">
                <a:solidFill>
                  <a:srgbClr val="C00000"/>
                </a:solidFill>
                <a:latin typeface="Segoe UI"/>
                <a:cs typeface="Segoe UI"/>
              </a:rPr>
              <a:t>r</a:t>
            </a:r>
            <a:r>
              <a:rPr dirty="0" smtClean="0" baseline="-1253" sz="3000" spc="0" b="1" u="heavy">
                <a:solidFill>
                  <a:srgbClr val="C00000"/>
                </a:solidFill>
                <a:latin typeface="Segoe UI"/>
                <a:cs typeface="Segoe UI"/>
              </a:rPr>
              <a:t>y</a:t>
            </a:r>
            <a:r>
              <a:rPr dirty="0" smtClean="0" baseline="-1253" sz="3000" spc="0" b="1" u="heavy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-1253" sz="3000" spc="0" b="1" u="heavy">
                <a:solidFill>
                  <a:srgbClr val="C00000"/>
                </a:solidFill>
                <a:latin typeface="Segoe UI"/>
                <a:cs typeface="Segoe UI"/>
              </a:rPr>
              <a:t>(1923</a:t>
            </a:r>
            <a:r>
              <a:rPr dirty="0" smtClean="0" baseline="-1253" sz="3000" spc="0" b="1" u="heavy">
                <a:solidFill>
                  <a:srgbClr val="C00000"/>
                </a:solidFill>
                <a:latin typeface="Segoe UI"/>
                <a:cs typeface="Segoe UI"/>
              </a:rPr>
              <a:t>)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150052" y="1401051"/>
            <a:ext cx="4868160" cy="226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14"/>
              </a:lnSpc>
              <a:spcBef>
                <a:spcPts val="85"/>
              </a:spcBef>
            </a:pPr>
            <a:r>
              <a:rPr dirty="0" smtClean="0" baseline="-2070" sz="2100" spc="-9">
                <a:latin typeface="Times New Roman"/>
                <a:cs typeface="Times New Roman"/>
              </a:rPr>
              <a:t>B</a:t>
            </a:r>
            <a:r>
              <a:rPr dirty="0" smtClean="0" baseline="-2070" sz="2100" spc="-4">
                <a:latin typeface="Times New Roman"/>
                <a:cs typeface="Times New Roman"/>
              </a:rPr>
              <a:t>A</a:t>
            </a:r>
            <a:r>
              <a:rPr dirty="0" smtClean="0" baseline="-2070" sz="2100" spc="0">
                <a:latin typeface="Times New Roman"/>
                <a:cs typeface="Times New Roman"/>
              </a:rPr>
              <a:t>SE</a:t>
            </a:r>
            <a:r>
              <a:rPr dirty="0" smtClean="0" baseline="-2070" sz="2100" spc="40">
                <a:latin typeface="Times New Roman"/>
                <a:cs typeface="Times New Roman"/>
              </a:rPr>
              <a:t> </a:t>
            </a:r>
            <a:r>
              <a:rPr dirty="0" smtClean="0" baseline="-2070" sz="2100" spc="0">
                <a:latin typeface="Times New Roman"/>
                <a:cs typeface="Times New Roman"/>
              </a:rPr>
              <a:t>:</a:t>
            </a:r>
            <a:r>
              <a:rPr dirty="0" smtClean="0" baseline="-2070" sz="2100" spc="8">
                <a:latin typeface="Times New Roman"/>
                <a:cs typeface="Times New Roman"/>
              </a:rPr>
              <a:t> </a:t>
            </a:r>
            <a:r>
              <a:rPr dirty="0" smtClean="0" baseline="-2070" sz="2100" spc="0">
                <a:latin typeface="Times New Roman"/>
                <a:cs typeface="Times New Roman"/>
              </a:rPr>
              <a:t>ion</a:t>
            </a:r>
            <a:r>
              <a:rPr dirty="0" smtClean="0" baseline="-2070" sz="2100" spc="22">
                <a:latin typeface="Times New Roman"/>
                <a:cs typeface="Times New Roman"/>
              </a:rPr>
              <a:t> </a:t>
            </a:r>
            <a:r>
              <a:rPr dirty="0" smtClean="0" baseline="-2070" sz="2100" spc="0">
                <a:latin typeface="Times New Roman"/>
                <a:cs typeface="Times New Roman"/>
              </a:rPr>
              <a:t>ou</a:t>
            </a:r>
            <a:r>
              <a:rPr dirty="0" smtClean="0" baseline="-2070" sz="2100" spc="18">
                <a:latin typeface="Times New Roman"/>
                <a:cs typeface="Times New Roman"/>
              </a:rPr>
              <a:t> </a:t>
            </a:r>
            <a:r>
              <a:rPr dirty="0" smtClean="0" baseline="-2070" sz="2100" spc="0">
                <a:latin typeface="Times New Roman"/>
                <a:cs typeface="Times New Roman"/>
              </a:rPr>
              <a:t>m</a:t>
            </a:r>
            <a:r>
              <a:rPr dirty="0" smtClean="0" baseline="-2070" sz="2100" spc="-4">
                <a:latin typeface="Times New Roman"/>
                <a:cs typeface="Times New Roman"/>
              </a:rPr>
              <a:t>o</a:t>
            </a:r>
            <a:r>
              <a:rPr dirty="0" smtClean="0" baseline="-2070" sz="2100" spc="0">
                <a:latin typeface="Times New Roman"/>
                <a:cs typeface="Times New Roman"/>
              </a:rPr>
              <a:t>l</a:t>
            </a:r>
            <a:r>
              <a:rPr dirty="0" smtClean="0" baseline="-2070" sz="2100" spc="-4">
                <a:latin typeface="Times New Roman"/>
                <a:cs typeface="Times New Roman"/>
              </a:rPr>
              <a:t>é</a:t>
            </a:r>
            <a:r>
              <a:rPr dirty="0" smtClean="0" baseline="-2070" sz="2100" spc="-4">
                <a:latin typeface="Times New Roman"/>
                <a:cs typeface="Times New Roman"/>
              </a:rPr>
              <a:t>c</a:t>
            </a:r>
            <a:r>
              <a:rPr dirty="0" smtClean="0" baseline="-2070" sz="2100" spc="0">
                <a:latin typeface="Times New Roman"/>
                <a:cs typeface="Times New Roman"/>
              </a:rPr>
              <a:t>ule</a:t>
            </a:r>
            <a:r>
              <a:rPr dirty="0" smtClean="0" baseline="-2070" sz="2100" spc="61">
                <a:latin typeface="Times New Roman"/>
                <a:cs typeface="Times New Roman"/>
              </a:rPr>
              <a:t> </a:t>
            </a:r>
            <a:r>
              <a:rPr dirty="0" smtClean="0" baseline="-2070" sz="2100" spc="0">
                <a:latin typeface="Times New Roman"/>
                <a:cs typeface="Times New Roman"/>
              </a:rPr>
              <a:t>sus</a:t>
            </a:r>
            <a:r>
              <a:rPr dirty="0" smtClean="0" baseline="-2070" sz="2100" spc="-4">
                <a:latin typeface="Times New Roman"/>
                <a:cs typeface="Times New Roman"/>
              </a:rPr>
              <a:t>c</a:t>
            </a:r>
            <a:r>
              <a:rPr dirty="0" smtClean="0" baseline="-2070" sz="2100" spc="-4">
                <a:latin typeface="Times New Roman"/>
                <a:cs typeface="Times New Roman"/>
              </a:rPr>
              <a:t>e</a:t>
            </a:r>
            <a:r>
              <a:rPr dirty="0" smtClean="0" baseline="-2070" sz="2100" spc="0">
                <a:latin typeface="Times New Roman"/>
                <a:cs typeface="Times New Roman"/>
              </a:rPr>
              <a:t>ptib</a:t>
            </a:r>
            <a:r>
              <a:rPr dirty="0" smtClean="0" baseline="-2070" sz="2100" spc="4">
                <a:latin typeface="Times New Roman"/>
                <a:cs typeface="Times New Roman"/>
              </a:rPr>
              <a:t>l</a:t>
            </a:r>
            <a:r>
              <a:rPr dirty="0" smtClean="0" baseline="-2070" sz="2100" spc="0">
                <a:latin typeface="Times New Roman"/>
                <a:cs typeface="Times New Roman"/>
              </a:rPr>
              <a:t>e</a:t>
            </a:r>
            <a:r>
              <a:rPr dirty="0" smtClean="0" baseline="-2070" sz="2100" spc="62">
                <a:latin typeface="Times New Roman"/>
                <a:cs typeface="Times New Roman"/>
              </a:rPr>
              <a:t> </a:t>
            </a:r>
            <a:r>
              <a:rPr dirty="0" smtClean="0" baseline="-2070" sz="2100" spc="0">
                <a:latin typeface="Times New Roman"/>
                <a:cs typeface="Times New Roman"/>
              </a:rPr>
              <a:t>de</a:t>
            </a:r>
            <a:r>
              <a:rPr dirty="0" smtClean="0" baseline="-2070" sz="2100" spc="13">
                <a:latin typeface="Times New Roman"/>
                <a:cs typeface="Times New Roman"/>
              </a:rPr>
              <a:t> </a:t>
            </a:r>
            <a:r>
              <a:rPr dirty="0" smtClean="0" baseline="-2070" sz="2100" spc="-4">
                <a:latin typeface="Times New Roman"/>
                <a:cs typeface="Times New Roman"/>
              </a:rPr>
              <a:t>f</a:t>
            </a:r>
            <a:r>
              <a:rPr dirty="0" smtClean="0" baseline="-2070" sz="2100" spc="0">
                <a:latin typeface="Times New Roman"/>
                <a:cs typeface="Times New Roman"/>
              </a:rPr>
              <a:t>i</a:t>
            </a:r>
            <a:r>
              <a:rPr dirty="0" smtClean="0" baseline="-2070" sz="2100" spc="14">
                <a:latin typeface="Times New Roman"/>
                <a:cs typeface="Times New Roman"/>
              </a:rPr>
              <a:t>x</a:t>
            </a:r>
            <a:r>
              <a:rPr dirty="0" smtClean="0" baseline="-2070" sz="2100" spc="-4">
                <a:latin typeface="Times New Roman"/>
                <a:cs typeface="Times New Roman"/>
              </a:rPr>
              <a:t>e</a:t>
            </a:r>
            <a:r>
              <a:rPr dirty="0" smtClean="0" baseline="-2070" sz="2100" spc="0">
                <a:latin typeface="Times New Roman"/>
                <a:cs typeface="Times New Roman"/>
              </a:rPr>
              <a:t>r</a:t>
            </a:r>
            <a:r>
              <a:rPr dirty="0" smtClean="0" baseline="-2070" sz="2100" spc="26">
                <a:latin typeface="Times New Roman"/>
                <a:cs typeface="Times New Roman"/>
              </a:rPr>
              <a:t> </a:t>
            </a:r>
            <a:r>
              <a:rPr dirty="0" smtClean="0" baseline="-2070" sz="2100" spc="0">
                <a:latin typeface="Times New Roman"/>
                <a:cs typeface="Times New Roman"/>
              </a:rPr>
              <a:t>un</a:t>
            </a:r>
            <a:r>
              <a:rPr dirty="0" smtClean="0" baseline="-2070" sz="2100" spc="18">
                <a:latin typeface="Times New Roman"/>
                <a:cs typeface="Times New Roman"/>
              </a:rPr>
              <a:t> </a:t>
            </a:r>
            <a:r>
              <a:rPr dirty="0" smtClean="0" baseline="-2070" sz="2100" spc="0">
                <a:latin typeface="Times New Roman"/>
                <a:cs typeface="Times New Roman"/>
              </a:rPr>
              <a:t>ion</a:t>
            </a:r>
            <a:r>
              <a:rPr dirty="0" smtClean="0" baseline="-2070" sz="2100" spc="17">
                <a:latin typeface="Times New Roman"/>
                <a:cs typeface="Times New Roman"/>
              </a:rPr>
              <a:t> </a:t>
            </a:r>
            <a:r>
              <a:rPr dirty="0" smtClean="0" baseline="-2070" sz="2100" spc="0">
                <a:latin typeface="Times New Roman"/>
                <a:cs typeface="Times New Roman"/>
              </a:rPr>
              <a:t>H</a:t>
            </a:r>
            <a:r>
              <a:rPr dirty="0" smtClean="0" baseline="30513" sz="1425" spc="0">
                <a:latin typeface="Times New Roman"/>
                <a:cs typeface="Times New Roman"/>
              </a:rPr>
              <a:t>+</a:t>
            </a:r>
            <a:r>
              <a:rPr dirty="0" smtClean="0" baseline="30513" sz="1425" spc="129">
                <a:latin typeface="Times New Roman"/>
                <a:cs typeface="Times New Roman"/>
              </a:rPr>
              <a:t> </a:t>
            </a:r>
            <a:r>
              <a:rPr dirty="0" smtClean="0" baseline="-2070" sz="2100" spc="-4">
                <a:latin typeface="Times New Roman"/>
                <a:cs typeface="Times New Roman"/>
              </a:rPr>
              <a:t>(</a:t>
            </a:r>
            <a:r>
              <a:rPr dirty="0" smtClean="0" baseline="-2070" sz="2100" spc="0">
                <a:latin typeface="Times New Roman"/>
                <a:cs typeface="Times New Roman"/>
              </a:rPr>
              <a:t>un</a:t>
            </a:r>
            <a:r>
              <a:rPr dirty="0" smtClean="0" baseline="-2070" sz="2100" spc="23">
                <a:latin typeface="Times New Roman"/>
                <a:cs typeface="Times New Roman"/>
              </a:rPr>
              <a:t> </a:t>
            </a:r>
            <a:r>
              <a:rPr dirty="0" smtClean="0" baseline="-2070" sz="2100" spc="-4">
                <a:latin typeface="Times New Roman"/>
                <a:cs typeface="Times New Roman"/>
              </a:rPr>
              <a:t>p</a:t>
            </a:r>
            <a:r>
              <a:rPr dirty="0" smtClean="0" baseline="-2070" sz="2100" spc="-4">
                <a:latin typeface="Times New Roman"/>
                <a:cs typeface="Times New Roman"/>
              </a:rPr>
              <a:t>r</a:t>
            </a:r>
            <a:r>
              <a:rPr dirty="0" smtClean="0" baseline="-2070" sz="2100" spc="0">
                <a:latin typeface="Times New Roman"/>
                <a:cs typeface="Times New Roman"/>
              </a:rPr>
              <a:t>oton)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6983" y="1466988"/>
            <a:ext cx="5116104" cy="231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dirty="0" smtClean="0" baseline="-1999" sz="2175" spc="-4">
                <a:latin typeface="Times New Roman"/>
                <a:cs typeface="Times New Roman"/>
              </a:rPr>
              <a:t>A</a:t>
            </a:r>
            <a:r>
              <a:rPr dirty="0" smtClean="0" baseline="-1999" sz="2175" spc="14">
                <a:latin typeface="Times New Roman"/>
                <a:cs typeface="Times New Roman"/>
              </a:rPr>
              <a:t>C</a:t>
            </a:r>
            <a:r>
              <a:rPr dirty="0" smtClean="0" baseline="-1999" sz="2175" spc="-34">
                <a:latin typeface="Times New Roman"/>
                <a:cs typeface="Times New Roman"/>
              </a:rPr>
              <a:t>I</a:t>
            </a:r>
            <a:r>
              <a:rPr dirty="0" smtClean="0" baseline="-1999" sz="2175" spc="9">
                <a:latin typeface="Times New Roman"/>
                <a:cs typeface="Times New Roman"/>
              </a:rPr>
              <a:t>D</a:t>
            </a:r>
            <a:r>
              <a:rPr dirty="0" smtClean="0" baseline="-1999" sz="2175" spc="0">
                <a:latin typeface="Times New Roman"/>
                <a:cs typeface="Times New Roman"/>
              </a:rPr>
              <a:t>E</a:t>
            </a:r>
            <a:r>
              <a:rPr dirty="0" smtClean="0" baseline="-1999" sz="2175" spc="0">
                <a:latin typeface="Times New Roman"/>
                <a:cs typeface="Times New Roman"/>
              </a:rPr>
              <a:t> </a:t>
            </a:r>
            <a:r>
              <a:rPr dirty="0" smtClean="0" baseline="-1999" sz="2175" spc="0">
                <a:latin typeface="Times New Roman"/>
                <a:cs typeface="Times New Roman"/>
              </a:rPr>
              <a:t>:</a:t>
            </a:r>
            <a:r>
              <a:rPr dirty="0" smtClean="0" baseline="-1999" sz="2175" spc="0">
                <a:latin typeface="Times New Roman"/>
                <a:cs typeface="Times New Roman"/>
              </a:rPr>
              <a:t> </a:t>
            </a:r>
            <a:r>
              <a:rPr dirty="0" smtClean="0" baseline="-1999" sz="2175" spc="0">
                <a:latin typeface="Times New Roman"/>
                <a:cs typeface="Times New Roman"/>
              </a:rPr>
              <a:t>ion</a:t>
            </a:r>
            <a:r>
              <a:rPr dirty="0" smtClean="0" baseline="-1999" sz="2175" spc="0">
                <a:latin typeface="Times New Roman"/>
                <a:cs typeface="Times New Roman"/>
              </a:rPr>
              <a:t> </a:t>
            </a:r>
            <a:r>
              <a:rPr dirty="0" smtClean="0" baseline="-1999" sz="2175" spc="0">
                <a:latin typeface="Times New Roman"/>
                <a:cs typeface="Times New Roman"/>
              </a:rPr>
              <a:t>ou</a:t>
            </a:r>
            <a:r>
              <a:rPr dirty="0" smtClean="0" baseline="-1999" sz="2175" spc="0">
                <a:latin typeface="Times New Roman"/>
                <a:cs typeface="Times New Roman"/>
              </a:rPr>
              <a:t> </a:t>
            </a:r>
            <a:r>
              <a:rPr dirty="0" smtClean="0" baseline="-1999" sz="2175" spc="0">
                <a:latin typeface="Times New Roman"/>
                <a:cs typeface="Times New Roman"/>
              </a:rPr>
              <a:t>m</a:t>
            </a:r>
            <a:r>
              <a:rPr dirty="0" smtClean="0" baseline="-1999" sz="2175" spc="-4">
                <a:latin typeface="Times New Roman"/>
                <a:cs typeface="Times New Roman"/>
              </a:rPr>
              <a:t>o</a:t>
            </a:r>
            <a:r>
              <a:rPr dirty="0" smtClean="0" baseline="-1999" sz="2175" spc="0">
                <a:latin typeface="Times New Roman"/>
                <a:cs typeface="Times New Roman"/>
              </a:rPr>
              <a:t>l</a:t>
            </a:r>
            <a:r>
              <a:rPr dirty="0" smtClean="0" baseline="-1999" sz="2175" spc="-4">
                <a:latin typeface="Times New Roman"/>
                <a:cs typeface="Times New Roman"/>
              </a:rPr>
              <a:t>é</a:t>
            </a:r>
            <a:r>
              <a:rPr dirty="0" smtClean="0" baseline="-1999" sz="2175" spc="-4">
                <a:latin typeface="Times New Roman"/>
                <a:cs typeface="Times New Roman"/>
              </a:rPr>
              <a:t>c</a:t>
            </a:r>
            <a:r>
              <a:rPr dirty="0" smtClean="0" baseline="-1999" sz="2175" spc="0">
                <a:latin typeface="Times New Roman"/>
                <a:cs typeface="Times New Roman"/>
              </a:rPr>
              <a:t>ule</a:t>
            </a:r>
            <a:r>
              <a:rPr dirty="0" smtClean="0" baseline="-1999" sz="2175" spc="-4">
                <a:latin typeface="Times New Roman"/>
                <a:cs typeface="Times New Roman"/>
              </a:rPr>
              <a:t> </a:t>
            </a:r>
            <a:r>
              <a:rPr dirty="0" smtClean="0" baseline="-1999" sz="2175" spc="0">
                <a:latin typeface="Times New Roman"/>
                <a:cs typeface="Times New Roman"/>
              </a:rPr>
              <a:t>sus</a:t>
            </a:r>
            <a:r>
              <a:rPr dirty="0" smtClean="0" baseline="-1999" sz="2175" spc="-9">
                <a:latin typeface="Times New Roman"/>
                <a:cs typeface="Times New Roman"/>
              </a:rPr>
              <a:t>c</a:t>
            </a:r>
            <a:r>
              <a:rPr dirty="0" smtClean="0" baseline="-1999" sz="2175" spc="-4">
                <a:latin typeface="Times New Roman"/>
                <a:cs typeface="Times New Roman"/>
              </a:rPr>
              <a:t>e</a:t>
            </a:r>
            <a:r>
              <a:rPr dirty="0" smtClean="0" baseline="-1999" sz="2175" spc="0">
                <a:latin typeface="Times New Roman"/>
                <a:cs typeface="Times New Roman"/>
              </a:rPr>
              <a:t>ptible</a:t>
            </a:r>
            <a:r>
              <a:rPr dirty="0" smtClean="0" baseline="-1999" sz="2175" spc="-4">
                <a:latin typeface="Times New Roman"/>
                <a:cs typeface="Times New Roman"/>
              </a:rPr>
              <a:t> </a:t>
            </a:r>
            <a:r>
              <a:rPr dirty="0" smtClean="0" baseline="-1999" sz="2175" spc="0">
                <a:latin typeface="Times New Roman"/>
                <a:cs typeface="Times New Roman"/>
              </a:rPr>
              <a:t>de</a:t>
            </a:r>
            <a:r>
              <a:rPr dirty="0" smtClean="0" baseline="-1999" sz="2175" spc="0">
                <a:latin typeface="Times New Roman"/>
                <a:cs typeface="Times New Roman"/>
              </a:rPr>
              <a:t> </a:t>
            </a:r>
            <a:r>
              <a:rPr dirty="0" smtClean="0" baseline="-1999" sz="2175" spc="-4">
                <a:latin typeface="Times New Roman"/>
                <a:cs typeface="Times New Roman"/>
              </a:rPr>
              <a:t>c</a:t>
            </a:r>
            <a:r>
              <a:rPr dirty="0" smtClean="0" baseline="-1999" sz="2175" spc="-4">
                <a:latin typeface="Times New Roman"/>
                <a:cs typeface="Times New Roman"/>
              </a:rPr>
              <a:t>é</a:t>
            </a:r>
            <a:r>
              <a:rPr dirty="0" smtClean="0" baseline="-1999" sz="2175" spc="0">
                <a:latin typeface="Times New Roman"/>
                <a:cs typeface="Times New Roman"/>
              </a:rPr>
              <a:t>d</a:t>
            </a:r>
            <a:r>
              <a:rPr dirty="0" smtClean="0" baseline="-1999" sz="2175" spc="4">
                <a:latin typeface="Times New Roman"/>
                <a:cs typeface="Times New Roman"/>
              </a:rPr>
              <a:t>e</a:t>
            </a:r>
            <a:r>
              <a:rPr dirty="0" smtClean="0" baseline="-1999" sz="2175" spc="0">
                <a:latin typeface="Times New Roman"/>
                <a:cs typeface="Times New Roman"/>
              </a:rPr>
              <a:t>r</a:t>
            </a:r>
            <a:r>
              <a:rPr dirty="0" smtClean="0" baseline="-1999" sz="2175" spc="-4">
                <a:latin typeface="Times New Roman"/>
                <a:cs typeface="Times New Roman"/>
              </a:rPr>
              <a:t> </a:t>
            </a:r>
            <a:r>
              <a:rPr dirty="0" smtClean="0" baseline="-1999" sz="2175" spc="0">
                <a:latin typeface="Times New Roman"/>
                <a:cs typeface="Times New Roman"/>
              </a:rPr>
              <a:t>un</a:t>
            </a:r>
            <a:r>
              <a:rPr dirty="0" smtClean="0" baseline="-1999" sz="2175" spc="9">
                <a:latin typeface="Times New Roman"/>
                <a:cs typeface="Times New Roman"/>
              </a:rPr>
              <a:t> </a:t>
            </a:r>
            <a:r>
              <a:rPr dirty="0" smtClean="0" baseline="-1999" sz="2175" spc="0">
                <a:latin typeface="Times New Roman"/>
                <a:cs typeface="Times New Roman"/>
              </a:rPr>
              <a:t>ion</a:t>
            </a:r>
            <a:r>
              <a:rPr dirty="0" smtClean="0" baseline="-1999" sz="2175" spc="0">
                <a:latin typeface="Times New Roman"/>
                <a:cs typeface="Times New Roman"/>
              </a:rPr>
              <a:t> </a:t>
            </a:r>
            <a:r>
              <a:rPr dirty="0" smtClean="0" baseline="-1999" sz="2175" spc="4">
                <a:latin typeface="Times New Roman"/>
                <a:cs typeface="Times New Roman"/>
              </a:rPr>
              <a:t>H</a:t>
            </a:r>
            <a:r>
              <a:rPr dirty="0" smtClean="0" baseline="30513" sz="1425" spc="0">
                <a:latin typeface="Times New Roman"/>
                <a:cs typeface="Times New Roman"/>
              </a:rPr>
              <a:t>+</a:t>
            </a:r>
            <a:r>
              <a:rPr dirty="0" smtClean="0" baseline="30513" sz="1425" spc="138">
                <a:latin typeface="Times New Roman"/>
                <a:cs typeface="Times New Roman"/>
              </a:rPr>
              <a:t> </a:t>
            </a:r>
            <a:r>
              <a:rPr dirty="0" smtClean="0" baseline="-1999" sz="2175" spc="-4">
                <a:latin typeface="Times New Roman"/>
                <a:cs typeface="Times New Roman"/>
              </a:rPr>
              <a:t>(</a:t>
            </a:r>
            <a:r>
              <a:rPr dirty="0" smtClean="0" baseline="-1999" sz="2175" spc="0">
                <a:latin typeface="Times New Roman"/>
                <a:cs typeface="Times New Roman"/>
              </a:rPr>
              <a:t>un</a:t>
            </a:r>
            <a:r>
              <a:rPr dirty="0" smtClean="0" baseline="-1999" sz="2175" spc="0">
                <a:latin typeface="Times New Roman"/>
                <a:cs typeface="Times New Roman"/>
              </a:rPr>
              <a:t> </a:t>
            </a:r>
            <a:r>
              <a:rPr dirty="0" smtClean="0" baseline="-1999" sz="2175" spc="-4">
                <a:latin typeface="Times New Roman"/>
                <a:cs typeface="Times New Roman"/>
              </a:rPr>
              <a:t>p</a:t>
            </a:r>
            <a:r>
              <a:rPr dirty="0" smtClean="0" baseline="-1999" sz="2175" spc="-4">
                <a:latin typeface="Times New Roman"/>
                <a:cs typeface="Times New Roman"/>
              </a:rPr>
              <a:t>r</a:t>
            </a:r>
            <a:r>
              <a:rPr dirty="0" smtClean="0" baseline="-1999" sz="2175" spc="0">
                <a:latin typeface="Times New Roman"/>
                <a:cs typeface="Times New Roman"/>
              </a:rPr>
              <a:t>oton)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365990" y="1742390"/>
            <a:ext cx="254297" cy="226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0"/>
              </a:lnSpc>
              <a:spcBef>
                <a:spcPts val="86"/>
              </a:spcBef>
            </a:pPr>
            <a:r>
              <a:rPr dirty="0" smtClean="0" baseline="-2070" sz="2100">
                <a:latin typeface="Times New Roman"/>
                <a:cs typeface="Times New Roman"/>
              </a:rPr>
              <a:t>H</a:t>
            </a:r>
            <a:r>
              <a:rPr dirty="0" smtClean="0" baseline="30513" sz="1425">
                <a:latin typeface="Times New Roman"/>
                <a:cs typeface="Times New Roman"/>
              </a:rPr>
              <a:t>+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350494" y="1742390"/>
            <a:ext cx="1917976" cy="226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10"/>
              </a:lnSpc>
              <a:spcBef>
                <a:spcPts val="85"/>
              </a:spcBef>
            </a:pPr>
            <a:r>
              <a:rPr dirty="0" smtClean="0" baseline="-2070" sz="2100" spc="-9">
                <a:latin typeface="Times New Roman"/>
                <a:cs typeface="Times New Roman"/>
              </a:rPr>
              <a:t>B</a:t>
            </a:r>
            <a:r>
              <a:rPr dirty="0" smtClean="0" baseline="-2070" sz="2100" spc="-4" b="1">
                <a:latin typeface="Times New Roman"/>
                <a:cs typeface="Times New Roman"/>
              </a:rPr>
              <a:t>:</a:t>
            </a:r>
            <a:r>
              <a:rPr dirty="0" smtClean="0" baseline="-2070" sz="2100" spc="-4">
                <a:latin typeface="Times New Roman"/>
                <a:cs typeface="Times New Roman"/>
              </a:rPr>
              <a:t>H</a:t>
            </a:r>
            <a:r>
              <a:rPr dirty="0" smtClean="0" baseline="30513" sz="1425" spc="0">
                <a:latin typeface="Times New Roman"/>
                <a:cs typeface="Times New Roman"/>
              </a:rPr>
              <a:t>+</a:t>
            </a:r>
            <a:r>
              <a:rPr dirty="0" smtClean="0" baseline="30513" sz="1425" spc="143">
                <a:latin typeface="Times New Roman"/>
                <a:cs typeface="Times New Roman"/>
              </a:rPr>
              <a:t> </a:t>
            </a:r>
            <a:r>
              <a:rPr dirty="0" smtClean="0" baseline="-2070" sz="2100" spc="0">
                <a:latin typeface="Times New Roman"/>
                <a:cs typeface="Times New Roman"/>
              </a:rPr>
              <a:t>où</a:t>
            </a:r>
            <a:r>
              <a:rPr dirty="0" smtClean="0" baseline="-2070" sz="2100" spc="28">
                <a:latin typeface="Times New Roman"/>
                <a:cs typeface="Times New Roman"/>
              </a:rPr>
              <a:t> </a:t>
            </a:r>
            <a:r>
              <a:rPr dirty="0" smtClean="0" baseline="-2070" sz="2100" spc="-9">
                <a:latin typeface="Times New Roman"/>
                <a:cs typeface="Times New Roman"/>
              </a:rPr>
              <a:t>B</a:t>
            </a:r>
            <a:r>
              <a:rPr dirty="0" smtClean="0" baseline="-2070" sz="2100" spc="14">
                <a:latin typeface="Times New Roman"/>
                <a:cs typeface="Times New Roman"/>
              </a:rPr>
              <a:t>H</a:t>
            </a:r>
            <a:r>
              <a:rPr dirty="0" smtClean="0" baseline="30513" sz="1425" spc="0">
                <a:latin typeface="Times New Roman"/>
                <a:cs typeface="Times New Roman"/>
              </a:rPr>
              <a:t>+</a:t>
            </a:r>
            <a:r>
              <a:rPr dirty="0" smtClean="0" baseline="30513" sz="1425" spc="139">
                <a:latin typeface="Times New Roman"/>
                <a:cs typeface="Times New Roman"/>
              </a:rPr>
              <a:t> </a:t>
            </a:r>
            <a:r>
              <a:rPr dirty="0" smtClean="0" baseline="-2070" sz="2100" spc="-4">
                <a:latin typeface="Times New Roman"/>
                <a:cs typeface="Times New Roman"/>
              </a:rPr>
              <a:t>e</a:t>
            </a:r>
            <a:r>
              <a:rPr dirty="0" smtClean="0" baseline="-2070" sz="2100" spc="0">
                <a:latin typeface="Times New Roman"/>
                <a:cs typeface="Times New Roman"/>
              </a:rPr>
              <a:t>st</a:t>
            </a:r>
            <a:r>
              <a:rPr dirty="0" smtClean="0" baseline="-2070" sz="2100" spc="20">
                <a:latin typeface="Times New Roman"/>
                <a:cs typeface="Times New Roman"/>
              </a:rPr>
              <a:t> </a:t>
            </a:r>
            <a:r>
              <a:rPr dirty="0" smtClean="0" baseline="-2070" sz="2100" spc="0">
                <a:latin typeface="Times New Roman"/>
                <a:cs typeface="Times New Roman"/>
              </a:rPr>
              <a:t>un</a:t>
            </a:r>
            <a:r>
              <a:rPr dirty="0" smtClean="0" baseline="-2070" sz="2100" spc="18">
                <a:latin typeface="Times New Roman"/>
                <a:cs typeface="Times New Roman"/>
              </a:rPr>
              <a:t> </a:t>
            </a:r>
            <a:r>
              <a:rPr dirty="0" smtClean="0" baseline="-2070" sz="2100" spc="-10">
                <a:latin typeface="Times New Roman"/>
                <a:cs typeface="Times New Roman"/>
              </a:rPr>
              <a:t>a</a:t>
            </a:r>
            <a:r>
              <a:rPr dirty="0" smtClean="0" baseline="-2070" sz="2100" spc="-4">
                <a:latin typeface="Times New Roman"/>
                <a:cs typeface="Times New Roman"/>
              </a:rPr>
              <a:t>c</a:t>
            </a:r>
            <a:r>
              <a:rPr dirty="0" smtClean="0" baseline="-2070" sz="2100" spc="0">
                <a:latin typeface="Times New Roman"/>
                <a:cs typeface="Times New Roman"/>
              </a:rPr>
              <a:t>ide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769826" y="1763014"/>
            <a:ext cx="512876" cy="205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5"/>
              </a:lnSpc>
              <a:spcBef>
                <a:spcPts val="77"/>
              </a:spcBef>
            </a:pPr>
            <a:r>
              <a:rPr dirty="0" smtClean="0" sz="1400" spc="0">
                <a:latin typeface="Times New Roman"/>
                <a:cs typeface="Times New Roman"/>
              </a:rPr>
              <a:t>B</a:t>
            </a:r>
            <a:r>
              <a:rPr dirty="0" smtClean="0" sz="1400" spc="4">
                <a:latin typeface="Times New Roman"/>
                <a:cs typeface="Times New Roman"/>
              </a:rPr>
              <a:t> </a:t>
            </a:r>
            <a:r>
              <a:rPr dirty="0" smtClean="0" sz="1400" spc="0" b="1">
                <a:latin typeface="Times New Roman"/>
                <a:cs typeface="Times New Roman"/>
              </a:rPr>
              <a:t>:</a:t>
            </a:r>
            <a:r>
              <a:rPr dirty="0" smtClean="0" sz="1400" spc="0" b="1">
                <a:latin typeface="Times New Roman"/>
                <a:cs typeface="Times New Roman"/>
              </a:rPr>
              <a:t>  </a:t>
            </a:r>
            <a:r>
              <a:rPr dirty="0" smtClean="0" sz="1400" spc="14" b="1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+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404790" y="1815387"/>
            <a:ext cx="471318" cy="231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dirty="0" smtClean="0" baseline="-1999" sz="2175" spc="-4">
                <a:latin typeface="Times New Roman"/>
                <a:cs typeface="Times New Roman"/>
              </a:rPr>
              <a:t>A</a:t>
            </a:r>
            <a:r>
              <a:rPr dirty="0" smtClean="0" baseline="30513" sz="1425" spc="0">
                <a:latin typeface="Times New Roman"/>
                <a:cs typeface="Times New Roman"/>
              </a:rPr>
              <a:t>-</a:t>
            </a:r>
            <a:r>
              <a:rPr dirty="0" smtClean="0" baseline="30513" sz="1425" spc="11">
                <a:latin typeface="Times New Roman"/>
                <a:cs typeface="Times New Roman"/>
              </a:rPr>
              <a:t> </a:t>
            </a:r>
            <a:r>
              <a:rPr dirty="0" smtClean="0" baseline="-1999" sz="2175" spc="0" b="1">
                <a:latin typeface="Times New Roman"/>
                <a:cs typeface="Times New Roman"/>
              </a:rPr>
              <a:t>:</a:t>
            </a:r>
            <a:r>
              <a:rPr dirty="0" smtClean="0" baseline="-1999" sz="2175" spc="-4" b="1">
                <a:latin typeface="Times New Roman"/>
                <a:cs typeface="Times New Roman"/>
              </a:rPr>
              <a:t> </a:t>
            </a:r>
            <a:r>
              <a:rPr dirty="0" smtClean="0" baseline="-1999" sz="2175" spc="0">
                <a:latin typeface="Times New Roman"/>
                <a:cs typeface="Times New Roman"/>
              </a:rPr>
              <a:t>+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11149" y="1815387"/>
            <a:ext cx="258114" cy="231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dirty="0" smtClean="0" baseline="-1999" sz="2175" spc="-4">
                <a:latin typeface="Times New Roman"/>
                <a:cs typeface="Times New Roman"/>
              </a:rPr>
              <a:t>H</a:t>
            </a:r>
            <a:r>
              <a:rPr dirty="0" smtClean="0" baseline="30513" sz="1425" spc="0">
                <a:latin typeface="Times New Roman"/>
                <a:cs typeface="Times New Roman"/>
              </a:rPr>
              <a:t>+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400839" y="1815387"/>
            <a:ext cx="1395006" cy="231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dirty="0" smtClean="0" baseline="-1999" sz="2175" spc="0">
                <a:latin typeface="Times New Roman"/>
                <a:cs typeface="Times New Roman"/>
              </a:rPr>
              <a:t>où</a:t>
            </a:r>
            <a:r>
              <a:rPr dirty="0" smtClean="0" baseline="-1999" sz="2175" spc="0">
                <a:latin typeface="Times New Roman"/>
                <a:cs typeface="Times New Roman"/>
              </a:rPr>
              <a:t> </a:t>
            </a:r>
            <a:r>
              <a:rPr dirty="0" smtClean="0" baseline="-1999" sz="2175" spc="-4">
                <a:latin typeface="Times New Roman"/>
                <a:cs typeface="Times New Roman"/>
              </a:rPr>
              <a:t>A</a:t>
            </a:r>
            <a:r>
              <a:rPr dirty="0" smtClean="0" baseline="30513" sz="1425" spc="0">
                <a:latin typeface="Times New Roman"/>
                <a:cs typeface="Times New Roman"/>
              </a:rPr>
              <a:t>-</a:t>
            </a:r>
            <a:r>
              <a:rPr dirty="0" smtClean="0" baseline="30513" sz="1425" spc="128">
                <a:latin typeface="Times New Roman"/>
                <a:cs typeface="Times New Roman"/>
              </a:rPr>
              <a:t> </a:t>
            </a:r>
            <a:r>
              <a:rPr dirty="0" smtClean="0" baseline="-1999" sz="2175" spc="-4">
                <a:latin typeface="Times New Roman"/>
                <a:cs typeface="Times New Roman"/>
              </a:rPr>
              <a:t>e</a:t>
            </a:r>
            <a:r>
              <a:rPr dirty="0" smtClean="0" baseline="-1999" sz="2175" spc="0">
                <a:latin typeface="Times New Roman"/>
                <a:cs typeface="Times New Roman"/>
              </a:rPr>
              <a:t>st</a:t>
            </a:r>
            <a:r>
              <a:rPr dirty="0" smtClean="0" baseline="-1999" sz="2175" spc="0">
                <a:latin typeface="Times New Roman"/>
                <a:cs typeface="Times New Roman"/>
              </a:rPr>
              <a:t> </a:t>
            </a:r>
            <a:r>
              <a:rPr dirty="0" smtClean="0" baseline="-1999" sz="2175" spc="0">
                <a:latin typeface="Times New Roman"/>
                <a:cs typeface="Times New Roman"/>
              </a:rPr>
              <a:t>une</a:t>
            </a:r>
            <a:r>
              <a:rPr dirty="0" smtClean="0" baseline="-1999" sz="2175" spc="-9">
                <a:latin typeface="Times New Roman"/>
                <a:cs typeface="Times New Roman"/>
              </a:rPr>
              <a:t> </a:t>
            </a:r>
            <a:r>
              <a:rPr dirty="0" smtClean="0" baseline="-1999" sz="2175" spc="0">
                <a:latin typeface="Times New Roman"/>
                <a:cs typeface="Times New Roman"/>
              </a:rPr>
              <a:t>b</a:t>
            </a:r>
            <a:r>
              <a:rPr dirty="0" smtClean="0" baseline="-1999" sz="2175" spc="-9">
                <a:latin typeface="Times New Roman"/>
                <a:cs typeface="Times New Roman"/>
              </a:rPr>
              <a:t>a</a:t>
            </a:r>
            <a:r>
              <a:rPr dirty="0" smtClean="0" baseline="-1999" sz="2175" spc="14">
                <a:latin typeface="Times New Roman"/>
                <a:cs typeface="Times New Roman"/>
              </a:rPr>
              <a:t>s</a:t>
            </a:r>
            <a:r>
              <a:rPr dirty="0" smtClean="0" baseline="-1999" sz="2175" spc="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28213" y="1836536"/>
            <a:ext cx="379489" cy="209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5"/>
              </a:lnSpc>
              <a:spcBef>
                <a:spcPts val="79"/>
              </a:spcBef>
            </a:pPr>
            <a:r>
              <a:rPr dirty="0" smtClean="0" sz="1450" spc="-4">
                <a:latin typeface="Times New Roman"/>
                <a:cs typeface="Times New Roman"/>
              </a:rPr>
              <a:t>H</a:t>
            </a:r>
            <a:r>
              <a:rPr dirty="0" smtClean="0" sz="1450" spc="-4" b="1">
                <a:latin typeface="Times New Roman"/>
                <a:cs typeface="Times New Roman"/>
              </a:rPr>
              <a:t>:</a:t>
            </a:r>
            <a:r>
              <a:rPr dirty="0" smtClean="0" sz="1450" spc="0"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50052" y="2073660"/>
            <a:ext cx="5464178" cy="518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5"/>
              </a:lnSpc>
              <a:spcBef>
                <a:spcPts val="77"/>
              </a:spcBef>
            </a:pPr>
            <a:r>
              <a:rPr dirty="0" smtClean="0" sz="1400" spc="0">
                <a:latin typeface="Times New Roman"/>
                <a:cs typeface="Times New Roman"/>
              </a:rPr>
              <a:t>Substa</a:t>
            </a:r>
            <a:r>
              <a:rPr dirty="0" smtClean="0" sz="1400" spc="-4">
                <a:latin typeface="Times New Roman"/>
                <a:cs typeface="Times New Roman"/>
              </a:rPr>
              <a:t>n</a:t>
            </a:r>
            <a:r>
              <a:rPr dirty="0" smtClean="0" sz="1400" spc="-4">
                <a:latin typeface="Times New Roman"/>
                <a:cs typeface="Times New Roman"/>
              </a:rPr>
              <a:t>c</a:t>
            </a:r>
            <a:r>
              <a:rPr dirty="0" smtClean="0" sz="1400" spc="0">
                <a:latin typeface="Times New Roman"/>
                <a:cs typeface="Times New Roman"/>
              </a:rPr>
              <a:t>e</a:t>
            </a:r>
            <a:r>
              <a:rPr dirty="0" smtClean="0" sz="1400" spc="56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po</a:t>
            </a:r>
            <a:r>
              <a:rPr dirty="0" smtClean="0" sz="1400" spc="-4">
                <a:latin typeface="Times New Roman"/>
                <a:cs typeface="Times New Roman"/>
              </a:rPr>
              <a:t>u</a:t>
            </a:r>
            <a:r>
              <a:rPr dirty="0" smtClean="0" sz="1400" spc="-4">
                <a:latin typeface="Times New Roman"/>
                <a:cs typeface="Times New Roman"/>
              </a:rPr>
              <a:t>r</a:t>
            </a:r>
            <a:r>
              <a:rPr dirty="0" smtClean="0" sz="1400" spc="0">
                <a:latin typeface="Times New Roman"/>
                <a:cs typeface="Times New Roman"/>
              </a:rPr>
              <a:t>vue</a:t>
            </a:r>
            <a:r>
              <a:rPr dirty="0" smtClean="0" sz="1400" spc="40">
                <a:latin typeface="Times New Roman"/>
                <a:cs typeface="Times New Roman"/>
              </a:rPr>
              <a:t> </a:t>
            </a:r>
            <a:r>
              <a:rPr dirty="0" smtClean="0" sz="1400" spc="9">
                <a:latin typeface="Times New Roman"/>
                <a:cs typeface="Times New Roman"/>
              </a:rPr>
              <a:t>d</a:t>
            </a:r>
            <a:r>
              <a:rPr dirty="0" smtClean="0" sz="1400" spc="-4">
                <a:latin typeface="Times New Roman"/>
                <a:cs typeface="Times New Roman"/>
              </a:rPr>
              <a:t>’</a:t>
            </a:r>
            <a:r>
              <a:rPr dirty="0" smtClean="0" sz="1400" spc="-4">
                <a:latin typeface="Times New Roman"/>
                <a:cs typeface="Times New Roman"/>
              </a:rPr>
              <a:t>a</a:t>
            </a:r>
            <a:r>
              <a:rPr dirty="0" smtClean="0" sz="1400" spc="0">
                <a:latin typeface="Times New Roman"/>
                <a:cs typeface="Times New Roman"/>
              </a:rPr>
              <a:t>u</a:t>
            </a:r>
            <a:r>
              <a:rPr dirty="0" smtClean="0" sz="1400" spc="39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moins</a:t>
            </a:r>
            <a:r>
              <a:rPr dirty="0" smtClean="0" sz="1400" spc="39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un</a:t>
            </a:r>
            <a:r>
              <a:rPr dirty="0" smtClean="0" sz="1400" spc="18">
                <a:latin typeface="Times New Roman"/>
                <a:cs typeface="Times New Roman"/>
              </a:rPr>
              <a:t> </a:t>
            </a:r>
            <a:r>
              <a:rPr dirty="0" smtClean="0" sz="1400" spc="-4">
                <a:latin typeface="Times New Roman"/>
                <a:cs typeface="Times New Roman"/>
              </a:rPr>
              <a:t>d</a:t>
            </a:r>
            <a:r>
              <a:rPr dirty="0" smtClean="0" sz="1400" spc="0">
                <a:latin typeface="Times New Roman"/>
                <a:cs typeface="Times New Roman"/>
              </a:rPr>
              <a:t>oubl</a:t>
            </a:r>
            <a:r>
              <a:rPr dirty="0" smtClean="0" sz="1400" spc="-9">
                <a:latin typeface="Times New Roman"/>
                <a:cs typeface="Times New Roman"/>
              </a:rPr>
              <a:t>e</a:t>
            </a:r>
            <a:r>
              <a:rPr dirty="0" smtClean="0" sz="1400" spc="0">
                <a:latin typeface="Times New Roman"/>
                <a:cs typeface="Times New Roman"/>
              </a:rPr>
              <a:t>t</a:t>
            </a:r>
            <a:r>
              <a:rPr dirty="0" smtClean="0" sz="1400" spc="46">
                <a:latin typeface="Times New Roman"/>
                <a:cs typeface="Times New Roman"/>
              </a:rPr>
              <a:t> </a:t>
            </a:r>
            <a:r>
              <a:rPr dirty="0" smtClean="0" sz="1400" spc="-4">
                <a:latin typeface="Times New Roman"/>
                <a:cs typeface="Times New Roman"/>
              </a:rPr>
              <a:t>é</a:t>
            </a:r>
            <a:r>
              <a:rPr dirty="0" smtClean="0" sz="1400" spc="0">
                <a:latin typeface="Times New Roman"/>
                <a:cs typeface="Times New Roman"/>
              </a:rPr>
              <a:t>l</a:t>
            </a:r>
            <a:r>
              <a:rPr dirty="0" smtClean="0" sz="1400" spc="-4">
                <a:latin typeface="Times New Roman"/>
                <a:cs typeface="Times New Roman"/>
              </a:rPr>
              <a:t>e</a:t>
            </a:r>
            <a:r>
              <a:rPr dirty="0" smtClean="0" sz="1400" spc="-4">
                <a:latin typeface="Times New Roman"/>
                <a:cs typeface="Times New Roman"/>
              </a:rPr>
              <a:t>c</a:t>
            </a:r>
            <a:r>
              <a:rPr dirty="0" smtClean="0" sz="1400" spc="0">
                <a:latin typeface="Times New Roman"/>
                <a:cs typeface="Times New Roman"/>
              </a:rPr>
              <a:t>tr</a:t>
            </a:r>
            <a:r>
              <a:rPr dirty="0" smtClean="0" sz="1400" spc="9">
                <a:latin typeface="Times New Roman"/>
                <a:cs typeface="Times New Roman"/>
              </a:rPr>
              <a:t>o</a:t>
            </a:r>
            <a:r>
              <a:rPr dirty="0" smtClean="0" sz="1400" spc="0">
                <a:latin typeface="Times New Roman"/>
                <a:cs typeface="Times New Roman"/>
              </a:rPr>
              <a:t>nique</a:t>
            </a:r>
            <a:r>
              <a:rPr dirty="0" smtClean="0" sz="1400" spc="69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no</a:t>
            </a:r>
            <a:r>
              <a:rPr dirty="0" smtClean="0" sz="1400" spc="9">
                <a:latin typeface="Times New Roman"/>
                <a:cs typeface="Times New Roman"/>
              </a:rPr>
              <a:t>n</a:t>
            </a:r>
            <a:r>
              <a:rPr dirty="0" smtClean="0" sz="1400" spc="-4">
                <a:latin typeface="Times New Roman"/>
                <a:cs typeface="Times New Roman"/>
              </a:rPr>
              <a:t>-</a:t>
            </a:r>
            <a:r>
              <a:rPr dirty="0" smtClean="0" sz="1400" spc="0">
                <a:latin typeface="Times New Roman"/>
                <a:cs typeface="Times New Roman"/>
              </a:rPr>
              <a:t>liant</a:t>
            </a:r>
            <a:r>
              <a:rPr dirty="0" smtClean="0" sz="1400" spc="55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sur</a:t>
            </a:r>
            <a:r>
              <a:rPr dirty="0" smtClean="0" sz="1400" spc="17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l</a:t>
            </a:r>
            <a:r>
              <a:rPr dirty="0" smtClean="0" sz="1400" spc="-4">
                <a:latin typeface="Times New Roman"/>
                <a:cs typeface="Times New Roman"/>
              </a:rPr>
              <a:t>e</a:t>
            </a:r>
            <a:r>
              <a:rPr dirty="0" smtClean="0" sz="1400" spc="0">
                <a:latin typeface="Times New Roman"/>
                <a:cs typeface="Times New Roman"/>
              </a:rPr>
              <a:t>qu</a:t>
            </a:r>
            <a:r>
              <a:rPr dirty="0" smtClean="0" sz="1400" spc="4">
                <a:latin typeface="Times New Roman"/>
                <a:cs typeface="Times New Roman"/>
              </a:rPr>
              <a:t>e</a:t>
            </a:r>
            <a:r>
              <a:rPr dirty="0" smtClean="0" sz="1400" spc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  <a:p>
            <a:pPr marL="12700" marR="27082">
              <a:lnSpc>
                <a:spcPct val="95825"/>
              </a:lnSpc>
              <a:spcBef>
                <a:spcPts val="770"/>
              </a:spcBef>
            </a:pPr>
            <a:r>
              <a:rPr dirty="0" smtClean="0" sz="1400" spc="0">
                <a:latin typeface="Times New Roman"/>
                <a:cs typeface="Times New Roman"/>
              </a:rPr>
              <a:t>vi</a:t>
            </a:r>
            <a:r>
              <a:rPr dirty="0" smtClean="0" sz="1400" spc="-4">
                <a:latin typeface="Times New Roman"/>
                <a:cs typeface="Times New Roman"/>
              </a:rPr>
              <a:t>e</a:t>
            </a:r>
            <a:r>
              <a:rPr dirty="0" smtClean="0" sz="1400" spc="0">
                <a:latin typeface="Times New Roman"/>
                <a:cs typeface="Times New Roman"/>
              </a:rPr>
              <a:t>nt</a:t>
            </a:r>
            <a:r>
              <a:rPr dirty="0" smtClean="0" sz="1400" spc="32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se</a:t>
            </a:r>
            <a:r>
              <a:rPr dirty="0" smtClean="0" sz="1400" spc="11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lier</a:t>
            </a:r>
            <a:r>
              <a:rPr dirty="0" smtClean="0" sz="1400" spc="18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593281" y="2153630"/>
            <a:ext cx="2971395" cy="209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5"/>
              </a:lnSpc>
              <a:spcBef>
                <a:spcPts val="79"/>
              </a:spcBef>
            </a:pPr>
            <a:r>
              <a:rPr dirty="0" smtClean="0" sz="1450" spc="0">
                <a:latin typeface="Times New Roman"/>
                <a:cs typeface="Times New Roman"/>
              </a:rPr>
              <a:t>Ruptu</a:t>
            </a:r>
            <a:r>
              <a:rPr dirty="0" smtClean="0" sz="1450" spc="-4">
                <a:latin typeface="Times New Roman"/>
                <a:cs typeface="Times New Roman"/>
              </a:rPr>
              <a:t>r</a:t>
            </a:r>
            <a:r>
              <a:rPr dirty="0" smtClean="0" sz="1450" spc="0">
                <a:latin typeface="Times New Roman"/>
                <a:cs typeface="Times New Roman"/>
              </a:rPr>
              <a:t>e</a:t>
            </a:r>
            <a:r>
              <a:rPr dirty="0" smtClean="0" sz="1450" spc="-4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Times New Roman"/>
                <a:cs typeface="Times New Roman"/>
              </a:rPr>
              <a:t>h</a:t>
            </a:r>
            <a:r>
              <a:rPr dirty="0" smtClean="0" sz="1450" spc="-9">
                <a:latin typeface="Times New Roman"/>
                <a:cs typeface="Times New Roman"/>
              </a:rPr>
              <a:t>é</a:t>
            </a:r>
            <a:r>
              <a:rPr dirty="0" smtClean="0" sz="1450" spc="0">
                <a:latin typeface="Times New Roman"/>
                <a:cs typeface="Times New Roman"/>
              </a:rPr>
              <a:t>t</a:t>
            </a:r>
            <a:r>
              <a:rPr dirty="0" smtClean="0" sz="1450" spc="-4">
                <a:latin typeface="Times New Roman"/>
                <a:cs typeface="Times New Roman"/>
              </a:rPr>
              <a:t>é</a:t>
            </a:r>
            <a:r>
              <a:rPr dirty="0" smtClean="0" sz="1450" spc="-4">
                <a:latin typeface="Times New Roman"/>
                <a:cs typeface="Times New Roman"/>
              </a:rPr>
              <a:t>r</a:t>
            </a:r>
            <a:r>
              <a:rPr dirty="0" smtClean="0" sz="1450" spc="0">
                <a:latin typeface="Times New Roman"/>
                <a:cs typeface="Times New Roman"/>
              </a:rPr>
              <a:t>o</a:t>
            </a:r>
            <a:r>
              <a:rPr dirty="0" smtClean="0" sz="1450" spc="29">
                <a:latin typeface="Times New Roman"/>
                <a:cs typeface="Times New Roman"/>
              </a:rPr>
              <a:t>l</a:t>
            </a:r>
            <a:r>
              <a:rPr dirty="0" smtClean="0" sz="1450" spc="-29">
                <a:latin typeface="Times New Roman"/>
                <a:cs typeface="Times New Roman"/>
              </a:rPr>
              <a:t>y</a:t>
            </a:r>
            <a:r>
              <a:rPr dirty="0" smtClean="0" sz="1450" spc="0">
                <a:latin typeface="Times New Roman"/>
                <a:cs typeface="Times New Roman"/>
              </a:rPr>
              <a:t>tique</a:t>
            </a:r>
            <a:r>
              <a:rPr dirty="0" smtClean="0" sz="1450" spc="-4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Times New Roman"/>
                <a:cs typeface="Times New Roman"/>
              </a:rPr>
              <a:t>de</a:t>
            </a:r>
            <a:r>
              <a:rPr dirty="0" smtClean="0" sz="1450" spc="0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Times New Roman"/>
                <a:cs typeface="Times New Roman"/>
              </a:rPr>
              <a:t>la</a:t>
            </a:r>
            <a:r>
              <a:rPr dirty="0" smtClean="0" sz="1450" spc="-4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Times New Roman"/>
                <a:cs typeface="Times New Roman"/>
              </a:rPr>
              <a:t>liaison</a:t>
            </a:r>
            <a:r>
              <a:rPr dirty="0" smtClean="0" sz="1450" spc="-4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Times New Roman"/>
                <a:cs typeface="Times New Roman"/>
              </a:rPr>
              <a:t>H</a:t>
            </a:r>
            <a:r>
              <a:rPr dirty="0" smtClean="0" sz="1450" spc="-4">
                <a:latin typeface="Times New Roman"/>
                <a:cs typeface="Times New Roman"/>
              </a:rPr>
              <a:t>-</a:t>
            </a:r>
            <a:r>
              <a:rPr dirty="0" smtClean="0" sz="1450" spc="0"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164430" y="2365125"/>
            <a:ext cx="111854" cy="146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75"/>
              </a:lnSpc>
              <a:spcBef>
                <a:spcPts val="53"/>
              </a:spcBef>
            </a:pPr>
            <a:r>
              <a:rPr dirty="0" smtClean="0" sz="950" spc="0">
                <a:latin typeface="Times New Roman"/>
                <a:cs typeface="Times New Roman"/>
              </a:rPr>
              <a:t>+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233041" y="2483091"/>
            <a:ext cx="548872" cy="23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dirty="0" smtClean="0" baseline="-1999" sz="2175" spc="0">
                <a:latin typeface="Times New Roman"/>
                <a:cs typeface="Times New Roman"/>
              </a:rPr>
              <a:t>C</a:t>
            </a:r>
            <a:r>
              <a:rPr dirty="0" smtClean="0" baseline="-1999" sz="2175" spc="-4">
                <a:latin typeface="Times New Roman"/>
                <a:cs typeface="Times New Roman"/>
              </a:rPr>
              <a:t>N</a:t>
            </a:r>
            <a:r>
              <a:rPr dirty="0" smtClean="0" baseline="30513" sz="1425" spc="0">
                <a:latin typeface="Times New Roman"/>
                <a:cs typeface="Times New Roman"/>
              </a:rPr>
              <a:t>-</a:t>
            </a:r>
            <a:r>
              <a:rPr dirty="0" smtClean="0" baseline="30513" sz="1425" spc="0">
                <a:latin typeface="Times New Roman"/>
                <a:cs typeface="Times New Roman"/>
              </a:rPr>
              <a:t>  </a:t>
            </a:r>
            <a:r>
              <a:rPr dirty="0" smtClean="0" baseline="30513" sz="1425" spc="16">
                <a:latin typeface="Times New Roman"/>
                <a:cs typeface="Times New Roman"/>
              </a:rPr>
              <a:t> </a:t>
            </a:r>
            <a:r>
              <a:rPr dirty="0" smtClean="0" baseline="-1999" sz="2175" spc="0">
                <a:latin typeface="Times New Roman"/>
                <a:cs typeface="Times New Roman"/>
              </a:rPr>
              <a:t>+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17011" y="2483091"/>
            <a:ext cx="258058" cy="230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dirty="0" smtClean="0" baseline="-1999" sz="2175" spc="-4">
                <a:latin typeface="Times New Roman"/>
                <a:cs typeface="Times New Roman"/>
              </a:rPr>
              <a:t>H</a:t>
            </a:r>
            <a:r>
              <a:rPr dirty="0" smtClean="0" baseline="30513" sz="1425" spc="0">
                <a:latin typeface="Times New Roman"/>
                <a:cs typeface="Times New Roman"/>
              </a:rPr>
              <a:t>+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79150" y="2503866"/>
            <a:ext cx="852666" cy="209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5"/>
              </a:lnSpc>
              <a:spcBef>
                <a:spcPts val="79"/>
              </a:spcBef>
            </a:pPr>
            <a:r>
              <a:rPr dirty="0" smtClean="0" sz="1450" spc="-4">
                <a:latin typeface="Times New Roman"/>
                <a:cs typeface="Times New Roman"/>
              </a:rPr>
              <a:t>E</a:t>
            </a:r>
            <a:r>
              <a:rPr dirty="0" smtClean="0" sz="1450" spc="0">
                <a:latin typeface="Times New Roman"/>
                <a:cs typeface="Times New Roman"/>
              </a:rPr>
              <a:t>x</a:t>
            </a:r>
            <a:r>
              <a:rPr dirty="0" smtClean="0" sz="1450" spc="14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Times New Roman"/>
                <a:cs typeface="Times New Roman"/>
              </a:rPr>
              <a:t>:</a:t>
            </a:r>
            <a:r>
              <a:rPr dirty="0" smtClean="0" sz="1450" spc="0">
                <a:latin typeface="Times New Roman"/>
                <a:cs typeface="Times New Roman"/>
              </a:rPr>
              <a:t> </a:t>
            </a:r>
            <a:r>
              <a:rPr dirty="0" smtClean="0" sz="1450" spc="-4">
                <a:latin typeface="Times New Roman"/>
                <a:cs typeface="Times New Roman"/>
              </a:rPr>
              <a:t>H</a:t>
            </a:r>
            <a:r>
              <a:rPr dirty="0" smtClean="0" sz="1450" spc="-4">
                <a:latin typeface="Times New Roman"/>
                <a:cs typeface="Times New Roman"/>
              </a:rPr>
              <a:t>-</a:t>
            </a:r>
            <a:r>
              <a:rPr dirty="0" smtClean="0" sz="1450" spc="0">
                <a:latin typeface="Times New Roman"/>
                <a:cs typeface="Times New Roman"/>
              </a:rPr>
              <a:t>CN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255198" y="2706044"/>
            <a:ext cx="253453" cy="2269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0"/>
              </a:lnSpc>
              <a:spcBef>
                <a:spcPts val="86"/>
              </a:spcBef>
            </a:pPr>
            <a:r>
              <a:rPr dirty="0" smtClean="0" baseline="-2070" sz="2100" spc="-4">
                <a:latin typeface="Times New Roman"/>
                <a:cs typeface="Times New Roman"/>
              </a:rPr>
              <a:t>H</a:t>
            </a:r>
            <a:r>
              <a:rPr dirty="0" smtClean="0" baseline="30513" sz="1425" spc="0">
                <a:latin typeface="Times New Roman"/>
                <a:cs typeface="Times New Roman"/>
              </a:rPr>
              <a:t>+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82348" y="2706044"/>
            <a:ext cx="445071" cy="2297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14"/>
              </a:lnSpc>
              <a:spcBef>
                <a:spcPts val="85"/>
              </a:spcBef>
            </a:pPr>
            <a:r>
              <a:rPr dirty="0" smtClean="0" baseline="-2070" sz="2100" spc="-4">
                <a:latin typeface="Times New Roman"/>
                <a:cs typeface="Times New Roman"/>
              </a:rPr>
              <a:t>NH</a:t>
            </a:r>
            <a:r>
              <a:rPr dirty="0" smtClean="0" baseline="-9154" sz="1425" spc="4">
                <a:latin typeface="Times New Roman"/>
                <a:cs typeface="Times New Roman"/>
              </a:rPr>
              <a:t>4</a:t>
            </a:r>
            <a:r>
              <a:rPr dirty="0" smtClean="0" baseline="30513" sz="1425" spc="0">
                <a:latin typeface="Times New Roman"/>
                <a:cs typeface="Times New Roman"/>
              </a:rPr>
              <a:t>+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10380" y="2727035"/>
            <a:ext cx="715711" cy="208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dirty="0" smtClean="0" sz="1400" spc="-4">
                <a:latin typeface="Times New Roman"/>
                <a:cs typeface="Times New Roman"/>
              </a:rPr>
              <a:t>E</a:t>
            </a:r>
            <a:r>
              <a:rPr dirty="0" smtClean="0" sz="1400" spc="0">
                <a:latin typeface="Times New Roman"/>
                <a:cs typeface="Times New Roman"/>
              </a:rPr>
              <a:t>x</a:t>
            </a:r>
            <a:r>
              <a:rPr dirty="0" smtClean="0" sz="1400" spc="35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:</a:t>
            </a:r>
            <a:r>
              <a:rPr dirty="0" smtClean="0" sz="1400" spc="8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N</a:t>
            </a:r>
            <a:r>
              <a:rPr dirty="0" smtClean="0" sz="1400" spc="-9">
                <a:latin typeface="Times New Roman"/>
                <a:cs typeface="Times New Roman"/>
              </a:rPr>
              <a:t>H</a:t>
            </a:r>
            <a:r>
              <a:rPr dirty="0" smtClean="0" baseline="-6102" sz="1425" spc="0">
                <a:latin typeface="Times New Roman"/>
                <a:cs typeface="Times New Roman"/>
              </a:rPr>
              <a:t>3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64001" y="2727036"/>
            <a:ext cx="154309" cy="205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5"/>
              </a:lnSpc>
              <a:spcBef>
                <a:spcPts val="77"/>
              </a:spcBef>
            </a:pPr>
            <a:r>
              <a:rPr dirty="0" smtClean="0" sz="1400" spc="0">
                <a:latin typeface="Times New Roman"/>
                <a:cs typeface="Times New Roman"/>
              </a:rPr>
              <a:t>+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70962" y="3306392"/>
            <a:ext cx="4477842" cy="1076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A</a:t>
            </a:r>
            <a:r>
              <a:rPr dirty="0" smtClean="0" sz="1800" spc="-9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tout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ac</a:t>
            </a:r>
            <a:r>
              <a:rPr dirty="0" smtClean="0" sz="1800" spc="4" b="1"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latin typeface="Times New Roman"/>
                <a:cs typeface="Times New Roman"/>
              </a:rPr>
              <a:t>de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latin typeface="Times New Roman"/>
                <a:cs typeface="Times New Roman"/>
              </a:rPr>
              <a:t>o</a:t>
            </a:r>
            <a:r>
              <a:rPr dirty="0" smtClean="0" sz="1800" spc="4" b="1">
                <a:latin typeface="Times New Roman"/>
                <a:cs typeface="Times New Roman"/>
              </a:rPr>
              <a:t>r</a:t>
            </a:r>
            <a:r>
              <a:rPr dirty="0" smtClean="0" sz="1800" spc="-29" b="1">
                <a:latin typeface="Times New Roman"/>
                <a:cs typeface="Times New Roman"/>
              </a:rPr>
              <a:t>r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spond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une</a:t>
            </a:r>
            <a:r>
              <a:rPr dirty="0" smtClean="0" sz="1800" spc="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base</a:t>
            </a:r>
            <a:r>
              <a:rPr dirty="0" smtClean="0" sz="1800" spc="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(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latin typeface="Times New Roman"/>
                <a:cs typeface="Times New Roman"/>
              </a:rPr>
              <a:t>onjugu</a:t>
            </a:r>
            <a:r>
              <a:rPr dirty="0" smtClean="0" sz="1800" spc="4" b="1">
                <a:latin typeface="Times New Roman"/>
                <a:cs typeface="Times New Roman"/>
              </a:rPr>
              <a:t>é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5051" marR="57759" algn="ctr">
              <a:lnSpc>
                <a:spcPct val="95825"/>
              </a:lnSpc>
              <a:spcBef>
                <a:spcPts val="1073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A</a:t>
            </a:r>
            <a:r>
              <a:rPr dirty="0" smtClean="0" sz="1800" spc="-9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toute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-9" b="1">
                <a:latin typeface="Times New Roman"/>
                <a:cs typeface="Times New Roman"/>
              </a:rPr>
              <a:t>b</a:t>
            </a:r>
            <a:r>
              <a:rPr dirty="0" smtClean="0" sz="1800" spc="0" b="1">
                <a:latin typeface="Times New Roman"/>
                <a:cs typeface="Times New Roman"/>
              </a:rPr>
              <a:t>ase</a:t>
            </a:r>
            <a:r>
              <a:rPr dirty="0" smtClean="0" sz="1800" spc="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co</a:t>
            </a:r>
            <a:r>
              <a:rPr dirty="0" smtClean="0" sz="1800" spc="4" b="1">
                <a:latin typeface="Times New Roman"/>
                <a:cs typeface="Times New Roman"/>
              </a:rPr>
              <a:t>r</a:t>
            </a:r>
            <a:r>
              <a:rPr dirty="0" smtClean="0" sz="1800" spc="-29" b="1">
                <a:latin typeface="Times New Roman"/>
                <a:cs typeface="Times New Roman"/>
              </a:rPr>
              <a:t>r</a:t>
            </a:r>
            <a:r>
              <a:rPr dirty="0" smtClean="0" sz="1800" spc="0" b="1">
                <a:latin typeface="Times New Roman"/>
                <a:cs typeface="Times New Roman"/>
              </a:rPr>
              <a:t>espo</a:t>
            </a:r>
            <a:r>
              <a:rPr dirty="0" smtClean="0" sz="1800" spc="-9" b="1"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latin typeface="Times New Roman"/>
                <a:cs typeface="Times New Roman"/>
              </a:rPr>
              <a:t>d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un</a:t>
            </a:r>
            <a:r>
              <a:rPr dirty="0" smtClean="0" sz="1800" spc="-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ac</a:t>
            </a:r>
            <a:r>
              <a:rPr dirty="0" smtClean="0" sz="1800" spc="4" b="1"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latin typeface="Times New Roman"/>
                <a:cs typeface="Times New Roman"/>
              </a:rPr>
              <a:t>de</a:t>
            </a:r>
            <a:r>
              <a:rPr dirty="0" smtClean="0" sz="1800" spc="-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(c</a:t>
            </a:r>
            <a:r>
              <a:rPr dirty="0" smtClean="0" sz="1800" spc="4" b="1">
                <a:latin typeface="Times New Roman"/>
                <a:cs typeface="Times New Roman"/>
              </a:rPr>
              <a:t>o</a:t>
            </a:r>
            <a:r>
              <a:rPr dirty="0" smtClean="0" sz="1800" spc="0" b="1">
                <a:latin typeface="Times New Roman"/>
                <a:cs typeface="Times New Roman"/>
              </a:rPr>
              <a:t>nj</a:t>
            </a:r>
            <a:r>
              <a:rPr dirty="0" smtClean="0" sz="1800" spc="-9" b="1">
                <a:latin typeface="Times New Roman"/>
                <a:cs typeface="Times New Roman"/>
              </a:rPr>
              <a:t>u</a:t>
            </a:r>
            <a:r>
              <a:rPr dirty="0" smtClean="0" sz="1800" spc="0" b="1">
                <a:latin typeface="Times New Roman"/>
                <a:cs typeface="Times New Roman"/>
              </a:rPr>
              <a:t>gué)</a:t>
            </a:r>
            <a:endParaRPr sz="1800">
              <a:latin typeface="Times New Roman"/>
              <a:cs typeface="Times New Roman"/>
            </a:endParaRPr>
          </a:p>
          <a:p>
            <a:pPr marL="685526" marR="706404" algn="ctr">
              <a:lnSpc>
                <a:spcPct val="102091"/>
              </a:lnSpc>
              <a:spcBef>
                <a:spcPts val="1040"/>
              </a:spcBef>
            </a:pPr>
            <a:r>
              <a:rPr dirty="0" smtClean="0" sz="1800" spc="0">
                <a:latin typeface="Symbol"/>
                <a:cs typeface="Symbol"/>
              </a:rPr>
              <a:t>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couple</a:t>
            </a:r>
            <a:r>
              <a:rPr dirty="0" smtClean="0" sz="1800" spc="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ac</a:t>
            </a:r>
            <a:r>
              <a:rPr dirty="0" smtClean="0" sz="1800" spc="4" b="1">
                <a:latin typeface="Times New Roman"/>
                <a:cs typeface="Times New Roman"/>
              </a:rPr>
              <a:t>i</a:t>
            </a:r>
            <a:r>
              <a:rPr dirty="0" smtClean="0" sz="1800" spc="0" b="1">
                <a:latin typeface="Times New Roman"/>
                <a:cs typeface="Times New Roman"/>
              </a:rPr>
              <a:t>d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-ba</a:t>
            </a:r>
            <a:r>
              <a:rPr dirty="0" smtClean="0" sz="1800" spc="-9" b="1">
                <a:latin typeface="Times New Roman"/>
                <a:cs typeface="Times New Roman"/>
              </a:rPr>
              <a:t>s</a:t>
            </a:r>
            <a:r>
              <a:rPr dirty="0" smtClean="0" sz="1800" spc="0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conj</a:t>
            </a:r>
            <a:r>
              <a:rPr dirty="0" smtClean="0" sz="1800" spc="-4" b="1">
                <a:latin typeface="Times New Roman"/>
                <a:cs typeface="Times New Roman"/>
              </a:rPr>
              <a:t>u</a:t>
            </a:r>
            <a:r>
              <a:rPr dirty="0" smtClean="0" sz="1800" spc="0" b="1">
                <a:latin typeface="Times New Roman"/>
                <a:cs typeface="Times New Roman"/>
              </a:rPr>
              <a:t>gués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907851" y="4029956"/>
            <a:ext cx="391059" cy="205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0"/>
              </a:lnSpc>
              <a:spcBef>
                <a:spcPts val="80"/>
              </a:spcBef>
            </a:pPr>
            <a:r>
              <a:rPr dirty="0" smtClean="0" baseline="5519" sz="1950" spc="4">
                <a:latin typeface="Comic Sans MS"/>
                <a:cs typeface="Comic Sans MS"/>
              </a:rPr>
              <a:t>N</a:t>
            </a:r>
            <a:r>
              <a:rPr dirty="0" smtClean="0" baseline="5519" sz="1950" spc="0">
                <a:latin typeface="Comic Sans MS"/>
                <a:cs typeface="Comic Sans MS"/>
              </a:rPr>
              <a:t>O</a:t>
            </a:r>
            <a:r>
              <a:rPr dirty="0" smtClean="0" baseline="-2814" sz="1275" spc="0">
                <a:latin typeface="Comic Sans MS"/>
                <a:cs typeface="Comic Sans MS"/>
              </a:rPr>
              <a:t>3</a:t>
            </a:r>
            <a:endParaRPr sz="85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43148" y="4823894"/>
            <a:ext cx="669232" cy="193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dirty="0" smtClean="0" sz="1300" spc="0">
                <a:latin typeface="Times New Roman"/>
                <a:cs typeface="Times New Roman"/>
              </a:rPr>
              <a:t>Ex</a:t>
            </a:r>
            <a:r>
              <a:rPr dirty="0" smtClean="0" sz="1300" spc="48">
                <a:latin typeface="Times New Roman"/>
                <a:cs typeface="Times New Roman"/>
              </a:rPr>
              <a:t> </a:t>
            </a:r>
            <a:r>
              <a:rPr dirty="0" smtClean="0" sz="1300" spc="0">
                <a:latin typeface="Times New Roman"/>
                <a:cs typeface="Times New Roman"/>
              </a:rPr>
              <a:t>:</a:t>
            </a:r>
            <a:r>
              <a:rPr dirty="0" smtClean="0" sz="1300" spc="12">
                <a:latin typeface="Times New Roman"/>
                <a:cs typeface="Times New Roman"/>
              </a:rPr>
              <a:t> </a:t>
            </a:r>
            <a:r>
              <a:rPr dirty="0" smtClean="0" sz="1300" spc="0">
                <a:latin typeface="Times New Roman"/>
                <a:cs typeface="Times New Roman"/>
              </a:rPr>
              <a:t>H</a:t>
            </a:r>
            <a:r>
              <a:rPr dirty="0" smtClean="0" sz="1300" spc="119">
                <a:latin typeface="Times New Roman"/>
                <a:cs typeface="Times New Roman"/>
              </a:rPr>
              <a:t> </a:t>
            </a:r>
            <a:r>
              <a:rPr dirty="0" smtClean="0" sz="1300" spc="0">
                <a:latin typeface="Times New Roman"/>
                <a:cs typeface="Times New Roman"/>
              </a:rPr>
              <a:t>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82922" y="4882066"/>
            <a:ext cx="98722" cy="1381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50" spc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907851" y="4999304"/>
            <a:ext cx="486660" cy="205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0"/>
              </a:lnSpc>
              <a:spcBef>
                <a:spcPts val="80"/>
              </a:spcBef>
            </a:pPr>
            <a:r>
              <a:rPr dirty="0" smtClean="0" baseline="5519" sz="1950">
                <a:latin typeface="Comic Sans MS"/>
                <a:cs typeface="Comic Sans MS"/>
              </a:rPr>
              <a:t>H</a:t>
            </a:r>
            <a:r>
              <a:rPr dirty="0" smtClean="0" baseline="5519" sz="1950" spc="-9">
                <a:latin typeface="Comic Sans MS"/>
                <a:cs typeface="Comic Sans MS"/>
              </a:rPr>
              <a:t>C</a:t>
            </a:r>
            <a:r>
              <a:rPr dirty="0" smtClean="0" baseline="5519" sz="1950" spc="4">
                <a:latin typeface="Comic Sans MS"/>
                <a:cs typeface="Comic Sans MS"/>
              </a:rPr>
              <a:t>O</a:t>
            </a:r>
            <a:r>
              <a:rPr dirty="0" smtClean="0" baseline="-2814" sz="1275" spc="0">
                <a:latin typeface="Comic Sans MS"/>
                <a:cs typeface="Comic Sans MS"/>
              </a:rPr>
              <a:t>3</a:t>
            </a:r>
            <a:endParaRPr sz="85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907851" y="5242687"/>
            <a:ext cx="357345" cy="205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0"/>
              </a:lnSpc>
              <a:spcBef>
                <a:spcPts val="80"/>
              </a:spcBef>
            </a:pPr>
            <a:r>
              <a:rPr dirty="0" smtClean="0" baseline="5519" sz="1950" spc="-4">
                <a:latin typeface="Comic Sans MS"/>
                <a:cs typeface="Comic Sans MS"/>
              </a:rPr>
              <a:t>C</a:t>
            </a:r>
            <a:r>
              <a:rPr dirty="0" smtClean="0" baseline="5519" sz="1950" spc="4">
                <a:latin typeface="Comic Sans MS"/>
                <a:cs typeface="Comic Sans MS"/>
              </a:rPr>
              <a:t>O</a:t>
            </a:r>
            <a:r>
              <a:rPr dirty="0" smtClean="0" baseline="-2814" sz="1275" spc="0">
                <a:latin typeface="Comic Sans MS"/>
                <a:cs typeface="Comic Sans MS"/>
              </a:rPr>
              <a:t>3</a:t>
            </a:r>
            <a:endParaRPr sz="85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07847" y="5375005"/>
            <a:ext cx="703103" cy="235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75"/>
              </a:lnSpc>
              <a:spcBef>
                <a:spcPts val="88"/>
              </a:spcBef>
            </a:pPr>
            <a:r>
              <a:rPr dirty="0" smtClean="0" baseline="-4638" sz="1875" spc="0">
                <a:latin typeface="Arial"/>
                <a:cs typeface="Arial"/>
              </a:rPr>
              <a:t>O</a:t>
            </a:r>
            <a:r>
              <a:rPr dirty="0" smtClean="0" baseline="-4638" sz="1875" spc="-25">
                <a:latin typeface="Arial"/>
                <a:cs typeface="Arial"/>
              </a:rPr>
              <a:t>H</a:t>
            </a:r>
            <a:r>
              <a:rPr dirty="0" smtClean="0" baseline="28987" sz="1500" spc="0">
                <a:latin typeface="Arial"/>
                <a:cs typeface="Arial"/>
              </a:rPr>
              <a:t>-</a:t>
            </a:r>
            <a:r>
              <a:rPr dirty="0" smtClean="0" baseline="28987" sz="1500" spc="44">
                <a:latin typeface="Arial"/>
                <a:cs typeface="Arial"/>
              </a:rPr>
              <a:t> </a:t>
            </a:r>
            <a:r>
              <a:rPr dirty="0" smtClean="0" baseline="-4638" sz="1875" spc="0">
                <a:latin typeface="Arial"/>
                <a:cs typeface="Arial"/>
              </a:rPr>
              <a:t>+</a:t>
            </a:r>
            <a:r>
              <a:rPr dirty="0" smtClean="0" baseline="-4638" sz="1875" spc="9">
                <a:latin typeface="Arial"/>
                <a:cs typeface="Arial"/>
              </a:rPr>
              <a:t> </a:t>
            </a:r>
            <a:r>
              <a:rPr dirty="0" smtClean="0" baseline="-4638" sz="1875" spc="-25">
                <a:latin typeface="Arial"/>
                <a:cs typeface="Arial"/>
              </a:rPr>
              <a:t>H</a:t>
            </a:r>
            <a:r>
              <a:rPr dirty="0" smtClean="0" baseline="28987" sz="1500" spc="0">
                <a:latin typeface="Arial"/>
                <a:cs typeface="Arial"/>
              </a:rPr>
              <a:t>+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31578" y="5398901"/>
            <a:ext cx="367905" cy="213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dirty="0" smtClean="0" baseline="6957" sz="1875" spc="-10">
                <a:latin typeface="Arial"/>
                <a:cs typeface="Arial"/>
              </a:rPr>
              <a:t>H</a:t>
            </a:r>
            <a:r>
              <a:rPr dirty="0" smtClean="0" baseline="-5797" sz="1500" spc="0">
                <a:latin typeface="Arial"/>
                <a:cs typeface="Arial"/>
              </a:rPr>
              <a:t>2</a:t>
            </a:r>
            <a:r>
              <a:rPr dirty="0" smtClean="0" baseline="6957" sz="1875" spc="0">
                <a:latin typeface="Arial"/>
                <a:cs typeface="Arial"/>
              </a:rPr>
              <a:t>O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09760" y="5427885"/>
            <a:ext cx="2260373" cy="2130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4"/>
              </a:lnSpc>
              <a:spcBef>
                <a:spcPts val="25"/>
              </a:spcBef>
            </a:pPr>
            <a:r>
              <a:rPr dirty="0" smtClean="0" sz="1300" spc="-4">
                <a:latin typeface="Times New Roman"/>
                <a:cs typeface="Times New Roman"/>
              </a:rPr>
              <a:t>c</a:t>
            </a:r>
            <a:r>
              <a:rPr dirty="0" smtClean="0" sz="1300" spc="-4">
                <a:latin typeface="Times New Roman"/>
                <a:cs typeface="Times New Roman"/>
              </a:rPr>
              <a:t>a</a:t>
            </a:r>
            <a:r>
              <a:rPr dirty="0" smtClean="0" sz="1300" spc="0">
                <a:latin typeface="Times New Roman"/>
                <a:cs typeface="Times New Roman"/>
              </a:rPr>
              <a:t>r</a:t>
            </a:r>
            <a:r>
              <a:rPr dirty="0" smtClean="0" sz="1300" spc="4">
                <a:latin typeface="Times New Roman"/>
                <a:cs typeface="Times New Roman"/>
              </a:rPr>
              <a:t>a</a:t>
            </a:r>
            <a:r>
              <a:rPr dirty="0" smtClean="0" sz="1300" spc="-4">
                <a:latin typeface="Times New Roman"/>
                <a:cs typeface="Times New Roman"/>
              </a:rPr>
              <a:t>c</a:t>
            </a:r>
            <a:r>
              <a:rPr dirty="0" smtClean="0" sz="1300" spc="0">
                <a:latin typeface="Times New Roman"/>
                <a:cs typeface="Times New Roman"/>
              </a:rPr>
              <a:t>tè</a:t>
            </a:r>
            <a:r>
              <a:rPr dirty="0" smtClean="0" sz="1300" spc="4">
                <a:latin typeface="Times New Roman"/>
                <a:cs typeface="Times New Roman"/>
              </a:rPr>
              <a:t>r</a:t>
            </a:r>
            <a:r>
              <a:rPr dirty="0" smtClean="0" sz="1300" spc="0">
                <a:latin typeface="Times New Roman"/>
                <a:cs typeface="Times New Roman"/>
              </a:rPr>
              <a:t>e</a:t>
            </a:r>
            <a:r>
              <a:rPr dirty="0" smtClean="0" sz="1300" spc="93">
                <a:latin typeface="Times New Roman"/>
                <a:cs typeface="Times New Roman"/>
              </a:rPr>
              <a:t> </a:t>
            </a:r>
            <a:r>
              <a:rPr dirty="0" smtClean="0" sz="1300" spc="-4">
                <a:latin typeface="Times New Roman"/>
                <a:cs typeface="Times New Roman"/>
              </a:rPr>
              <a:t>a</a:t>
            </a:r>
            <a:r>
              <a:rPr dirty="0" smtClean="0" sz="1300" spc="-4">
                <a:latin typeface="Times New Roman"/>
                <a:cs typeface="Times New Roman"/>
              </a:rPr>
              <a:t>c</a:t>
            </a:r>
            <a:r>
              <a:rPr dirty="0" smtClean="0" sz="1300" spc="0">
                <a:latin typeface="Times New Roman"/>
                <a:cs typeface="Times New Roman"/>
              </a:rPr>
              <a:t>i</a:t>
            </a:r>
            <a:r>
              <a:rPr dirty="0" smtClean="0" sz="1300" spc="14">
                <a:latin typeface="Times New Roman"/>
                <a:cs typeface="Times New Roman"/>
              </a:rPr>
              <a:t>d</a:t>
            </a:r>
            <a:r>
              <a:rPr dirty="0" smtClean="0" sz="1300" spc="-4">
                <a:latin typeface="Times New Roman"/>
                <a:cs typeface="Times New Roman"/>
              </a:rPr>
              <a:t>e</a:t>
            </a:r>
            <a:r>
              <a:rPr dirty="0" smtClean="0" sz="1300" spc="0">
                <a:latin typeface="Times New Roman"/>
                <a:cs typeface="Times New Roman"/>
              </a:rPr>
              <a:t>,</a:t>
            </a:r>
            <a:r>
              <a:rPr dirty="0" smtClean="0" sz="1300" spc="62">
                <a:latin typeface="Times New Roman"/>
                <a:cs typeface="Times New Roman"/>
              </a:rPr>
              <a:t> </a:t>
            </a:r>
            <a:r>
              <a:rPr dirty="0" smtClean="0" sz="1300" spc="-4">
                <a:latin typeface="Times New Roman"/>
                <a:cs typeface="Times New Roman"/>
              </a:rPr>
              <a:t>c</a:t>
            </a:r>
            <a:r>
              <a:rPr dirty="0" smtClean="0" sz="1300" spc="0">
                <a:latin typeface="Times New Roman"/>
                <a:cs typeface="Times New Roman"/>
              </a:rPr>
              <a:t>ouple</a:t>
            </a:r>
            <a:r>
              <a:rPr dirty="0" smtClean="0" sz="1300" spc="74">
                <a:latin typeface="Times New Roman"/>
                <a:cs typeface="Times New Roman"/>
              </a:rPr>
              <a:t> </a:t>
            </a:r>
            <a:r>
              <a:rPr dirty="0" smtClean="0" sz="1300" spc="0">
                <a:latin typeface="Times New Roman"/>
                <a:cs typeface="Times New Roman"/>
              </a:rPr>
              <a:t>H</a:t>
            </a:r>
            <a:r>
              <a:rPr dirty="0" smtClean="0" sz="1300" spc="149">
                <a:latin typeface="Times New Roman"/>
                <a:cs typeface="Times New Roman"/>
              </a:rPr>
              <a:t> </a:t>
            </a:r>
            <a:r>
              <a:rPr dirty="0" smtClean="0" sz="1300" spc="-4">
                <a:latin typeface="Times New Roman"/>
                <a:cs typeface="Times New Roman"/>
              </a:rPr>
              <a:t>O</a:t>
            </a:r>
            <a:r>
              <a:rPr dirty="0" smtClean="0" sz="1300" spc="0">
                <a:latin typeface="Times New Roman"/>
                <a:cs typeface="Times New Roman"/>
              </a:rPr>
              <a:t>/OH</a:t>
            </a:r>
            <a:r>
              <a:rPr dirty="0" smtClean="0" baseline="34103" sz="1275" spc="0">
                <a:latin typeface="Times New Roman"/>
                <a:cs typeface="Times New Roman"/>
              </a:rPr>
              <a:t>-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10546" y="5505326"/>
            <a:ext cx="98722" cy="1381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50" spc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907851" y="5693669"/>
            <a:ext cx="256405" cy="469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305">
              <a:lnSpc>
                <a:spcPts val="1780"/>
              </a:lnSpc>
              <a:spcBef>
                <a:spcPts val="89"/>
              </a:spcBef>
            </a:pPr>
            <a:r>
              <a:rPr dirty="0" smtClean="0" sz="1300" spc="-9">
                <a:latin typeface="Comic Sans MS"/>
                <a:cs typeface="Comic Sans MS"/>
              </a:rPr>
              <a:t>B</a:t>
            </a:r>
            <a:r>
              <a:rPr dirty="0" smtClean="0" baseline="33768" sz="1275" spc="0">
                <a:latin typeface="Comic Sans MS"/>
                <a:cs typeface="Comic Sans MS"/>
              </a:rPr>
              <a:t>-</a:t>
            </a:r>
            <a:endParaRPr sz="850">
              <a:latin typeface="Comic Sans MS"/>
              <a:cs typeface="Comic Sans MS"/>
            </a:endParaRPr>
          </a:p>
          <a:p>
            <a:pPr marL="12700">
              <a:lnSpc>
                <a:spcPts val="1905"/>
              </a:lnSpc>
              <a:spcBef>
                <a:spcPts val="6"/>
              </a:spcBef>
            </a:pPr>
            <a:r>
              <a:rPr dirty="0" smtClean="0" sz="1300" spc="-9">
                <a:latin typeface="Comic Sans MS"/>
                <a:cs typeface="Comic Sans MS"/>
              </a:rPr>
              <a:t>B</a:t>
            </a:r>
            <a:r>
              <a:rPr dirty="0" smtClean="0" baseline="33768" sz="1275" spc="4">
                <a:latin typeface="Comic Sans MS"/>
                <a:cs typeface="Comic Sans MS"/>
              </a:rPr>
              <a:t>--</a:t>
            </a:r>
            <a:endParaRPr sz="85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10424" y="5708098"/>
            <a:ext cx="761133" cy="239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7"/>
              </a:lnSpc>
              <a:spcBef>
                <a:spcPts val="5"/>
              </a:spcBef>
            </a:pPr>
            <a:r>
              <a:rPr dirty="0" smtClean="0" sz="1250" spc="0">
                <a:latin typeface="Arial"/>
                <a:cs typeface="Arial"/>
              </a:rPr>
              <a:t>H</a:t>
            </a:r>
            <a:r>
              <a:rPr dirty="0" smtClean="0" sz="1250" spc="266">
                <a:latin typeface="Arial"/>
                <a:cs typeface="Arial"/>
              </a:rPr>
              <a:t> </a:t>
            </a:r>
            <a:r>
              <a:rPr dirty="0" smtClean="0" sz="1250" spc="0">
                <a:latin typeface="Arial"/>
                <a:cs typeface="Arial"/>
              </a:rPr>
              <a:t>O</a:t>
            </a:r>
            <a:r>
              <a:rPr dirty="0" smtClean="0" sz="1250" spc="53">
                <a:latin typeface="Arial"/>
                <a:cs typeface="Arial"/>
              </a:rPr>
              <a:t> </a:t>
            </a:r>
            <a:r>
              <a:rPr dirty="0" smtClean="0" sz="1250" spc="0">
                <a:latin typeface="Arial"/>
                <a:cs typeface="Arial"/>
              </a:rPr>
              <a:t>+</a:t>
            </a:r>
            <a:r>
              <a:rPr dirty="0" smtClean="0" sz="1250" spc="21">
                <a:latin typeface="Arial"/>
                <a:cs typeface="Arial"/>
              </a:rPr>
              <a:t> </a:t>
            </a:r>
            <a:r>
              <a:rPr dirty="0" smtClean="0" sz="1250" spc="-9">
                <a:latin typeface="Arial"/>
                <a:cs typeface="Arial"/>
              </a:rPr>
              <a:t>H</a:t>
            </a:r>
            <a:r>
              <a:rPr dirty="0" smtClean="0" baseline="34785" sz="1500" spc="0">
                <a:latin typeface="Arial"/>
                <a:cs typeface="Arial"/>
              </a:rPr>
              <a:t>+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52137" y="5708098"/>
            <a:ext cx="262664" cy="239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0"/>
              </a:lnSpc>
              <a:spcBef>
                <a:spcPts val="90"/>
              </a:spcBef>
            </a:pPr>
            <a:r>
              <a:rPr dirty="0" smtClean="0" baseline="-4638" sz="1875" spc="-19">
                <a:latin typeface="Arial"/>
                <a:cs typeface="Arial"/>
              </a:rPr>
              <a:t>O</a:t>
            </a:r>
            <a:r>
              <a:rPr dirty="0" smtClean="0" baseline="28987" sz="1500" spc="0">
                <a:latin typeface="Arial"/>
                <a:cs typeface="Arial"/>
              </a:rPr>
              <a:t>+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62568" y="5726634"/>
            <a:ext cx="338861" cy="436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305">
              <a:lnSpc>
                <a:spcPts val="1530"/>
              </a:lnSpc>
              <a:spcBef>
                <a:spcPts val="76"/>
              </a:spcBef>
            </a:pPr>
            <a:r>
              <a:rPr dirty="0" smtClean="0" baseline="1839" sz="1950" spc="4">
                <a:latin typeface="Comic Sans MS"/>
                <a:cs typeface="Comic Sans MS"/>
              </a:rPr>
              <a:t>BH</a:t>
            </a:r>
            <a:endParaRPr sz="1300">
              <a:latin typeface="Comic Sans MS"/>
              <a:cs typeface="Comic Sans MS"/>
            </a:endParaRPr>
          </a:p>
          <a:p>
            <a:pPr marL="12700">
              <a:lnSpc>
                <a:spcPts val="1905"/>
              </a:lnSpc>
              <a:spcBef>
                <a:spcPts val="18"/>
              </a:spcBef>
            </a:pPr>
            <a:r>
              <a:rPr dirty="0" smtClean="0" sz="1300" spc="4">
                <a:latin typeface="Comic Sans MS"/>
                <a:cs typeface="Comic Sans MS"/>
              </a:rPr>
              <a:t>B</a:t>
            </a:r>
            <a:r>
              <a:rPr dirty="0" smtClean="0" sz="1300" spc="-4">
                <a:latin typeface="Comic Sans MS"/>
                <a:cs typeface="Comic Sans MS"/>
              </a:rPr>
              <a:t>H</a:t>
            </a:r>
            <a:r>
              <a:rPr dirty="0" smtClean="0" baseline="33768" sz="1275" spc="0">
                <a:latin typeface="Comic Sans MS"/>
                <a:cs typeface="Comic Sans MS"/>
              </a:rPr>
              <a:t>-</a:t>
            </a:r>
            <a:endParaRPr sz="85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59112" y="5759041"/>
            <a:ext cx="170255" cy="188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5"/>
              </a:lnSpc>
              <a:spcBef>
                <a:spcPts val="70"/>
              </a:spcBef>
            </a:pPr>
            <a:r>
              <a:rPr dirty="0" smtClean="0" sz="1250" spc="0">
                <a:latin typeface="Arial"/>
                <a:cs typeface="Arial"/>
              </a:rPr>
              <a:t>H</a:t>
            </a:r>
            <a:endParaRPr sz="12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28160" y="5793541"/>
            <a:ext cx="105941" cy="1381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0"/>
              </a:spcBef>
            </a:pPr>
            <a:r>
              <a:rPr dirty="0" smtClean="0" sz="850" spc="0">
                <a:latin typeface="Times New Roman"/>
                <a:cs typeface="Times New Roman"/>
              </a:rPr>
              <a:t>+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88536" y="5812810"/>
            <a:ext cx="2501820" cy="1963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dirty="0" smtClean="0" sz="1300" spc="-4">
                <a:latin typeface="Times New Roman"/>
                <a:cs typeface="Times New Roman"/>
              </a:rPr>
              <a:t>c</a:t>
            </a:r>
            <a:r>
              <a:rPr dirty="0" smtClean="0" sz="1300" spc="-4">
                <a:latin typeface="Times New Roman"/>
                <a:cs typeface="Times New Roman"/>
              </a:rPr>
              <a:t>a</a:t>
            </a:r>
            <a:r>
              <a:rPr dirty="0" smtClean="0" sz="1300" spc="0">
                <a:latin typeface="Times New Roman"/>
                <a:cs typeface="Times New Roman"/>
              </a:rPr>
              <a:t>r</a:t>
            </a:r>
            <a:r>
              <a:rPr dirty="0" smtClean="0" sz="1300" spc="4">
                <a:latin typeface="Times New Roman"/>
                <a:cs typeface="Times New Roman"/>
              </a:rPr>
              <a:t>a</a:t>
            </a:r>
            <a:r>
              <a:rPr dirty="0" smtClean="0" sz="1300" spc="-4">
                <a:latin typeface="Times New Roman"/>
                <a:cs typeface="Times New Roman"/>
              </a:rPr>
              <a:t>c</a:t>
            </a:r>
            <a:r>
              <a:rPr dirty="0" smtClean="0" sz="1300" spc="0">
                <a:latin typeface="Times New Roman"/>
                <a:cs typeface="Times New Roman"/>
              </a:rPr>
              <a:t>tè</a:t>
            </a:r>
            <a:r>
              <a:rPr dirty="0" smtClean="0" sz="1300" spc="4">
                <a:latin typeface="Times New Roman"/>
                <a:cs typeface="Times New Roman"/>
              </a:rPr>
              <a:t>r</a:t>
            </a:r>
            <a:r>
              <a:rPr dirty="0" smtClean="0" sz="1300" spc="0">
                <a:latin typeface="Times New Roman"/>
                <a:cs typeface="Times New Roman"/>
              </a:rPr>
              <a:t>e</a:t>
            </a:r>
            <a:r>
              <a:rPr dirty="0" smtClean="0" sz="1300" spc="93">
                <a:latin typeface="Times New Roman"/>
                <a:cs typeface="Times New Roman"/>
              </a:rPr>
              <a:t> </a:t>
            </a:r>
            <a:r>
              <a:rPr dirty="0" smtClean="0" sz="1300" spc="0">
                <a:latin typeface="Times New Roman"/>
                <a:cs typeface="Times New Roman"/>
              </a:rPr>
              <a:t>b</a:t>
            </a:r>
            <a:r>
              <a:rPr dirty="0" smtClean="0" sz="1300" spc="-4">
                <a:latin typeface="Times New Roman"/>
                <a:cs typeface="Times New Roman"/>
              </a:rPr>
              <a:t>a</a:t>
            </a:r>
            <a:r>
              <a:rPr dirty="0" smtClean="0" sz="1300" spc="0">
                <a:latin typeface="Times New Roman"/>
                <a:cs typeface="Times New Roman"/>
              </a:rPr>
              <a:t>sique,</a:t>
            </a:r>
            <a:r>
              <a:rPr dirty="0" smtClean="0" sz="1300" spc="100">
                <a:latin typeface="Times New Roman"/>
                <a:cs typeface="Times New Roman"/>
              </a:rPr>
              <a:t> </a:t>
            </a:r>
            <a:r>
              <a:rPr dirty="0" smtClean="0" sz="1300" spc="-4">
                <a:latin typeface="Times New Roman"/>
                <a:cs typeface="Times New Roman"/>
              </a:rPr>
              <a:t>c</a:t>
            </a:r>
            <a:r>
              <a:rPr dirty="0" smtClean="0" sz="1300" spc="0">
                <a:latin typeface="Times New Roman"/>
                <a:cs typeface="Times New Roman"/>
              </a:rPr>
              <a:t>ouple</a:t>
            </a:r>
            <a:r>
              <a:rPr dirty="0" smtClean="0" sz="1300" spc="84">
                <a:latin typeface="Times New Roman"/>
                <a:cs typeface="Times New Roman"/>
              </a:rPr>
              <a:t> </a:t>
            </a:r>
            <a:r>
              <a:rPr dirty="0" smtClean="0" sz="1300" spc="4">
                <a:latin typeface="Times New Roman"/>
                <a:cs typeface="Times New Roman"/>
              </a:rPr>
              <a:t>H</a:t>
            </a:r>
            <a:r>
              <a:rPr dirty="0" smtClean="0" baseline="-6820" sz="1275" spc="4">
                <a:latin typeface="Times New Roman"/>
                <a:cs typeface="Times New Roman"/>
              </a:rPr>
              <a:t>3</a:t>
            </a:r>
            <a:r>
              <a:rPr dirty="0" smtClean="0" sz="1300" spc="0">
                <a:latin typeface="Times New Roman"/>
                <a:cs typeface="Times New Roman"/>
              </a:rPr>
              <a:t>O</a:t>
            </a:r>
            <a:r>
              <a:rPr dirty="0" smtClean="0" sz="1300" spc="215">
                <a:latin typeface="Times New Roman"/>
                <a:cs typeface="Times New Roman"/>
              </a:rPr>
              <a:t> </a:t>
            </a:r>
            <a:r>
              <a:rPr dirty="0" smtClean="0" sz="1300" spc="4">
                <a:latin typeface="Times New Roman"/>
                <a:cs typeface="Times New Roman"/>
              </a:rPr>
              <a:t>/</a:t>
            </a:r>
            <a:r>
              <a:rPr dirty="0" smtClean="0" sz="1300" spc="-4">
                <a:latin typeface="Times New Roman"/>
                <a:cs typeface="Times New Roman"/>
              </a:rPr>
              <a:t>H</a:t>
            </a:r>
            <a:r>
              <a:rPr dirty="0" smtClean="0" baseline="-6820" sz="1275" spc="4">
                <a:latin typeface="Times New Roman"/>
                <a:cs typeface="Times New Roman"/>
              </a:rPr>
              <a:t>2</a:t>
            </a:r>
            <a:r>
              <a:rPr dirty="0" smtClean="0" sz="1300" spc="0">
                <a:latin typeface="Times New Roman"/>
                <a:cs typeface="Times New Roman"/>
              </a:rPr>
              <a:t>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29339" y="5819993"/>
            <a:ext cx="119141" cy="15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dirty="0" smtClean="0" sz="1000" spc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78282" y="5819993"/>
            <a:ext cx="119141" cy="155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dirty="0" smtClean="0" sz="1000" spc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43148" y="6397319"/>
            <a:ext cx="5864359" cy="193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dirty="0" smtClean="0" sz="1300" spc="-4" b="1">
                <a:latin typeface="Times New Roman"/>
                <a:cs typeface="Times New Roman"/>
              </a:rPr>
              <a:t>e</a:t>
            </a:r>
            <a:r>
              <a:rPr dirty="0" smtClean="0" sz="1300" spc="0" b="1">
                <a:latin typeface="Times New Roman"/>
                <a:cs typeface="Times New Roman"/>
              </a:rPr>
              <a:t>s</a:t>
            </a:r>
            <a:r>
              <a:rPr dirty="0" smtClean="0" sz="1300" spc="4" b="1">
                <a:latin typeface="Times New Roman"/>
                <a:cs typeface="Times New Roman"/>
              </a:rPr>
              <a:t>p</a:t>
            </a:r>
            <a:r>
              <a:rPr dirty="0" smtClean="0" sz="1300" spc="-4" b="1">
                <a:latin typeface="Times New Roman"/>
                <a:cs typeface="Times New Roman"/>
              </a:rPr>
              <a:t>è</a:t>
            </a:r>
            <a:r>
              <a:rPr dirty="0" smtClean="0" sz="1300" spc="-4" b="1">
                <a:latin typeface="Times New Roman"/>
                <a:cs typeface="Times New Roman"/>
              </a:rPr>
              <a:t>c</a:t>
            </a:r>
            <a:r>
              <a:rPr dirty="0" smtClean="0" sz="1300" spc="0" b="1">
                <a:latin typeface="Times New Roman"/>
                <a:cs typeface="Times New Roman"/>
              </a:rPr>
              <a:t>e</a:t>
            </a:r>
            <a:r>
              <a:rPr dirty="0" smtClean="0" sz="1300" spc="58" b="1">
                <a:latin typeface="Times New Roman"/>
                <a:cs typeface="Times New Roman"/>
              </a:rPr>
              <a:t> </a:t>
            </a:r>
            <a:r>
              <a:rPr dirty="0" smtClean="0" sz="1300" spc="9" b="1">
                <a:latin typeface="Times New Roman"/>
                <a:cs typeface="Times New Roman"/>
              </a:rPr>
              <a:t>a</a:t>
            </a:r>
            <a:r>
              <a:rPr dirty="0" smtClean="0" sz="1300" spc="-14" b="1">
                <a:latin typeface="Times New Roman"/>
                <a:cs typeface="Times New Roman"/>
              </a:rPr>
              <a:t>m</a:t>
            </a:r>
            <a:r>
              <a:rPr dirty="0" smtClean="0" sz="1300" spc="4" b="1">
                <a:latin typeface="Times New Roman"/>
                <a:cs typeface="Times New Roman"/>
              </a:rPr>
              <a:t>p</a:t>
            </a:r>
            <a:r>
              <a:rPr dirty="0" smtClean="0" sz="1300" spc="4" b="1">
                <a:latin typeface="Times New Roman"/>
                <a:cs typeface="Times New Roman"/>
              </a:rPr>
              <a:t>h</a:t>
            </a:r>
            <a:r>
              <a:rPr dirty="0" smtClean="0" sz="1300" spc="0" b="1">
                <a:latin typeface="Times New Roman"/>
                <a:cs typeface="Times New Roman"/>
              </a:rPr>
              <a:t>ot</a:t>
            </a:r>
            <a:r>
              <a:rPr dirty="0" smtClean="0" sz="1300" spc="4" b="1">
                <a:latin typeface="Times New Roman"/>
                <a:cs typeface="Times New Roman"/>
              </a:rPr>
              <a:t>è</a:t>
            </a:r>
            <a:r>
              <a:rPr dirty="0" smtClean="0" sz="1300" spc="-4" b="1">
                <a:latin typeface="Times New Roman"/>
                <a:cs typeface="Times New Roman"/>
              </a:rPr>
              <a:t>r</a:t>
            </a:r>
            <a:r>
              <a:rPr dirty="0" smtClean="0" sz="1300" spc="-4" b="1">
                <a:latin typeface="Times New Roman"/>
                <a:cs typeface="Times New Roman"/>
              </a:rPr>
              <a:t>e</a:t>
            </a:r>
            <a:r>
              <a:rPr dirty="0" smtClean="0" sz="1300" spc="0" b="1">
                <a:latin typeface="Times New Roman"/>
                <a:cs typeface="Times New Roman"/>
              </a:rPr>
              <a:t>:</a:t>
            </a:r>
            <a:r>
              <a:rPr dirty="0" smtClean="0" sz="1300" spc="107" b="1">
                <a:latin typeface="Times New Roman"/>
                <a:cs typeface="Times New Roman"/>
              </a:rPr>
              <a:t> </a:t>
            </a:r>
            <a:r>
              <a:rPr dirty="0" smtClean="0" sz="1300" spc="-4" b="1">
                <a:latin typeface="Times New Roman"/>
                <a:cs typeface="Times New Roman"/>
              </a:rPr>
              <a:t>e</a:t>
            </a:r>
            <a:r>
              <a:rPr dirty="0" smtClean="0" sz="1300" spc="0" b="1">
                <a:latin typeface="Times New Roman"/>
                <a:cs typeface="Times New Roman"/>
              </a:rPr>
              <a:t>s</a:t>
            </a:r>
            <a:r>
              <a:rPr dirty="0" smtClean="0" sz="1300" spc="4" b="1">
                <a:latin typeface="Times New Roman"/>
                <a:cs typeface="Times New Roman"/>
              </a:rPr>
              <a:t>p</a:t>
            </a:r>
            <a:r>
              <a:rPr dirty="0" smtClean="0" sz="1300" spc="4" b="1">
                <a:latin typeface="Times New Roman"/>
                <a:cs typeface="Times New Roman"/>
              </a:rPr>
              <a:t>è</a:t>
            </a:r>
            <a:r>
              <a:rPr dirty="0" smtClean="0" sz="1300" spc="-4" b="1">
                <a:latin typeface="Times New Roman"/>
                <a:cs typeface="Times New Roman"/>
              </a:rPr>
              <a:t>c</a:t>
            </a:r>
            <a:r>
              <a:rPr dirty="0" smtClean="0" sz="1300" spc="0" b="1">
                <a:latin typeface="Times New Roman"/>
                <a:cs typeface="Times New Roman"/>
              </a:rPr>
              <a:t>e</a:t>
            </a:r>
            <a:r>
              <a:rPr dirty="0" smtClean="0" sz="1300" spc="58" b="1">
                <a:latin typeface="Times New Roman"/>
                <a:cs typeface="Times New Roman"/>
              </a:rPr>
              <a:t> </a:t>
            </a:r>
            <a:r>
              <a:rPr dirty="0" smtClean="0" sz="1300" spc="4" b="1">
                <a:latin typeface="Times New Roman"/>
                <a:cs typeface="Times New Roman"/>
              </a:rPr>
              <a:t>q</a:t>
            </a:r>
            <a:r>
              <a:rPr dirty="0" smtClean="0" sz="1300" spc="4" b="1">
                <a:latin typeface="Times New Roman"/>
                <a:cs typeface="Times New Roman"/>
              </a:rPr>
              <a:t>u</a:t>
            </a:r>
            <a:r>
              <a:rPr dirty="0" smtClean="0" sz="1300" spc="0" b="1">
                <a:latin typeface="Times New Roman"/>
                <a:cs typeface="Times New Roman"/>
              </a:rPr>
              <a:t>i</a:t>
            </a:r>
            <a:r>
              <a:rPr dirty="0" smtClean="0" sz="1300" spc="26" b="1">
                <a:latin typeface="Times New Roman"/>
                <a:cs typeface="Times New Roman"/>
              </a:rPr>
              <a:t> </a:t>
            </a:r>
            <a:r>
              <a:rPr dirty="0" smtClean="0" sz="1300" spc="4" b="1">
                <a:latin typeface="Times New Roman"/>
                <a:cs typeface="Times New Roman"/>
              </a:rPr>
              <a:t>p</a:t>
            </a:r>
            <a:r>
              <a:rPr dirty="0" smtClean="0" sz="1300" spc="0" b="1">
                <a:latin typeface="Times New Roman"/>
                <a:cs typeface="Times New Roman"/>
              </a:rPr>
              <a:t>ossède</a:t>
            </a:r>
            <a:r>
              <a:rPr dirty="0" smtClean="0" sz="1300" spc="82" b="1">
                <a:latin typeface="Times New Roman"/>
                <a:cs typeface="Times New Roman"/>
              </a:rPr>
              <a:t> </a:t>
            </a:r>
            <a:r>
              <a:rPr dirty="0" smtClean="0" sz="1300" spc="0" b="1">
                <a:latin typeface="Times New Roman"/>
                <a:cs typeface="Times New Roman"/>
              </a:rPr>
              <a:t>un</a:t>
            </a:r>
            <a:r>
              <a:rPr dirty="0" smtClean="0" sz="1300" spc="29" b="1">
                <a:latin typeface="Times New Roman"/>
                <a:cs typeface="Times New Roman"/>
              </a:rPr>
              <a:t> </a:t>
            </a:r>
            <a:r>
              <a:rPr dirty="0" smtClean="0" sz="1300" spc="-4" b="1">
                <a:latin typeface="Times New Roman"/>
                <a:cs typeface="Times New Roman"/>
              </a:rPr>
              <a:t>c</a:t>
            </a:r>
            <a:r>
              <a:rPr dirty="0" smtClean="0" sz="1300" spc="0" b="1">
                <a:latin typeface="Times New Roman"/>
                <a:cs typeface="Times New Roman"/>
              </a:rPr>
              <a:t>a</a:t>
            </a:r>
            <a:r>
              <a:rPr dirty="0" smtClean="0" sz="1300" spc="-4" b="1">
                <a:latin typeface="Times New Roman"/>
                <a:cs typeface="Times New Roman"/>
              </a:rPr>
              <a:t>r</a:t>
            </a:r>
            <a:r>
              <a:rPr dirty="0" smtClean="0" sz="1300" spc="0" b="1">
                <a:latin typeface="Times New Roman"/>
                <a:cs typeface="Times New Roman"/>
              </a:rPr>
              <a:t>a</a:t>
            </a:r>
            <a:r>
              <a:rPr dirty="0" smtClean="0" sz="1300" spc="-4" b="1">
                <a:latin typeface="Times New Roman"/>
                <a:cs typeface="Times New Roman"/>
              </a:rPr>
              <a:t>c</a:t>
            </a:r>
            <a:r>
              <a:rPr dirty="0" smtClean="0" sz="1300" spc="0" b="1">
                <a:latin typeface="Times New Roman"/>
                <a:cs typeface="Times New Roman"/>
              </a:rPr>
              <a:t>t</a:t>
            </a:r>
            <a:r>
              <a:rPr dirty="0" smtClean="0" sz="1300" spc="-9" b="1">
                <a:latin typeface="Times New Roman"/>
                <a:cs typeface="Times New Roman"/>
              </a:rPr>
              <a:t>è</a:t>
            </a:r>
            <a:r>
              <a:rPr dirty="0" smtClean="0" sz="1300" spc="-4" b="1">
                <a:latin typeface="Times New Roman"/>
                <a:cs typeface="Times New Roman"/>
              </a:rPr>
              <a:t>r</a:t>
            </a:r>
            <a:r>
              <a:rPr dirty="0" smtClean="0" sz="1300" spc="0" b="1">
                <a:latin typeface="Times New Roman"/>
                <a:cs typeface="Times New Roman"/>
              </a:rPr>
              <a:t>e</a:t>
            </a:r>
            <a:r>
              <a:rPr dirty="0" smtClean="0" sz="1300" spc="103" b="1">
                <a:latin typeface="Times New Roman"/>
                <a:cs typeface="Times New Roman"/>
              </a:rPr>
              <a:t> </a:t>
            </a:r>
            <a:r>
              <a:rPr dirty="0" smtClean="0" sz="1300" spc="9" b="1">
                <a:latin typeface="Times New Roman"/>
                <a:cs typeface="Times New Roman"/>
              </a:rPr>
              <a:t>a</a:t>
            </a:r>
            <a:r>
              <a:rPr dirty="0" smtClean="0" sz="1300" spc="-4" b="1">
                <a:latin typeface="Times New Roman"/>
                <a:cs typeface="Times New Roman"/>
              </a:rPr>
              <a:t>c</a:t>
            </a:r>
            <a:r>
              <a:rPr dirty="0" smtClean="0" sz="1300" spc="0" b="1">
                <a:latin typeface="Times New Roman"/>
                <a:cs typeface="Times New Roman"/>
              </a:rPr>
              <a:t>i</a:t>
            </a:r>
            <a:r>
              <a:rPr dirty="0" smtClean="0" sz="1300" spc="4" b="1">
                <a:latin typeface="Times New Roman"/>
                <a:cs typeface="Times New Roman"/>
              </a:rPr>
              <a:t>d</a:t>
            </a:r>
            <a:r>
              <a:rPr dirty="0" smtClean="0" sz="1300" spc="0" b="1">
                <a:latin typeface="Times New Roman"/>
                <a:cs typeface="Times New Roman"/>
              </a:rPr>
              <a:t>e</a:t>
            </a:r>
            <a:r>
              <a:rPr dirty="0" smtClean="0" sz="1300" spc="51" b="1">
                <a:latin typeface="Times New Roman"/>
                <a:cs typeface="Times New Roman"/>
              </a:rPr>
              <a:t> </a:t>
            </a:r>
            <a:r>
              <a:rPr dirty="0" smtClean="0" sz="1300" spc="-4" b="1">
                <a:latin typeface="Times New Roman"/>
                <a:cs typeface="Times New Roman"/>
              </a:rPr>
              <a:t>e</a:t>
            </a:r>
            <a:r>
              <a:rPr dirty="0" smtClean="0" sz="1300" spc="0" b="1">
                <a:latin typeface="Times New Roman"/>
                <a:cs typeface="Times New Roman"/>
              </a:rPr>
              <a:t>t</a:t>
            </a:r>
            <a:r>
              <a:rPr dirty="0" smtClean="0" sz="1300" spc="20" b="1">
                <a:latin typeface="Times New Roman"/>
                <a:cs typeface="Times New Roman"/>
              </a:rPr>
              <a:t> </a:t>
            </a:r>
            <a:r>
              <a:rPr dirty="0" smtClean="0" sz="1300" spc="0" b="1">
                <a:latin typeface="Times New Roman"/>
                <a:cs typeface="Times New Roman"/>
              </a:rPr>
              <a:t>un</a:t>
            </a:r>
            <a:r>
              <a:rPr dirty="0" smtClean="0" sz="1300" spc="24" b="1">
                <a:latin typeface="Times New Roman"/>
                <a:cs typeface="Times New Roman"/>
              </a:rPr>
              <a:t> </a:t>
            </a:r>
            <a:r>
              <a:rPr dirty="0" smtClean="0" sz="1300" spc="-4" b="1">
                <a:latin typeface="Times New Roman"/>
                <a:cs typeface="Times New Roman"/>
              </a:rPr>
              <a:t>c</a:t>
            </a:r>
            <a:r>
              <a:rPr dirty="0" smtClean="0" sz="1300" spc="0" b="1">
                <a:latin typeface="Times New Roman"/>
                <a:cs typeface="Times New Roman"/>
              </a:rPr>
              <a:t>a</a:t>
            </a:r>
            <a:r>
              <a:rPr dirty="0" smtClean="0" sz="1300" spc="-4" b="1">
                <a:latin typeface="Times New Roman"/>
                <a:cs typeface="Times New Roman"/>
              </a:rPr>
              <a:t>r</a:t>
            </a:r>
            <a:r>
              <a:rPr dirty="0" smtClean="0" sz="1300" spc="9" b="1">
                <a:latin typeface="Times New Roman"/>
                <a:cs typeface="Times New Roman"/>
              </a:rPr>
              <a:t>a</a:t>
            </a:r>
            <a:r>
              <a:rPr dirty="0" smtClean="0" sz="1300" spc="-4" b="1">
                <a:latin typeface="Times New Roman"/>
                <a:cs typeface="Times New Roman"/>
              </a:rPr>
              <a:t>c</a:t>
            </a:r>
            <a:r>
              <a:rPr dirty="0" smtClean="0" sz="1300" spc="0" b="1">
                <a:latin typeface="Times New Roman"/>
                <a:cs typeface="Times New Roman"/>
              </a:rPr>
              <a:t>t</a:t>
            </a:r>
            <a:r>
              <a:rPr dirty="0" smtClean="0" sz="1300" spc="4" b="1">
                <a:latin typeface="Times New Roman"/>
                <a:cs typeface="Times New Roman"/>
              </a:rPr>
              <a:t>è</a:t>
            </a:r>
            <a:r>
              <a:rPr dirty="0" smtClean="0" sz="1300" spc="-4" b="1">
                <a:latin typeface="Times New Roman"/>
                <a:cs typeface="Times New Roman"/>
              </a:rPr>
              <a:t>r</a:t>
            </a:r>
            <a:r>
              <a:rPr dirty="0" smtClean="0" sz="1300" spc="0" b="1">
                <a:latin typeface="Times New Roman"/>
                <a:cs typeface="Times New Roman"/>
              </a:rPr>
              <a:t>e</a:t>
            </a:r>
            <a:r>
              <a:rPr dirty="0" smtClean="0" sz="1300" spc="97" b="1">
                <a:latin typeface="Times New Roman"/>
                <a:cs typeface="Times New Roman"/>
              </a:rPr>
              <a:t> </a:t>
            </a:r>
            <a:r>
              <a:rPr dirty="0" smtClean="0" sz="1300" spc="4" b="1">
                <a:latin typeface="Times New Roman"/>
                <a:cs typeface="Times New Roman"/>
              </a:rPr>
              <a:t>b</a:t>
            </a:r>
            <a:r>
              <a:rPr dirty="0" smtClean="0" sz="1300" spc="0" b="1">
                <a:latin typeface="Times New Roman"/>
                <a:cs typeface="Times New Roman"/>
              </a:rPr>
              <a:t>asi</a:t>
            </a:r>
            <a:r>
              <a:rPr dirty="0" smtClean="0" sz="1300" spc="9" b="1">
                <a:latin typeface="Times New Roman"/>
                <a:cs typeface="Times New Roman"/>
              </a:rPr>
              <a:t>q</a:t>
            </a:r>
            <a:r>
              <a:rPr dirty="0" smtClean="0" sz="1300" spc="4" b="1">
                <a:latin typeface="Times New Roman"/>
                <a:cs typeface="Times New Roman"/>
              </a:rPr>
              <a:t>u</a:t>
            </a:r>
            <a:r>
              <a:rPr dirty="0" smtClean="0" sz="1300" spc="-4" b="1">
                <a:latin typeface="Times New Roman"/>
                <a:cs typeface="Times New Roman"/>
              </a:rPr>
              <a:t>e</a:t>
            </a:r>
            <a:r>
              <a:rPr dirty="0" smtClean="0" sz="1300" spc="0" b="1"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756517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26886" y="3746488"/>
            <a:ext cx="1144595" cy="243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382">
              <a:lnSpc>
                <a:spcPct val="116129"/>
              </a:lnSpc>
              <a:spcBef>
                <a:spcPts val="55"/>
              </a:spcBef>
            </a:pPr>
            <a:r>
              <a:rPr dirty="0" smtClean="0" sz="1300" spc="1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dirty="0" smtClean="0" sz="1300" spc="-5">
                <a:solidFill>
                  <a:srgbClr val="0000FF"/>
                </a:solidFill>
                <a:latin typeface="Comic Sans MS"/>
                <a:cs typeface="Comic Sans MS"/>
              </a:rPr>
              <a:t>C</a:t>
            </a:r>
            <a:r>
              <a:rPr dirty="0" smtClean="0" sz="1300" spc="0">
                <a:solidFill>
                  <a:srgbClr val="0000FF"/>
                </a:solidFill>
                <a:latin typeface="Comic Sans MS"/>
                <a:cs typeface="Comic Sans MS"/>
              </a:rPr>
              <a:t>I</a:t>
            </a:r>
            <a:r>
              <a:rPr dirty="0" smtClean="0" sz="1300" spc="-5">
                <a:solidFill>
                  <a:srgbClr val="0000FF"/>
                </a:solidFill>
                <a:latin typeface="Comic Sans MS"/>
                <a:cs typeface="Comic Sans MS"/>
              </a:rPr>
              <a:t>D</a:t>
            </a:r>
            <a:r>
              <a:rPr dirty="0" smtClean="0" sz="1300" spc="0">
                <a:solidFill>
                  <a:srgbClr val="0000FF"/>
                </a:solidFill>
                <a:latin typeface="Comic Sans MS"/>
                <a:cs typeface="Comic Sans MS"/>
              </a:rPr>
              <a:t>ES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71481" y="3746488"/>
            <a:ext cx="1095281" cy="243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070">
              <a:lnSpc>
                <a:spcPct val="116129"/>
              </a:lnSpc>
              <a:spcBef>
                <a:spcPts val="55"/>
              </a:spcBef>
            </a:pPr>
            <a:r>
              <a:rPr dirty="0" smtClean="0" sz="1300" spc="-1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dirty="0" smtClean="0" sz="1300" spc="1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dirty="0" smtClean="0" sz="1300" spc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dirty="0" smtClean="0" sz="1300" spc="-15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r>
              <a:rPr dirty="0" smtClean="0" sz="1300" spc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26886" y="3989842"/>
            <a:ext cx="1144595" cy="240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382">
              <a:lnSpc>
                <a:spcPts val="1860"/>
              </a:lnSpc>
              <a:spcBef>
                <a:spcPts val="128"/>
              </a:spcBef>
            </a:pPr>
            <a:r>
              <a:rPr dirty="0" smtClean="0" baseline="1839" sz="1950" spc="4">
                <a:latin typeface="Comic Sans MS"/>
                <a:cs typeface="Comic Sans MS"/>
              </a:rPr>
              <a:t>H</a:t>
            </a:r>
            <a:r>
              <a:rPr dirty="0" smtClean="0" baseline="1839" sz="1950" spc="0">
                <a:latin typeface="Comic Sans MS"/>
                <a:cs typeface="Comic Sans MS"/>
              </a:rPr>
              <a:t>N</a:t>
            </a:r>
            <a:r>
              <a:rPr dirty="0" smtClean="0" baseline="1839" sz="1950" spc="4">
                <a:latin typeface="Comic Sans MS"/>
                <a:cs typeface="Comic Sans MS"/>
              </a:rPr>
              <a:t>O</a:t>
            </a:r>
            <a:r>
              <a:rPr dirty="0" smtClean="0" baseline="-5628" sz="1275" spc="0">
                <a:latin typeface="Comic Sans MS"/>
                <a:cs typeface="Comic Sans MS"/>
              </a:rPr>
              <a:t>3</a:t>
            </a:r>
            <a:endParaRPr sz="85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71481" y="3989842"/>
            <a:ext cx="1095281" cy="240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6459" marR="639521" algn="ctr">
              <a:lnSpc>
                <a:spcPts val="1110"/>
              </a:lnSpc>
              <a:spcBef>
                <a:spcPts val="55"/>
              </a:spcBef>
            </a:pPr>
            <a:r>
              <a:rPr dirty="0" smtClean="0" baseline="2814" sz="1275" spc="0">
                <a:latin typeface="Comic Sans MS"/>
                <a:cs typeface="Comic Sans MS"/>
              </a:rPr>
              <a:t>-</a:t>
            </a:r>
            <a:endParaRPr sz="85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26886" y="4230383"/>
            <a:ext cx="1144595" cy="243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382">
              <a:lnSpc>
                <a:spcPts val="1914"/>
              </a:lnSpc>
              <a:spcBef>
                <a:spcPts val="95"/>
              </a:spcBef>
            </a:pPr>
            <a:r>
              <a:rPr dirty="0" smtClean="0" baseline="1839" sz="1950" spc="4">
                <a:latin typeface="Comic Sans MS"/>
                <a:cs typeface="Comic Sans MS"/>
              </a:rPr>
              <a:t>N</a:t>
            </a:r>
            <a:r>
              <a:rPr dirty="0" smtClean="0" baseline="1839" sz="1950" spc="9">
                <a:latin typeface="Comic Sans MS"/>
                <a:cs typeface="Comic Sans MS"/>
              </a:rPr>
              <a:t>H</a:t>
            </a:r>
            <a:r>
              <a:rPr dirty="0" smtClean="0" baseline="-8442" sz="1275" spc="0">
                <a:latin typeface="Comic Sans MS"/>
                <a:cs typeface="Comic Sans MS"/>
              </a:rPr>
              <a:t>4</a:t>
            </a:r>
            <a:r>
              <a:rPr dirty="0" smtClean="0" baseline="36582" sz="1275" spc="0">
                <a:latin typeface="Comic Sans MS"/>
                <a:cs typeface="Comic Sans MS"/>
              </a:rPr>
              <a:t>+</a:t>
            </a:r>
            <a:endParaRPr sz="85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71481" y="4230383"/>
            <a:ext cx="1095281" cy="243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070">
              <a:lnSpc>
                <a:spcPts val="1860"/>
              </a:lnSpc>
              <a:spcBef>
                <a:spcPts val="148"/>
              </a:spcBef>
            </a:pPr>
            <a:r>
              <a:rPr dirty="0" smtClean="0" baseline="1839" sz="1950" spc="4">
                <a:latin typeface="Comic Sans MS"/>
                <a:cs typeface="Comic Sans MS"/>
              </a:rPr>
              <a:t>N</a:t>
            </a:r>
            <a:r>
              <a:rPr dirty="0" smtClean="0" baseline="1839" sz="1950" spc="-4">
                <a:latin typeface="Comic Sans MS"/>
                <a:cs typeface="Comic Sans MS"/>
              </a:rPr>
              <a:t>H</a:t>
            </a:r>
            <a:r>
              <a:rPr dirty="0" smtClean="0" baseline="-5628" sz="1275" spc="0">
                <a:latin typeface="Comic Sans MS"/>
                <a:cs typeface="Comic Sans MS"/>
              </a:rPr>
              <a:t>3</a:t>
            </a:r>
            <a:endParaRPr sz="85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26886" y="4473760"/>
            <a:ext cx="1144595" cy="2436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382">
              <a:lnSpc>
                <a:spcPct val="116129"/>
              </a:lnSpc>
              <a:spcBef>
                <a:spcPts val="45"/>
              </a:spcBef>
            </a:pPr>
            <a:r>
              <a:rPr dirty="0" smtClean="0" sz="1300" spc="5">
                <a:latin typeface="Comic Sans MS"/>
                <a:cs typeface="Comic Sans MS"/>
              </a:rPr>
              <a:t>H</a:t>
            </a:r>
            <a:r>
              <a:rPr dirty="0" smtClean="0" sz="1300" spc="-5">
                <a:latin typeface="Comic Sans MS"/>
                <a:cs typeface="Comic Sans MS"/>
              </a:rPr>
              <a:t>C</a:t>
            </a:r>
            <a:r>
              <a:rPr dirty="0" smtClean="0" sz="1300" spc="0">
                <a:latin typeface="Comic Sans MS"/>
                <a:cs typeface="Comic Sans MS"/>
              </a:rPr>
              <a:t>l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71481" y="4473760"/>
            <a:ext cx="1095281" cy="2436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070">
              <a:lnSpc>
                <a:spcPts val="1860"/>
              </a:lnSpc>
              <a:spcBef>
                <a:spcPts val="93"/>
              </a:spcBef>
            </a:pPr>
            <a:r>
              <a:rPr dirty="0" smtClean="0" sz="1300" spc="-4">
                <a:latin typeface="Comic Sans MS"/>
                <a:cs typeface="Comic Sans MS"/>
              </a:rPr>
              <a:t>C</a:t>
            </a:r>
            <a:r>
              <a:rPr dirty="0" smtClean="0" sz="1300" spc="-9">
                <a:latin typeface="Comic Sans MS"/>
                <a:cs typeface="Comic Sans MS"/>
              </a:rPr>
              <a:t>l</a:t>
            </a:r>
            <a:r>
              <a:rPr dirty="0" smtClean="0" baseline="33768" sz="1275" spc="0">
                <a:latin typeface="Comic Sans MS"/>
                <a:cs typeface="Comic Sans MS"/>
              </a:rPr>
              <a:t>-</a:t>
            </a:r>
            <a:endParaRPr sz="85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26886" y="4717418"/>
            <a:ext cx="1144595" cy="241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382">
              <a:lnSpc>
                <a:spcPts val="1811"/>
              </a:lnSpc>
              <a:spcBef>
                <a:spcPts val="45"/>
              </a:spcBef>
            </a:pPr>
            <a:r>
              <a:rPr dirty="0" smtClean="0" sz="1300" spc="-4">
                <a:latin typeface="Comic Sans MS"/>
                <a:cs typeface="Comic Sans MS"/>
              </a:rPr>
              <a:t>C</a:t>
            </a:r>
            <a:r>
              <a:rPr dirty="0" smtClean="0" sz="1300" spc="9">
                <a:latin typeface="Comic Sans MS"/>
                <a:cs typeface="Comic Sans MS"/>
              </a:rPr>
              <a:t>H</a:t>
            </a:r>
            <a:r>
              <a:rPr dirty="0" smtClean="0" baseline="-8442" sz="1275" spc="0">
                <a:latin typeface="Comic Sans MS"/>
                <a:cs typeface="Comic Sans MS"/>
              </a:rPr>
              <a:t>3</a:t>
            </a:r>
            <a:r>
              <a:rPr dirty="0" smtClean="0" sz="1300" spc="-4">
                <a:latin typeface="Comic Sans MS"/>
                <a:cs typeface="Comic Sans MS"/>
              </a:rPr>
              <a:t>C</a:t>
            </a:r>
            <a:r>
              <a:rPr dirty="0" smtClean="0" sz="1300" spc="0">
                <a:latin typeface="Comic Sans MS"/>
                <a:cs typeface="Comic Sans MS"/>
              </a:rPr>
              <a:t>OOH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71481" y="4717418"/>
            <a:ext cx="1095281" cy="241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070">
              <a:lnSpc>
                <a:spcPts val="1875"/>
              </a:lnSpc>
              <a:spcBef>
                <a:spcPts val="93"/>
              </a:spcBef>
            </a:pPr>
            <a:r>
              <a:rPr dirty="0" smtClean="0" sz="1300" spc="-4">
                <a:latin typeface="Comic Sans MS"/>
                <a:cs typeface="Comic Sans MS"/>
              </a:rPr>
              <a:t>C</a:t>
            </a:r>
            <a:r>
              <a:rPr dirty="0" smtClean="0" sz="1300" spc="0">
                <a:latin typeface="Comic Sans MS"/>
                <a:cs typeface="Comic Sans MS"/>
              </a:rPr>
              <a:t>H</a:t>
            </a:r>
            <a:r>
              <a:rPr dirty="0" smtClean="0" baseline="-8442" sz="1275" spc="0">
                <a:latin typeface="Comic Sans MS"/>
                <a:cs typeface="Comic Sans MS"/>
              </a:rPr>
              <a:t>3</a:t>
            </a:r>
            <a:r>
              <a:rPr dirty="0" smtClean="0" sz="1300" spc="-4">
                <a:latin typeface="Comic Sans MS"/>
                <a:cs typeface="Comic Sans MS"/>
              </a:rPr>
              <a:t>C</a:t>
            </a:r>
            <a:r>
              <a:rPr dirty="0" smtClean="0" sz="1300" spc="0">
                <a:latin typeface="Comic Sans MS"/>
                <a:cs typeface="Comic Sans MS"/>
              </a:rPr>
              <a:t>O</a:t>
            </a:r>
            <a:r>
              <a:rPr dirty="0" smtClean="0" sz="1300" spc="4">
                <a:latin typeface="Comic Sans MS"/>
                <a:cs typeface="Comic Sans MS"/>
              </a:rPr>
              <a:t>O</a:t>
            </a:r>
            <a:r>
              <a:rPr dirty="0" smtClean="0" baseline="36582" sz="1275" spc="0">
                <a:latin typeface="Comic Sans MS"/>
                <a:cs typeface="Comic Sans MS"/>
              </a:rPr>
              <a:t>-</a:t>
            </a:r>
            <a:endParaRPr sz="85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26886" y="4958696"/>
            <a:ext cx="1144595" cy="242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382">
              <a:lnSpc>
                <a:spcPts val="1870"/>
              </a:lnSpc>
              <a:spcBef>
                <a:spcPts val="133"/>
              </a:spcBef>
            </a:pPr>
            <a:r>
              <a:rPr dirty="0" smtClean="0" baseline="1839" sz="1950" spc="9">
                <a:latin typeface="Comic Sans MS"/>
                <a:cs typeface="Comic Sans MS"/>
              </a:rPr>
              <a:t>H</a:t>
            </a:r>
            <a:r>
              <a:rPr dirty="0" smtClean="0" baseline="-5628" sz="1275" spc="0">
                <a:latin typeface="Comic Sans MS"/>
                <a:cs typeface="Comic Sans MS"/>
              </a:rPr>
              <a:t>2</a:t>
            </a:r>
            <a:r>
              <a:rPr dirty="0" smtClean="0" baseline="1839" sz="1950" spc="-4">
                <a:latin typeface="Comic Sans MS"/>
                <a:cs typeface="Comic Sans MS"/>
              </a:rPr>
              <a:t>C</a:t>
            </a:r>
            <a:r>
              <a:rPr dirty="0" smtClean="0" baseline="1839" sz="1950" spc="0">
                <a:latin typeface="Comic Sans MS"/>
                <a:cs typeface="Comic Sans MS"/>
              </a:rPr>
              <a:t>O</a:t>
            </a:r>
            <a:r>
              <a:rPr dirty="0" smtClean="0" baseline="-5628" sz="1275" spc="0">
                <a:latin typeface="Comic Sans MS"/>
                <a:cs typeface="Comic Sans MS"/>
              </a:rPr>
              <a:t>3</a:t>
            </a:r>
            <a:endParaRPr sz="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71481" y="4958696"/>
            <a:ext cx="1095281" cy="242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2186" marR="543794" algn="ctr">
              <a:lnSpc>
                <a:spcPts val="1110"/>
              </a:lnSpc>
              <a:spcBef>
                <a:spcPts val="55"/>
              </a:spcBef>
            </a:pPr>
            <a:r>
              <a:rPr dirty="0" smtClean="0" baseline="2814" sz="1275" spc="0">
                <a:latin typeface="Comic Sans MS"/>
                <a:cs typeface="Comic Sans MS"/>
              </a:rPr>
              <a:t>-</a:t>
            </a:r>
            <a:endParaRPr sz="8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26886" y="5201372"/>
            <a:ext cx="1144595" cy="241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3397" marR="583009" algn="ctr">
              <a:lnSpc>
                <a:spcPts val="770"/>
              </a:lnSpc>
              <a:spcBef>
                <a:spcPts val="38"/>
              </a:spcBef>
            </a:pPr>
            <a:r>
              <a:rPr dirty="0" smtClean="0" baseline="-14070" sz="1275" spc="0">
                <a:latin typeface="Comic Sans MS"/>
                <a:cs typeface="Comic Sans MS"/>
              </a:rPr>
              <a:t>-</a:t>
            </a:r>
            <a:endParaRPr sz="850">
              <a:latin typeface="Comic Sans MS"/>
              <a:cs typeface="Comic Sans MS"/>
            </a:endParaRPr>
          </a:p>
          <a:p>
            <a:pPr marL="48382">
              <a:lnSpc>
                <a:spcPts val="1135"/>
              </a:lnSpc>
              <a:spcBef>
                <a:spcPts val="18"/>
              </a:spcBef>
            </a:pPr>
            <a:r>
              <a:rPr dirty="0" smtClean="0" baseline="7359" sz="1950" spc="4">
                <a:latin typeface="Comic Sans MS"/>
                <a:cs typeface="Comic Sans MS"/>
              </a:rPr>
              <a:t>H</a:t>
            </a:r>
            <a:r>
              <a:rPr dirty="0" smtClean="0" baseline="7359" sz="1950" spc="-4">
                <a:latin typeface="Comic Sans MS"/>
                <a:cs typeface="Comic Sans MS"/>
              </a:rPr>
              <a:t>C</a:t>
            </a:r>
            <a:r>
              <a:rPr dirty="0" smtClean="0" baseline="7359" sz="1950" spc="4">
                <a:latin typeface="Comic Sans MS"/>
                <a:cs typeface="Comic Sans MS"/>
              </a:rPr>
              <a:t>O</a:t>
            </a:r>
            <a:r>
              <a:rPr dirty="0" smtClean="0" sz="850" spc="0">
                <a:latin typeface="Comic Sans MS"/>
                <a:cs typeface="Comic Sans MS"/>
              </a:rPr>
              <a:t>3</a:t>
            </a:r>
            <a:endParaRPr sz="8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71481" y="5201372"/>
            <a:ext cx="1095281" cy="241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4040">
              <a:lnSpc>
                <a:spcPts val="1115"/>
              </a:lnSpc>
              <a:spcBef>
                <a:spcPts val="55"/>
              </a:spcBef>
            </a:pPr>
            <a:r>
              <a:rPr dirty="0" smtClean="0" sz="850" spc="-14">
                <a:latin typeface="Comic Sans MS"/>
                <a:cs typeface="Comic Sans MS"/>
              </a:rPr>
              <a:t>--</a:t>
            </a:r>
            <a:endParaRPr sz="8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26886" y="5443345"/>
            <a:ext cx="1144595" cy="240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382">
              <a:lnSpc>
                <a:spcPts val="1855"/>
              </a:lnSpc>
              <a:spcBef>
                <a:spcPts val="92"/>
              </a:spcBef>
            </a:pPr>
            <a:r>
              <a:rPr dirty="0" smtClean="0" sz="1300" spc="4">
                <a:latin typeface="Comic Sans MS"/>
                <a:cs typeface="Comic Sans MS"/>
              </a:rPr>
              <a:t>B</a:t>
            </a:r>
            <a:r>
              <a:rPr dirty="0" smtClean="0" sz="1300" spc="-4">
                <a:latin typeface="Comic Sans MS"/>
                <a:cs typeface="Comic Sans MS"/>
              </a:rPr>
              <a:t>H</a:t>
            </a:r>
            <a:r>
              <a:rPr dirty="0" smtClean="0" baseline="33768" sz="1275" spc="0">
                <a:latin typeface="Comic Sans MS"/>
                <a:cs typeface="Comic Sans MS"/>
              </a:rPr>
              <a:t>+</a:t>
            </a:r>
            <a:endParaRPr sz="8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71481" y="5443345"/>
            <a:ext cx="1095281" cy="2408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070">
              <a:lnSpc>
                <a:spcPct val="116129"/>
              </a:lnSpc>
              <a:spcBef>
                <a:spcPts val="45"/>
              </a:spcBef>
            </a:pPr>
            <a:r>
              <a:rPr dirty="0" smtClean="0" sz="1300" spc="0">
                <a:latin typeface="Comic Sans MS"/>
                <a:cs typeface="Comic Sans MS"/>
              </a:rPr>
              <a:t>B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613697" y="936244"/>
            <a:ext cx="7145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922175" y="936244"/>
            <a:ext cx="6926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727106" y="936244"/>
            <a:ext cx="7030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50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439412" y="3762755"/>
            <a:ext cx="3313176" cy="1152144"/>
          </a:xfrm>
          <a:custGeom>
            <a:avLst/>
            <a:gdLst/>
            <a:ahLst/>
            <a:cxnLst/>
            <a:rect l="l" t="t" r="r" b="b"/>
            <a:pathLst>
              <a:path w="3313176" h="1152144">
                <a:moveTo>
                  <a:pt x="0" y="1152144"/>
                </a:moveTo>
                <a:lnTo>
                  <a:pt x="3313176" y="1152144"/>
                </a:lnTo>
                <a:lnTo>
                  <a:pt x="3313176" y="0"/>
                </a:lnTo>
                <a:lnTo>
                  <a:pt x="0" y="0"/>
                </a:lnTo>
                <a:lnTo>
                  <a:pt x="0" y="115214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439412" y="3762755"/>
            <a:ext cx="3313176" cy="1152144"/>
          </a:xfrm>
          <a:custGeom>
            <a:avLst/>
            <a:gdLst/>
            <a:ahLst/>
            <a:cxnLst/>
            <a:rect l="l" t="t" r="r" b="b"/>
            <a:pathLst>
              <a:path w="3313176" h="1152144">
                <a:moveTo>
                  <a:pt x="0" y="1152144"/>
                </a:moveTo>
                <a:lnTo>
                  <a:pt x="3313176" y="1152144"/>
                </a:lnTo>
                <a:lnTo>
                  <a:pt x="3313176" y="0"/>
                </a:lnTo>
                <a:lnTo>
                  <a:pt x="0" y="0"/>
                </a:lnTo>
                <a:lnTo>
                  <a:pt x="0" y="1152144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921840" y="1686798"/>
            <a:ext cx="155109" cy="39704"/>
          </a:xfrm>
          <a:custGeom>
            <a:avLst/>
            <a:gdLst/>
            <a:ahLst/>
            <a:cxnLst/>
            <a:rect l="l" t="t" r="r" b="b"/>
            <a:pathLst>
              <a:path w="155109" h="39704">
                <a:moveTo>
                  <a:pt x="155109" y="39704"/>
                </a:moveTo>
                <a:lnTo>
                  <a:pt x="0" y="0"/>
                </a:lnTo>
                <a:lnTo>
                  <a:pt x="18476" y="39704"/>
                </a:lnTo>
                <a:lnTo>
                  <a:pt x="155109" y="39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595752" y="1757091"/>
            <a:ext cx="155140" cy="40054"/>
          </a:xfrm>
          <a:custGeom>
            <a:avLst/>
            <a:gdLst/>
            <a:ahLst/>
            <a:cxnLst/>
            <a:rect l="l" t="t" r="r" b="b"/>
            <a:pathLst>
              <a:path w="155140" h="40054">
                <a:moveTo>
                  <a:pt x="0" y="0"/>
                </a:moveTo>
                <a:lnTo>
                  <a:pt x="155140" y="40054"/>
                </a:lnTo>
                <a:lnTo>
                  <a:pt x="1335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605239" y="1723398"/>
            <a:ext cx="335388" cy="0"/>
          </a:xfrm>
          <a:custGeom>
            <a:avLst/>
            <a:gdLst/>
            <a:ahLst/>
            <a:cxnLst/>
            <a:rect l="l" t="t" r="r" b="b"/>
            <a:pathLst>
              <a:path w="335388" h="0">
                <a:moveTo>
                  <a:pt x="335388" y="0"/>
                </a:moveTo>
                <a:lnTo>
                  <a:pt x="0" y="0"/>
                </a:lnTo>
              </a:path>
            </a:pathLst>
          </a:custGeom>
          <a:ln w="29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595752" y="1718854"/>
            <a:ext cx="344626" cy="0"/>
          </a:xfrm>
          <a:custGeom>
            <a:avLst/>
            <a:gdLst/>
            <a:ahLst/>
            <a:cxnLst/>
            <a:rect l="l" t="t" r="r" b="b"/>
            <a:pathLst>
              <a:path w="344626" h="0">
                <a:moveTo>
                  <a:pt x="0" y="0"/>
                </a:moveTo>
                <a:lnTo>
                  <a:pt x="344626" y="0"/>
                </a:lnTo>
              </a:path>
            </a:pathLst>
          </a:custGeom>
          <a:ln w="165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735522" y="1769646"/>
            <a:ext cx="338633" cy="0"/>
          </a:xfrm>
          <a:custGeom>
            <a:avLst/>
            <a:gdLst/>
            <a:ahLst/>
            <a:cxnLst/>
            <a:rect l="l" t="t" r="r" b="b"/>
            <a:pathLst>
              <a:path w="338633" h="0">
                <a:moveTo>
                  <a:pt x="0" y="0"/>
                </a:moveTo>
                <a:lnTo>
                  <a:pt x="338633" y="0"/>
                </a:lnTo>
              </a:path>
            </a:pathLst>
          </a:custGeom>
          <a:ln w="29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729311" y="1764738"/>
            <a:ext cx="347592" cy="0"/>
          </a:xfrm>
          <a:custGeom>
            <a:avLst/>
            <a:gdLst/>
            <a:ahLst/>
            <a:cxnLst/>
            <a:rect l="l" t="t" r="r" b="b"/>
            <a:pathLst>
              <a:path w="347592" h="0">
                <a:moveTo>
                  <a:pt x="0" y="0"/>
                </a:moveTo>
                <a:lnTo>
                  <a:pt x="347592" y="0"/>
                </a:lnTo>
              </a:path>
            </a:pathLst>
          </a:custGeom>
          <a:ln w="165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456426" y="2673858"/>
            <a:ext cx="360045" cy="216026"/>
          </a:xfrm>
          <a:custGeom>
            <a:avLst/>
            <a:gdLst/>
            <a:ahLst/>
            <a:cxnLst/>
            <a:rect l="l" t="t" r="r" b="b"/>
            <a:pathLst>
              <a:path w="360045" h="216026">
                <a:moveTo>
                  <a:pt x="0" y="0"/>
                </a:moveTo>
                <a:lnTo>
                  <a:pt x="360045" y="216026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20953" y="133205"/>
            <a:ext cx="7680198" cy="12641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26892">
              <a:lnSpc>
                <a:spcPts val="2650"/>
              </a:lnSpc>
              <a:spcBef>
                <a:spcPts val="132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Solution</a:t>
            </a:r>
            <a:r>
              <a:rPr dirty="0" smtClean="0" baseline="1044" sz="3600" spc="9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d’un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mon</a:t>
            </a:r>
            <a:r>
              <a:rPr dirty="0" smtClean="0" baseline="1044" sz="3600" spc="-29" b="1">
                <a:solidFill>
                  <a:srgbClr val="C00000"/>
                </a:solidFill>
                <a:latin typeface="Segoe UI"/>
                <a:cs typeface="Segoe UI"/>
              </a:rPr>
              <a:t>o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aci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d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fa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i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ble</a:t>
            </a:r>
            <a:endParaRPr sz="2400">
              <a:latin typeface="Segoe UI"/>
              <a:cs typeface="Segoe UI"/>
            </a:endParaRPr>
          </a:p>
          <a:p>
            <a:pPr marL="12700" marR="45720">
              <a:lnSpc>
                <a:spcPct val="101725"/>
              </a:lnSpc>
              <a:spcBef>
                <a:spcPts val="1367"/>
              </a:spcBef>
            </a:pPr>
            <a:r>
              <a:rPr dirty="0" smtClean="0" sz="1800" spc="-29">
                <a:latin typeface="Calibri"/>
                <a:cs typeface="Calibri"/>
              </a:rPr>
              <a:t>E</a:t>
            </a:r>
            <a:r>
              <a:rPr dirty="0" smtClean="0" sz="1800" spc="0">
                <a:latin typeface="Calibri"/>
                <a:cs typeface="Calibri"/>
              </a:rPr>
              <a:t>qu</a:t>
            </a:r>
            <a:r>
              <a:rPr dirty="0" smtClean="0" sz="1800" spc="-9">
                <a:latin typeface="Calibri"/>
                <a:cs typeface="Calibri"/>
              </a:rPr>
              <a:t>a</a:t>
            </a:r>
            <a:r>
              <a:rPr dirty="0" smtClean="0" sz="1800" spc="0">
                <a:latin typeface="Calibri"/>
                <a:cs typeface="Calibri"/>
              </a:rPr>
              <a:t>t</a:t>
            </a:r>
            <a:r>
              <a:rPr dirty="0" smtClean="0" sz="1800" spc="-9">
                <a:latin typeface="Calibri"/>
                <a:cs typeface="Calibri"/>
              </a:rPr>
              <a:t>i</a:t>
            </a:r>
            <a:r>
              <a:rPr dirty="0" smtClean="0" sz="1800" spc="0">
                <a:latin typeface="Calibri"/>
                <a:cs typeface="Calibri"/>
              </a:rPr>
              <a:t>on</a:t>
            </a:r>
            <a:r>
              <a:rPr dirty="0" smtClean="0" sz="1800" spc="1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du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4">
                <a:latin typeface="Calibri"/>
                <a:cs typeface="Calibri"/>
              </a:rPr>
              <a:t>s</a:t>
            </a:r>
            <a:r>
              <a:rPr dirty="0" smtClean="0" sz="1800" spc="0">
                <a:latin typeface="Calibri"/>
                <a:cs typeface="Calibri"/>
              </a:rPr>
              <a:t>e</a:t>
            </a:r>
            <a:r>
              <a:rPr dirty="0" smtClean="0" sz="1800" spc="-14">
                <a:latin typeface="Calibri"/>
                <a:cs typeface="Calibri"/>
              </a:rPr>
              <a:t>c</a:t>
            </a:r>
            <a:r>
              <a:rPr dirty="0" smtClean="0" sz="1800" spc="0">
                <a:latin typeface="Calibri"/>
                <a:cs typeface="Calibri"/>
              </a:rPr>
              <a:t>ond</a:t>
            </a:r>
            <a:r>
              <a:rPr dirty="0" smtClean="0" sz="1800" spc="1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d</a:t>
            </a:r>
            <a:r>
              <a:rPr dirty="0" smtClean="0" sz="1800" spc="4">
                <a:latin typeface="Calibri"/>
                <a:cs typeface="Calibri"/>
              </a:rPr>
              <a:t>e</a:t>
            </a:r>
            <a:r>
              <a:rPr dirty="0" smtClean="0" sz="1800" spc="0">
                <a:latin typeface="Calibri"/>
                <a:cs typeface="Calibri"/>
              </a:rPr>
              <a:t>g</a:t>
            </a:r>
            <a:r>
              <a:rPr dirty="0" smtClean="0" sz="1800" spc="-19">
                <a:latin typeface="Calibri"/>
                <a:cs typeface="Calibri"/>
              </a:rPr>
              <a:t>r</a:t>
            </a:r>
            <a:r>
              <a:rPr dirty="0" smtClean="0" sz="1800" spc="0">
                <a:latin typeface="Calibri"/>
                <a:cs typeface="Calibri"/>
              </a:rPr>
              <a:t>é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4">
                <a:latin typeface="Calibri"/>
                <a:cs typeface="Calibri"/>
              </a:rPr>
              <a:t>p</a:t>
            </a:r>
            <a:r>
              <a:rPr dirty="0" smtClean="0" sz="1800" spc="0">
                <a:latin typeface="Calibri"/>
                <a:cs typeface="Calibri"/>
              </a:rPr>
              <a:t>e</a:t>
            </a:r>
            <a:r>
              <a:rPr dirty="0" smtClean="0" sz="1800" spc="4">
                <a:latin typeface="Calibri"/>
                <a:cs typeface="Calibri"/>
              </a:rPr>
              <a:t>u</a:t>
            </a:r>
            <a:r>
              <a:rPr dirty="0" smtClean="0" sz="1800" spc="0">
                <a:latin typeface="Calibri"/>
                <a:cs typeface="Calibri"/>
              </a:rPr>
              <a:t>t</a:t>
            </a:r>
            <a:r>
              <a:rPr dirty="0" smtClean="0" sz="1800" spc="9">
                <a:latin typeface="Calibri"/>
                <a:cs typeface="Calibri"/>
              </a:rPr>
              <a:t> </a:t>
            </a:r>
            <a:r>
              <a:rPr dirty="0" smtClean="0" sz="1800" spc="-9">
                <a:latin typeface="Calibri"/>
                <a:cs typeface="Calibri"/>
              </a:rPr>
              <a:t>ê</a:t>
            </a:r>
            <a:r>
              <a:rPr dirty="0" smtClean="0" sz="1800" spc="0">
                <a:latin typeface="Calibri"/>
                <a:cs typeface="Calibri"/>
              </a:rPr>
              <a:t>t</a:t>
            </a:r>
            <a:r>
              <a:rPr dirty="0" smtClean="0" sz="1800" spc="-29">
                <a:latin typeface="Calibri"/>
                <a:cs typeface="Calibri"/>
              </a:rPr>
              <a:t>r</a:t>
            </a:r>
            <a:r>
              <a:rPr dirty="0" smtClean="0" sz="1800" spc="0">
                <a:latin typeface="Calibri"/>
                <a:cs typeface="Calibri"/>
              </a:rPr>
              <a:t>e</a:t>
            </a:r>
            <a:r>
              <a:rPr dirty="0" smtClean="0" sz="1800" spc="1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simpl</a:t>
            </a:r>
            <a:r>
              <a:rPr dirty="0" smtClean="0" sz="1800" spc="-4">
                <a:latin typeface="Calibri"/>
                <a:cs typeface="Calibri"/>
              </a:rPr>
              <a:t>i</a:t>
            </a:r>
            <a:r>
              <a:rPr dirty="0" smtClean="0" sz="1800" spc="0">
                <a:latin typeface="Calibri"/>
                <a:cs typeface="Calibri"/>
              </a:rPr>
              <a:t>fiée</a:t>
            </a:r>
            <a:r>
              <a:rPr dirty="0" smtClean="0" sz="1800" spc="19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29666" marR="45720">
              <a:lnSpc>
                <a:spcPct val="101725"/>
              </a:lnSpc>
              <a:spcBef>
                <a:spcPts val="1342"/>
              </a:spcBef>
            </a:pP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2è</a:t>
            </a:r>
            <a:r>
              <a:rPr dirty="0" smtClean="0" sz="1800" spc="-9" b="1" u="heavy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ap</a:t>
            </a:r>
            <a:r>
              <a:rPr dirty="0" smtClean="0" sz="1800" spc="4" b="1" u="heavy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mtClean="0" sz="1800" spc="-29" b="1" u="heavy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sz="1800" spc="-34" b="1" u="heavy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xim</a:t>
            </a:r>
            <a:r>
              <a:rPr dirty="0" smtClean="0" sz="1800" spc="-14" b="1" u="heavy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sz="1800" spc="-9" b="1" u="heavy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mtClean="0" sz="1800" spc="-39" b="1" u="heavy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di</a:t>
            </a:r>
            <a:r>
              <a:rPr dirty="0" smtClean="0" sz="1800" spc="4" b="1" u="heavy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so</a:t>
            </a:r>
            <a:r>
              <a:rPr dirty="0" smtClean="0" sz="1800" spc="-4" b="1" u="heavy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sz="1800" spc="-25" b="1" u="heavy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ti</a:t>
            </a:r>
            <a:r>
              <a:rPr dirty="0" smtClean="0" sz="1800" spc="-9" b="1" u="heavy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mtClean="0" sz="1800" spc="-4" b="1" u="heavy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des</a:t>
            </a:r>
            <a:r>
              <a:rPr dirty="0" smtClean="0" sz="1800" spc="-14" b="1" u="heavy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aci</a:t>
            </a:r>
            <a:r>
              <a:rPr dirty="0" smtClean="0" sz="1800" spc="-4" b="1" u="heavy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dirty="0" smtClean="0" sz="1800" spc="-9" b="1" u="heavy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sz="1800" spc="-9" b="1" u="heavy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-29" b="1" u="heavy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aib</a:t>
            </a:r>
            <a:r>
              <a:rPr dirty="0" smtClean="0" sz="1800" spc="-4" b="1" u="heavy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sz="1800" spc="-9" b="1" u="heavy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41843" y="1445186"/>
            <a:ext cx="106149" cy="1408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5"/>
              </a:lnSpc>
              <a:spcBef>
                <a:spcPts val="52"/>
              </a:spcBef>
            </a:pPr>
            <a:r>
              <a:rPr dirty="0" smtClean="0" sz="900" spc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560877" y="1445186"/>
            <a:ext cx="106149" cy="1408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5"/>
              </a:lnSpc>
              <a:spcBef>
                <a:spcPts val="52"/>
              </a:spcBef>
            </a:pPr>
            <a:r>
              <a:rPr dirty="0" smtClean="0" sz="900" spc="0">
                <a:latin typeface="Symbol"/>
                <a:cs typeface="Symbol"/>
              </a:rPr>
              <a:t></a:t>
            </a:r>
            <a:endParaRPr sz="9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726786" y="1469198"/>
            <a:ext cx="1054122" cy="256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0"/>
              </a:lnSpc>
              <a:spcBef>
                <a:spcPts val="97"/>
              </a:spcBef>
            </a:pPr>
            <a:r>
              <a:rPr dirty="0" smtClean="0" baseline="7480" sz="2325" u="sng">
                <a:latin typeface="Times New Roman"/>
                <a:cs typeface="Times New Roman"/>
              </a:rPr>
              <a:t>[</a:t>
            </a:r>
            <a:r>
              <a:rPr dirty="0" smtClean="0" baseline="7480" sz="2325" spc="-304" u="sng">
                <a:latin typeface="Times New Roman"/>
                <a:cs typeface="Times New Roman"/>
              </a:rPr>
              <a:t> </a:t>
            </a:r>
            <a:r>
              <a:rPr dirty="0" smtClean="0" baseline="7480" sz="2325" spc="0" i="1" u="sng">
                <a:latin typeface="Times New Roman"/>
                <a:cs typeface="Times New Roman"/>
              </a:rPr>
              <a:t>B</a:t>
            </a:r>
            <a:r>
              <a:rPr dirty="0" smtClean="0" baseline="7480" sz="2325" spc="0" i="1" u="sng">
                <a:latin typeface="Times New Roman"/>
                <a:cs typeface="Times New Roman"/>
              </a:rPr>
              <a:t> </a:t>
            </a:r>
            <a:r>
              <a:rPr dirty="0" smtClean="0" baseline="7480" sz="2325" spc="89" i="1" u="sng">
                <a:latin typeface="Times New Roman"/>
                <a:cs typeface="Times New Roman"/>
              </a:rPr>
              <a:t> </a:t>
            </a:r>
            <a:r>
              <a:rPr dirty="0" smtClean="0" baseline="7480" sz="2325" spc="4" u="sng">
                <a:latin typeface="Times New Roman"/>
                <a:cs typeface="Times New Roman"/>
              </a:rPr>
              <a:t>]</a:t>
            </a:r>
            <a:r>
              <a:rPr dirty="0" smtClean="0" baseline="7480" sz="2325" spc="64" u="sng">
                <a:latin typeface="Times New Roman"/>
                <a:cs typeface="Times New Roman"/>
              </a:rPr>
              <a:t>[</a:t>
            </a:r>
            <a:r>
              <a:rPr dirty="0" smtClean="0" baseline="7480" sz="2325" spc="0" i="1" u="sng">
                <a:latin typeface="Times New Roman"/>
                <a:cs typeface="Times New Roman"/>
              </a:rPr>
              <a:t>H</a:t>
            </a:r>
            <a:r>
              <a:rPr dirty="0" smtClean="0" baseline="7480" sz="2325" spc="-239" i="1" u="sng">
                <a:latin typeface="Times New Roman"/>
                <a:cs typeface="Times New Roman"/>
              </a:rPr>
              <a:t> </a:t>
            </a:r>
            <a:r>
              <a:rPr dirty="0" smtClean="0" baseline="-12883" sz="1350" spc="0" u="sng">
                <a:latin typeface="Times New Roman"/>
                <a:cs typeface="Times New Roman"/>
              </a:rPr>
              <a:t>3</a:t>
            </a:r>
            <a:r>
              <a:rPr dirty="0" smtClean="0" baseline="-12883" sz="1350" spc="-179" u="sng">
                <a:latin typeface="Times New Roman"/>
                <a:cs typeface="Times New Roman"/>
              </a:rPr>
              <a:t> </a:t>
            </a:r>
            <a:r>
              <a:rPr dirty="0" smtClean="0" baseline="7480" sz="2325" spc="0" i="1" u="sng">
                <a:latin typeface="Times New Roman"/>
                <a:cs typeface="Times New Roman"/>
              </a:rPr>
              <a:t>O</a:t>
            </a:r>
            <a:r>
              <a:rPr dirty="0" smtClean="0" baseline="7480" sz="2325" spc="0" i="1" u="sng">
                <a:latin typeface="Times New Roman"/>
                <a:cs typeface="Times New Roman"/>
              </a:rPr>
              <a:t> </a:t>
            </a:r>
            <a:r>
              <a:rPr dirty="0" smtClean="0" baseline="7480" sz="2325" spc="100" i="1" u="sng">
                <a:latin typeface="Times New Roman"/>
                <a:cs typeface="Times New Roman"/>
              </a:rPr>
              <a:t> </a:t>
            </a:r>
            <a:r>
              <a:rPr dirty="0" smtClean="0" baseline="7480" sz="2325" spc="0" u="sng">
                <a:latin typeface="Times New Roman"/>
                <a:cs typeface="Times New Roman"/>
              </a:rPr>
              <a:t>]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19515" y="1492872"/>
            <a:ext cx="343753" cy="390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5"/>
              </a:lnSpc>
              <a:spcBef>
                <a:spcPts val="150"/>
              </a:spcBef>
            </a:pPr>
            <a:r>
              <a:rPr dirty="0" smtClean="0" baseline="-4044" sz="3225" spc="-14">
                <a:latin typeface="Arial"/>
                <a:cs typeface="Arial"/>
              </a:rPr>
              <a:t>B</a:t>
            </a:r>
            <a:r>
              <a:rPr dirty="0" smtClean="0" baseline="28159" sz="2625" spc="0">
                <a:latin typeface="Arial"/>
                <a:cs typeface="Arial"/>
              </a:rPr>
              <a:t>-</a:t>
            </a:r>
            <a:endParaRPr sz="17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61099" y="1492872"/>
            <a:ext cx="1012028" cy="439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85"/>
              </a:lnSpc>
              <a:spcBef>
                <a:spcPts val="169"/>
              </a:spcBef>
            </a:pPr>
            <a:r>
              <a:rPr dirty="0" smtClean="0" baseline="4044" sz="3225" spc="0">
                <a:latin typeface="Arial"/>
                <a:cs typeface="Arial"/>
              </a:rPr>
              <a:t>+</a:t>
            </a:r>
            <a:r>
              <a:rPr dirty="0" smtClean="0" baseline="4044" sz="3225" spc="27">
                <a:latin typeface="Arial"/>
                <a:cs typeface="Arial"/>
              </a:rPr>
              <a:t> </a:t>
            </a:r>
            <a:r>
              <a:rPr dirty="0" smtClean="0" baseline="4044" sz="3225" spc="-14">
                <a:latin typeface="Arial"/>
                <a:cs typeface="Arial"/>
              </a:rPr>
              <a:t>H</a:t>
            </a:r>
            <a:r>
              <a:rPr dirty="0" smtClean="0" baseline="-9938" sz="2625" spc="14">
                <a:latin typeface="Arial"/>
                <a:cs typeface="Arial"/>
              </a:rPr>
              <a:t>3</a:t>
            </a:r>
            <a:r>
              <a:rPr dirty="0" smtClean="0" baseline="4044" sz="3225" spc="-14">
                <a:latin typeface="Arial"/>
                <a:cs typeface="Arial"/>
              </a:rPr>
              <a:t>O</a:t>
            </a:r>
            <a:r>
              <a:rPr dirty="0" smtClean="0" baseline="38098" sz="2625" spc="0">
                <a:latin typeface="Arial"/>
                <a:cs typeface="Arial"/>
              </a:rPr>
              <a:t>+</a:t>
            </a:r>
            <a:endParaRPr sz="17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78715" y="1597308"/>
            <a:ext cx="451850" cy="2263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0"/>
              </a:lnSpc>
              <a:spcBef>
                <a:spcPts val="86"/>
              </a:spcBef>
            </a:pPr>
            <a:r>
              <a:rPr dirty="0" smtClean="0" sz="1550" spc="0" i="1">
                <a:latin typeface="Times New Roman"/>
                <a:cs typeface="Times New Roman"/>
              </a:rPr>
              <a:t>K</a:t>
            </a:r>
            <a:r>
              <a:rPr dirty="0" smtClean="0" sz="1550" spc="0" i="1">
                <a:latin typeface="Times New Roman"/>
                <a:cs typeface="Times New Roman"/>
              </a:rPr>
              <a:t>  </a:t>
            </a:r>
            <a:r>
              <a:rPr dirty="0" smtClean="0" sz="1550" spc="64" i="1">
                <a:latin typeface="Times New Roman"/>
                <a:cs typeface="Times New Roman"/>
              </a:rPr>
              <a:t> </a:t>
            </a:r>
            <a:r>
              <a:rPr dirty="0" smtClean="0" sz="1550" spc="0">
                <a:latin typeface="Symbol"/>
                <a:cs typeface="Symbol"/>
              </a:rPr>
              <a:t>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32739" y="1615387"/>
            <a:ext cx="1318676" cy="351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85"/>
              </a:lnSpc>
              <a:spcBef>
                <a:spcPts val="134"/>
              </a:spcBef>
            </a:pPr>
            <a:r>
              <a:rPr dirty="0" smtClean="0" baseline="8089" sz="3225" spc="-39">
                <a:latin typeface="Arial"/>
                <a:cs typeface="Arial"/>
              </a:rPr>
              <a:t>B</a:t>
            </a:r>
            <a:r>
              <a:rPr dirty="0" smtClean="0" baseline="8089" sz="3225" spc="0">
                <a:latin typeface="Arial"/>
                <a:cs typeface="Arial"/>
              </a:rPr>
              <a:t>H</a:t>
            </a:r>
            <a:r>
              <a:rPr dirty="0" smtClean="0" baseline="8089" sz="3225" spc="19">
                <a:latin typeface="Arial"/>
                <a:cs typeface="Arial"/>
              </a:rPr>
              <a:t> </a:t>
            </a:r>
            <a:r>
              <a:rPr dirty="0" smtClean="0" baseline="8089" sz="3225" spc="0">
                <a:latin typeface="Arial"/>
                <a:cs typeface="Arial"/>
              </a:rPr>
              <a:t>+</a:t>
            </a:r>
            <a:r>
              <a:rPr dirty="0" smtClean="0" baseline="8089" sz="3225" spc="7">
                <a:latin typeface="Arial"/>
                <a:cs typeface="Arial"/>
              </a:rPr>
              <a:t> </a:t>
            </a:r>
            <a:r>
              <a:rPr dirty="0" smtClean="0" baseline="8089" sz="3225" spc="9">
                <a:latin typeface="Arial"/>
                <a:cs typeface="Arial"/>
              </a:rPr>
              <a:t>H</a:t>
            </a:r>
            <a:r>
              <a:rPr dirty="0" smtClean="0" baseline="-6625" sz="2625" spc="14">
                <a:latin typeface="Arial"/>
                <a:cs typeface="Arial"/>
              </a:rPr>
              <a:t>2</a:t>
            </a:r>
            <a:r>
              <a:rPr dirty="0" smtClean="0" baseline="8089" sz="3225" spc="0">
                <a:latin typeface="Arial"/>
                <a:cs typeface="Arial"/>
              </a:rPr>
              <a:t>O</a:t>
            </a:r>
            <a:endParaRPr sz="21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28586" y="1715787"/>
            <a:ext cx="100488" cy="1408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25"/>
              </a:lnSpc>
              <a:spcBef>
                <a:spcPts val="51"/>
              </a:spcBef>
            </a:pPr>
            <a:r>
              <a:rPr dirty="0" smtClean="0" sz="900" spc="0" i="1">
                <a:latin typeface="Times New Roman"/>
                <a:cs typeface="Times New Roman"/>
              </a:rPr>
              <a:t>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08198" y="1754711"/>
            <a:ext cx="485525" cy="223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84"/>
              </a:spcBef>
            </a:pPr>
            <a:r>
              <a:rPr dirty="0" smtClean="0" sz="1550" spc="84">
                <a:latin typeface="Times New Roman"/>
                <a:cs typeface="Times New Roman"/>
              </a:rPr>
              <a:t>[</a:t>
            </a:r>
            <a:r>
              <a:rPr dirty="0" smtClean="0" sz="1550" spc="-9" i="1">
                <a:latin typeface="Times New Roman"/>
                <a:cs typeface="Times New Roman"/>
              </a:rPr>
              <a:t>B</a:t>
            </a:r>
            <a:r>
              <a:rPr dirty="0" smtClean="0" sz="1550" spc="0" i="1">
                <a:latin typeface="Times New Roman"/>
                <a:cs typeface="Times New Roman"/>
              </a:rPr>
              <a:t>H</a:t>
            </a:r>
            <a:r>
              <a:rPr dirty="0" smtClean="0" sz="1550" spc="-189" i="1">
                <a:latin typeface="Times New Roman"/>
                <a:cs typeface="Times New Roman"/>
              </a:rPr>
              <a:t> </a:t>
            </a:r>
            <a:r>
              <a:rPr dirty="0" smtClean="0" sz="1550" spc="0">
                <a:latin typeface="Times New Roman"/>
                <a:cs typeface="Times New Roman"/>
              </a:rPr>
              <a:t>]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60241" y="2029681"/>
            <a:ext cx="1570517" cy="439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85"/>
              </a:lnSpc>
              <a:spcBef>
                <a:spcPts val="169"/>
              </a:spcBef>
            </a:pPr>
            <a:r>
              <a:rPr dirty="0" smtClean="0" baseline="4044" sz="3225" spc="-14">
                <a:latin typeface="Arial"/>
                <a:cs typeface="Arial"/>
              </a:rPr>
              <a:t>O</a:t>
            </a:r>
            <a:r>
              <a:rPr dirty="0" smtClean="0" baseline="4044" sz="3225" spc="-14">
                <a:latin typeface="Arial"/>
                <a:cs typeface="Arial"/>
              </a:rPr>
              <a:t>H</a:t>
            </a:r>
            <a:r>
              <a:rPr dirty="0" smtClean="0" baseline="38098" sz="2625" spc="0">
                <a:latin typeface="Arial"/>
                <a:cs typeface="Arial"/>
              </a:rPr>
              <a:t>-</a:t>
            </a:r>
            <a:r>
              <a:rPr dirty="0" smtClean="0" baseline="38098" sz="2625" spc="129">
                <a:latin typeface="Arial"/>
                <a:cs typeface="Arial"/>
              </a:rPr>
              <a:t> </a:t>
            </a:r>
            <a:r>
              <a:rPr dirty="0" smtClean="0" baseline="4044" sz="3225" spc="-450">
                <a:latin typeface="Arial"/>
                <a:cs typeface="Arial"/>
              </a:rPr>
              <a:t>+</a:t>
            </a:r>
            <a:r>
              <a:rPr dirty="0" smtClean="0" baseline="1811" sz="2400" spc="-209">
                <a:latin typeface="Arial"/>
                <a:cs typeface="Arial"/>
              </a:rPr>
              <a:t>O</a:t>
            </a:r>
            <a:r>
              <a:rPr dirty="0" smtClean="0" baseline="4044" sz="3225" spc="-1400">
                <a:latin typeface="Arial"/>
                <a:cs typeface="Arial"/>
              </a:rPr>
              <a:t>H</a:t>
            </a:r>
            <a:r>
              <a:rPr dirty="0" smtClean="0" baseline="27607" sz="1575" spc="0">
                <a:latin typeface="Arial"/>
                <a:cs typeface="Arial"/>
              </a:rPr>
              <a:t>+</a:t>
            </a:r>
            <a:r>
              <a:rPr dirty="0" smtClean="0" baseline="1811" sz="2400" spc="0">
                <a:latin typeface="Arial"/>
                <a:cs typeface="Arial"/>
              </a:rPr>
              <a:t>]</a:t>
            </a:r>
            <a:r>
              <a:rPr dirty="0" smtClean="0" baseline="1811" sz="2400" spc="-41">
                <a:latin typeface="Arial"/>
                <a:cs typeface="Arial"/>
              </a:rPr>
              <a:t> </a:t>
            </a:r>
            <a:r>
              <a:rPr dirty="0" smtClean="0" baseline="-9938" sz="2625" spc="-864">
                <a:latin typeface="Arial"/>
                <a:cs typeface="Arial"/>
              </a:rPr>
              <a:t>3</a:t>
            </a:r>
            <a:r>
              <a:rPr dirty="0" smtClean="0" baseline="1811" sz="2400" spc="-50">
                <a:latin typeface="Arial"/>
                <a:cs typeface="Arial"/>
              </a:rPr>
              <a:t>=</a:t>
            </a:r>
            <a:r>
              <a:rPr dirty="0" smtClean="0" baseline="4044" sz="3225" spc="-14">
                <a:latin typeface="Arial"/>
                <a:cs typeface="Arial"/>
              </a:rPr>
              <a:t>O</a:t>
            </a:r>
            <a:r>
              <a:rPr dirty="0" smtClean="0" baseline="38098" sz="2625" spc="0">
                <a:latin typeface="Arial"/>
                <a:cs typeface="Arial"/>
              </a:rPr>
              <a:t>+</a:t>
            </a:r>
            <a:endParaRPr sz="17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70252" y="2152566"/>
            <a:ext cx="3494665" cy="3508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85"/>
              </a:lnSpc>
              <a:spcBef>
                <a:spcPts val="134"/>
              </a:spcBef>
            </a:pPr>
            <a:r>
              <a:rPr dirty="0" smtClean="0" baseline="16305" sz="2400" spc="0">
                <a:latin typeface="Arial"/>
                <a:cs typeface="Arial"/>
              </a:rPr>
              <a:t>La</a:t>
            </a:r>
            <a:r>
              <a:rPr dirty="0" smtClean="0" baseline="16305" sz="2400" spc="-17">
                <a:latin typeface="Arial"/>
                <a:cs typeface="Arial"/>
              </a:rPr>
              <a:t> </a:t>
            </a:r>
            <a:r>
              <a:rPr dirty="0" smtClean="0" baseline="16305" sz="2400" spc="0">
                <a:latin typeface="Arial"/>
                <a:cs typeface="Arial"/>
              </a:rPr>
              <a:t>neutral</a:t>
            </a:r>
            <a:r>
              <a:rPr dirty="0" smtClean="0" baseline="16305" sz="2400" spc="4">
                <a:latin typeface="Arial"/>
                <a:cs typeface="Arial"/>
              </a:rPr>
              <a:t>i</a:t>
            </a:r>
            <a:r>
              <a:rPr dirty="0" smtClean="0" baseline="16305" sz="2400" spc="0">
                <a:latin typeface="Arial"/>
                <a:cs typeface="Arial"/>
              </a:rPr>
              <a:t>té</a:t>
            </a:r>
            <a:r>
              <a:rPr dirty="0" smtClean="0" baseline="16305" sz="2400" spc="-55">
                <a:latin typeface="Arial"/>
                <a:cs typeface="Arial"/>
              </a:rPr>
              <a:t> </a:t>
            </a:r>
            <a:r>
              <a:rPr dirty="0" smtClean="0" baseline="16305" sz="2400" spc="0">
                <a:latin typeface="Arial"/>
                <a:cs typeface="Arial"/>
              </a:rPr>
              <a:t>é</a:t>
            </a:r>
            <a:r>
              <a:rPr dirty="0" smtClean="0" baseline="16305" sz="2400" spc="4">
                <a:latin typeface="Arial"/>
                <a:cs typeface="Arial"/>
              </a:rPr>
              <a:t>l</a:t>
            </a:r>
            <a:r>
              <a:rPr dirty="0" smtClean="0" baseline="16305" sz="2400" spc="0">
                <a:latin typeface="Arial"/>
                <a:cs typeface="Arial"/>
              </a:rPr>
              <a:t>e</a:t>
            </a:r>
            <a:r>
              <a:rPr dirty="0" smtClean="0" baseline="16305" sz="2400" spc="4">
                <a:latin typeface="Arial"/>
                <a:cs typeface="Arial"/>
              </a:rPr>
              <a:t>c</a:t>
            </a:r>
            <a:r>
              <a:rPr dirty="0" smtClean="0" baseline="16305" sz="2400" spc="0">
                <a:latin typeface="Arial"/>
                <a:cs typeface="Arial"/>
              </a:rPr>
              <a:t>triqu</a:t>
            </a:r>
            <a:r>
              <a:rPr dirty="0" smtClean="0" baseline="16305" sz="2400" spc="-729">
                <a:latin typeface="Arial"/>
                <a:cs typeface="Arial"/>
              </a:rPr>
              <a:t>e</a:t>
            </a:r>
            <a:r>
              <a:rPr dirty="0" smtClean="0" baseline="8089" sz="3225" spc="-69">
                <a:latin typeface="Arial"/>
                <a:cs typeface="Arial"/>
              </a:rPr>
              <a:t>2</a:t>
            </a:r>
            <a:r>
              <a:rPr dirty="0" smtClean="0" baseline="16305" sz="2400" spc="-804">
                <a:latin typeface="Arial"/>
                <a:cs typeface="Arial"/>
              </a:rPr>
              <a:t>d</a:t>
            </a:r>
            <a:r>
              <a:rPr dirty="0" smtClean="0" baseline="8089" sz="3225" spc="-800">
                <a:latin typeface="Arial"/>
                <a:cs typeface="Arial"/>
              </a:rPr>
              <a:t>H</a:t>
            </a:r>
            <a:r>
              <a:rPr dirty="0" smtClean="0" baseline="16305" sz="2400" spc="-125">
                <a:latin typeface="Arial"/>
                <a:cs typeface="Arial"/>
              </a:rPr>
              <a:t>e</a:t>
            </a:r>
            <a:r>
              <a:rPr dirty="0" smtClean="0" baseline="-6625" sz="2625" spc="-434">
                <a:latin typeface="Arial"/>
                <a:cs typeface="Arial"/>
              </a:rPr>
              <a:t>2</a:t>
            </a:r>
            <a:r>
              <a:rPr dirty="0" smtClean="0" baseline="16305" sz="2400" spc="4">
                <a:latin typeface="Arial"/>
                <a:cs typeface="Arial"/>
              </a:rPr>
              <a:t>l</a:t>
            </a:r>
            <a:r>
              <a:rPr dirty="0" smtClean="0" baseline="16305" sz="2400" spc="-800">
                <a:latin typeface="Arial"/>
                <a:cs typeface="Arial"/>
              </a:rPr>
              <a:t>a</a:t>
            </a:r>
            <a:r>
              <a:rPr dirty="0" smtClean="0" baseline="8089" sz="3225" spc="-494">
                <a:latin typeface="Arial"/>
                <a:cs typeface="Arial"/>
              </a:rPr>
              <a:t>O</a:t>
            </a:r>
            <a:r>
              <a:rPr dirty="0" smtClean="0" baseline="16305" sz="2400" spc="4">
                <a:latin typeface="Arial"/>
                <a:cs typeface="Arial"/>
              </a:rPr>
              <a:t>s</a:t>
            </a:r>
            <a:r>
              <a:rPr dirty="0" smtClean="0" baseline="16305" sz="2400" spc="0">
                <a:latin typeface="Arial"/>
                <a:cs typeface="Arial"/>
              </a:rPr>
              <a:t>o</a:t>
            </a:r>
            <a:r>
              <a:rPr dirty="0" smtClean="0" baseline="16305" sz="2400" spc="4">
                <a:latin typeface="Arial"/>
                <a:cs typeface="Arial"/>
              </a:rPr>
              <a:t>l</a:t>
            </a:r>
            <a:r>
              <a:rPr dirty="0" smtClean="0" baseline="16305" sz="2400" spc="0">
                <a:latin typeface="Arial"/>
                <a:cs typeface="Arial"/>
              </a:rPr>
              <a:t>ution</a:t>
            </a:r>
            <a:r>
              <a:rPr dirty="0" smtClean="0" baseline="16305" sz="2400" spc="31">
                <a:latin typeface="Arial"/>
                <a:cs typeface="Arial"/>
              </a:rPr>
              <a:t> </a:t>
            </a:r>
            <a:r>
              <a:rPr dirty="0" smtClean="0" baseline="16305" sz="2400" spc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55134" y="2186005"/>
            <a:ext cx="351493" cy="23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9"/>
              </a:lnSpc>
              <a:spcBef>
                <a:spcPts val="89"/>
              </a:spcBef>
            </a:pPr>
            <a:r>
              <a:rPr dirty="0" smtClean="0" sz="1600" spc="0">
                <a:latin typeface="Arial"/>
                <a:cs typeface="Arial"/>
              </a:rPr>
              <a:t>[</a:t>
            </a:r>
            <a:r>
              <a:rPr dirty="0" smtClean="0" sz="1600" spc="9">
                <a:latin typeface="Arial"/>
                <a:cs typeface="Arial"/>
              </a:rPr>
              <a:t>B</a:t>
            </a:r>
            <a:r>
              <a:rPr dirty="0" smtClean="0" baseline="24846" sz="1575" spc="4">
                <a:latin typeface="Arial"/>
                <a:cs typeface="Arial"/>
              </a:rPr>
              <a:t>-</a:t>
            </a:r>
            <a:r>
              <a:rPr dirty="0" smtClean="0" sz="1600" spc="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49467" y="2193129"/>
            <a:ext cx="340916" cy="274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5"/>
              </a:lnSpc>
              <a:spcBef>
                <a:spcPts val="103"/>
              </a:spcBef>
            </a:pPr>
            <a:r>
              <a:rPr dirty="0" smtClean="0" baseline="9058" sz="2400" spc="0">
                <a:latin typeface="Arial"/>
                <a:cs typeface="Arial"/>
              </a:rPr>
              <a:t>[H</a:t>
            </a:r>
            <a:r>
              <a:rPr dirty="0" smtClean="0" baseline="-11043" sz="1575" spc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98161" y="2654120"/>
            <a:ext cx="1784835" cy="281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0"/>
              </a:lnSpc>
              <a:spcBef>
                <a:spcPts val="106"/>
              </a:spcBef>
            </a:pPr>
            <a:r>
              <a:rPr dirty="0" smtClean="0" baseline="9058" sz="2400" spc="0">
                <a:latin typeface="Arial"/>
                <a:cs typeface="Arial"/>
              </a:rPr>
              <a:t>C</a:t>
            </a:r>
            <a:r>
              <a:rPr dirty="0" smtClean="0" baseline="-11043" sz="1575" spc="0">
                <a:latin typeface="Arial"/>
                <a:cs typeface="Arial"/>
              </a:rPr>
              <a:t>0</a:t>
            </a:r>
            <a:r>
              <a:rPr dirty="0" smtClean="0" baseline="-11043" sz="1575" spc="150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=</a:t>
            </a:r>
            <a:r>
              <a:rPr dirty="0" smtClean="0" baseline="9058" sz="2400" spc="0">
                <a:latin typeface="Arial"/>
                <a:cs typeface="Arial"/>
              </a:rPr>
              <a:t>   </a:t>
            </a:r>
            <a:r>
              <a:rPr dirty="0" smtClean="0" baseline="9058" sz="2400" spc="25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[BH]</a:t>
            </a:r>
            <a:r>
              <a:rPr dirty="0" smtClean="0" baseline="9058" sz="2400" spc="0">
                <a:latin typeface="Arial"/>
                <a:cs typeface="Arial"/>
              </a:rPr>
              <a:t>  </a:t>
            </a:r>
            <a:r>
              <a:rPr dirty="0" smtClean="0" baseline="9058" sz="2400" spc="25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+</a:t>
            </a:r>
            <a:r>
              <a:rPr dirty="0" smtClean="0" baseline="9058" sz="2400" spc="0">
                <a:latin typeface="Arial"/>
                <a:cs typeface="Arial"/>
              </a:rPr>
              <a:t> </a:t>
            </a:r>
            <a:r>
              <a:rPr dirty="0" smtClean="0" baseline="9058" sz="2400" spc="14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[</a:t>
            </a:r>
            <a:r>
              <a:rPr dirty="0" smtClean="0" baseline="9058" sz="2400" spc="9">
                <a:latin typeface="Arial"/>
                <a:cs typeface="Arial"/>
              </a:rPr>
              <a:t>B</a:t>
            </a:r>
            <a:r>
              <a:rPr dirty="0" smtClean="0" baseline="41411" sz="1575" spc="4">
                <a:latin typeface="Arial"/>
                <a:cs typeface="Arial"/>
              </a:rPr>
              <a:t>-</a:t>
            </a:r>
            <a:r>
              <a:rPr dirty="0" smtClean="0" baseline="9058" sz="2400" spc="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85187" y="2660496"/>
            <a:ext cx="2596656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Conservat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9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la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è</a:t>
            </a:r>
            <a:r>
              <a:rPr dirty="0" smtClean="0" sz="1600" spc="-4">
                <a:latin typeface="Arial"/>
                <a:cs typeface="Arial"/>
              </a:rPr>
              <a:t>r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3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17434" y="2669138"/>
            <a:ext cx="1414193" cy="270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Si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1" sz="2700" spc="4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mtClean="0" baseline="1517" sz="2700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1" sz="2700" spc="4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dirty="0" smtClean="0" baseline="1511" sz="2700" spc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20075" y="3059244"/>
            <a:ext cx="535110" cy="293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0"/>
              </a:lnSpc>
              <a:spcBef>
                <a:spcPts val="112"/>
              </a:spcBef>
            </a:pPr>
            <a:r>
              <a:rPr dirty="0" smtClean="0" baseline="-1566" sz="2775" i="1">
                <a:latin typeface="Times New Roman"/>
                <a:cs typeface="Times New Roman"/>
              </a:rPr>
              <a:t>O</a:t>
            </a:r>
            <a:r>
              <a:rPr dirty="0" smtClean="0" baseline="-1566" sz="2775" spc="-264" i="1">
                <a:latin typeface="Times New Roman"/>
                <a:cs typeface="Times New Roman"/>
              </a:rPr>
              <a:t> </a:t>
            </a:r>
            <a:r>
              <a:rPr dirty="0" smtClean="0" baseline="39576" sz="1650" spc="0">
                <a:latin typeface="Symbol"/>
                <a:cs typeface="Symbol"/>
              </a:rPr>
              <a:t></a:t>
            </a:r>
            <a:r>
              <a:rPr dirty="0" smtClean="0" baseline="42164" sz="1650" spc="28">
                <a:latin typeface="Times New Roman"/>
                <a:cs typeface="Times New Roman"/>
              </a:rPr>
              <a:t> </a:t>
            </a:r>
            <a:r>
              <a:rPr dirty="0" smtClean="0" baseline="-1566" sz="2775" spc="64">
                <a:latin typeface="Times New Roman"/>
                <a:cs typeface="Times New Roman"/>
              </a:rPr>
              <a:t>]</a:t>
            </a:r>
            <a:r>
              <a:rPr dirty="0" smtClean="0" baseline="42164" sz="1650" spc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50838" y="3088343"/>
            <a:ext cx="326911" cy="2644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dirty="0" smtClean="0" sz="1850" spc="114">
                <a:latin typeface="Times New Roman"/>
                <a:cs typeface="Times New Roman"/>
              </a:rPr>
              <a:t>[</a:t>
            </a:r>
            <a:r>
              <a:rPr dirty="0" smtClean="0" sz="1850" spc="0" i="1">
                <a:latin typeface="Times New Roman"/>
                <a:cs typeface="Times New Roman"/>
              </a:rPr>
              <a:t>H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53211" y="3227854"/>
            <a:ext cx="926531" cy="164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tabLst>
                <a:tab pos="889000" algn="l"/>
              </a:tabLst>
            </a:pPr>
            <a:r>
              <a:rPr dirty="0" smtClean="0" sz="1100" u="sng">
                <a:latin typeface="Times New Roman"/>
                <a:cs typeface="Times New Roman"/>
              </a:rPr>
              <a:t> </a:t>
            </a:r>
            <a:r>
              <a:rPr dirty="0" smtClean="0" sz="1100" u="sng">
                <a:latin typeface="Times New Roman"/>
                <a:cs typeface="Times New Roman"/>
              </a:rPr>
              <a:t>      </a:t>
            </a:r>
            <a:r>
              <a:rPr dirty="0" smtClean="0" sz="1100" spc="79" u="sng">
                <a:latin typeface="Times New Roman"/>
                <a:cs typeface="Times New Roman"/>
              </a:rPr>
              <a:t> </a:t>
            </a:r>
            <a:r>
              <a:rPr dirty="0" smtClean="0" sz="1100" spc="0" u="sng">
                <a:latin typeface="Times New Roman"/>
                <a:cs typeface="Times New Roman"/>
              </a:rPr>
              <a:t>3</a:t>
            </a:r>
            <a:r>
              <a:rPr dirty="0" smtClean="0" sz="1100" spc="0" u="sng">
                <a:latin typeface="Times New Roman"/>
                <a:cs typeface="Times New Roman"/>
              </a:rPr>
              <a:t> </a:t>
            </a:r>
            <a:r>
              <a:rPr dirty="0" smtClean="0" sz="1100" spc="0" u="sng"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02423" y="3242841"/>
            <a:ext cx="544634" cy="268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0"/>
              </a:lnSpc>
              <a:spcBef>
                <a:spcPts val="102"/>
              </a:spcBef>
            </a:pPr>
            <a:r>
              <a:rPr dirty="0" smtClean="0" sz="1850" spc="0" i="1">
                <a:latin typeface="Times New Roman"/>
                <a:cs typeface="Times New Roman"/>
              </a:rPr>
              <a:t>K</a:t>
            </a:r>
            <a:r>
              <a:rPr dirty="0" smtClean="0" sz="1850" spc="0" i="1">
                <a:latin typeface="Times New Roman"/>
                <a:cs typeface="Times New Roman"/>
              </a:rPr>
              <a:t>  </a:t>
            </a:r>
            <a:r>
              <a:rPr dirty="0" smtClean="0" sz="1850" spc="147" i="1">
                <a:latin typeface="Times New Roman"/>
                <a:cs typeface="Times New Roman"/>
              </a:rPr>
              <a:t> </a:t>
            </a:r>
            <a:r>
              <a:rPr dirty="0" smtClean="0" sz="1850" spc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86326" y="3386170"/>
            <a:ext cx="115768" cy="164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spcBef>
                <a:spcPts val="61"/>
              </a:spcBef>
            </a:pPr>
            <a:r>
              <a:rPr dirty="0" smtClean="0" sz="1100" spc="0" i="1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75976" y="3433023"/>
            <a:ext cx="499160" cy="304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dirty="0" smtClean="0" baseline="7834" sz="2775" spc="-4">
                <a:latin typeface="Times New Roman"/>
                <a:cs typeface="Times New Roman"/>
              </a:rPr>
              <a:t>[</a:t>
            </a:r>
            <a:r>
              <a:rPr dirty="0" smtClean="0" baseline="7834" sz="2775" spc="84" i="1">
                <a:latin typeface="Times New Roman"/>
                <a:cs typeface="Times New Roman"/>
              </a:rPr>
              <a:t>C</a:t>
            </a:r>
            <a:r>
              <a:rPr dirty="0" smtClean="0" baseline="-13176" sz="1650" spc="0">
                <a:latin typeface="Times New Roman"/>
                <a:cs typeface="Times New Roman"/>
              </a:rPr>
              <a:t>0</a:t>
            </a:r>
            <a:r>
              <a:rPr dirty="0" smtClean="0" baseline="-13176" sz="1650" spc="12">
                <a:latin typeface="Times New Roman"/>
                <a:cs typeface="Times New Roman"/>
              </a:rPr>
              <a:t> </a:t>
            </a:r>
            <a:r>
              <a:rPr dirty="0" smtClean="0" baseline="7834" sz="2775" spc="0">
                <a:latin typeface="Times New Roman"/>
                <a:cs typeface="Times New Roman"/>
              </a:rPr>
              <a:t>]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06740" y="4282738"/>
            <a:ext cx="132129" cy="187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sz="1250" spc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53215" y="4337099"/>
            <a:ext cx="208475" cy="303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dirty="0" smtClean="0" sz="2200" spc="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9412" y="3762755"/>
            <a:ext cx="3313176" cy="11521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24"/>
              </a:spcBef>
            </a:pPr>
            <a:endParaRPr sz="1200"/>
          </a:p>
          <a:p>
            <a:pPr marL="324516">
              <a:lnSpc>
                <a:spcPts val="3936"/>
              </a:lnSpc>
            </a:pPr>
            <a:r>
              <a:rPr dirty="0" smtClean="0" sz="2200" spc="14" i="1">
                <a:latin typeface="Times New Roman"/>
                <a:cs typeface="Times New Roman"/>
              </a:rPr>
              <a:t>p</a:t>
            </a:r>
            <a:r>
              <a:rPr dirty="0" smtClean="0" sz="2200" spc="0" i="1">
                <a:latin typeface="Times New Roman"/>
                <a:cs typeface="Times New Roman"/>
              </a:rPr>
              <a:t>H</a:t>
            </a:r>
            <a:r>
              <a:rPr dirty="0" smtClean="0" sz="2200" spc="291" i="1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Symbol"/>
                <a:cs typeface="Symbol"/>
              </a:rPr>
              <a:t></a:t>
            </a:r>
            <a:r>
              <a:rPr dirty="0" smtClean="0" sz="2200" spc="9">
                <a:latin typeface="Times New Roman"/>
                <a:cs typeface="Times New Roman"/>
              </a:rPr>
              <a:t> </a:t>
            </a:r>
            <a:r>
              <a:rPr dirty="0" smtClean="0" baseline="36893" sz="3300" spc="-377">
                <a:latin typeface="Times New Roman"/>
                <a:cs typeface="Times New Roman"/>
              </a:rPr>
              <a:t> </a:t>
            </a:r>
            <a:r>
              <a:rPr dirty="0" smtClean="0" baseline="36893" sz="3300" spc="0" u="sng">
                <a:latin typeface="Times New Roman"/>
                <a:cs typeface="Times New Roman"/>
              </a:rPr>
              <a:t>1</a:t>
            </a:r>
            <a:r>
              <a:rPr dirty="0" smtClean="0" baseline="36893" sz="3300" spc="-88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(</a:t>
            </a:r>
            <a:r>
              <a:rPr dirty="0" smtClean="0" sz="2200" spc="-212">
                <a:latin typeface="Times New Roman"/>
                <a:cs typeface="Times New Roman"/>
              </a:rPr>
              <a:t> </a:t>
            </a:r>
            <a:r>
              <a:rPr dirty="0" smtClean="0" sz="2200" spc="9" i="1">
                <a:latin typeface="Times New Roman"/>
                <a:cs typeface="Times New Roman"/>
              </a:rPr>
              <a:t>p</a:t>
            </a:r>
            <a:r>
              <a:rPr dirty="0" smtClean="0" sz="2200" spc="-134" i="1">
                <a:latin typeface="Times New Roman"/>
                <a:cs typeface="Times New Roman"/>
              </a:rPr>
              <a:t>K</a:t>
            </a:r>
            <a:r>
              <a:rPr dirty="0" smtClean="0" sz="2200" spc="0" i="1">
                <a:latin typeface="Times New Roman"/>
                <a:cs typeface="Times New Roman"/>
              </a:rPr>
              <a:t>a</a:t>
            </a:r>
            <a:r>
              <a:rPr dirty="0" smtClean="0" sz="2200" spc="66" i="1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Symbol"/>
                <a:cs typeface="Symbol"/>
              </a:rPr>
              <a:t></a:t>
            </a:r>
            <a:r>
              <a:rPr dirty="0" smtClean="0" sz="2200" spc="-137">
                <a:latin typeface="Times New Roman"/>
                <a:cs typeface="Times New Roman"/>
              </a:rPr>
              <a:t> </a:t>
            </a:r>
            <a:r>
              <a:rPr dirty="0" smtClean="0" sz="2200" spc="-19">
                <a:latin typeface="Times New Roman"/>
                <a:cs typeface="Times New Roman"/>
              </a:rPr>
              <a:t>l</a:t>
            </a:r>
            <a:r>
              <a:rPr dirty="0" smtClean="0" sz="2200" spc="-59">
                <a:latin typeface="Times New Roman"/>
                <a:cs typeface="Times New Roman"/>
              </a:rPr>
              <a:t>o</a:t>
            </a:r>
            <a:r>
              <a:rPr dirty="0" smtClean="0" sz="2200" spc="0">
                <a:latin typeface="Times New Roman"/>
                <a:cs typeface="Times New Roman"/>
              </a:rPr>
              <a:t>g</a:t>
            </a:r>
            <a:r>
              <a:rPr dirty="0" smtClean="0" sz="2200" spc="-211">
                <a:latin typeface="Times New Roman"/>
                <a:cs typeface="Times New Roman"/>
              </a:rPr>
              <a:t> </a:t>
            </a:r>
            <a:r>
              <a:rPr dirty="0" smtClean="0" sz="2200" spc="0" i="1">
                <a:latin typeface="Times New Roman"/>
                <a:cs typeface="Times New Roman"/>
              </a:rPr>
              <a:t>C</a:t>
            </a:r>
            <a:r>
              <a:rPr dirty="0" smtClean="0" sz="2200" spc="504" i="1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001084" y="1187703"/>
            <a:ext cx="5090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8936899" y="1501369"/>
            <a:ext cx="11014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9556031" y="1501369"/>
            <a:ext cx="1115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865911" y="3213124"/>
            <a:ext cx="28912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224480" y="3213124"/>
            <a:ext cx="52163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039868" y="4780788"/>
            <a:ext cx="1655064" cy="576072"/>
          </a:xfrm>
          <a:custGeom>
            <a:avLst/>
            <a:gdLst/>
            <a:ahLst/>
            <a:cxnLst/>
            <a:rect l="l" t="t" r="r" b="b"/>
            <a:pathLst>
              <a:path w="1655064" h="576072">
                <a:moveTo>
                  <a:pt x="0" y="576072"/>
                </a:moveTo>
                <a:lnTo>
                  <a:pt x="1655064" y="576072"/>
                </a:lnTo>
                <a:lnTo>
                  <a:pt x="1655064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039868" y="4780788"/>
            <a:ext cx="1655064" cy="576072"/>
          </a:xfrm>
          <a:custGeom>
            <a:avLst/>
            <a:gdLst/>
            <a:ahLst/>
            <a:cxnLst/>
            <a:rect l="l" t="t" r="r" b="b"/>
            <a:pathLst>
              <a:path w="1655064" h="576072">
                <a:moveTo>
                  <a:pt x="0" y="576072"/>
                </a:moveTo>
                <a:lnTo>
                  <a:pt x="1655064" y="576072"/>
                </a:lnTo>
                <a:lnTo>
                  <a:pt x="1655064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830400" y="1167114"/>
            <a:ext cx="155109" cy="39704"/>
          </a:xfrm>
          <a:custGeom>
            <a:avLst/>
            <a:gdLst/>
            <a:ahLst/>
            <a:cxnLst/>
            <a:rect l="l" t="t" r="r" b="b"/>
            <a:pathLst>
              <a:path w="155109" h="39704">
                <a:moveTo>
                  <a:pt x="155109" y="39704"/>
                </a:moveTo>
                <a:lnTo>
                  <a:pt x="0" y="0"/>
                </a:lnTo>
                <a:lnTo>
                  <a:pt x="18476" y="39704"/>
                </a:lnTo>
                <a:lnTo>
                  <a:pt x="155109" y="39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504312" y="1237407"/>
            <a:ext cx="155140" cy="40054"/>
          </a:xfrm>
          <a:custGeom>
            <a:avLst/>
            <a:gdLst/>
            <a:ahLst/>
            <a:cxnLst/>
            <a:rect l="l" t="t" r="r" b="b"/>
            <a:pathLst>
              <a:path w="155140" h="40054">
                <a:moveTo>
                  <a:pt x="0" y="0"/>
                </a:moveTo>
                <a:lnTo>
                  <a:pt x="155140" y="40054"/>
                </a:lnTo>
                <a:lnTo>
                  <a:pt x="1335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513799" y="1203714"/>
            <a:ext cx="335388" cy="0"/>
          </a:xfrm>
          <a:custGeom>
            <a:avLst/>
            <a:gdLst/>
            <a:ahLst/>
            <a:cxnLst/>
            <a:rect l="l" t="t" r="r" b="b"/>
            <a:pathLst>
              <a:path w="335388" h="0">
                <a:moveTo>
                  <a:pt x="335388" y="0"/>
                </a:moveTo>
                <a:lnTo>
                  <a:pt x="0" y="0"/>
                </a:lnTo>
              </a:path>
            </a:pathLst>
          </a:custGeom>
          <a:ln w="29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504312" y="1199171"/>
            <a:ext cx="344626" cy="0"/>
          </a:xfrm>
          <a:custGeom>
            <a:avLst/>
            <a:gdLst/>
            <a:ahLst/>
            <a:cxnLst/>
            <a:rect l="l" t="t" r="r" b="b"/>
            <a:pathLst>
              <a:path w="344626" h="0">
                <a:moveTo>
                  <a:pt x="0" y="0"/>
                </a:moveTo>
                <a:lnTo>
                  <a:pt x="344626" y="0"/>
                </a:lnTo>
              </a:path>
            </a:pathLst>
          </a:custGeom>
          <a:ln w="165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644082" y="1249962"/>
            <a:ext cx="338633" cy="0"/>
          </a:xfrm>
          <a:custGeom>
            <a:avLst/>
            <a:gdLst/>
            <a:ahLst/>
            <a:cxnLst/>
            <a:rect l="l" t="t" r="r" b="b"/>
            <a:pathLst>
              <a:path w="338633" h="0">
                <a:moveTo>
                  <a:pt x="0" y="0"/>
                </a:moveTo>
                <a:lnTo>
                  <a:pt x="338633" y="0"/>
                </a:lnTo>
              </a:path>
            </a:pathLst>
          </a:custGeom>
          <a:ln w="29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637871" y="1245054"/>
            <a:ext cx="347592" cy="0"/>
          </a:xfrm>
          <a:custGeom>
            <a:avLst/>
            <a:gdLst/>
            <a:ahLst/>
            <a:cxnLst/>
            <a:rect l="l" t="t" r="r" b="b"/>
            <a:pathLst>
              <a:path w="347592" h="0">
                <a:moveTo>
                  <a:pt x="0" y="0"/>
                </a:moveTo>
                <a:lnTo>
                  <a:pt x="347592" y="0"/>
                </a:lnTo>
              </a:path>
            </a:pathLst>
          </a:custGeom>
          <a:ln w="165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81557" y="133205"/>
            <a:ext cx="6527139" cy="782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66288">
              <a:lnSpc>
                <a:spcPts val="2650"/>
              </a:lnSpc>
              <a:spcBef>
                <a:spcPts val="132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S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olution</a:t>
            </a:r>
            <a:r>
              <a:rPr dirty="0" smtClean="0" baseline="1044" sz="3600" spc="9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d’un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mon</a:t>
            </a:r>
            <a:r>
              <a:rPr dirty="0" smtClean="0" baseline="1044" sz="3600" spc="-29" b="1">
                <a:solidFill>
                  <a:srgbClr val="C00000"/>
                </a:solidFill>
                <a:latin typeface="Segoe UI"/>
                <a:cs typeface="Segoe UI"/>
              </a:rPr>
              <a:t>o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aci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d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endParaRPr sz="2400">
              <a:latin typeface="Segoe UI"/>
              <a:cs typeface="Segoe UI"/>
            </a:endParaRPr>
          </a:p>
          <a:p>
            <a:pPr marL="12700" marR="45720">
              <a:lnSpc>
                <a:spcPct val="101725"/>
              </a:lnSpc>
              <a:spcBef>
                <a:spcPts val="1113"/>
              </a:spcBef>
            </a:pP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2è</a:t>
            </a:r>
            <a:r>
              <a:rPr dirty="0" smtClean="0" sz="1800" spc="-9" b="1" u="heavy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ap</a:t>
            </a:r>
            <a:r>
              <a:rPr dirty="0" smtClean="0" sz="1800" spc="9" b="1" u="heavy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mtClean="0" sz="1800" spc="-29" b="1" u="heavy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sz="1800" spc="-29" b="1" u="heavy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xim</a:t>
            </a:r>
            <a:r>
              <a:rPr dirty="0" smtClean="0" sz="1800" spc="-9" b="1" u="heavy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sz="1800" spc="-9" b="1" u="heavy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mtClean="0" sz="1800" spc="-34" b="1" u="heavy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4" b="1" u="heavy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iss</a:t>
            </a:r>
            <a:r>
              <a:rPr dirty="0" smtClean="0" sz="1800" spc="9" b="1" u="heavy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sz="1800" spc="-9" b="1" u="heavy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sz="1800" spc="-19" b="1" u="heavy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ti</a:t>
            </a:r>
            <a:r>
              <a:rPr dirty="0" smtClean="0" sz="1800" spc="-4" b="1" u="heavy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mtClean="0" sz="1800" spc="-4" b="1" u="heavy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4" b="1" u="heavy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dirty="0" smtClean="0" sz="1800" spc="-4" b="1" u="heavy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sz="1800" spc="-9" b="1" u="heavy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acid</a:t>
            </a:r>
            <a:r>
              <a:rPr dirty="0" smtClean="0" sz="1800" spc="-4" b="1" u="heavy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sz="1800" spc="-9" b="1" u="heavy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-29" b="1" u="heavy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ai</a:t>
            </a:r>
            <a:r>
              <a:rPr dirty="0" smtClean="0" sz="1800" spc="4" b="1" u="heavy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dirty="0" smtClean="0" sz="1800" spc="-9" b="1" u="heavy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sz="1800" spc="-4" b="1" u="heavy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21702" y="133205"/>
            <a:ext cx="87944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fa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i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ble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28075" y="973189"/>
            <a:ext cx="343753" cy="390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5"/>
              </a:lnSpc>
              <a:spcBef>
                <a:spcPts val="150"/>
              </a:spcBef>
            </a:pPr>
            <a:r>
              <a:rPr dirty="0" smtClean="0" baseline="-4044" sz="3225" spc="-14">
                <a:latin typeface="Arial"/>
                <a:cs typeface="Arial"/>
              </a:rPr>
              <a:t>B</a:t>
            </a:r>
            <a:r>
              <a:rPr dirty="0" smtClean="0" baseline="28159" sz="2625" spc="0">
                <a:latin typeface="Arial"/>
                <a:cs typeface="Arial"/>
              </a:rPr>
              <a:t>-</a:t>
            </a:r>
            <a:endParaRPr sz="17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66709" y="973189"/>
            <a:ext cx="1014977" cy="976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49">
              <a:lnSpc>
                <a:spcPts val="3385"/>
              </a:lnSpc>
              <a:spcBef>
                <a:spcPts val="169"/>
              </a:spcBef>
            </a:pPr>
            <a:r>
              <a:rPr dirty="0" smtClean="0" baseline="4044" sz="3225" spc="0">
                <a:latin typeface="Arial"/>
                <a:cs typeface="Arial"/>
              </a:rPr>
              <a:t>+</a:t>
            </a:r>
            <a:r>
              <a:rPr dirty="0" smtClean="0" baseline="4044" sz="3225" spc="27">
                <a:latin typeface="Arial"/>
                <a:cs typeface="Arial"/>
              </a:rPr>
              <a:t> </a:t>
            </a:r>
            <a:r>
              <a:rPr dirty="0" smtClean="0" baseline="4044" sz="3225" spc="-14">
                <a:latin typeface="Arial"/>
                <a:cs typeface="Arial"/>
              </a:rPr>
              <a:t>H</a:t>
            </a:r>
            <a:r>
              <a:rPr dirty="0" smtClean="0" baseline="-9938" sz="2625" spc="14">
                <a:latin typeface="Arial"/>
                <a:cs typeface="Arial"/>
              </a:rPr>
              <a:t>3</a:t>
            </a:r>
            <a:r>
              <a:rPr dirty="0" smtClean="0" baseline="4044" sz="3225" spc="-14">
                <a:latin typeface="Arial"/>
                <a:cs typeface="Arial"/>
              </a:rPr>
              <a:t>O</a:t>
            </a:r>
            <a:r>
              <a:rPr dirty="0" smtClean="0" baseline="38098" sz="2625" spc="0">
                <a:latin typeface="Arial"/>
                <a:cs typeface="Arial"/>
              </a:rPr>
              <a:t>+</a:t>
            </a:r>
            <a:endParaRPr sz="1750">
              <a:latin typeface="Arial"/>
              <a:cs typeface="Arial"/>
            </a:endParaRPr>
          </a:p>
          <a:p>
            <a:pPr marL="12700" marR="62165">
              <a:lnSpc>
                <a:spcPts val="2472"/>
              </a:lnSpc>
              <a:spcBef>
                <a:spcPts val="595"/>
              </a:spcBef>
            </a:pPr>
            <a:r>
              <a:rPr dirty="0" smtClean="0" sz="2150" spc="-14">
                <a:latin typeface="Arial"/>
                <a:cs typeface="Arial"/>
              </a:rPr>
              <a:t>H</a:t>
            </a:r>
            <a:r>
              <a:rPr dirty="0" smtClean="0" baseline="-14908" sz="2625" spc="14">
                <a:latin typeface="Arial"/>
                <a:cs typeface="Arial"/>
              </a:rPr>
              <a:t>3</a:t>
            </a:r>
            <a:r>
              <a:rPr dirty="0" smtClean="0" sz="2150" spc="-14">
                <a:latin typeface="Arial"/>
                <a:cs typeface="Arial"/>
              </a:rPr>
              <a:t>O</a:t>
            </a:r>
            <a:r>
              <a:rPr dirty="0" smtClean="0" baseline="33129" sz="2625" spc="0">
                <a:latin typeface="Arial"/>
                <a:cs typeface="Arial"/>
              </a:rPr>
              <a:t>+</a:t>
            </a:r>
            <a:endParaRPr sz="1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41299" y="1095703"/>
            <a:ext cx="1318676" cy="351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85"/>
              </a:lnSpc>
              <a:spcBef>
                <a:spcPts val="134"/>
              </a:spcBef>
            </a:pPr>
            <a:r>
              <a:rPr dirty="0" smtClean="0" baseline="8089" sz="3225" spc="-39">
                <a:latin typeface="Arial"/>
                <a:cs typeface="Arial"/>
              </a:rPr>
              <a:t>B</a:t>
            </a:r>
            <a:r>
              <a:rPr dirty="0" smtClean="0" baseline="8089" sz="3225" spc="0">
                <a:latin typeface="Arial"/>
                <a:cs typeface="Arial"/>
              </a:rPr>
              <a:t>H</a:t>
            </a:r>
            <a:r>
              <a:rPr dirty="0" smtClean="0" baseline="8089" sz="3225" spc="19">
                <a:latin typeface="Arial"/>
                <a:cs typeface="Arial"/>
              </a:rPr>
              <a:t> </a:t>
            </a:r>
            <a:r>
              <a:rPr dirty="0" smtClean="0" baseline="8089" sz="3225" spc="0">
                <a:latin typeface="Arial"/>
                <a:cs typeface="Arial"/>
              </a:rPr>
              <a:t>+</a:t>
            </a:r>
            <a:r>
              <a:rPr dirty="0" smtClean="0" baseline="8089" sz="3225" spc="7">
                <a:latin typeface="Arial"/>
                <a:cs typeface="Arial"/>
              </a:rPr>
              <a:t> </a:t>
            </a:r>
            <a:r>
              <a:rPr dirty="0" smtClean="0" baseline="8089" sz="3225" spc="9">
                <a:latin typeface="Arial"/>
                <a:cs typeface="Arial"/>
              </a:rPr>
              <a:t>H</a:t>
            </a:r>
            <a:r>
              <a:rPr dirty="0" smtClean="0" baseline="-6625" sz="2625" spc="14">
                <a:latin typeface="Arial"/>
                <a:cs typeface="Arial"/>
              </a:rPr>
              <a:t>2</a:t>
            </a:r>
            <a:r>
              <a:rPr dirty="0" smtClean="0" baseline="8089" sz="3225" spc="0">
                <a:latin typeface="Arial"/>
                <a:cs typeface="Arial"/>
              </a:rPr>
              <a:t>O</a:t>
            </a:r>
            <a:endParaRPr sz="21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68801" y="1509997"/>
            <a:ext cx="803928" cy="390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20"/>
              </a:lnSpc>
              <a:spcBef>
                <a:spcPts val="151"/>
              </a:spcBef>
            </a:pPr>
            <a:r>
              <a:rPr dirty="0" smtClean="0" baseline="-4044" sz="3225" spc="-14">
                <a:latin typeface="Arial"/>
                <a:cs typeface="Arial"/>
              </a:rPr>
              <a:t>O</a:t>
            </a:r>
            <a:r>
              <a:rPr dirty="0" smtClean="0" baseline="-4044" sz="3225" spc="-14">
                <a:latin typeface="Arial"/>
                <a:cs typeface="Arial"/>
              </a:rPr>
              <a:t>H</a:t>
            </a:r>
            <a:r>
              <a:rPr dirty="0" smtClean="0" baseline="28159" sz="2625" spc="0">
                <a:latin typeface="Arial"/>
                <a:cs typeface="Arial"/>
              </a:rPr>
              <a:t>-</a:t>
            </a:r>
            <a:r>
              <a:rPr dirty="0" smtClean="0" baseline="28159" sz="2625" spc="129">
                <a:latin typeface="Arial"/>
                <a:cs typeface="Arial"/>
              </a:rPr>
              <a:t> </a:t>
            </a:r>
            <a:r>
              <a:rPr dirty="0" smtClean="0" baseline="-4044" sz="3225" spc="0">
                <a:latin typeface="Arial"/>
                <a:cs typeface="Arial"/>
              </a:rPr>
              <a:t>+</a:t>
            </a:r>
            <a:endParaRPr sz="21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52370" y="1528170"/>
            <a:ext cx="3662750" cy="40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35"/>
              </a:lnSpc>
              <a:spcBef>
                <a:spcPts val="156"/>
              </a:spcBef>
            </a:pPr>
            <a:r>
              <a:rPr dirty="0" smtClean="0" baseline="28823" sz="2700" spc="0">
                <a:solidFill>
                  <a:srgbClr val="FF0000"/>
                </a:solidFill>
                <a:latin typeface="Calibri"/>
                <a:cs typeface="Calibri"/>
              </a:rPr>
              <a:t>Qu</a:t>
            </a:r>
            <a:r>
              <a:rPr dirty="0" smtClean="0" baseline="28823" sz="2700" spc="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28823" sz="2700" spc="0">
                <a:solidFill>
                  <a:srgbClr val="FF0000"/>
                </a:solidFill>
                <a:latin typeface="Calibri"/>
                <a:cs typeface="Calibri"/>
              </a:rPr>
              <a:t>nd</a:t>
            </a:r>
            <a:r>
              <a:rPr dirty="0" smtClean="0" baseline="28823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8823" sz="2700" spc="0">
                <a:solidFill>
                  <a:srgbClr val="FF0000"/>
                </a:solidFill>
                <a:latin typeface="Calibri"/>
                <a:cs typeface="Calibri"/>
              </a:rPr>
              <a:t>pu</a:t>
            </a:r>
            <a:r>
              <a:rPr dirty="0" smtClean="0" baseline="28823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28823" sz="2700" spc="9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28823" sz="2700" spc="0">
                <a:solidFill>
                  <a:srgbClr val="FF0000"/>
                </a:solidFill>
                <a:latin typeface="Calibri"/>
                <a:cs typeface="Calibri"/>
              </a:rPr>
              <a:t>-je</a:t>
            </a:r>
            <a:r>
              <a:rPr dirty="0" smtClean="0" baseline="28823" sz="2700" spc="-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8823" sz="2700" spc="-19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28823" sz="2700" spc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dirty="0" smtClean="0" baseline="28823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28823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28823" sz="2700" spc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28823" sz="2700" spc="4">
                <a:solidFill>
                  <a:srgbClr val="FF0000"/>
                </a:solidFill>
                <a:latin typeface="Calibri"/>
                <a:cs typeface="Calibri"/>
              </a:rPr>
              <a:t>é</a:t>
            </a:r>
            <a:r>
              <a:rPr dirty="0" smtClean="0" baseline="28823" sz="2700" spc="-2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28823" sz="2700" spc="-49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-5393" sz="3225" spc="-739">
                <a:latin typeface="Arial"/>
                <a:cs typeface="Arial"/>
              </a:rPr>
              <a:t>2</a:t>
            </a:r>
            <a:r>
              <a:rPr dirty="0" smtClean="0" baseline="28823" sz="2700" spc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28823" sz="2700" spc="-27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-5393" sz="3225" spc="-879">
                <a:latin typeface="Arial"/>
                <a:cs typeface="Arial"/>
              </a:rPr>
              <a:t>H</a:t>
            </a:r>
            <a:r>
              <a:rPr dirty="0" smtClean="0" baseline="28720" sz="2700" spc="4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dirty="0" smtClean="0" baseline="28823" sz="2700" spc="-169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dirty="0" smtClean="0" baseline="-5393" sz="3225" spc="-1559">
                <a:latin typeface="Arial"/>
                <a:cs typeface="Arial"/>
              </a:rPr>
              <a:t>O</a:t>
            </a:r>
            <a:r>
              <a:rPr dirty="0" smtClean="0" baseline="28823" sz="2700" spc="4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dirty="0" smtClean="0" baseline="28823" sz="2700" spc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mtClean="0" baseline="28823" sz="2700" spc="96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8823" sz="2700" spc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dirty="0" smtClean="0" baseline="28823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8720" sz="2700" spc="4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dirty="0" smtClean="0" baseline="28720" sz="2700" spc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dirty="0" smtClean="0" baseline="28823" sz="2700" spc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97946" y="1731058"/>
            <a:ext cx="188401" cy="252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20"/>
              </a:lnSpc>
              <a:spcBef>
                <a:spcPts val="96"/>
              </a:spcBef>
            </a:pPr>
            <a:r>
              <a:rPr dirty="0" smtClean="0" sz="1750" spc="0">
                <a:latin typeface="Arial"/>
                <a:cs typeface="Arial"/>
              </a:rPr>
              <a:t>2</a:t>
            </a:r>
            <a:endParaRPr sz="1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48555" y="2034519"/>
            <a:ext cx="1612685" cy="257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5"/>
              </a:lnSpc>
              <a:spcBef>
                <a:spcPts val="98"/>
              </a:spcBef>
            </a:pPr>
            <a:r>
              <a:rPr dirty="0" smtClean="0" sz="1800" spc="0">
                <a:latin typeface="Times New Roman"/>
                <a:cs typeface="Times New Roman"/>
              </a:rPr>
              <a:t>Quand</a:t>
            </a:r>
            <a:r>
              <a:rPr dirty="0" smtClean="0" sz="1800" spc="0">
                <a:latin typeface="Times New Roman"/>
                <a:cs typeface="Times New Roman"/>
              </a:rPr>
              <a:t>   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</a:t>
            </a:r>
            <a:r>
              <a:rPr dirty="0" smtClean="0" sz="1800" spc="4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</a:t>
            </a:r>
            <a:r>
              <a:rPr dirty="0" smtClean="0" sz="1800" spc="5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0,1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05478" y="2516681"/>
            <a:ext cx="2600223" cy="313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5"/>
              </a:lnSpc>
              <a:spcBef>
                <a:spcPts val="120"/>
              </a:spcBef>
            </a:pPr>
            <a:r>
              <a:rPr dirty="0" smtClean="0" baseline="11273" sz="2700" spc="0">
                <a:latin typeface="Times New Roman"/>
                <a:cs typeface="Times New Roman"/>
              </a:rPr>
              <a:t>Par</a:t>
            </a:r>
            <a:r>
              <a:rPr dirty="0" smtClean="0" baseline="11273" sz="2700" spc="0">
                <a:latin typeface="Times New Roman"/>
                <a:cs typeface="Times New Roman"/>
              </a:rPr>
              <a:t> </a:t>
            </a:r>
            <a:r>
              <a:rPr dirty="0" smtClean="0" baseline="11273" sz="2700" spc="-4">
                <a:latin typeface="Times New Roman"/>
                <a:cs typeface="Times New Roman"/>
              </a:rPr>
              <a:t>d</a:t>
            </a:r>
            <a:r>
              <a:rPr dirty="0" smtClean="0" baseline="11273" sz="2700" spc="0">
                <a:latin typeface="Times New Roman"/>
                <a:cs typeface="Times New Roman"/>
              </a:rPr>
              <a:t>éf</a:t>
            </a:r>
            <a:r>
              <a:rPr dirty="0" smtClean="0" baseline="11273" sz="2700" spc="4">
                <a:latin typeface="Times New Roman"/>
                <a:cs typeface="Times New Roman"/>
              </a:rPr>
              <a:t>i</a:t>
            </a:r>
            <a:r>
              <a:rPr dirty="0" smtClean="0" baseline="11273" sz="2700" spc="0">
                <a:latin typeface="Times New Roman"/>
                <a:cs typeface="Times New Roman"/>
              </a:rPr>
              <a:t>ni</a:t>
            </a:r>
            <a:r>
              <a:rPr dirty="0" smtClean="0" baseline="11273" sz="2700" spc="4">
                <a:latin typeface="Times New Roman"/>
                <a:cs typeface="Times New Roman"/>
              </a:rPr>
              <a:t>t</a:t>
            </a:r>
            <a:r>
              <a:rPr dirty="0" smtClean="0" baseline="11273" sz="2700" spc="0">
                <a:latin typeface="Times New Roman"/>
                <a:cs typeface="Times New Roman"/>
              </a:rPr>
              <a:t>ion</a:t>
            </a:r>
            <a:r>
              <a:rPr dirty="0" smtClean="0" baseline="11273" sz="2700" spc="-14">
                <a:latin typeface="Times New Roman"/>
                <a:cs typeface="Times New Roman"/>
              </a:rPr>
              <a:t> </a:t>
            </a:r>
            <a:r>
              <a:rPr dirty="0" smtClean="0" baseline="11273" sz="2700" spc="0">
                <a:latin typeface="Times New Roman"/>
                <a:cs typeface="Times New Roman"/>
              </a:rPr>
              <a:t>:</a:t>
            </a:r>
            <a:r>
              <a:rPr dirty="0" smtClean="0" baseline="11273" sz="2700" spc="0">
                <a:latin typeface="Times New Roman"/>
                <a:cs typeface="Times New Roman"/>
              </a:rPr>
              <a:t> </a:t>
            </a:r>
            <a:r>
              <a:rPr dirty="0" smtClean="0" baseline="10581" sz="2700" spc="0">
                <a:latin typeface="Symbol"/>
                <a:cs typeface="Symbol"/>
              </a:rPr>
              <a:t></a:t>
            </a:r>
            <a:r>
              <a:rPr dirty="0" smtClean="0" baseline="11273" sz="2700" spc="59">
                <a:latin typeface="Times New Roman"/>
                <a:cs typeface="Times New Roman"/>
              </a:rPr>
              <a:t> </a:t>
            </a:r>
            <a:r>
              <a:rPr dirty="0" smtClean="0" baseline="11273" sz="2700" spc="0">
                <a:latin typeface="Arial"/>
                <a:cs typeface="Arial"/>
              </a:rPr>
              <a:t>=</a:t>
            </a:r>
            <a:r>
              <a:rPr dirty="0" smtClean="0" baseline="11273" sz="2700" spc="498">
                <a:latin typeface="Arial"/>
                <a:cs typeface="Arial"/>
              </a:rPr>
              <a:t> </a:t>
            </a:r>
            <a:r>
              <a:rPr dirty="0" smtClean="0" baseline="11273" sz="2700" spc="0">
                <a:latin typeface="Arial"/>
                <a:cs typeface="Arial"/>
              </a:rPr>
              <a:t>[</a:t>
            </a:r>
            <a:r>
              <a:rPr dirty="0" smtClean="0" baseline="11273" sz="2700" spc="4">
                <a:latin typeface="Arial"/>
                <a:cs typeface="Arial"/>
              </a:rPr>
              <a:t>B</a:t>
            </a:r>
            <a:r>
              <a:rPr dirty="0" smtClean="0" baseline="41066" sz="1800" spc="-4">
                <a:latin typeface="Times New Roman"/>
                <a:cs typeface="Times New Roman"/>
              </a:rPr>
              <a:t>-</a:t>
            </a:r>
            <a:r>
              <a:rPr dirty="0" smtClean="0" baseline="11273" sz="2700" spc="-9">
                <a:latin typeface="Times New Roman"/>
                <a:cs typeface="Times New Roman"/>
              </a:rPr>
              <a:t>]</a:t>
            </a:r>
            <a:r>
              <a:rPr dirty="0" smtClean="0" baseline="11273" sz="2700" spc="0">
                <a:latin typeface="Times New Roman"/>
                <a:cs typeface="Times New Roman"/>
              </a:rPr>
              <a:t>/C</a:t>
            </a:r>
            <a:r>
              <a:rPr dirty="0" smtClean="0" baseline="-9662" sz="1800" spc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09159" y="2955750"/>
            <a:ext cx="1712163" cy="8651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790" marR="43205">
              <a:lnSpc>
                <a:spcPts val="2415"/>
              </a:lnSpc>
              <a:spcBef>
                <a:spcPts val="120"/>
              </a:spcBef>
            </a:pPr>
            <a:r>
              <a:rPr dirty="0" smtClean="0" baseline="9662" sz="2700" spc="4">
                <a:latin typeface="Arial"/>
                <a:cs typeface="Arial"/>
              </a:rPr>
              <a:t>[</a:t>
            </a:r>
            <a:r>
              <a:rPr dirty="0" smtClean="0" baseline="9662" sz="2700" spc="4">
                <a:latin typeface="Arial"/>
                <a:cs typeface="Arial"/>
              </a:rPr>
              <a:t>B</a:t>
            </a:r>
            <a:r>
              <a:rPr dirty="0" smtClean="0" baseline="41066" sz="1800" spc="-4">
                <a:latin typeface="Arial"/>
                <a:cs typeface="Arial"/>
              </a:rPr>
              <a:t>-</a:t>
            </a:r>
            <a:r>
              <a:rPr dirty="0" smtClean="0" baseline="9662" sz="2700" spc="0">
                <a:latin typeface="Arial"/>
                <a:cs typeface="Arial"/>
              </a:rPr>
              <a:t>]</a:t>
            </a:r>
            <a:r>
              <a:rPr dirty="0" smtClean="0" baseline="9662" sz="2700" spc="0">
                <a:latin typeface="Arial"/>
                <a:cs typeface="Arial"/>
              </a:rPr>
              <a:t> </a:t>
            </a:r>
            <a:r>
              <a:rPr dirty="0" smtClean="0" baseline="9662" sz="2700" spc="0">
                <a:latin typeface="Arial"/>
                <a:cs typeface="Arial"/>
              </a:rPr>
              <a:t> </a:t>
            </a:r>
            <a:r>
              <a:rPr dirty="0" smtClean="0" baseline="9662" sz="2700" spc="0">
                <a:latin typeface="Arial"/>
                <a:cs typeface="Arial"/>
              </a:rPr>
              <a:t>=</a:t>
            </a:r>
            <a:r>
              <a:rPr dirty="0" smtClean="0" baseline="9662" sz="2700" spc="0">
                <a:latin typeface="Arial"/>
                <a:cs typeface="Arial"/>
              </a:rPr>
              <a:t> </a:t>
            </a:r>
            <a:r>
              <a:rPr dirty="0" smtClean="0" baseline="9662" sz="2700" spc="0">
                <a:latin typeface="Arial"/>
                <a:cs typeface="Arial"/>
              </a:rPr>
              <a:t> </a:t>
            </a:r>
            <a:r>
              <a:rPr dirty="0" smtClean="0" baseline="9662" sz="2700" spc="0">
                <a:latin typeface="Arial"/>
                <a:cs typeface="Arial"/>
              </a:rPr>
              <a:t>[H</a:t>
            </a:r>
            <a:r>
              <a:rPr dirty="0" smtClean="0" baseline="-9662" sz="1800" spc="4">
                <a:latin typeface="Arial"/>
                <a:cs typeface="Arial"/>
              </a:rPr>
              <a:t>3</a:t>
            </a:r>
            <a:r>
              <a:rPr dirty="0" smtClean="0" baseline="9662" sz="2700" spc="4">
                <a:latin typeface="Arial"/>
                <a:cs typeface="Arial"/>
              </a:rPr>
              <a:t>O</a:t>
            </a:r>
            <a:r>
              <a:rPr dirty="0" smtClean="0" baseline="41066" sz="1800" spc="-4">
                <a:latin typeface="Arial"/>
                <a:cs typeface="Arial"/>
              </a:rPr>
              <a:t>+</a:t>
            </a:r>
            <a:r>
              <a:rPr dirty="0" smtClean="0" baseline="9662" sz="2700" spc="0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8"/>
              </a:lnSpc>
              <a:spcBef>
                <a:spcPts val="1609"/>
              </a:spcBef>
            </a:pPr>
            <a:r>
              <a:rPr dirty="0" smtClean="0" sz="1800" spc="0">
                <a:latin typeface="Arial"/>
                <a:cs typeface="Arial"/>
              </a:rPr>
              <a:t>[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H</a:t>
            </a:r>
            <a:r>
              <a:rPr dirty="0" smtClean="0" baseline="-26572" sz="1800" spc="4">
                <a:latin typeface="Arial"/>
                <a:cs typeface="Arial"/>
              </a:rPr>
              <a:t>3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baseline="26572" sz="1800" spc="-4">
                <a:latin typeface="Arial"/>
                <a:cs typeface="Arial"/>
              </a:rPr>
              <a:t>+</a:t>
            </a:r>
            <a:r>
              <a:rPr dirty="0" smtClean="0" sz="1800" spc="4">
                <a:latin typeface="Arial"/>
                <a:cs typeface="Arial"/>
              </a:rPr>
              <a:t>]/</a:t>
            </a:r>
            <a:r>
              <a:rPr dirty="0" smtClean="0" sz="1800" spc="-4">
                <a:latin typeface="Arial"/>
                <a:cs typeface="Arial"/>
              </a:rPr>
              <a:t>C</a:t>
            </a:r>
            <a:r>
              <a:rPr dirty="0" smtClean="0" baseline="-26572" sz="1800" spc="0">
                <a:latin typeface="Arial"/>
                <a:cs typeface="Arial"/>
              </a:rPr>
              <a:t>0</a:t>
            </a:r>
            <a:r>
              <a:rPr dirty="0" smtClean="0" baseline="-26572" sz="1800" spc="332">
                <a:latin typeface="Arial"/>
                <a:cs typeface="Arial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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8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0</a:t>
            </a:r>
            <a:r>
              <a:rPr dirty="0" smtClean="0" sz="1800" spc="4">
                <a:latin typeface="Times New Roman"/>
                <a:cs typeface="Times New Roman"/>
              </a:rPr>
              <a:t>,</a:t>
            </a:r>
            <a:r>
              <a:rPr dirty="0" smtClean="0" sz="1800" spc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04436" y="2962584"/>
            <a:ext cx="2503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07561" y="3514272"/>
            <a:ext cx="57929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Al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44769" y="3961451"/>
            <a:ext cx="534628" cy="293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0"/>
              </a:lnSpc>
              <a:spcBef>
                <a:spcPts val="112"/>
              </a:spcBef>
            </a:pPr>
            <a:r>
              <a:rPr dirty="0" smtClean="0" baseline="-1566" sz="2775" i="1">
                <a:latin typeface="Times New Roman"/>
                <a:cs typeface="Times New Roman"/>
              </a:rPr>
              <a:t>O</a:t>
            </a:r>
            <a:r>
              <a:rPr dirty="0" smtClean="0" baseline="-1566" sz="2775" spc="-264" i="1">
                <a:latin typeface="Times New Roman"/>
                <a:cs typeface="Times New Roman"/>
              </a:rPr>
              <a:t> </a:t>
            </a:r>
            <a:r>
              <a:rPr dirty="0" smtClean="0" baseline="39576" sz="1650" spc="0">
                <a:latin typeface="Symbol"/>
                <a:cs typeface="Symbol"/>
              </a:rPr>
              <a:t></a:t>
            </a:r>
            <a:r>
              <a:rPr dirty="0" smtClean="0" baseline="42164" sz="1650" spc="28">
                <a:latin typeface="Times New Roman"/>
                <a:cs typeface="Times New Roman"/>
              </a:rPr>
              <a:t> </a:t>
            </a:r>
            <a:r>
              <a:rPr dirty="0" smtClean="0" baseline="-1566" sz="2775" spc="64">
                <a:latin typeface="Times New Roman"/>
                <a:cs typeface="Times New Roman"/>
              </a:rPr>
              <a:t>]</a:t>
            </a:r>
            <a:r>
              <a:rPr dirty="0" smtClean="0" baseline="42164" sz="1650" spc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75910" y="3990551"/>
            <a:ext cx="326638" cy="2644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dirty="0" smtClean="0" sz="1850" spc="114">
                <a:latin typeface="Times New Roman"/>
                <a:cs typeface="Times New Roman"/>
              </a:rPr>
              <a:t>[</a:t>
            </a:r>
            <a:r>
              <a:rPr dirty="0" smtClean="0" sz="1850" spc="0" i="1">
                <a:latin typeface="Times New Roman"/>
                <a:cs typeface="Times New Roman"/>
              </a:rPr>
              <a:t>H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78281" y="4130062"/>
            <a:ext cx="925627" cy="164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tabLst>
                <a:tab pos="889000" algn="l"/>
              </a:tabLst>
            </a:pPr>
            <a:r>
              <a:rPr dirty="0" smtClean="0" sz="1100" u="sng">
                <a:latin typeface="Times New Roman"/>
                <a:cs typeface="Times New Roman"/>
              </a:rPr>
              <a:t> </a:t>
            </a:r>
            <a:r>
              <a:rPr dirty="0" smtClean="0" sz="1100" u="sng">
                <a:latin typeface="Times New Roman"/>
                <a:cs typeface="Times New Roman"/>
              </a:rPr>
              <a:t>      </a:t>
            </a:r>
            <a:r>
              <a:rPr dirty="0" smtClean="0" sz="1100" spc="75" u="sng">
                <a:latin typeface="Times New Roman"/>
                <a:cs typeface="Times New Roman"/>
              </a:rPr>
              <a:t> </a:t>
            </a:r>
            <a:r>
              <a:rPr dirty="0" smtClean="0" sz="1100" spc="0" u="sng">
                <a:latin typeface="Times New Roman"/>
                <a:cs typeface="Times New Roman"/>
              </a:rPr>
              <a:t>3</a:t>
            </a:r>
            <a:r>
              <a:rPr dirty="0" smtClean="0" sz="1100" spc="0" u="sng">
                <a:latin typeface="Times New Roman"/>
                <a:cs typeface="Times New Roman"/>
              </a:rPr>
              <a:t> </a:t>
            </a:r>
            <a:r>
              <a:rPr dirty="0" smtClean="0" sz="1100" spc="0" u="sng"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28058" y="4145049"/>
            <a:ext cx="544139" cy="268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0"/>
              </a:lnSpc>
              <a:spcBef>
                <a:spcPts val="102"/>
              </a:spcBef>
            </a:pPr>
            <a:r>
              <a:rPr dirty="0" smtClean="0" sz="1850" spc="0" i="1">
                <a:latin typeface="Times New Roman"/>
                <a:cs typeface="Times New Roman"/>
              </a:rPr>
              <a:t>K</a:t>
            </a:r>
            <a:r>
              <a:rPr dirty="0" smtClean="0" sz="1850" spc="0" i="1">
                <a:latin typeface="Times New Roman"/>
                <a:cs typeface="Times New Roman"/>
              </a:rPr>
              <a:t>  </a:t>
            </a:r>
            <a:r>
              <a:rPr dirty="0" smtClean="0" sz="1850" spc="147" i="1">
                <a:latin typeface="Times New Roman"/>
                <a:cs typeface="Times New Roman"/>
              </a:rPr>
              <a:t> </a:t>
            </a:r>
            <a:r>
              <a:rPr dirty="0" smtClean="0" sz="1850" spc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1773" y="4288378"/>
            <a:ext cx="115696" cy="164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spcBef>
                <a:spcPts val="61"/>
              </a:spcBef>
            </a:pPr>
            <a:r>
              <a:rPr dirty="0" smtClean="0" sz="1100" spc="0" i="1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0817" y="4335231"/>
            <a:ext cx="498717" cy="3044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dirty="0" smtClean="0" baseline="7834" sz="2775" spc="-4">
                <a:latin typeface="Times New Roman"/>
                <a:cs typeface="Times New Roman"/>
              </a:rPr>
              <a:t>[</a:t>
            </a:r>
            <a:r>
              <a:rPr dirty="0" smtClean="0" baseline="7834" sz="2775" spc="84" i="1">
                <a:latin typeface="Times New Roman"/>
                <a:cs typeface="Times New Roman"/>
              </a:rPr>
              <a:t>C</a:t>
            </a:r>
            <a:r>
              <a:rPr dirty="0" smtClean="0" baseline="-13176" sz="1650" spc="0">
                <a:latin typeface="Times New Roman"/>
                <a:cs typeface="Times New Roman"/>
              </a:rPr>
              <a:t>0</a:t>
            </a:r>
            <a:r>
              <a:rPr dirty="0" smtClean="0" baseline="-13176" sz="1650" spc="12">
                <a:latin typeface="Times New Roman"/>
                <a:cs typeface="Times New Roman"/>
              </a:rPr>
              <a:t> </a:t>
            </a:r>
            <a:r>
              <a:rPr dirty="0" smtClean="0" baseline="7834" sz="2775" spc="0">
                <a:latin typeface="Times New Roman"/>
                <a:cs typeface="Times New Roman"/>
              </a:rPr>
              <a:t>]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9868" y="4780788"/>
            <a:ext cx="1655064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3"/>
              </a:spcBef>
            </a:pPr>
            <a:endParaRPr sz="1100"/>
          </a:p>
          <a:p>
            <a:pPr marL="215773">
              <a:lnSpc>
                <a:spcPts val="2138"/>
              </a:lnSpc>
            </a:pPr>
            <a:r>
              <a:rPr dirty="0" smtClean="0" sz="1800" spc="0">
                <a:latin typeface="Arial"/>
                <a:cs typeface="Arial"/>
              </a:rPr>
              <a:t>K</a:t>
            </a:r>
            <a:r>
              <a:rPr dirty="0" smtClean="0" baseline="-26572" sz="1800" spc="4">
                <a:latin typeface="Arial"/>
                <a:cs typeface="Arial"/>
              </a:rPr>
              <a:t>a</a:t>
            </a:r>
            <a:r>
              <a:rPr dirty="0" smtClean="0" sz="1800" spc="4">
                <a:latin typeface="Arial"/>
                <a:cs typeface="Arial"/>
              </a:rPr>
              <a:t>/</a:t>
            </a:r>
            <a:r>
              <a:rPr dirty="0" smtClean="0" sz="1800" spc="-4">
                <a:latin typeface="Arial"/>
                <a:cs typeface="Arial"/>
              </a:rPr>
              <a:t>C</a:t>
            </a:r>
            <a:r>
              <a:rPr dirty="0" smtClean="0" baseline="-26572" sz="1800" spc="0">
                <a:latin typeface="Arial"/>
                <a:cs typeface="Arial"/>
              </a:rPr>
              <a:t>0</a:t>
            </a:r>
            <a:r>
              <a:rPr dirty="0" smtClean="0" baseline="-26572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</a:t>
            </a:r>
            <a:r>
              <a:rPr dirty="0" smtClean="0" sz="1800" spc="3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0,</a:t>
            </a:r>
            <a:r>
              <a:rPr dirty="0" smtClean="0" sz="1800" spc="-4">
                <a:latin typeface="Arial"/>
                <a:cs typeface="Arial"/>
              </a:rPr>
              <a:t>0</a:t>
            </a:r>
            <a:r>
              <a:rPr dirty="0" smtClean="0" sz="1800" spc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844127" y="705865"/>
            <a:ext cx="5083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590981" y="4115332"/>
            <a:ext cx="28883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949182" y="4115332"/>
            <a:ext cx="5210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941240" y="1318924"/>
            <a:ext cx="161726" cy="41777"/>
          </a:xfrm>
          <a:custGeom>
            <a:avLst/>
            <a:gdLst/>
            <a:ahLst/>
            <a:cxnLst/>
            <a:rect l="l" t="t" r="r" b="b"/>
            <a:pathLst>
              <a:path w="161726" h="41777">
                <a:moveTo>
                  <a:pt x="161726" y="41777"/>
                </a:moveTo>
                <a:lnTo>
                  <a:pt x="0" y="0"/>
                </a:lnTo>
                <a:lnTo>
                  <a:pt x="19402" y="41777"/>
                </a:lnTo>
                <a:lnTo>
                  <a:pt x="161726" y="41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456051" y="1392831"/>
            <a:ext cx="161721" cy="41772"/>
          </a:xfrm>
          <a:custGeom>
            <a:avLst/>
            <a:gdLst/>
            <a:ahLst/>
            <a:cxnLst/>
            <a:rect l="l" t="t" r="r" b="b"/>
            <a:pathLst>
              <a:path w="161721" h="41772">
                <a:moveTo>
                  <a:pt x="0" y="0"/>
                </a:moveTo>
                <a:lnTo>
                  <a:pt x="161721" y="41772"/>
                </a:lnTo>
                <a:lnTo>
                  <a:pt x="142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459284" y="1354273"/>
            <a:ext cx="498122" cy="0"/>
          </a:xfrm>
          <a:custGeom>
            <a:avLst/>
            <a:gdLst/>
            <a:ahLst/>
            <a:cxnLst/>
            <a:rect l="l" t="t" r="r" b="b"/>
            <a:pathLst>
              <a:path w="498122" h="0">
                <a:moveTo>
                  <a:pt x="498122" y="0"/>
                </a:moveTo>
                <a:lnTo>
                  <a:pt x="0" y="0"/>
                </a:lnTo>
              </a:path>
            </a:pathLst>
          </a:custGeom>
          <a:ln w="66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456051" y="1352668"/>
            <a:ext cx="504596" cy="0"/>
          </a:xfrm>
          <a:custGeom>
            <a:avLst/>
            <a:gdLst/>
            <a:ahLst/>
            <a:cxnLst/>
            <a:rect l="l" t="t" r="r" b="b"/>
            <a:pathLst>
              <a:path w="504596" h="0">
                <a:moveTo>
                  <a:pt x="0" y="0"/>
                </a:moveTo>
                <a:lnTo>
                  <a:pt x="504596" y="0"/>
                </a:lnTo>
              </a:path>
            </a:pathLst>
          </a:custGeom>
          <a:ln w="173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5601606" y="1402471"/>
            <a:ext cx="498124" cy="0"/>
          </a:xfrm>
          <a:custGeom>
            <a:avLst/>
            <a:gdLst/>
            <a:ahLst/>
            <a:cxnLst/>
            <a:rect l="l" t="t" r="r" b="b"/>
            <a:pathLst>
              <a:path w="498124" h="0">
                <a:moveTo>
                  <a:pt x="0" y="0"/>
                </a:moveTo>
                <a:lnTo>
                  <a:pt x="498124" y="0"/>
                </a:lnTo>
              </a:path>
            </a:pathLst>
          </a:custGeom>
          <a:ln w="66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5598369" y="1400865"/>
            <a:ext cx="504596" cy="0"/>
          </a:xfrm>
          <a:custGeom>
            <a:avLst/>
            <a:gdLst/>
            <a:ahLst/>
            <a:cxnLst/>
            <a:rect l="l" t="t" r="r" b="b"/>
            <a:pathLst>
              <a:path w="504596" h="0">
                <a:moveTo>
                  <a:pt x="0" y="0"/>
                </a:moveTo>
                <a:lnTo>
                  <a:pt x="504596" y="0"/>
                </a:lnTo>
              </a:path>
            </a:pathLst>
          </a:custGeom>
          <a:ln w="173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49020" y="259334"/>
            <a:ext cx="3847820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-50">
                <a:latin typeface="Calibri"/>
                <a:cs typeface="Calibri"/>
              </a:rPr>
              <a:t>x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-25">
                <a:latin typeface="Calibri"/>
                <a:cs typeface="Calibri"/>
              </a:rPr>
              <a:t>r</a:t>
            </a:r>
            <a:r>
              <a:rPr dirty="0" smtClean="0" baseline="3034" sz="2700" spc="-4">
                <a:latin typeface="Calibri"/>
                <a:cs typeface="Calibri"/>
              </a:rPr>
              <a:t>c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-4">
                <a:latin typeface="Calibri"/>
                <a:cs typeface="Calibri"/>
              </a:rPr>
              <a:t>c</a:t>
            </a:r>
            <a:r>
              <a:rPr dirty="0" smtClean="0" baseline="3034" sz="2700" spc="0">
                <a:latin typeface="Calibri"/>
                <a:cs typeface="Calibri"/>
              </a:rPr>
              <a:t>e:</a:t>
            </a:r>
            <a:r>
              <a:rPr dirty="0" smtClean="0" baseline="3034" sz="2700" spc="2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pH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</a:t>
            </a:r>
            <a:r>
              <a:rPr dirty="0" smtClean="0" baseline="3034" sz="2700" spc="-39">
                <a:latin typeface="Calibri"/>
                <a:cs typeface="Calibri"/>
              </a:rPr>
              <a:t>’</a:t>
            </a:r>
            <a:r>
              <a:rPr dirty="0" smtClean="0" baseline="3034" sz="2700" spc="0">
                <a:latin typeface="Calibri"/>
                <a:cs typeface="Calibri"/>
              </a:rPr>
              <a:t>u</a:t>
            </a:r>
            <a:r>
              <a:rPr dirty="0" smtClean="0" baseline="3034" sz="2700" spc="4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solut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on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</a:t>
            </a:r>
            <a:r>
              <a:rPr dirty="0" smtClean="0" baseline="3034" sz="2700" spc="-134">
                <a:latin typeface="Calibri"/>
                <a:cs typeface="Calibri"/>
              </a:rPr>
              <a:t>’</a:t>
            </a:r>
            <a:r>
              <a:rPr dirty="0" smtClean="0" baseline="3034" sz="2700" spc="0">
                <a:latin typeface="Calibri"/>
                <a:cs typeface="Calibri"/>
              </a:rPr>
              <a:t>ac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de</a:t>
            </a:r>
            <a:r>
              <a:rPr dirty="0" smtClean="0" baseline="3034" sz="2700" spc="29">
                <a:latin typeface="Calibri"/>
                <a:cs typeface="Calibri"/>
              </a:rPr>
              <a:t> </a:t>
            </a:r>
            <a:r>
              <a:rPr dirty="0" smtClean="0" baseline="3034" sz="2700" spc="-29">
                <a:latin typeface="Calibri"/>
                <a:cs typeface="Calibri"/>
              </a:rPr>
              <a:t>f</a:t>
            </a:r>
            <a:r>
              <a:rPr dirty="0" smtClean="0" baseline="3034" sz="2700" spc="0">
                <a:latin typeface="Calibri"/>
                <a:cs typeface="Calibri"/>
              </a:rPr>
              <a:t>aib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34262" y="732629"/>
            <a:ext cx="23607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75613" y="732629"/>
            <a:ext cx="4505584" cy="274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5"/>
              </a:lnSpc>
              <a:spcBef>
                <a:spcPts val="103"/>
              </a:spcBef>
            </a:pPr>
            <a:r>
              <a:rPr dirty="0" smtClean="0" baseline="9058" sz="2400" spc="0">
                <a:latin typeface="Arial"/>
                <a:cs typeface="Arial"/>
              </a:rPr>
              <a:t>A</a:t>
            </a:r>
            <a:r>
              <a:rPr dirty="0" smtClean="0" baseline="9058" sz="2400" spc="-90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29</a:t>
            </a:r>
            <a:r>
              <a:rPr dirty="0" smtClean="0" baseline="9058" sz="2400" spc="4">
                <a:latin typeface="Arial"/>
                <a:cs typeface="Arial"/>
              </a:rPr>
              <a:t>8K</a:t>
            </a:r>
            <a:r>
              <a:rPr dirty="0" smtClean="0" baseline="9058" sz="2400" spc="0">
                <a:latin typeface="Arial"/>
                <a:cs typeface="Arial"/>
              </a:rPr>
              <a:t>,</a:t>
            </a:r>
            <a:r>
              <a:rPr dirty="0" smtClean="0" baseline="9058" sz="2400" spc="-41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pH</a:t>
            </a:r>
            <a:r>
              <a:rPr dirty="0" smtClean="0" baseline="9058" sz="2400" spc="-20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d</a:t>
            </a:r>
            <a:r>
              <a:rPr dirty="0" smtClean="0" baseline="9058" sz="2400" spc="4">
                <a:latin typeface="Arial"/>
                <a:cs typeface="Arial"/>
              </a:rPr>
              <a:t>’</a:t>
            </a:r>
            <a:r>
              <a:rPr dirty="0" smtClean="0" baseline="9058" sz="2400" spc="0">
                <a:latin typeface="Arial"/>
                <a:cs typeface="Arial"/>
              </a:rPr>
              <a:t>une</a:t>
            </a:r>
            <a:r>
              <a:rPr dirty="0" smtClean="0" baseline="9058" sz="2400" spc="-39">
                <a:latin typeface="Arial"/>
                <a:cs typeface="Arial"/>
              </a:rPr>
              <a:t> </a:t>
            </a:r>
            <a:r>
              <a:rPr dirty="0" smtClean="0" baseline="9058" sz="2400" spc="4">
                <a:latin typeface="Arial"/>
                <a:cs typeface="Arial"/>
              </a:rPr>
              <a:t>s</a:t>
            </a:r>
            <a:r>
              <a:rPr dirty="0" smtClean="0" baseline="9058" sz="2400" spc="0">
                <a:latin typeface="Arial"/>
                <a:cs typeface="Arial"/>
              </a:rPr>
              <a:t>o</a:t>
            </a:r>
            <a:r>
              <a:rPr dirty="0" smtClean="0" baseline="9058" sz="2400" spc="4">
                <a:latin typeface="Arial"/>
                <a:cs typeface="Arial"/>
              </a:rPr>
              <a:t>l</a:t>
            </a:r>
            <a:r>
              <a:rPr dirty="0" smtClean="0" baseline="9058" sz="2400" spc="0">
                <a:latin typeface="Arial"/>
                <a:cs typeface="Arial"/>
              </a:rPr>
              <a:t>ut</a:t>
            </a:r>
            <a:r>
              <a:rPr dirty="0" smtClean="0" baseline="9058" sz="2400" spc="4">
                <a:latin typeface="Arial"/>
                <a:cs typeface="Arial"/>
              </a:rPr>
              <a:t>i</a:t>
            </a:r>
            <a:r>
              <a:rPr dirty="0" smtClean="0" baseline="9058" sz="2400" spc="0">
                <a:latin typeface="Arial"/>
                <a:cs typeface="Arial"/>
              </a:rPr>
              <a:t>on</a:t>
            </a:r>
            <a:r>
              <a:rPr dirty="0" smtClean="0" baseline="9058" sz="2400" spc="-60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de</a:t>
            </a:r>
            <a:r>
              <a:rPr dirty="0" smtClean="0" baseline="9058" sz="2400" spc="-17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CH</a:t>
            </a:r>
            <a:r>
              <a:rPr dirty="0" smtClean="0" baseline="-11043" sz="1575" spc="-4">
                <a:latin typeface="Arial"/>
                <a:cs typeface="Arial"/>
              </a:rPr>
              <a:t>3</a:t>
            </a:r>
            <a:r>
              <a:rPr dirty="0" smtClean="0" baseline="9058" sz="2400" spc="0">
                <a:latin typeface="Arial"/>
                <a:cs typeface="Arial"/>
              </a:rPr>
              <a:t>C</a:t>
            </a:r>
            <a:r>
              <a:rPr dirty="0" smtClean="0" baseline="9058" sz="2400" spc="-4">
                <a:latin typeface="Arial"/>
                <a:cs typeface="Arial"/>
              </a:rPr>
              <a:t>O</a:t>
            </a:r>
            <a:r>
              <a:rPr dirty="0" smtClean="0" baseline="9058" sz="2400" spc="-4">
                <a:latin typeface="Arial"/>
                <a:cs typeface="Arial"/>
              </a:rPr>
              <a:t>O</a:t>
            </a:r>
            <a:r>
              <a:rPr dirty="0" smtClean="0" baseline="9058" sz="2400" spc="0">
                <a:latin typeface="Arial"/>
                <a:cs typeface="Arial"/>
              </a:rPr>
              <a:t>H</a:t>
            </a:r>
            <a:r>
              <a:rPr dirty="0" smtClean="0" baseline="9058" sz="2400" spc="-40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0</a:t>
            </a:r>
            <a:r>
              <a:rPr dirty="0" smtClean="0" baseline="9058" sz="2400" spc="0">
                <a:latin typeface="Arial"/>
                <a:cs typeface="Arial"/>
              </a:rPr>
              <a:t>,</a:t>
            </a:r>
            <a:r>
              <a:rPr dirty="0" smtClean="0" baseline="9058" sz="2400" spc="0">
                <a:latin typeface="Arial"/>
                <a:cs typeface="Arial"/>
              </a:rPr>
              <a:t>058</a:t>
            </a:r>
            <a:r>
              <a:rPr dirty="0" smtClean="0" baseline="9058" sz="2400" spc="-20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62837" y="976469"/>
            <a:ext cx="1172164" cy="274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5"/>
              </a:lnSpc>
              <a:spcBef>
                <a:spcPts val="104"/>
              </a:spcBef>
            </a:pPr>
            <a:r>
              <a:rPr dirty="0" smtClean="0" baseline="9058" sz="2400">
                <a:latin typeface="Arial"/>
                <a:cs typeface="Arial"/>
              </a:rPr>
              <a:t>(pK</a:t>
            </a:r>
            <a:r>
              <a:rPr dirty="0" smtClean="0" baseline="-11043" sz="1575" spc="-4">
                <a:latin typeface="Arial"/>
                <a:cs typeface="Arial"/>
              </a:rPr>
              <a:t>C</a:t>
            </a:r>
            <a:r>
              <a:rPr dirty="0" smtClean="0" baseline="-11043" sz="1575" spc="0">
                <a:latin typeface="Arial"/>
                <a:cs typeface="Arial"/>
              </a:rPr>
              <a:t>H</a:t>
            </a:r>
            <a:r>
              <a:rPr dirty="0" smtClean="0" baseline="-11043" sz="1575" spc="-4">
                <a:latin typeface="Arial"/>
                <a:cs typeface="Arial"/>
              </a:rPr>
              <a:t>3COOH</a:t>
            </a:r>
            <a:r>
              <a:rPr dirty="0" smtClean="0" baseline="9058" sz="2400" spc="0"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33650" y="976469"/>
            <a:ext cx="51801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4</a:t>
            </a:r>
            <a:r>
              <a:rPr dirty="0" smtClean="0" sz="1600" spc="0">
                <a:latin typeface="Arial"/>
                <a:cs typeface="Arial"/>
              </a:rPr>
              <a:t>,</a:t>
            </a:r>
            <a:r>
              <a:rPr dirty="0" smtClean="0" sz="1600" spc="0">
                <a:latin typeface="Arial"/>
                <a:cs typeface="Arial"/>
              </a:rPr>
              <a:t>76)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20841" y="1235227"/>
            <a:ext cx="1650672" cy="303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5"/>
              </a:lnSpc>
              <a:spcBef>
                <a:spcPts val="115"/>
              </a:spcBef>
            </a:pPr>
            <a:r>
              <a:rPr dirty="0" smtClean="0" baseline="9102" sz="2700" spc="0">
                <a:latin typeface="Calibri"/>
                <a:cs typeface="Calibri"/>
              </a:rPr>
              <a:t>C</a:t>
            </a:r>
            <a:r>
              <a:rPr dirty="0" smtClean="0" baseline="9102" sz="2700" spc="4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-9">
                <a:latin typeface="Calibri"/>
                <a:cs typeface="Calibri"/>
              </a:rPr>
              <a:t>C</a:t>
            </a:r>
            <a:r>
              <a:rPr dirty="0" smtClean="0" baseline="9102" sz="2700" spc="0">
                <a:latin typeface="Calibri"/>
                <a:cs typeface="Calibri"/>
              </a:rPr>
              <a:t>O</a:t>
            </a:r>
            <a:r>
              <a:rPr dirty="0" smtClean="0" baseline="9102" sz="2700" spc="-9">
                <a:latin typeface="Calibri"/>
                <a:cs typeface="Calibri"/>
              </a:rPr>
              <a:t>O</a:t>
            </a:r>
            <a:r>
              <a:rPr dirty="0" smtClean="0" baseline="38684" sz="1800" spc="0">
                <a:latin typeface="Calibri"/>
                <a:cs typeface="Calibri"/>
              </a:rPr>
              <a:t>-</a:t>
            </a:r>
            <a:r>
              <a:rPr dirty="0" smtClean="0" baseline="38684" sz="1800" spc="0">
                <a:latin typeface="Calibri"/>
                <a:cs typeface="Calibri"/>
              </a:rPr>
              <a:t>  </a:t>
            </a:r>
            <a:r>
              <a:rPr dirty="0" smtClean="0" baseline="38684" sz="1800" spc="19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+</a:t>
            </a:r>
            <a:r>
              <a:rPr dirty="0" smtClean="0" baseline="9102" sz="2700" spc="0">
                <a:latin typeface="Calibri"/>
                <a:cs typeface="Calibri"/>
              </a:rPr>
              <a:t> </a:t>
            </a:r>
            <a:r>
              <a:rPr dirty="0" smtClean="0" baseline="9102" sz="2700" spc="14">
                <a:latin typeface="Calibri"/>
                <a:cs typeface="Calibri"/>
              </a:rPr>
              <a:t> 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85742" y="1247139"/>
            <a:ext cx="1667750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C</a:t>
            </a:r>
            <a:r>
              <a:rPr dirty="0" smtClean="0" baseline="10619" sz="2700" spc="-4">
                <a:latin typeface="Calibri"/>
                <a:cs typeface="Calibri"/>
              </a:rPr>
              <a:t>H</a:t>
            </a:r>
            <a:r>
              <a:rPr dirty="0" smtClean="0" baseline="-4551" sz="1800" spc="4">
                <a:latin typeface="Calibri"/>
                <a:cs typeface="Calibri"/>
              </a:rPr>
              <a:t>3</a:t>
            </a:r>
            <a:r>
              <a:rPr dirty="0" smtClean="0" baseline="10619" sz="2700" spc="-9">
                <a:latin typeface="Calibri"/>
                <a:cs typeface="Calibri"/>
              </a:rPr>
              <a:t>C</a:t>
            </a:r>
            <a:r>
              <a:rPr dirty="0" smtClean="0" baseline="10619" sz="2700" spc="0">
                <a:latin typeface="Calibri"/>
                <a:cs typeface="Calibri"/>
              </a:rPr>
              <a:t>O</a:t>
            </a:r>
            <a:r>
              <a:rPr dirty="0" smtClean="0" baseline="10619" sz="2700" spc="-9">
                <a:latin typeface="Calibri"/>
                <a:cs typeface="Calibri"/>
              </a:rPr>
              <a:t>O</a:t>
            </a:r>
            <a:r>
              <a:rPr dirty="0" smtClean="0" baseline="10619" sz="2700" spc="0">
                <a:latin typeface="Calibri"/>
                <a:cs typeface="Calibri"/>
              </a:rPr>
              <a:t>H</a:t>
            </a:r>
            <a:r>
              <a:rPr dirty="0" smtClean="0" baseline="10619" sz="2700" spc="0">
                <a:latin typeface="Calibri"/>
                <a:cs typeface="Calibri"/>
              </a:rPr>
              <a:t> </a:t>
            </a:r>
            <a:r>
              <a:rPr dirty="0" smtClean="0" baseline="10619" sz="2700" spc="19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+</a:t>
            </a:r>
            <a:r>
              <a:rPr dirty="0" smtClean="0" baseline="10619" sz="2700" spc="0">
                <a:latin typeface="Calibri"/>
                <a:cs typeface="Calibri"/>
              </a:rPr>
              <a:t> </a:t>
            </a:r>
            <a:r>
              <a:rPr dirty="0" smtClean="0" baseline="10619" sz="2700" spc="14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H</a:t>
            </a:r>
            <a:r>
              <a:rPr dirty="0" smtClean="0" baseline="-4551" sz="1800" spc="4">
                <a:latin typeface="Calibri"/>
                <a:cs typeface="Calibri"/>
              </a:rPr>
              <a:t>2</a:t>
            </a:r>
            <a:r>
              <a:rPr dirty="0" smtClean="0" baseline="10619" sz="2700" spc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15388" y="1546987"/>
            <a:ext cx="1376388" cy="265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dirty="0" smtClean="0" baseline="3034" sz="2700" spc="-25">
                <a:latin typeface="Calibri"/>
                <a:cs typeface="Calibri"/>
              </a:rPr>
              <a:t>K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=</a:t>
            </a:r>
            <a:r>
              <a:rPr dirty="0" smtClean="0" baseline="3034" sz="2700" spc="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1</a:t>
            </a:r>
            <a:r>
              <a:rPr dirty="0" smtClean="0" baseline="3034" sz="2700" spc="-4">
                <a:latin typeface="Calibri"/>
                <a:cs typeface="Calibri"/>
              </a:rPr>
              <a:t>,</a:t>
            </a:r>
            <a:r>
              <a:rPr dirty="0" smtClean="0" baseline="3034" sz="2700" spc="0">
                <a:latin typeface="Calibri"/>
                <a:cs typeface="Calibri"/>
              </a:rPr>
              <a:t>78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.1</a:t>
            </a:r>
            <a:r>
              <a:rPr dirty="0" smtClean="0" baseline="3034" sz="2700" spc="4">
                <a:latin typeface="Calibri"/>
                <a:cs typeface="Calibri"/>
              </a:rPr>
              <a:t>0</a:t>
            </a:r>
            <a:r>
              <a:rPr dirty="0" smtClean="0" baseline="27306" sz="1800" spc="4">
                <a:latin typeface="Calibri"/>
                <a:cs typeface="Calibri"/>
              </a:rPr>
              <a:t>-</a:t>
            </a:r>
            <a:r>
              <a:rPr dirty="0" smtClean="0" baseline="27306" sz="1800" spc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49393" y="1829521"/>
            <a:ext cx="213014" cy="697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45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 u="sng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marL="17150">
              <a:lnSpc>
                <a:spcPct val="95825"/>
              </a:lnSpc>
              <a:spcBef>
                <a:spcPts val="448"/>
              </a:spcBef>
            </a:pPr>
            <a:r>
              <a:rPr dirty="0" smtClean="0" sz="2200" spc="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02537" y="2000730"/>
            <a:ext cx="222411" cy="3045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85"/>
              </a:lnSpc>
              <a:spcBef>
                <a:spcPts val="119"/>
              </a:spcBef>
            </a:pPr>
            <a:r>
              <a:rPr dirty="0" smtClean="0" sz="2200" spc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7646" y="2000730"/>
            <a:ext cx="1744081" cy="308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85"/>
              </a:lnSpc>
              <a:spcBef>
                <a:spcPts val="119"/>
              </a:spcBef>
            </a:pPr>
            <a:r>
              <a:rPr dirty="0" smtClean="0" sz="2200" spc="0">
                <a:latin typeface="Times New Roman"/>
                <a:cs typeface="Times New Roman"/>
              </a:rPr>
              <a:t>(</a:t>
            </a:r>
            <a:r>
              <a:rPr dirty="0" smtClean="0" sz="2200" spc="-212">
                <a:latin typeface="Times New Roman"/>
                <a:cs typeface="Times New Roman"/>
              </a:rPr>
              <a:t> </a:t>
            </a:r>
            <a:r>
              <a:rPr dirty="0" smtClean="0" sz="2200" spc="9" i="1">
                <a:latin typeface="Times New Roman"/>
                <a:cs typeface="Times New Roman"/>
              </a:rPr>
              <a:t>p</a:t>
            </a:r>
            <a:r>
              <a:rPr dirty="0" smtClean="0" sz="2200" spc="-134" i="1">
                <a:latin typeface="Times New Roman"/>
                <a:cs typeface="Times New Roman"/>
              </a:rPr>
              <a:t>K</a:t>
            </a:r>
            <a:r>
              <a:rPr dirty="0" smtClean="0" sz="2200" spc="0" i="1">
                <a:latin typeface="Times New Roman"/>
                <a:cs typeface="Times New Roman"/>
              </a:rPr>
              <a:t>a</a:t>
            </a:r>
            <a:r>
              <a:rPr dirty="0" smtClean="0" sz="2200" spc="66" i="1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Symbol"/>
                <a:cs typeface="Symbol"/>
              </a:rPr>
              <a:t></a:t>
            </a:r>
            <a:r>
              <a:rPr dirty="0" smtClean="0" sz="2200" spc="-137">
                <a:latin typeface="Times New Roman"/>
                <a:cs typeface="Times New Roman"/>
              </a:rPr>
              <a:t> </a:t>
            </a:r>
            <a:r>
              <a:rPr dirty="0" smtClean="0" sz="2200" spc="-19">
                <a:latin typeface="Times New Roman"/>
                <a:cs typeface="Times New Roman"/>
              </a:rPr>
              <a:t>l</a:t>
            </a:r>
            <a:r>
              <a:rPr dirty="0" smtClean="0" sz="2200" spc="-59">
                <a:latin typeface="Times New Roman"/>
                <a:cs typeface="Times New Roman"/>
              </a:rPr>
              <a:t>o</a:t>
            </a:r>
            <a:r>
              <a:rPr dirty="0" smtClean="0" sz="2200" spc="0">
                <a:latin typeface="Times New Roman"/>
                <a:cs typeface="Times New Roman"/>
              </a:rPr>
              <a:t>g</a:t>
            </a:r>
            <a:r>
              <a:rPr dirty="0" smtClean="0" sz="2200" spc="-211">
                <a:latin typeface="Times New Roman"/>
                <a:cs typeface="Times New Roman"/>
              </a:rPr>
              <a:t> </a:t>
            </a:r>
            <a:r>
              <a:rPr dirty="0" smtClean="0" sz="2200" spc="0" i="1">
                <a:latin typeface="Times New Roman"/>
                <a:cs typeface="Times New Roman"/>
              </a:rPr>
              <a:t>C</a:t>
            </a:r>
            <a:r>
              <a:rPr dirty="0" smtClean="0" sz="2200" spc="504" i="1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51855" y="2005188"/>
            <a:ext cx="415948" cy="3045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14" i="1">
                <a:latin typeface="Times New Roman"/>
                <a:cs typeface="Times New Roman"/>
              </a:rPr>
              <a:t>pH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26941" y="2048870"/>
            <a:ext cx="2403231" cy="270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dirty="0" smtClean="0" baseline="1517" sz="2700" spc="0">
                <a:latin typeface="Calibri"/>
                <a:cs typeface="Calibri"/>
              </a:rPr>
              <a:t>(</a:t>
            </a:r>
            <a:r>
              <a:rPr dirty="0" smtClean="0" baseline="1517" sz="2700" spc="-4">
                <a:latin typeface="Calibri"/>
                <a:cs typeface="Calibri"/>
              </a:rPr>
              <a:t>1</a:t>
            </a:r>
            <a:r>
              <a:rPr dirty="0" smtClean="0" baseline="1517" sz="2700" spc="-4">
                <a:latin typeface="Calibri"/>
                <a:cs typeface="Calibri"/>
              </a:rPr>
              <a:t>,</a:t>
            </a:r>
            <a:r>
              <a:rPr dirty="0" smtClean="0" baseline="1517" sz="2700" spc="0">
                <a:latin typeface="Calibri"/>
                <a:cs typeface="Calibri"/>
              </a:rPr>
              <a:t>78.10</a:t>
            </a:r>
            <a:r>
              <a:rPr dirty="0" smtClean="0" baseline="27306" sz="1800" spc="4">
                <a:latin typeface="Calibri"/>
                <a:cs typeface="Calibri"/>
              </a:rPr>
              <a:t>-</a:t>
            </a:r>
            <a:r>
              <a:rPr dirty="0" smtClean="0" baseline="27306" sz="1800" spc="4">
                <a:latin typeface="Calibri"/>
                <a:cs typeface="Calibri"/>
              </a:rPr>
              <a:t>5</a:t>
            </a:r>
            <a:r>
              <a:rPr dirty="0" smtClean="0" baseline="1517" sz="2700" spc="0">
                <a:latin typeface="Calibri"/>
                <a:cs typeface="Calibri"/>
              </a:rPr>
              <a:t>)/</a:t>
            </a:r>
            <a:r>
              <a:rPr dirty="0" smtClean="0" baseline="1517" sz="2700" spc="-9">
                <a:latin typeface="Calibri"/>
                <a:cs typeface="Calibri"/>
              </a:rPr>
              <a:t>(</a:t>
            </a:r>
            <a:r>
              <a:rPr dirty="0" smtClean="0" baseline="1517" sz="2700" spc="0">
                <a:latin typeface="Calibri"/>
                <a:cs typeface="Calibri"/>
              </a:rPr>
              <a:t>0,058)</a:t>
            </a:r>
            <a:r>
              <a:rPr dirty="0" smtClean="0" baseline="1517" sz="2700" spc="34">
                <a:latin typeface="Calibri"/>
                <a:cs typeface="Calibri"/>
              </a:rPr>
              <a:t> </a:t>
            </a:r>
            <a:r>
              <a:rPr dirty="0" smtClean="0" baseline="1511" sz="2700" spc="0">
                <a:latin typeface="Symbol"/>
                <a:cs typeface="Symbol"/>
              </a:rPr>
              <a:t></a:t>
            </a:r>
            <a:r>
              <a:rPr dirty="0" smtClean="0" baseline="1610" sz="2700" spc="-34">
                <a:latin typeface="Times New Roman"/>
                <a:cs typeface="Times New Roman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0</a:t>
            </a:r>
            <a:r>
              <a:rPr dirty="0" smtClean="0" baseline="1517" sz="2700" spc="-4">
                <a:latin typeface="Calibri"/>
                <a:cs typeface="Calibri"/>
              </a:rPr>
              <a:t>,</a:t>
            </a:r>
            <a:r>
              <a:rPr dirty="0" smtClean="0" baseline="1517" sz="2700" spc="0">
                <a:latin typeface="Calibri"/>
                <a:cs typeface="Calibri"/>
              </a:rPr>
              <a:t>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20890" y="2061972"/>
            <a:ext cx="32889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07368" y="2168232"/>
            <a:ext cx="132181" cy="188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sz="1250" spc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35828" y="2692273"/>
            <a:ext cx="94612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pH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=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3</a:t>
            </a:r>
            <a:r>
              <a:rPr dirty="0" smtClean="0" baseline="3034" sz="2700" spc="-4">
                <a:latin typeface="Calibri"/>
                <a:cs typeface="Calibri"/>
              </a:rPr>
              <a:t>,</a:t>
            </a:r>
            <a:r>
              <a:rPr dirty="0" smtClean="0" baseline="3034" sz="2700" spc="0">
                <a:latin typeface="Calibri"/>
                <a:cs typeface="Calibri"/>
              </a:rPr>
              <a:t>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9020" y="3175714"/>
            <a:ext cx="7136012" cy="260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95"/>
              </a:lnSpc>
              <a:spcBef>
                <a:spcPts val="99"/>
              </a:spcBef>
            </a:pPr>
            <a:r>
              <a:rPr dirty="0" smtClean="0" sz="1800" spc="0">
                <a:latin typeface="Arial"/>
                <a:cs typeface="Arial"/>
              </a:rPr>
              <a:t>2)</a:t>
            </a:r>
            <a:r>
              <a:rPr dirty="0" smtClean="0" sz="1800" spc="-9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-10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2</a:t>
            </a:r>
            <a:r>
              <a:rPr dirty="0" smtClean="0" sz="1800" spc="-9">
                <a:latin typeface="Arial"/>
                <a:cs typeface="Arial"/>
              </a:rPr>
              <a:t>9</a:t>
            </a:r>
            <a:r>
              <a:rPr dirty="0" smtClean="0" sz="1800" spc="0">
                <a:latin typeface="Arial"/>
                <a:cs typeface="Arial"/>
              </a:rPr>
              <a:t>8</a:t>
            </a:r>
            <a:r>
              <a:rPr dirty="0" smtClean="0" sz="1800" spc="-4">
                <a:latin typeface="Arial"/>
                <a:cs typeface="Arial"/>
              </a:rPr>
              <a:t>K</a:t>
            </a:r>
            <a:r>
              <a:rPr dirty="0" smtClean="0" sz="1800" spc="0">
                <a:latin typeface="Arial"/>
                <a:cs typeface="Arial"/>
              </a:rPr>
              <a:t>,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pH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’</a:t>
            </a:r>
            <a:r>
              <a:rPr dirty="0" smtClean="0" sz="1800" spc="0">
                <a:latin typeface="Arial"/>
                <a:cs typeface="Arial"/>
              </a:rPr>
              <a:t>u</a:t>
            </a:r>
            <a:r>
              <a:rPr dirty="0" smtClean="0" sz="1800" spc="-9">
                <a:latin typeface="Arial"/>
                <a:cs typeface="Arial"/>
              </a:rPr>
              <a:t>n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so</a:t>
            </a:r>
            <a:r>
              <a:rPr dirty="0" smtClean="0" sz="1800" spc="-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uti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</a:t>
            </a:r>
            <a:r>
              <a:rPr dirty="0" smtClean="0" sz="1800" spc="-9">
                <a:latin typeface="Arial"/>
                <a:cs typeface="Arial"/>
              </a:rPr>
              <a:t>’</a:t>
            </a:r>
            <a:r>
              <a:rPr dirty="0" smtClean="0" sz="1800" spc="0">
                <a:latin typeface="Arial"/>
                <a:cs typeface="Arial"/>
              </a:rPr>
              <a:t>ac</a:t>
            </a:r>
            <a:r>
              <a:rPr dirty="0" smtClean="0" sz="1800" spc="-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de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formi</a:t>
            </a:r>
            <a:r>
              <a:rPr dirty="0" smtClean="0" sz="1800" spc="-9">
                <a:latin typeface="Arial"/>
                <a:cs typeface="Arial"/>
              </a:rPr>
              <a:t>q</a:t>
            </a:r>
            <a:r>
              <a:rPr dirty="0" smtClean="0" sz="1800" spc="0">
                <a:latin typeface="Arial"/>
                <a:cs typeface="Arial"/>
              </a:rPr>
              <a:t>ue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(H</a:t>
            </a:r>
            <a:r>
              <a:rPr dirty="0" smtClean="0" sz="1800" spc="-4">
                <a:latin typeface="Arial"/>
                <a:cs typeface="Arial"/>
              </a:rPr>
              <a:t>C</a:t>
            </a:r>
            <a:r>
              <a:rPr dirty="0" smtClean="0" sz="1800" spc="0">
                <a:latin typeface="Arial"/>
                <a:cs typeface="Arial"/>
              </a:rPr>
              <a:t>O</a:t>
            </a:r>
            <a:r>
              <a:rPr dirty="0" smtClean="0" sz="1800" spc="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H)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à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1</a:t>
            </a:r>
            <a:r>
              <a:rPr dirty="0" smtClean="0" sz="1800" spc="0">
                <a:latin typeface="Arial"/>
                <a:cs typeface="Arial"/>
              </a:rPr>
              <a:t>,0</a:t>
            </a:r>
            <a:r>
              <a:rPr dirty="0" smtClean="0" sz="1800" spc="-4">
                <a:latin typeface="Arial"/>
                <a:cs typeface="Arial"/>
              </a:rPr>
              <a:t>0</a:t>
            </a:r>
            <a:r>
              <a:rPr dirty="0" smtClean="0" sz="1800" spc="0">
                <a:latin typeface="Arial"/>
                <a:cs typeface="Arial"/>
              </a:rPr>
              <a:t>.1</a:t>
            </a:r>
            <a:r>
              <a:rPr dirty="0" smtClean="0" sz="1800" spc="14">
                <a:latin typeface="Arial"/>
                <a:cs typeface="Arial"/>
              </a:rPr>
              <a:t>0</a:t>
            </a:r>
            <a:r>
              <a:rPr dirty="0" smtClean="0" baseline="24156" sz="1800" spc="-4">
                <a:latin typeface="Arial"/>
                <a:cs typeface="Arial"/>
              </a:rPr>
              <a:t>-</a:t>
            </a:r>
            <a:r>
              <a:rPr dirty="0" smtClean="0" baseline="24156" sz="1800" spc="0">
                <a:latin typeface="Arial"/>
                <a:cs typeface="Arial"/>
              </a:rPr>
              <a:t>4</a:t>
            </a:r>
            <a:r>
              <a:rPr dirty="0" smtClean="0" baseline="24156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9020" y="3456868"/>
            <a:ext cx="59857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p</a:t>
            </a:r>
            <a:r>
              <a:rPr dirty="0" smtClean="0" sz="1800" spc="-4">
                <a:latin typeface="Arial"/>
                <a:cs typeface="Arial"/>
              </a:rPr>
              <a:t>K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2372" y="3456868"/>
            <a:ext cx="6246772" cy="695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5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3,</a:t>
            </a:r>
            <a:r>
              <a:rPr dirty="0" smtClean="0" sz="1800" spc="-4">
                <a:latin typeface="Arial"/>
                <a:cs typeface="Arial"/>
              </a:rPr>
              <a:t>8</a:t>
            </a:r>
            <a:r>
              <a:rPr dirty="0" smtClean="0" sz="1800" spc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9278">
              <a:lnSpc>
                <a:spcPct val="101725"/>
              </a:lnSpc>
              <a:spcBef>
                <a:spcPts val="1175"/>
              </a:spcBef>
            </a:pPr>
            <a:r>
              <a:rPr dirty="0" smtClean="0" sz="1800" spc="-44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eut-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mtClean="0" sz="1800" spc="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-34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sz="18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sz="1800" spc="-29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sz="1800" spc="-139">
                <a:solidFill>
                  <a:srgbClr val="0000FF"/>
                </a:solidFill>
                <a:latin typeface="Calibri"/>
                <a:cs typeface="Calibri"/>
              </a:rPr>
              <a:t>’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app</a:t>
            </a:r>
            <a:r>
              <a:rPr dirty="0" smtClean="0" sz="1800" spc="-2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sz="1800" spc="-39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smtClean="0" sz="18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dirty="0" smtClean="0" sz="1800" spc="-9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sz="1800" spc="-9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mtClean="0" sz="1800" spc="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la</a:t>
            </a:r>
            <a:r>
              <a:rPr dirty="0" smtClean="0" sz="1800" spc="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disso</a:t>
            </a:r>
            <a:r>
              <a:rPr dirty="0" smtClean="0" sz="1800" spc="-4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mtClean="0" sz="18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sz="1800" spc="-9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sz="1800" spc="-9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mtClean="0" sz="1800" spc="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des</a:t>
            </a:r>
            <a:r>
              <a:rPr dirty="0" smtClean="0" sz="1800" spc="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ac</a:t>
            </a:r>
            <a:r>
              <a:rPr dirty="0" smtClean="0" sz="1800" spc="-9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des</a:t>
            </a:r>
            <a:r>
              <a:rPr dirty="0" smtClean="0" sz="1800" spc="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-29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sz="18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bles</a:t>
            </a:r>
            <a:r>
              <a:rPr dirty="0" smtClean="0" sz="1800" spc="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4294" y="4437867"/>
            <a:ext cx="1292392" cy="308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80"/>
              </a:lnSpc>
              <a:spcBef>
                <a:spcPts val="119"/>
              </a:spcBef>
            </a:pPr>
            <a:r>
              <a:rPr dirty="0" smtClean="0" baseline="11273" sz="2700" spc="0">
                <a:latin typeface="Arial"/>
                <a:cs typeface="Arial"/>
              </a:rPr>
              <a:t>K</a:t>
            </a:r>
            <a:r>
              <a:rPr dirty="0" smtClean="0" baseline="-9662" sz="1800" spc="4">
                <a:latin typeface="Arial"/>
                <a:cs typeface="Arial"/>
              </a:rPr>
              <a:t>a</a:t>
            </a:r>
            <a:r>
              <a:rPr dirty="0" smtClean="0" baseline="11273" sz="2700" spc="4">
                <a:latin typeface="Arial"/>
                <a:cs typeface="Arial"/>
              </a:rPr>
              <a:t>/</a:t>
            </a:r>
            <a:r>
              <a:rPr dirty="0" smtClean="0" baseline="11273" sz="2700" spc="-4">
                <a:latin typeface="Arial"/>
                <a:cs typeface="Arial"/>
              </a:rPr>
              <a:t>C</a:t>
            </a:r>
            <a:r>
              <a:rPr dirty="0" smtClean="0" baseline="-9662" sz="1800" spc="0">
                <a:latin typeface="Arial"/>
                <a:cs typeface="Arial"/>
              </a:rPr>
              <a:t>0</a:t>
            </a:r>
            <a:r>
              <a:rPr dirty="0" smtClean="0" baseline="-9662" sz="1800" spc="-4">
                <a:latin typeface="Arial"/>
                <a:cs typeface="Arial"/>
              </a:rPr>
              <a:t> </a:t>
            </a:r>
            <a:r>
              <a:rPr dirty="0" smtClean="0" baseline="10581" sz="2700" spc="0">
                <a:latin typeface="Symbol"/>
                <a:cs typeface="Symbol"/>
              </a:rPr>
              <a:t></a:t>
            </a:r>
            <a:r>
              <a:rPr dirty="0" smtClean="0" baseline="11273" sz="2700" spc="39">
                <a:latin typeface="Times New Roman"/>
                <a:cs typeface="Times New Roman"/>
              </a:rPr>
              <a:t> </a:t>
            </a:r>
            <a:r>
              <a:rPr dirty="0" smtClean="0" baseline="11273" sz="2700" spc="0">
                <a:latin typeface="Arial"/>
                <a:cs typeface="Arial"/>
              </a:rPr>
              <a:t>0,</a:t>
            </a:r>
            <a:r>
              <a:rPr dirty="0" smtClean="0" baseline="11273" sz="2700" spc="-4">
                <a:latin typeface="Arial"/>
                <a:cs typeface="Arial"/>
              </a:rPr>
              <a:t>0</a:t>
            </a:r>
            <a:r>
              <a:rPr dirty="0" smtClean="0" baseline="11273" sz="2700" spc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7632" y="4444492"/>
            <a:ext cx="5061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NON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3476" y="5215382"/>
            <a:ext cx="366036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3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é</a:t>
            </a:r>
            <a:r>
              <a:rPr dirty="0" smtClean="0" baseline="3034" sz="2700" spc="4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oud</a:t>
            </a:r>
            <a:r>
              <a:rPr dirty="0" smtClean="0" baseline="3034" sz="2700" spc="-25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-139">
                <a:latin typeface="Calibri"/>
                <a:cs typeface="Calibri"/>
              </a:rPr>
              <a:t>’</a:t>
            </a:r>
            <a:r>
              <a:rPr dirty="0" smtClean="0" baseline="3034" sz="2700" spc="0">
                <a:latin typeface="Calibri"/>
                <a:cs typeface="Calibri"/>
              </a:rPr>
              <a:t>é</a:t>
            </a:r>
            <a:r>
              <a:rPr dirty="0" smtClean="0" baseline="3034" sz="2700" spc="4">
                <a:latin typeface="Calibri"/>
                <a:cs typeface="Calibri"/>
              </a:rPr>
              <a:t>q</a:t>
            </a:r>
            <a:r>
              <a:rPr dirty="0" smtClean="0" baseline="3034" sz="2700" spc="0">
                <a:latin typeface="Calibri"/>
                <a:cs typeface="Calibri"/>
              </a:rPr>
              <a:t>u</a:t>
            </a:r>
            <a:r>
              <a:rPr dirty="0" smtClean="0" baseline="3034" sz="2700" spc="-4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on</a:t>
            </a:r>
            <a:r>
              <a:rPr dirty="0" smtClean="0" baseline="3034" sz="2700" spc="25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du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r>
              <a:rPr dirty="0" smtClean="0" baseline="3034" sz="2700" spc="4">
                <a:latin typeface="Calibri"/>
                <a:cs typeface="Calibri"/>
              </a:rPr>
              <a:t>e</a:t>
            </a:r>
            <a:r>
              <a:rPr dirty="0" smtClean="0" baseline="3034" sz="2700" spc="-19">
                <a:latin typeface="Calibri"/>
                <a:cs typeface="Calibri"/>
              </a:rPr>
              <a:t>c</a:t>
            </a:r>
            <a:r>
              <a:rPr dirty="0" smtClean="0" baseline="3034" sz="2700" spc="0">
                <a:latin typeface="Calibri"/>
                <a:cs typeface="Calibri"/>
              </a:rPr>
              <a:t>ond</a:t>
            </a:r>
            <a:r>
              <a:rPr dirty="0" smtClean="0" baseline="3034" sz="2700" spc="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</a:t>
            </a:r>
            <a:r>
              <a:rPr dirty="0" smtClean="0" baseline="3034" sz="2700" spc="4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g</a:t>
            </a:r>
            <a:r>
              <a:rPr dirty="0" smtClean="0" baseline="3034" sz="2700" spc="-25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é…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3476" y="5764022"/>
            <a:ext cx="259303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Ou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ableau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</a:t>
            </a:r>
            <a:r>
              <a:rPr dirty="0" smtClean="0" baseline="3034" sz="2700" spc="-134">
                <a:latin typeface="Calibri"/>
                <a:cs typeface="Calibri"/>
              </a:rPr>
              <a:t>’</a:t>
            </a:r>
            <a:r>
              <a:rPr dirty="0" smtClean="0" baseline="3034" sz="2700" spc="-19">
                <a:latin typeface="Calibri"/>
                <a:cs typeface="Calibri"/>
              </a:rPr>
              <a:t>a</a:t>
            </a:r>
            <a:r>
              <a:rPr dirty="0" smtClean="0" baseline="3034" sz="2700" spc="-19">
                <a:latin typeface="Calibri"/>
                <a:cs typeface="Calibri"/>
              </a:rPr>
              <a:t>v</a:t>
            </a:r>
            <a:r>
              <a:rPr dirty="0" smtClean="0" baseline="3034" sz="2700" spc="0">
                <a:latin typeface="Calibri"/>
                <a:cs typeface="Calibri"/>
              </a:rPr>
              <a:t>ancem</a:t>
            </a:r>
            <a:r>
              <a:rPr dirty="0" smtClean="0" baseline="3034" sz="2700" spc="4">
                <a:latin typeface="Calibri"/>
                <a:cs typeface="Calibri"/>
              </a:rPr>
              <a:t>e</a:t>
            </a:r>
            <a:r>
              <a:rPr dirty="0" smtClean="0" baseline="3034" sz="2700" spc="-9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t…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71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3720084" y="5804916"/>
            <a:ext cx="4751832" cy="864108"/>
          </a:xfrm>
          <a:custGeom>
            <a:avLst/>
            <a:gdLst/>
            <a:ahLst/>
            <a:cxnLst/>
            <a:rect l="l" t="t" r="r" b="b"/>
            <a:pathLst>
              <a:path w="4751832" h="864108">
                <a:moveTo>
                  <a:pt x="0" y="864108"/>
                </a:moveTo>
                <a:lnTo>
                  <a:pt x="4751832" y="864108"/>
                </a:lnTo>
                <a:lnTo>
                  <a:pt x="4751832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3720084" y="5804916"/>
            <a:ext cx="4751832" cy="864108"/>
          </a:xfrm>
          <a:custGeom>
            <a:avLst/>
            <a:gdLst/>
            <a:ahLst/>
            <a:cxnLst/>
            <a:rect l="l" t="t" r="r" b="b"/>
            <a:pathLst>
              <a:path w="4751832" h="864108">
                <a:moveTo>
                  <a:pt x="0" y="864108"/>
                </a:moveTo>
                <a:lnTo>
                  <a:pt x="4751832" y="864108"/>
                </a:lnTo>
                <a:lnTo>
                  <a:pt x="4751832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5344799" y="1454857"/>
            <a:ext cx="155187" cy="39703"/>
          </a:xfrm>
          <a:custGeom>
            <a:avLst/>
            <a:gdLst/>
            <a:ahLst/>
            <a:cxnLst/>
            <a:rect l="l" t="t" r="r" b="b"/>
            <a:pathLst>
              <a:path w="155187" h="39703">
                <a:moveTo>
                  <a:pt x="155187" y="39703"/>
                </a:moveTo>
                <a:lnTo>
                  <a:pt x="0" y="0"/>
                </a:lnTo>
                <a:lnTo>
                  <a:pt x="18616" y="39703"/>
                </a:lnTo>
                <a:lnTo>
                  <a:pt x="155187" y="39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5018788" y="1525514"/>
            <a:ext cx="155187" cy="39694"/>
          </a:xfrm>
          <a:custGeom>
            <a:avLst/>
            <a:gdLst/>
            <a:ahLst/>
            <a:cxnLst/>
            <a:rect l="l" t="t" r="r" b="b"/>
            <a:pathLst>
              <a:path w="155187" h="39694">
                <a:moveTo>
                  <a:pt x="0" y="0"/>
                </a:moveTo>
                <a:lnTo>
                  <a:pt x="155187" y="39694"/>
                </a:lnTo>
                <a:lnTo>
                  <a:pt x="1365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5028275" y="1491821"/>
            <a:ext cx="335326" cy="0"/>
          </a:xfrm>
          <a:custGeom>
            <a:avLst/>
            <a:gdLst/>
            <a:ahLst/>
            <a:cxnLst/>
            <a:rect l="l" t="t" r="r" b="b"/>
            <a:pathLst>
              <a:path w="335326" h="0">
                <a:moveTo>
                  <a:pt x="335326" y="0"/>
                </a:moveTo>
                <a:lnTo>
                  <a:pt x="0" y="0"/>
                </a:lnTo>
              </a:path>
            </a:pathLst>
          </a:custGeom>
          <a:ln w="29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5018788" y="1486913"/>
            <a:ext cx="344626" cy="0"/>
          </a:xfrm>
          <a:custGeom>
            <a:avLst/>
            <a:gdLst/>
            <a:ahLst/>
            <a:cxnLst/>
            <a:rect l="l" t="t" r="r" b="b"/>
            <a:pathLst>
              <a:path w="344626" h="0">
                <a:moveTo>
                  <a:pt x="0" y="0"/>
                </a:moveTo>
                <a:lnTo>
                  <a:pt x="344626" y="0"/>
                </a:lnTo>
              </a:path>
            </a:pathLst>
          </a:custGeom>
          <a:ln w="165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5161508" y="1537719"/>
            <a:ext cx="335698" cy="0"/>
          </a:xfrm>
          <a:custGeom>
            <a:avLst/>
            <a:gdLst/>
            <a:ahLst/>
            <a:cxnLst/>
            <a:rect l="l" t="t" r="r" b="b"/>
            <a:pathLst>
              <a:path w="335698" h="0">
                <a:moveTo>
                  <a:pt x="0" y="0"/>
                </a:moveTo>
                <a:lnTo>
                  <a:pt x="335698" y="0"/>
                </a:lnTo>
              </a:path>
            </a:pathLst>
          </a:custGeom>
          <a:ln w="29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5155375" y="1533160"/>
            <a:ext cx="344626" cy="0"/>
          </a:xfrm>
          <a:custGeom>
            <a:avLst/>
            <a:gdLst/>
            <a:ahLst/>
            <a:cxnLst/>
            <a:rect l="l" t="t" r="r" b="b"/>
            <a:pathLst>
              <a:path w="344626" h="0">
                <a:moveTo>
                  <a:pt x="0" y="0"/>
                </a:moveTo>
                <a:lnTo>
                  <a:pt x="344626" y="0"/>
                </a:lnTo>
              </a:path>
            </a:pathLst>
          </a:custGeom>
          <a:ln w="1656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3947160" y="1214627"/>
            <a:ext cx="143255" cy="649224"/>
          </a:xfrm>
          <a:custGeom>
            <a:avLst/>
            <a:gdLst/>
            <a:ahLst/>
            <a:cxnLst/>
            <a:rect l="l" t="t" r="r" b="b"/>
            <a:pathLst>
              <a:path w="143255" h="649224">
                <a:moveTo>
                  <a:pt x="143255" y="649224"/>
                </a:moveTo>
                <a:lnTo>
                  <a:pt x="102990" y="648746"/>
                </a:lnTo>
                <a:lnTo>
                  <a:pt x="67158" y="647405"/>
                </a:lnTo>
                <a:lnTo>
                  <a:pt x="37387" y="645333"/>
                </a:lnTo>
                <a:lnTo>
                  <a:pt x="15304" y="642665"/>
                </a:lnTo>
                <a:lnTo>
                  <a:pt x="0" y="637286"/>
                </a:lnTo>
                <a:lnTo>
                  <a:pt x="0" y="11937"/>
                </a:lnTo>
                <a:lnTo>
                  <a:pt x="21858" y="5591"/>
                </a:lnTo>
                <a:lnTo>
                  <a:pt x="46742" y="3111"/>
                </a:lnTo>
                <a:lnTo>
                  <a:pt x="78758" y="1273"/>
                </a:lnTo>
                <a:lnTo>
                  <a:pt x="116282" y="210"/>
                </a:lnTo>
                <a:lnTo>
                  <a:pt x="136601" y="12"/>
                </a:lnTo>
                <a:lnTo>
                  <a:pt x="143255" y="0"/>
                </a:lnTo>
              </a:path>
            </a:pathLst>
          </a:custGeom>
          <a:ln w="152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7114032" y="1115567"/>
            <a:ext cx="216408" cy="647700"/>
          </a:xfrm>
          <a:custGeom>
            <a:avLst/>
            <a:gdLst/>
            <a:ahLst/>
            <a:cxnLst/>
            <a:rect l="l" t="t" r="r" b="b"/>
            <a:pathLst>
              <a:path w="216408" h="647700">
                <a:moveTo>
                  <a:pt x="0" y="0"/>
                </a:moveTo>
                <a:lnTo>
                  <a:pt x="40887" y="323"/>
                </a:lnTo>
                <a:lnTo>
                  <a:pt x="79206" y="1253"/>
                </a:lnTo>
                <a:lnTo>
                  <a:pt x="114243" y="2728"/>
                </a:lnTo>
                <a:lnTo>
                  <a:pt x="145284" y="4687"/>
                </a:lnTo>
                <a:lnTo>
                  <a:pt x="171616" y="7069"/>
                </a:lnTo>
                <a:lnTo>
                  <a:pt x="200725" y="11303"/>
                </a:lnTo>
                <a:lnTo>
                  <a:pt x="216408" y="18034"/>
                </a:lnTo>
                <a:lnTo>
                  <a:pt x="216408" y="629666"/>
                </a:lnTo>
                <a:lnTo>
                  <a:pt x="193408" y="637741"/>
                </a:lnTo>
                <a:lnTo>
                  <a:pt x="160383" y="641752"/>
                </a:lnTo>
                <a:lnTo>
                  <a:pt x="131841" y="643951"/>
                </a:lnTo>
                <a:lnTo>
                  <a:pt x="98912" y="645699"/>
                </a:lnTo>
                <a:lnTo>
                  <a:pt x="62308" y="646936"/>
                </a:lnTo>
                <a:lnTo>
                  <a:pt x="22744" y="647600"/>
                </a:lnTo>
                <a:lnTo>
                  <a:pt x="2074" y="647699"/>
                </a:lnTo>
                <a:lnTo>
                  <a:pt x="0" y="647700"/>
                </a:lnTo>
              </a:path>
            </a:pathLst>
          </a:custGeom>
          <a:ln w="1524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5647689" y="870570"/>
            <a:ext cx="129181" cy="38018"/>
          </a:xfrm>
          <a:custGeom>
            <a:avLst/>
            <a:gdLst/>
            <a:ahLst/>
            <a:cxnLst/>
            <a:rect l="l" t="t" r="r" b="b"/>
            <a:pathLst>
              <a:path w="129181" h="38018">
                <a:moveTo>
                  <a:pt x="129181" y="38018"/>
                </a:moveTo>
                <a:lnTo>
                  <a:pt x="0" y="0"/>
                </a:lnTo>
                <a:lnTo>
                  <a:pt x="14889" y="38018"/>
                </a:lnTo>
                <a:lnTo>
                  <a:pt x="129181" y="38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375746" y="938695"/>
            <a:ext cx="129540" cy="38018"/>
          </a:xfrm>
          <a:custGeom>
            <a:avLst/>
            <a:gdLst/>
            <a:ahLst/>
            <a:cxnLst/>
            <a:rect l="l" t="t" r="r" b="b"/>
            <a:pathLst>
              <a:path w="129540" h="38018">
                <a:moveTo>
                  <a:pt x="0" y="0"/>
                </a:moveTo>
                <a:lnTo>
                  <a:pt x="129540" y="38018"/>
                </a:lnTo>
                <a:lnTo>
                  <a:pt x="11136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383521" y="906134"/>
            <a:ext cx="280160" cy="0"/>
          </a:xfrm>
          <a:custGeom>
            <a:avLst/>
            <a:gdLst/>
            <a:ahLst/>
            <a:cxnLst/>
            <a:rect l="l" t="t" r="r" b="b"/>
            <a:pathLst>
              <a:path w="280160" h="0">
                <a:moveTo>
                  <a:pt x="280160" y="0"/>
                </a:moveTo>
                <a:lnTo>
                  <a:pt x="0" y="0"/>
                </a:lnTo>
              </a:path>
            </a:pathLst>
          </a:custGeom>
          <a:ln w="22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375746" y="900872"/>
            <a:ext cx="286833" cy="0"/>
          </a:xfrm>
          <a:custGeom>
            <a:avLst/>
            <a:gdLst/>
            <a:ahLst/>
            <a:cxnLst/>
            <a:rect l="l" t="t" r="r" b="b"/>
            <a:pathLst>
              <a:path w="286833" h="0">
                <a:moveTo>
                  <a:pt x="0" y="0"/>
                </a:moveTo>
                <a:lnTo>
                  <a:pt x="286833" y="0"/>
                </a:lnTo>
              </a:path>
            </a:pathLst>
          </a:custGeom>
          <a:ln w="167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5493236" y="949422"/>
            <a:ext cx="283221" cy="0"/>
          </a:xfrm>
          <a:custGeom>
            <a:avLst/>
            <a:gdLst/>
            <a:ahLst/>
            <a:cxnLst/>
            <a:rect l="l" t="t" r="r" b="b"/>
            <a:pathLst>
              <a:path w="283221" h="0">
                <a:moveTo>
                  <a:pt x="0" y="0"/>
                </a:moveTo>
                <a:lnTo>
                  <a:pt x="283221" y="0"/>
                </a:lnTo>
              </a:path>
            </a:pathLst>
          </a:custGeom>
          <a:ln w="22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5487115" y="946409"/>
            <a:ext cx="289811" cy="0"/>
          </a:xfrm>
          <a:custGeom>
            <a:avLst/>
            <a:gdLst/>
            <a:ahLst/>
            <a:cxnLst/>
            <a:rect l="l" t="t" r="r" b="b"/>
            <a:pathLst>
              <a:path w="289811" h="0">
                <a:moveTo>
                  <a:pt x="0" y="0"/>
                </a:moveTo>
                <a:lnTo>
                  <a:pt x="289811" y="0"/>
                </a:lnTo>
              </a:path>
            </a:pathLst>
          </a:custGeom>
          <a:ln w="167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054894" y="4558939"/>
            <a:ext cx="727560" cy="0"/>
          </a:xfrm>
          <a:custGeom>
            <a:avLst/>
            <a:gdLst/>
            <a:ahLst/>
            <a:cxnLst/>
            <a:rect l="l" t="t" r="r" b="b"/>
            <a:pathLst>
              <a:path w="727560" h="0">
                <a:moveTo>
                  <a:pt x="0" y="0"/>
                </a:moveTo>
                <a:lnTo>
                  <a:pt x="72756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803141" y="133205"/>
            <a:ext cx="373877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S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olution</a:t>
            </a:r>
            <a:r>
              <a:rPr dirty="0" smtClean="0" baseline="1044" sz="3600" spc="9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d’une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mon</a:t>
            </a:r>
            <a:r>
              <a:rPr dirty="0" smtClean="0" baseline="1044" sz="3600" spc="-9" b="1">
                <a:solidFill>
                  <a:srgbClr val="C00000"/>
                </a:solidFill>
                <a:latin typeface="Segoe UI"/>
                <a:cs typeface="Segoe UI"/>
              </a:rPr>
              <a:t>o</a:t>
            </a:r>
            <a:r>
              <a:rPr dirty="0" smtClean="0" baseline="1044" sz="3600" spc="-25" b="1">
                <a:solidFill>
                  <a:srgbClr val="C00000"/>
                </a:solidFill>
                <a:latin typeface="Segoe UI"/>
                <a:cs typeface="Segoe UI"/>
              </a:rPr>
              <a:t>b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ase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54925" y="133205"/>
            <a:ext cx="87975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f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a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ible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816930" y="510540"/>
            <a:ext cx="119017" cy="1592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5"/>
              </a:lnSpc>
              <a:spcBef>
                <a:spcPts val="59"/>
              </a:spcBef>
            </a:pPr>
            <a:r>
              <a:rPr dirty="0" smtClean="0" sz="1050" spc="0">
                <a:latin typeface="Symbol"/>
                <a:cs typeface="Symbol"/>
              </a:rPr>
              <a:t>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992347" y="538817"/>
            <a:ext cx="1068790" cy="292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30"/>
              </a:lnSpc>
              <a:spcBef>
                <a:spcPts val="111"/>
              </a:spcBef>
            </a:pPr>
            <a:r>
              <a:rPr dirty="0" smtClean="0" baseline="8052" sz="2700" u="sng">
                <a:latin typeface="Times New Roman"/>
                <a:cs typeface="Times New Roman"/>
              </a:rPr>
              <a:t>[</a:t>
            </a:r>
            <a:r>
              <a:rPr dirty="0" smtClean="0" baseline="8052" sz="2700" spc="-354" u="sng">
                <a:latin typeface="Times New Roman"/>
                <a:cs typeface="Times New Roman"/>
              </a:rPr>
              <a:t> </a:t>
            </a:r>
            <a:r>
              <a:rPr dirty="0" smtClean="0" baseline="8052" sz="2700" spc="44" i="1" u="sng">
                <a:latin typeface="Times New Roman"/>
                <a:cs typeface="Times New Roman"/>
              </a:rPr>
              <a:t>B</a:t>
            </a:r>
            <a:r>
              <a:rPr dirty="0" smtClean="0" baseline="8052" sz="2700" spc="4" u="sng">
                <a:latin typeface="Times New Roman"/>
                <a:cs typeface="Times New Roman"/>
              </a:rPr>
              <a:t>]</a:t>
            </a:r>
            <a:r>
              <a:rPr dirty="0" smtClean="0" baseline="8052" sz="2700" spc="79" u="sng">
                <a:latin typeface="Times New Roman"/>
                <a:cs typeface="Times New Roman"/>
              </a:rPr>
              <a:t>[</a:t>
            </a:r>
            <a:r>
              <a:rPr dirty="0" smtClean="0" baseline="8052" sz="2700" spc="0" i="1" u="sng">
                <a:latin typeface="Times New Roman"/>
                <a:cs typeface="Times New Roman"/>
              </a:rPr>
              <a:t>H</a:t>
            </a:r>
            <a:r>
              <a:rPr dirty="0" smtClean="0" baseline="8052" sz="2700" spc="-329" i="1" u="sng">
                <a:latin typeface="Times New Roman"/>
                <a:cs typeface="Times New Roman"/>
              </a:rPr>
              <a:t> </a:t>
            </a:r>
            <a:r>
              <a:rPr dirty="0" smtClean="0" baseline="-11043" sz="1575" spc="-4" u="sng">
                <a:latin typeface="Times New Roman"/>
                <a:cs typeface="Times New Roman"/>
              </a:rPr>
              <a:t>3</a:t>
            </a:r>
            <a:r>
              <a:rPr dirty="0" smtClean="0" baseline="8052" sz="2700" spc="0" i="1" u="sng">
                <a:latin typeface="Times New Roman"/>
                <a:cs typeface="Times New Roman"/>
              </a:rPr>
              <a:t>O</a:t>
            </a:r>
            <a:r>
              <a:rPr dirty="0" smtClean="0" baseline="8052" sz="2700" spc="0" i="1" u="sng">
                <a:latin typeface="Times New Roman"/>
                <a:cs typeface="Times New Roman"/>
              </a:rPr>
              <a:t> </a:t>
            </a:r>
            <a:r>
              <a:rPr dirty="0" smtClean="0" baseline="8052" sz="2700" spc="14" i="1" u="sng">
                <a:latin typeface="Times New Roman"/>
                <a:cs typeface="Times New Roman"/>
              </a:rPr>
              <a:t> </a:t>
            </a:r>
            <a:r>
              <a:rPr dirty="0" smtClean="0" baseline="8052" sz="2700" spc="0" u="sng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16928" y="681324"/>
            <a:ext cx="171132" cy="245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64"/>
              </a:lnSpc>
              <a:spcBef>
                <a:spcPts val="93"/>
              </a:spcBef>
            </a:pPr>
            <a:r>
              <a:rPr dirty="0" smtClean="0" sz="1700" spc="0">
                <a:latin typeface="Arial"/>
                <a:cs typeface="Arial"/>
              </a:rPr>
              <a:t>+</a:t>
            </a:r>
            <a:endParaRPr sz="17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44594" y="681324"/>
            <a:ext cx="122692" cy="245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64"/>
              </a:lnSpc>
              <a:spcBef>
                <a:spcPts val="93"/>
              </a:spcBef>
            </a:pPr>
            <a:r>
              <a:rPr dirty="0" smtClean="0" sz="1700" spc="0">
                <a:latin typeface="Arial"/>
                <a:cs typeface="Arial"/>
              </a:rPr>
              <a:t>-</a:t>
            </a:r>
            <a:endParaRPr sz="1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500852" y="680038"/>
            <a:ext cx="499032" cy="258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5"/>
              </a:lnSpc>
              <a:spcBef>
                <a:spcPts val="98"/>
              </a:spcBef>
            </a:pPr>
            <a:r>
              <a:rPr dirty="0" smtClean="0" sz="1800" spc="0" i="1">
                <a:latin typeface="Times New Roman"/>
                <a:cs typeface="Times New Roman"/>
              </a:rPr>
              <a:t>K</a:t>
            </a:r>
            <a:r>
              <a:rPr dirty="0" smtClean="0" sz="1800" spc="0" i="1">
                <a:latin typeface="Times New Roman"/>
                <a:cs typeface="Times New Roman"/>
              </a:rPr>
              <a:t> </a:t>
            </a:r>
            <a:r>
              <a:rPr dirty="0" smtClean="0" sz="1800" spc="354" i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93767" y="724136"/>
            <a:ext cx="1562010" cy="439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baseline="15184" sz="3150" spc="-4">
                <a:latin typeface="Arial"/>
                <a:cs typeface="Arial"/>
              </a:rPr>
              <a:t>B</a:t>
            </a:r>
            <a:r>
              <a:rPr dirty="0" smtClean="0" baseline="15184" sz="3150" spc="-919">
                <a:latin typeface="Arial"/>
                <a:cs typeface="Arial"/>
              </a:rPr>
              <a:t>H</a:t>
            </a:r>
            <a:r>
              <a:rPr dirty="0" smtClean="0" baseline="4044" sz="3225" spc="-14">
                <a:latin typeface="Arial"/>
                <a:cs typeface="Arial"/>
              </a:rPr>
              <a:t>B</a:t>
            </a:r>
            <a:r>
              <a:rPr dirty="0" smtClean="0" baseline="38098" sz="2625" spc="0">
                <a:latin typeface="Arial"/>
                <a:cs typeface="Arial"/>
              </a:rPr>
              <a:t>-</a:t>
            </a:r>
            <a:r>
              <a:rPr dirty="0" smtClean="0" baseline="38098" sz="2625" spc="-269">
                <a:latin typeface="Arial"/>
                <a:cs typeface="Arial"/>
              </a:rPr>
              <a:t> </a:t>
            </a:r>
            <a:r>
              <a:rPr dirty="0" smtClean="0" baseline="15184" sz="3150" spc="-675">
                <a:latin typeface="Arial"/>
                <a:cs typeface="Arial"/>
              </a:rPr>
              <a:t>+</a:t>
            </a:r>
            <a:r>
              <a:rPr dirty="0" smtClean="0" baseline="4044" sz="3225" spc="-104">
                <a:latin typeface="Arial"/>
                <a:cs typeface="Arial"/>
              </a:rPr>
              <a:t>+</a:t>
            </a:r>
            <a:r>
              <a:rPr dirty="0" smtClean="0" baseline="15184" sz="3150" spc="-744">
                <a:latin typeface="Arial"/>
                <a:cs typeface="Arial"/>
              </a:rPr>
              <a:t>O</a:t>
            </a:r>
            <a:r>
              <a:rPr dirty="0" smtClean="0" baseline="4044" sz="3225" spc="-875">
                <a:latin typeface="Arial"/>
                <a:cs typeface="Arial"/>
              </a:rPr>
              <a:t>H</a:t>
            </a:r>
            <a:r>
              <a:rPr dirty="0" smtClean="0" baseline="15184" sz="3150" spc="-475">
                <a:latin typeface="Arial"/>
                <a:cs typeface="Arial"/>
              </a:rPr>
              <a:t>H</a:t>
            </a:r>
            <a:r>
              <a:rPr dirty="0" smtClean="0" baseline="-11595" sz="2625" spc="14">
                <a:latin typeface="Arial"/>
                <a:cs typeface="Arial"/>
              </a:rPr>
              <a:t>3</a:t>
            </a:r>
            <a:r>
              <a:rPr dirty="0" smtClean="0" baseline="4044" sz="3225" spc="-14">
                <a:latin typeface="Arial"/>
                <a:cs typeface="Arial"/>
              </a:rPr>
              <a:t>O</a:t>
            </a:r>
            <a:r>
              <a:rPr dirty="0" smtClean="0" baseline="38098" sz="2625" spc="0">
                <a:latin typeface="Arial"/>
                <a:cs typeface="Arial"/>
              </a:rPr>
              <a:t>+</a:t>
            </a:r>
            <a:endParaRPr sz="17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15391" y="800174"/>
            <a:ext cx="1325647" cy="397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75"/>
              </a:lnSpc>
              <a:spcBef>
                <a:spcPts val="153"/>
              </a:spcBef>
            </a:pPr>
            <a:r>
              <a:rPr dirty="0" smtClean="0" baseline="6741" sz="3225" spc="-375">
                <a:latin typeface="Arial"/>
                <a:cs typeface="Arial"/>
              </a:rPr>
              <a:t>B</a:t>
            </a:r>
            <a:r>
              <a:rPr dirty="0" smtClean="0" baseline="17944" sz="3150" spc="-900">
                <a:latin typeface="Arial"/>
                <a:cs typeface="Arial"/>
              </a:rPr>
              <a:t>B</a:t>
            </a:r>
            <a:r>
              <a:rPr dirty="0" smtClean="0" baseline="6741" sz="3225" spc="-289">
                <a:latin typeface="Arial"/>
                <a:cs typeface="Arial"/>
              </a:rPr>
              <a:t>H</a:t>
            </a:r>
            <a:r>
              <a:rPr dirty="0" smtClean="0" baseline="17944" sz="3150" spc="-264">
                <a:latin typeface="Arial"/>
                <a:cs typeface="Arial"/>
              </a:rPr>
              <a:t>+</a:t>
            </a:r>
            <a:r>
              <a:rPr dirty="0" smtClean="0" baseline="6741" sz="3225" spc="-519">
                <a:latin typeface="Arial"/>
                <a:cs typeface="Arial"/>
              </a:rPr>
              <a:t>+</a:t>
            </a:r>
            <a:r>
              <a:rPr dirty="0" smtClean="0" baseline="17944" sz="3150" spc="-250">
                <a:latin typeface="Arial"/>
                <a:cs typeface="Arial"/>
              </a:rPr>
              <a:t>H</a:t>
            </a:r>
            <a:r>
              <a:rPr dirty="0" smtClean="0" baseline="6741" sz="3225" spc="-1379">
                <a:latin typeface="Arial"/>
                <a:cs typeface="Arial"/>
              </a:rPr>
              <a:t>H</a:t>
            </a:r>
            <a:r>
              <a:rPr dirty="0" smtClean="0" baseline="6820" sz="2550" spc="4">
                <a:latin typeface="Arial"/>
                <a:cs typeface="Arial"/>
              </a:rPr>
              <a:t>2</a:t>
            </a:r>
            <a:r>
              <a:rPr dirty="0" smtClean="0" baseline="17944" sz="3150" spc="-894">
                <a:latin typeface="Arial"/>
                <a:cs typeface="Arial"/>
              </a:rPr>
              <a:t>O</a:t>
            </a:r>
            <a:r>
              <a:rPr dirty="0" smtClean="0" baseline="-8282" sz="2625" spc="14">
                <a:latin typeface="Arial"/>
                <a:cs typeface="Arial"/>
              </a:rPr>
              <a:t>2</a:t>
            </a:r>
            <a:r>
              <a:rPr dirty="0" smtClean="0" baseline="6741" sz="3225" spc="0">
                <a:latin typeface="Arial"/>
                <a:cs typeface="Arial"/>
              </a:rPr>
              <a:t>O</a:t>
            </a:r>
            <a:endParaRPr sz="21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667853" y="817323"/>
            <a:ext cx="112453" cy="1592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dirty="0" smtClean="0" sz="1050" spc="0" i="1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188316" y="834593"/>
            <a:ext cx="674858" cy="282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dirty="0" smtClean="0" baseline="-1610" sz="2700" spc="100">
                <a:latin typeface="Times New Roman"/>
                <a:cs typeface="Times New Roman"/>
              </a:rPr>
              <a:t>[</a:t>
            </a:r>
            <a:r>
              <a:rPr dirty="0" smtClean="0" baseline="-1610" sz="2700" spc="-4" i="1">
                <a:latin typeface="Times New Roman"/>
                <a:cs typeface="Times New Roman"/>
              </a:rPr>
              <a:t>B</a:t>
            </a:r>
            <a:r>
              <a:rPr dirty="0" smtClean="0" baseline="-1610" sz="2700" spc="0" i="1">
                <a:latin typeface="Times New Roman"/>
                <a:cs typeface="Times New Roman"/>
              </a:rPr>
              <a:t>H</a:t>
            </a:r>
            <a:r>
              <a:rPr dirty="0" smtClean="0" baseline="-1610" sz="2700" spc="-154" i="1">
                <a:latin typeface="Times New Roman"/>
                <a:cs typeface="Times New Roman"/>
              </a:rPr>
              <a:t> </a:t>
            </a:r>
            <a:r>
              <a:rPr dirty="0" smtClean="0" baseline="38869" sz="1575" spc="0">
                <a:latin typeface="Symbol"/>
                <a:cs typeface="Symbol"/>
              </a:rPr>
              <a:t></a:t>
            </a:r>
            <a:r>
              <a:rPr dirty="0" smtClean="0" baseline="41411" sz="1575" spc="-34">
                <a:latin typeface="Times New Roman"/>
                <a:cs typeface="Times New Roman"/>
              </a:rPr>
              <a:t> </a:t>
            </a:r>
            <a:r>
              <a:rPr dirty="0" smtClean="0" baseline="-1610" sz="2700" spc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10771" y="1200795"/>
            <a:ext cx="912575" cy="3776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20"/>
              </a:lnSpc>
              <a:spcBef>
                <a:spcPts val="146"/>
              </a:spcBef>
            </a:pPr>
            <a:r>
              <a:rPr dirty="0" smtClean="0" baseline="-4141" sz="3150" spc="-12">
                <a:latin typeface="Arial"/>
                <a:cs typeface="Arial"/>
              </a:rPr>
              <a:t>O</a:t>
            </a:r>
            <a:r>
              <a:rPr dirty="0" smtClean="0" baseline="-4141" sz="3150" spc="-4">
                <a:latin typeface="Arial"/>
                <a:cs typeface="Arial"/>
              </a:rPr>
              <a:t>H</a:t>
            </a:r>
            <a:r>
              <a:rPr dirty="0" smtClean="0" baseline="28987" sz="2550" spc="0">
                <a:latin typeface="Arial"/>
                <a:cs typeface="Arial"/>
              </a:rPr>
              <a:t>-</a:t>
            </a:r>
            <a:r>
              <a:rPr dirty="0" smtClean="0" baseline="28987" sz="2550" spc="26">
                <a:latin typeface="Arial"/>
                <a:cs typeface="Arial"/>
              </a:rPr>
              <a:t> </a:t>
            </a:r>
            <a:r>
              <a:rPr dirty="0" smtClean="0" baseline="-4141" sz="3150" spc="0">
                <a:latin typeface="Arial"/>
                <a:cs typeface="Arial"/>
              </a:rPr>
              <a:t>+</a:t>
            </a:r>
            <a:r>
              <a:rPr dirty="0" smtClean="0" baseline="-4141" sz="3150" spc="-7">
                <a:latin typeface="Arial"/>
                <a:cs typeface="Arial"/>
              </a:rPr>
              <a:t> </a:t>
            </a:r>
            <a:r>
              <a:rPr dirty="0" smtClean="0" baseline="-4141" sz="3150" spc="0">
                <a:latin typeface="Arial"/>
                <a:cs typeface="Arial"/>
              </a:rPr>
              <a:t>H</a:t>
            </a:r>
            <a:endParaRPr sz="2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52269" y="1200795"/>
            <a:ext cx="371690" cy="3776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00"/>
              </a:lnSpc>
              <a:spcBef>
                <a:spcPts val="145"/>
              </a:spcBef>
            </a:pPr>
            <a:r>
              <a:rPr dirty="0" smtClean="0" baseline="-4141" sz="3150" spc="-14">
                <a:latin typeface="Arial"/>
                <a:cs typeface="Arial"/>
              </a:rPr>
              <a:t>O</a:t>
            </a:r>
            <a:r>
              <a:rPr dirty="0" smtClean="0" baseline="27282" sz="2550" spc="0">
                <a:latin typeface="Arial"/>
                <a:cs typeface="Arial"/>
              </a:rPr>
              <a:t>+</a:t>
            </a:r>
            <a:endParaRPr sz="1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78296" y="1254379"/>
            <a:ext cx="321114" cy="282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dirty="0" smtClean="0" baseline="-1610" sz="2700" spc="69" i="1">
                <a:latin typeface="Times New Roman"/>
                <a:cs typeface="Times New Roman"/>
              </a:rPr>
              <a:t>O</a:t>
            </a:r>
            <a:r>
              <a:rPr dirty="0" smtClean="0" baseline="38869" sz="1575" spc="0">
                <a:latin typeface="Symbol"/>
                <a:cs typeface="Symbol"/>
              </a:rPr>
              <a:t>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613445" y="1254379"/>
            <a:ext cx="615596" cy="282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dirty="0" smtClean="0" baseline="-1610" sz="2700" spc="0" i="1">
                <a:latin typeface="Times New Roman"/>
                <a:cs typeface="Times New Roman"/>
              </a:rPr>
              <a:t>OH</a:t>
            </a:r>
            <a:r>
              <a:rPr dirty="0" smtClean="0" baseline="-1610" sz="2700" spc="-125" i="1">
                <a:latin typeface="Times New Roman"/>
                <a:cs typeface="Times New Roman"/>
              </a:rPr>
              <a:t> </a:t>
            </a:r>
            <a:r>
              <a:rPr dirty="0" smtClean="0" baseline="38869" sz="1575" spc="0">
                <a:latin typeface="Symbol"/>
                <a:cs typeface="Symbol"/>
              </a:rPr>
              <a:t></a:t>
            </a:r>
            <a:r>
              <a:rPr dirty="0" smtClean="0" baseline="41411" sz="1575" spc="-46">
                <a:latin typeface="Times New Roman"/>
                <a:cs typeface="Times New Roman"/>
              </a:rPr>
              <a:t> </a:t>
            </a:r>
            <a:r>
              <a:rPr dirty="0" smtClean="0" baseline="-1610" sz="2700" spc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42893" y="1260935"/>
            <a:ext cx="1570516" cy="439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85"/>
              </a:lnSpc>
              <a:spcBef>
                <a:spcPts val="169"/>
              </a:spcBef>
            </a:pPr>
            <a:r>
              <a:rPr dirty="0" smtClean="0" baseline="4044" sz="3225" spc="-14">
                <a:latin typeface="Arial"/>
                <a:cs typeface="Arial"/>
              </a:rPr>
              <a:t>O</a:t>
            </a:r>
            <a:r>
              <a:rPr dirty="0" smtClean="0" baseline="4044" sz="3225" spc="-14">
                <a:latin typeface="Arial"/>
                <a:cs typeface="Arial"/>
              </a:rPr>
              <a:t>H</a:t>
            </a:r>
            <a:r>
              <a:rPr dirty="0" smtClean="0" baseline="38098" sz="2625" spc="0">
                <a:latin typeface="Arial"/>
                <a:cs typeface="Arial"/>
              </a:rPr>
              <a:t>-</a:t>
            </a:r>
            <a:r>
              <a:rPr dirty="0" smtClean="0" baseline="38098" sz="2625" spc="129">
                <a:latin typeface="Arial"/>
                <a:cs typeface="Arial"/>
              </a:rPr>
              <a:t> </a:t>
            </a:r>
            <a:r>
              <a:rPr dirty="0" smtClean="0" baseline="4044" sz="3225" spc="-175">
                <a:latin typeface="Arial"/>
                <a:cs typeface="Arial"/>
              </a:rPr>
              <a:t>+</a:t>
            </a:r>
            <a:r>
              <a:rPr dirty="0" smtClean="0" baseline="8525" sz="2550" spc="-84">
                <a:latin typeface="Arial"/>
                <a:cs typeface="Arial"/>
              </a:rPr>
              <a:t>3</a:t>
            </a:r>
            <a:r>
              <a:rPr dirty="0" smtClean="0" baseline="4044" sz="3225" spc="-14">
                <a:latin typeface="Arial"/>
                <a:cs typeface="Arial"/>
              </a:rPr>
              <a:t>H</a:t>
            </a:r>
            <a:r>
              <a:rPr dirty="0" smtClean="0" baseline="-9938" sz="2625" spc="14">
                <a:latin typeface="Arial"/>
                <a:cs typeface="Arial"/>
              </a:rPr>
              <a:t>3</a:t>
            </a:r>
            <a:r>
              <a:rPr dirty="0" smtClean="0" baseline="4044" sz="3225" spc="-14">
                <a:latin typeface="Arial"/>
                <a:cs typeface="Arial"/>
              </a:rPr>
              <a:t>O</a:t>
            </a:r>
            <a:r>
              <a:rPr dirty="0" smtClean="0" baseline="38098" sz="2625" spc="0">
                <a:latin typeface="Arial"/>
                <a:cs typeface="Arial"/>
              </a:rPr>
              <a:t>+</a:t>
            </a:r>
            <a:endParaRPr sz="17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13447" y="1278453"/>
            <a:ext cx="848007" cy="258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80"/>
              </a:lnSpc>
              <a:spcBef>
                <a:spcPts val="99"/>
              </a:spcBef>
            </a:pPr>
            <a:r>
              <a:rPr dirty="0" smtClean="0" sz="1800" spc="0" i="1">
                <a:latin typeface="Times New Roman"/>
                <a:cs typeface="Times New Roman"/>
              </a:rPr>
              <a:t>K</a:t>
            </a:r>
            <a:r>
              <a:rPr dirty="0" smtClean="0" sz="1800" spc="0" i="1">
                <a:latin typeface="Times New Roman"/>
                <a:cs typeface="Times New Roman"/>
              </a:rPr>
              <a:t>  </a:t>
            </a:r>
            <a:r>
              <a:rPr dirty="0" smtClean="0" sz="1800" spc="312" i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</a:t>
            </a:r>
            <a:r>
              <a:rPr dirty="0" smtClean="0" sz="1800" spc="-165">
                <a:latin typeface="Times New Roman"/>
                <a:cs typeface="Times New Roman"/>
              </a:rPr>
              <a:t> </a:t>
            </a:r>
            <a:r>
              <a:rPr dirty="0" smtClean="0" sz="1800" spc="79">
                <a:latin typeface="Times New Roman"/>
                <a:cs typeface="Times New Roman"/>
              </a:rPr>
              <a:t>[</a:t>
            </a:r>
            <a:r>
              <a:rPr dirty="0" smtClean="0" sz="1800" spc="0" i="1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62758" y="1282119"/>
            <a:ext cx="216493" cy="254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800" spc="-9">
                <a:latin typeface="Times New Roman"/>
                <a:cs typeface="Times New Roman"/>
              </a:rPr>
              <a:t>][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14759" y="1319646"/>
            <a:ext cx="790844" cy="414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90"/>
              </a:lnSpc>
              <a:spcBef>
                <a:spcPts val="159"/>
              </a:spcBef>
            </a:pPr>
            <a:r>
              <a:rPr dirty="0" smtClean="0" baseline="5393" sz="3225" spc="-254">
                <a:latin typeface="Arial"/>
                <a:cs typeface="Arial"/>
              </a:rPr>
              <a:t>2</a:t>
            </a:r>
            <a:r>
              <a:rPr dirty="0" smtClean="0" baseline="20705" sz="3150" spc="-759">
                <a:latin typeface="Arial"/>
                <a:cs typeface="Arial"/>
              </a:rPr>
              <a:t>2</a:t>
            </a:r>
            <a:r>
              <a:rPr dirty="0" smtClean="0" baseline="5393" sz="3225" spc="-39">
                <a:latin typeface="Arial"/>
                <a:cs typeface="Arial"/>
              </a:rPr>
              <a:t>H</a:t>
            </a:r>
            <a:r>
              <a:rPr dirty="0" smtClean="0" baseline="-9938" sz="2625" spc="-509">
                <a:latin typeface="Arial"/>
                <a:cs typeface="Arial"/>
              </a:rPr>
              <a:t>2</a:t>
            </a:r>
            <a:r>
              <a:rPr dirty="0" smtClean="0" baseline="10231" sz="2550" spc="-319">
                <a:latin typeface="Arial"/>
                <a:cs typeface="Arial"/>
              </a:rPr>
              <a:t>2</a:t>
            </a:r>
            <a:r>
              <a:rPr dirty="0" smtClean="0" baseline="5393" sz="3225" spc="0">
                <a:latin typeface="Arial"/>
                <a:cs typeface="Arial"/>
              </a:rPr>
              <a:t>O</a:t>
            </a:r>
            <a:endParaRPr sz="21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70013" y="1319646"/>
            <a:ext cx="523370" cy="293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dirty="0" smtClean="0" sz="2100" spc="0">
                <a:latin typeface="Arial"/>
                <a:cs typeface="Arial"/>
              </a:rPr>
              <a:t>H</a:t>
            </a:r>
            <a:r>
              <a:rPr dirty="0" smtClean="0" sz="2100" spc="52">
                <a:latin typeface="Arial"/>
                <a:cs typeface="Arial"/>
              </a:rPr>
              <a:t> </a:t>
            </a:r>
            <a:r>
              <a:rPr dirty="0" smtClean="0" sz="2100" spc="0">
                <a:latin typeface="Arial"/>
                <a:cs typeface="Arial"/>
              </a:rPr>
              <a:t>O</a:t>
            </a:r>
            <a:endParaRPr sz="2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69654" y="1416504"/>
            <a:ext cx="161081" cy="159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dirty="0" smtClean="0" sz="1050" spc="0" i="1">
                <a:latin typeface="Times New Roman"/>
                <a:cs typeface="Times New Roman"/>
              </a:rPr>
              <a:t>W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11409" y="1416504"/>
            <a:ext cx="114862" cy="159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dirty="0" smtClean="0" sz="1050" spc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88554" y="2175510"/>
            <a:ext cx="3381057" cy="265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ons</a:t>
            </a:r>
            <a:r>
              <a:rPr dirty="0" smtClean="0" baseline="3034" sz="27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dirty="0" smtClean="0" baseline="27306" sz="1800" spc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dirty="0" smtClean="0" baseline="27306" sz="1800" spc="14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mtClean="0" baseline="3034" sz="27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134">
                <a:solidFill>
                  <a:srgbClr val="0000FF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au</a:t>
            </a:r>
            <a:r>
              <a:rPr dirty="0" smtClean="0" baseline="3034" sz="2700" spc="-9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onis</a:t>
            </a:r>
            <a:r>
              <a:rPr dirty="0" smtClean="0" baseline="3034" sz="2700" spc="-9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mtClean="0" baseline="3034" sz="2700" spc="1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mtClean="0" baseline="3034" sz="27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139">
                <a:solidFill>
                  <a:srgbClr val="0000FF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eau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6394" y="2186940"/>
            <a:ext cx="7328485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Un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4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al</a:t>
            </a:r>
            <a:r>
              <a:rPr dirty="0" smtClean="0" baseline="3034" sz="2700" spc="-9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ul</a:t>
            </a:r>
            <a:r>
              <a:rPr dirty="0" smtClean="0" baseline="3034" sz="2700" spc="1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ap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-29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hé</a:t>
            </a:r>
            <a:r>
              <a:rPr dirty="0" smtClean="0" baseline="3034" sz="2700" spc="2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simple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du</a:t>
            </a:r>
            <a:r>
              <a:rPr dirty="0" smtClean="0" baseline="3034" sz="27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pH</a:t>
            </a:r>
            <a:r>
              <a:rPr dirty="0" smtClean="0" baseline="3034" sz="2700" spc="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19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2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à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uppo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er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q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e,</a:t>
            </a:r>
            <a:r>
              <a:rPr dirty="0" smtClean="0" baseline="3034" sz="2700" spc="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da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3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solut</a:t>
            </a:r>
            <a:r>
              <a:rPr dirty="0" smtClean="0" baseline="3034" sz="2700" spc="-9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on:</a:t>
            </a:r>
            <a:r>
              <a:rPr dirty="0" smtClean="0" baseline="3034" sz="2700" spc="2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solidFill>
                  <a:srgbClr val="0000FF"/>
                </a:solidFill>
                <a:latin typeface="Calibri"/>
                <a:cs typeface="Calibri"/>
              </a:rPr>
              <a:t>so</a:t>
            </a:r>
            <a:r>
              <a:rPr dirty="0" smtClean="0" baseline="1517" sz="2700" spc="-4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0000FF"/>
                </a:solidFill>
                <a:latin typeface="Calibri"/>
                <a:cs typeface="Calibri"/>
              </a:rPr>
              <a:t>né</a:t>
            </a:r>
            <a:r>
              <a:rPr dirty="0" smtClean="0" baseline="1517" sz="2700" spc="9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4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dirty="0" smtClean="0" baseline="1517" sz="2700" spc="0">
                <a:solidFill>
                  <a:srgbClr val="0000FF"/>
                </a:solidFill>
                <a:latin typeface="Calibri"/>
                <a:cs typeface="Calibri"/>
              </a:rPr>
              <a:t>ea</a:t>
            </a:r>
            <a:r>
              <a:rPr dirty="0" smtClean="0" baseline="1517" sz="2700" spc="4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0000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26463" y="2810445"/>
            <a:ext cx="390809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-4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tra</a:t>
            </a:r>
            <a:r>
              <a:rPr dirty="0" smtClean="0" sz="1800" spc="-4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ité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é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ctri</a:t>
            </a:r>
            <a:r>
              <a:rPr dirty="0" smtClean="0" sz="1800" spc="-9">
                <a:latin typeface="Arial"/>
                <a:cs typeface="Arial"/>
              </a:rPr>
              <a:t>q</a:t>
            </a:r>
            <a:r>
              <a:rPr dirty="0" smtClean="0" sz="1800" spc="-4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-4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e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la</a:t>
            </a:r>
            <a:r>
              <a:rPr dirty="0" smtClean="0" sz="1800" spc="-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so</a:t>
            </a:r>
            <a:r>
              <a:rPr dirty="0" smtClean="0" sz="1800" spc="-9">
                <a:latin typeface="Arial"/>
                <a:cs typeface="Arial"/>
              </a:rPr>
              <a:t>l</a:t>
            </a:r>
            <a:r>
              <a:rPr dirty="0" smtClean="0" sz="1800" spc="-4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ti</a:t>
            </a:r>
            <a:r>
              <a:rPr dirty="0" smtClean="0" sz="1800" spc="-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45530" y="2812821"/>
            <a:ext cx="1139005" cy="265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[B</a:t>
            </a:r>
            <a:r>
              <a:rPr dirty="0" smtClean="0" baseline="3034" sz="2700" spc="-4">
                <a:latin typeface="Calibri"/>
                <a:cs typeface="Calibri"/>
              </a:rPr>
              <a:t>H</a:t>
            </a:r>
            <a:r>
              <a:rPr dirty="0" smtClean="0" baseline="27306" sz="1800" spc="0">
                <a:latin typeface="Calibri"/>
                <a:cs typeface="Calibri"/>
              </a:rPr>
              <a:t>+</a:t>
            </a:r>
            <a:r>
              <a:rPr dirty="0" smtClean="0" baseline="3034" sz="2700" spc="0">
                <a:latin typeface="Calibri"/>
                <a:cs typeface="Calibri"/>
              </a:rPr>
              <a:t>]=[</a:t>
            </a:r>
            <a:r>
              <a:rPr dirty="0" smtClean="0" baseline="3034" sz="2700" spc="-4">
                <a:latin typeface="Calibri"/>
                <a:cs typeface="Calibri"/>
              </a:rPr>
              <a:t>O</a:t>
            </a:r>
            <a:r>
              <a:rPr dirty="0" smtClean="0" baseline="3034" sz="2700" spc="-4">
                <a:latin typeface="Calibri"/>
                <a:cs typeface="Calibri"/>
              </a:rPr>
              <a:t>H</a:t>
            </a:r>
            <a:r>
              <a:rPr dirty="0" smtClean="0" baseline="27306" sz="1800" spc="4">
                <a:latin typeface="Calibri"/>
                <a:cs typeface="Calibri"/>
              </a:rPr>
              <a:t>-</a:t>
            </a:r>
            <a:r>
              <a:rPr dirty="0" smtClean="0" baseline="3034" sz="2700" spc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39162" y="3354259"/>
            <a:ext cx="4374155" cy="3054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35"/>
              </a:lnSpc>
              <a:spcBef>
                <a:spcPts val="116"/>
              </a:spcBef>
            </a:pPr>
            <a:r>
              <a:rPr dirty="0" smtClean="0" baseline="9662" sz="2700" spc="0">
                <a:latin typeface="Arial"/>
                <a:cs typeface="Arial"/>
              </a:rPr>
              <a:t>C</a:t>
            </a:r>
            <a:r>
              <a:rPr dirty="0" smtClean="0" baseline="9662" sz="2700" spc="-9">
                <a:latin typeface="Arial"/>
                <a:cs typeface="Arial"/>
              </a:rPr>
              <a:t>o</a:t>
            </a:r>
            <a:r>
              <a:rPr dirty="0" smtClean="0" baseline="9662" sz="2700" spc="-4">
                <a:latin typeface="Arial"/>
                <a:cs typeface="Arial"/>
              </a:rPr>
              <a:t>n</a:t>
            </a:r>
            <a:r>
              <a:rPr dirty="0" smtClean="0" baseline="9662" sz="2700" spc="0">
                <a:latin typeface="Arial"/>
                <a:cs typeface="Arial"/>
              </a:rPr>
              <a:t>s</a:t>
            </a:r>
            <a:r>
              <a:rPr dirty="0" smtClean="0" baseline="9662" sz="2700" spc="-4">
                <a:latin typeface="Arial"/>
                <a:cs typeface="Arial"/>
              </a:rPr>
              <a:t>e</a:t>
            </a:r>
            <a:r>
              <a:rPr dirty="0" smtClean="0" baseline="9662" sz="2700" spc="0">
                <a:latin typeface="Arial"/>
                <a:cs typeface="Arial"/>
              </a:rPr>
              <a:t>rv</a:t>
            </a:r>
            <a:r>
              <a:rPr dirty="0" smtClean="0" baseline="9662" sz="2700" spc="-4">
                <a:latin typeface="Arial"/>
                <a:cs typeface="Arial"/>
              </a:rPr>
              <a:t>a</a:t>
            </a:r>
            <a:r>
              <a:rPr dirty="0" smtClean="0" baseline="9662" sz="2700" spc="0">
                <a:latin typeface="Arial"/>
                <a:cs typeface="Arial"/>
              </a:rPr>
              <a:t>ti</a:t>
            </a:r>
            <a:r>
              <a:rPr dirty="0" smtClean="0" baseline="9662" sz="2700" spc="-4">
                <a:latin typeface="Arial"/>
                <a:cs typeface="Arial"/>
              </a:rPr>
              <a:t>o</a:t>
            </a:r>
            <a:r>
              <a:rPr dirty="0" smtClean="0" baseline="9662" sz="2700" spc="0">
                <a:latin typeface="Arial"/>
                <a:cs typeface="Arial"/>
              </a:rPr>
              <a:t>n</a:t>
            </a:r>
            <a:r>
              <a:rPr dirty="0" smtClean="0" baseline="9662" sz="2700" spc="19">
                <a:latin typeface="Arial"/>
                <a:cs typeface="Arial"/>
              </a:rPr>
              <a:t> </a:t>
            </a:r>
            <a:r>
              <a:rPr dirty="0" smtClean="0" baseline="9662" sz="2700" spc="-4">
                <a:latin typeface="Arial"/>
                <a:cs typeface="Arial"/>
              </a:rPr>
              <a:t>d</a:t>
            </a:r>
            <a:r>
              <a:rPr dirty="0" smtClean="0" baseline="9662" sz="2700" spc="0">
                <a:latin typeface="Arial"/>
                <a:cs typeface="Arial"/>
              </a:rPr>
              <a:t>e</a:t>
            </a:r>
            <a:r>
              <a:rPr dirty="0" smtClean="0" baseline="9662" sz="2700" spc="0">
                <a:latin typeface="Arial"/>
                <a:cs typeface="Arial"/>
              </a:rPr>
              <a:t> </a:t>
            </a:r>
            <a:r>
              <a:rPr dirty="0" smtClean="0" baseline="9662" sz="2700" spc="0">
                <a:latin typeface="Arial"/>
                <a:cs typeface="Arial"/>
              </a:rPr>
              <a:t>la</a:t>
            </a:r>
            <a:r>
              <a:rPr dirty="0" smtClean="0" baseline="9662" sz="2700" spc="9">
                <a:latin typeface="Arial"/>
                <a:cs typeface="Arial"/>
              </a:rPr>
              <a:t> </a:t>
            </a:r>
            <a:r>
              <a:rPr dirty="0" smtClean="0" baseline="9662" sz="2700" spc="0">
                <a:latin typeface="Arial"/>
                <a:cs typeface="Arial"/>
              </a:rPr>
              <a:t>m</a:t>
            </a:r>
            <a:r>
              <a:rPr dirty="0" smtClean="0" baseline="9662" sz="2700" spc="-4">
                <a:latin typeface="Arial"/>
                <a:cs typeface="Arial"/>
              </a:rPr>
              <a:t>a</a:t>
            </a:r>
            <a:r>
              <a:rPr dirty="0" smtClean="0" baseline="9662" sz="2700" spc="0">
                <a:latin typeface="Arial"/>
                <a:cs typeface="Arial"/>
              </a:rPr>
              <a:t>ti</a:t>
            </a:r>
            <a:r>
              <a:rPr dirty="0" smtClean="0" baseline="9662" sz="2700" spc="-4">
                <a:latin typeface="Arial"/>
                <a:cs typeface="Arial"/>
              </a:rPr>
              <a:t>è</a:t>
            </a:r>
            <a:r>
              <a:rPr dirty="0" smtClean="0" baseline="9662" sz="2700" spc="0">
                <a:latin typeface="Arial"/>
                <a:cs typeface="Arial"/>
              </a:rPr>
              <a:t>re</a:t>
            </a:r>
            <a:r>
              <a:rPr dirty="0" smtClean="0" baseline="9662" sz="2700" spc="0">
                <a:latin typeface="Arial"/>
                <a:cs typeface="Arial"/>
              </a:rPr>
              <a:t> </a:t>
            </a:r>
            <a:r>
              <a:rPr dirty="0" smtClean="0" baseline="9662" sz="2700" spc="0">
                <a:latin typeface="Arial"/>
                <a:cs typeface="Arial"/>
              </a:rPr>
              <a:t>:</a:t>
            </a:r>
            <a:r>
              <a:rPr dirty="0" smtClean="0" baseline="9662" sz="2700" spc="9">
                <a:latin typeface="Arial"/>
                <a:cs typeface="Arial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C</a:t>
            </a:r>
            <a:r>
              <a:rPr dirty="0" smtClean="0" baseline="-6826" sz="1800" spc="0">
                <a:latin typeface="Calibri"/>
                <a:cs typeface="Calibri"/>
              </a:rPr>
              <a:t>0</a:t>
            </a:r>
            <a:r>
              <a:rPr dirty="0" smtClean="0" baseline="-6826" sz="1800" spc="141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=</a:t>
            </a:r>
            <a:r>
              <a:rPr dirty="0" smtClean="0" baseline="9102" sz="2700" spc="14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[BH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r>
              <a:rPr dirty="0" smtClean="0" baseline="9102" sz="2700" spc="0">
                <a:latin typeface="Calibri"/>
                <a:cs typeface="Calibri"/>
              </a:rPr>
              <a:t>]</a:t>
            </a:r>
            <a:r>
              <a:rPr dirty="0" smtClean="0" baseline="9102" sz="2700" spc="0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+</a:t>
            </a:r>
            <a:r>
              <a:rPr dirty="0" smtClean="0" baseline="9102" sz="2700" spc="0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[B]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06451" y="3922294"/>
            <a:ext cx="120190" cy="161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10"/>
              </a:lnSpc>
              <a:spcBef>
                <a:spcPts val="60"/>
              </a:spcBef>
            </a:pPr>
            <a:r>
              <a:rPr dirty="0" smtClean="0" sz="1050" spc="0">
                <a:latin typeface="Symbol"/>
                <a:cs typeface="Symbol"/>
              </a:rPr>
              <a:t>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10948" y="3922295"/>
            <a:ext cx="120190" cy="161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10"/>
              </a:lnSpc>
              <a:spcBef>
                <a:spcPts val="60"/>
              </a:spcBef>
            </a:pPr>
            <a:r>
              <a:rPr dirty="0" smtClean="0" sz="1050" spc="0">
                <a:latin typeface="Symbol"/>
                <a:cs typeface="Symbol"/>
              </a:rPr>
              <a:t>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25801" y="3947367"/>
            <a:ext cx="2039349" cy="301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85"/>
              </a:lnSpc>
              <a:spcBef>
                <a:spcPts val="114"/>
              </a:spcBef>
            </a:pPr>
            <a:r>
              <a:rPr dirty="0" smtClean="0" baseline="6441" sz="2700" spc="-14" u="sng">
                <a:latin typeface="Times New Roman"/>
                <a:cs typeface="Times New Roman"/>
              </a:rPr>
              <a:t>(</a:t>
            </a:r>
            <a:r>
              <a:rPr dirty="0" smtClean="0" baseline="6441" sz="2700" spc="64" i="1" u="sng">
                <a:latin typeface="Times New Roman"/>
                <a:cs typeface="Times New Roman"/>
              </a:rPr>
              <a:t>C</a:t>
            </a:r>
            <a:r>
              <a:rPr dirty="0" smtClean="0" baseline="-13803" sz="1575" spc="0" u="sng">
                <a:latin typeface="Times New Roman"/>
                <a:cs typeface="Times New Roman"/>
              </a:rPr>
              <a:t>0</a:t>
            </a:r>
            <a:r>
              <a:rPr dirty="0" smtClean="0" baseline="-13803" sz="1575" spc="0" u="sng">
                <a:latin typeface="Times New Roman"/>
                <a:cs typeface="Times New Roman"/>
              </a:rPr>
              <a:t> </a:t>
            </a:r>
            <a:r>
              <a:rPr dirty="0" smtClean="0" baseline="-13803" sz="1575" spc="90" u="sng">
                <a:latin typeface="Times New Roman"/>
                <a:cs typeface="Times New Roman"/>
              </a:rPr>
              <a:t> </a:t>
            </a:r>
            <a:r>
              <a:rPr dirty="0" smtClean="0" baseline="6046" sz="2700" spc="0" u="sng">
                <a:latin typeface="Symbol"/>
                <a:cs typeface="Symbol"/>
              </a:rPr>
              <a:t></a:t>
            </a:r>
            <a:r>
              <a:rPr dirty="0" smtClean="0" baseline="6046" sz="2700" spc="-789" u="sng">
                <a:latin typeface="Symbol"/>
                <a:cs typeface="Symbol"/>
              </a:rPr>
              <a:t></a:t>
            </a:r>
            <a:r>
              <a:rPr dirty="0" smtClean="0" baseline="6441" sz="2700" spc="0" u="sng">
                <a:latin typeface="Times New Roman"/>
                <a:cs typeface="Times New Roman"/>
              </a:rPr>
              <a:t>[</a:t>
            </a:r>
            <a:r>
              <a:rPr dirty="0" smtClean="0" baseline="6441" sz="2700" spc="-354" u="sng">
                <a:latin typeface="Times New Roman"/>
                <a:cs typeface="Times New Roman"/>
              </a:rPr>
              <a:t> </a:t>
            </a:r>
            <a:r>
              <a:rPr dirty="0" smtClean="0" baseline="6441" sz="2700" spc="-4" i="1" u="sng">
                <a:latin typeface="Times New Roman"/>
                <a:cs typeface="Times New Roman"/>
              </a:rPr>
              <a:t>BH</a:t>
            </a:r>
            <a:r>
              <a:rPr dirty="0" smtClean="0" baseline="6441" sz="2700" spc="0" i="1" u="sng">
                <a:latin typeface="Times New Roman"/>
                <a:cs typeface="Times New Roman"/>
              </a:rPr>
              <a:t> </a:t>
            </a:r>
            <a:r>
              <a:rPr dirty="0" smtClean="0" baseline="6441" sz="2700" spc="358" i="1" u="sng">
                <a:latin typeface="Times New Roman"/>
                <a:cs typeface="Times New Roman"/>
              </a:rPr>
              <a:t> </a:t>
            </a:r>
            <a:r>
              <a:rPr dirty="0" smtClean="0" baseline="6441" sz="2700" spc="0" u="sng">
                <a:latin typeface="Times New Roman"/>
                <a:cs typeface="Times New Roman"/>
              </a:rPr>
              <a:t>]</a:t>
            </a:r>
            <a:r>
              <a:rPr dirty="0" smtClean="0" baseline="6441" sz="2700" spc="14" u="sng">
                <a:latin typeface="Times New Roman"/>
                <a:cs typeface="Times New Roman"/>
              </a:rPr>
              <a:t>)</a:t>
            </a:r>
            <a:r>
              <a:rPr dirty="0" smtClean="0" baseline="6441" sz="2700" spc="54" u="sng">
                <a:latin typeface="Times New Roman"/>
                <a:cs typeface="Times New Roman"/>
              </a:rPr>
              <a:t>[</a:t>
            </a:r>
            <a:r>
              <a:rPr dirty="0" smtClean="0" baseline="6441" sz="2700" spc="0" i="1" u="sng">
                <a:latin typeface="Times New Roman"/>
                <a:cs typeface="Times New Roman"/>
              </a:rPr>
              <a:t>H</a:t>
            </a:r>
            <a:r>
              <a:rPr dirty="0" smtClean="0" baseline="6441" sz="2700" spc="-275" i="1" u="sng">
                <a:latin typeface="Times New Roman"/>
                <a:cs typeface="Times New Roman"/>
              </a:rPr>
              <a:t> </a:t>
            </a:r>
            <a:r>
              <a:rPr dirty="0" smtClean="0" baseline="-13803" sz="1575" spc="50" u="sng">
                <a:latin typeface="Times New Roman"/>
                <a:cs typeface="Times New Roman"/>
              </a:rPr>
              <a:t>3</a:t>
            </a:r>
            <a:r>
              <a:rPr dirty="0" smtClean="0" baseline="6441" sz="2700" spc="0" i="1" u="sng">
                <a:latin typeface="Times New Roman"/>
                <a:cs typeface="Times New Roman"/>
              </a:rPr>
              <a:t>O</a:t>
            </a:r>
            <a:r>
              <a:rPr dirty="0" smtClean="0" baseline="6441" sz="2700" spc="0" i="1" u="sng">
                <a:latin typeface="Times New Roman"/>
                <a:cs typeface="Times New Roman"/>
              </a:rPr>
              <a:t> </a:t>
            </a:r>
            <a:r>
              <a:rPr dirty="0" smtClean="0" baseline="6441" sz="2700" spc="152" i="1" u="sng">
                <a:latin typeface="Times New Roman"/>
                <a:cs typeface="Times New Roman"/>
              </a:rPr>
              <a:t> </a:t>
            </a:r>
            <a:r>
              <a:rPr dirty="0" smtClean="0" baseline="6441" sz="2700" spc="0" u="sng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85375" y="4101695"/>
            <a:ext cx="526042" cy="262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dirty="0" smtClean="0" sz="1800" spc="0" i="1">
                <a:latin typeface="Times New Roman"/>
                <a:cs typeface="Times New Roman"/>
              </a:rPr>
              <a:t>K</a:t>
            </a:r>
            <a:r>
              <a:rPr dirty="0" smtClean="0" sz="1800" spc="0" i="1">
                <a:latin typeface="Times New Roman"/>
                <a:cs typeface="Times New Roman"/>
              </a:rPr>
              <a:t>  </a:t>
            </a:r>
            <a:r>
              <a:rPr dirty="0" smtClean="0" sz="1800" spc="101" i="1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61543" y="4241898"/>
            <a:ext cx="113553" cy="161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0"/>
              </a:lnSpc>
              <a:spcBef>
                <a:spcPts val="59"/>
              </a:spcBef>
            </a:pPr>
            <a:r>
              <a:rPr dirty="0" smtClean="0" sz="1050" spc="0" i="1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3669" y="4262072"/>
            <a:ext cx="334578" cy="297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dirty="0" smtClean="0" baseline="8052" sz="2700" i="1">
                <a:latin typeface="Times New Roman"/>
                <a:cs typeface="Times New Roman"/>
              </a:rPr>
              <a:t>K</a:t>
            </a:r>
            <a:r>
              <a:rPr dirty="0" smtClean="0" baseline="8052" sz="2700" spc="-264" i="1">
                <a:latin typeface="Times New Roman"/>
                <a:cs typeface="Times New Roman"/>
              </a:rPr>
              <a:t> </a:t>
            </a:r>
            <a:r>
              <a:rPr dirty="0" smtClean="0" baseline="-13803" sz="1575" spc="0" i="1">
                <a:latin typeface="Times New Roman"/>
                <a:cs typeface="Times New Roman"/>
              </a:rPr>
              <a:t>w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82623" y="4574581"/>
            <a:ext cx="120190" cy="1615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10"/>
              </a:lnSpc>
              <a:spcBef>
                <a:spcPts val="60"/>
              </a:spcBef>
            </a:pPr>
            <a:r>
              <a:rPr dirty="0" smtClean="0" sz="1050" spc="0">
                <a:latin typeface="Symbol"/>
                <a:cs typeface="Symbol"/>
              </a:rPr>
              <a:t>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39444" y="4602907"/>
            <a:ext cx="796937" cy="297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dirty="0" smtClean="0" baseline="8052" sz="2700" spc="100">
                <a:latin typeface="Times New Roman"/>
                <a:cs typeface="Times New Roman"/>
              </a:rPr>
              <a:t>[</a:t>
            </a:r>
            <a:r>
              <a:rPr dirty="0" smtClean="0" baseline="8052" sz="2700" spc="0" i="1">
                <a:latin typeface="Times New Roman"/>
                <a:cs typeface="Times New Roman"/>
              </a:rPr>
              <a:t>H</a:t>
            </a:r>
            <a:r>
              <a:rPr dirty="0" smtClean="0" baseline="8052" sz="2700" spc="-275" i="1">
                <a:latin typeface="Times New Roman"/>
                <a:cs typeface="Times New Roman"/>
              </a:rPr>
              <a:t> </a:t>
            </a:r>
            <a:r>
              <a:rPr dirty="0" smtClean="0" baseline="-13803" sz="1575" spc="50">
                <a:latin typeface="Times New Roman"/>
                <a:cs typeface="Times New Roman"/>
              </a:rPr>
              <a:t>3</a:t>
            </a:r>
            <a:r>
              <a:rPr dirty="0" smtClean="0" baseline="8052" sz="2700" spc="0" i="1">
                <a:latin typeface="Times New Roman"/>
                <a:cs typeface="Times New Roman"/>
              </a:rPr>
              <a:t>O</a:t>
            </a:r>
            <a:r>
              <a:rPr dirty="0" smtClean="0" baseline="8052" sz="2700" spc="0" i="1">
                <a:latin typeface="Times New Roman"/>
                <a:cs typeface="Times New Roman"/>
              </a:rPr>
              <a:t> </a:t>
            </a:r>
            <a:r>
              <a:rPr dirty="0" smtClean="0" baseline="8052" sz="2700" spc="153" i="1">
                <a:latin typeface="Times New Roman"/>
                <a:cs typeface="Times New Roman"/>
              </a:rPr>
              <a:t> </a:t>
            </a:r>
            <a:r>
              <a:rPr dirty="0" smtClean="0" baseline="8052" sz="2700" spc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89525" y="4965319"/>
            <a:ext cx="121663" cy="159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5"/>
              </a:lnSpc>
              <a:spcBef>
                <a:spcPts val="59"/>
              </a:spcBef>
            </a:pPr>
            <a:r>
              <a:rPr dirty="0" smtClean="0" sz="1050" spc="0">
                <a:latin typeface="Symbol"/>
                <a:cs typeface="Symbol"/>
              </a:rPr>
              <a:t>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04257" y="4965319"/>
            <a:ext cx="121663" cy="159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5"/>
              </a:lnSpc>
              <a:spcBef>
                <a:spcPts val="59"/>
              </a:spcBef>
            </a:pPr>
            <a:r>
              <a:rPr dirty="0" smtClean="0" sz="1050" spc="0">
                <a:latin typeface="Symbol"/>
                <a:cs typeface="Symbol"/>
              </a:rPr>
              <a:t>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43755" y="4989392"/>
            <a:ext cx="1909534" cy="297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dirty="0" smtClean="0" baseline="8052" sz="2700" spc="-19" i="1">
                <a:latin typeface="Times New Roman"/>
                <a:cs typeface="Times New Roman"/>
              </a:rPr>
              <a:t>K</a:t>
            </a:r>
            <a:r>
              <a:rPr dirty="0" smtClean="0" baseline="-13803" sz="1575" spc="0" i="1">
                <a:latin typeface="Times New Roman"/>
                <a:cs typeface="Times New Roman"/>
              </a:rPr>
              <a:t>W</a:t>
            </a:r>
            <a:r>
              <a:rPr dirty="0" smtClean="0" baseline="-13803" sz="1575" spc="0" i="1">
                <a:latin typeface="Times New Roman"/>
                <a:cs typeface="Times New Roman"/>
              </a:rPr>
              <a:t>  </a:t>
            </a:r>
            <a:r>
              <a:rPr dirty="0" smtClean="0" baseline="-13803" sz="1575" spc="22" i="1">
                <a:latin typeface="Times New Roman"/>
                <a:cs typeface="Times New Roman"/>
              </a:rPr>
              <a:t> </a:t>
            </a:r>
            <a:r>
              <a:rPr dirty="0" smtClean="0" baseline="7557" sz="2700" spc="0">
                <a:latin typeface="Symbol"/>
                <a:cs typeface="Symbol"/>
              </a:rPr>
              <a:t></a:t>
            </a:r>
            <a:r>
              <a:rPr dirty="0" smtClean="0" baseline="8052" sz="2700" spc="-165">
                <a:latin typeface="Times New Roman"/>
                <a:cs typeface="Times New Roman"/>
              </a:rPr>
              <a:t> </a:t>
            </a:r>
            <a:r>
              <a:rPr dirty="0" smtClean="0" baseline="8052" sz="2700" spc="79">
                <a:latin typeface="Times New Roman"/>
                <a:cs typeface="Times New Roman"/>
              </a:rPr>
              <a:t>[</a:t>
            </a:r>
            <a:r>
              <a:rPr dirty="0" smtClean="0" baseline="8052" sz="2700" spc="79" i="1">
                <a:latin typeface="Times New Roman"/>
                <a:cs typeface="Times New Roman"/>
              </a:rPr>
              <a:t>H</a:t>
            </a:r>
            <a:r>
              <a:rPr dirty="0" smtClean="0" baseline="-13803" sz="1575" spc="-19">
                <a:latin typeface="Times New Roman"/>
                <a:cs typeface="Times New Roman"/>
              </a:rPr>
              <a:t>3</a:t>
            </a:r>
            <a:r>
              <a:rPr dirty="0" smtClean="0" baseline="8052" sz="2700" spc="0" i="1">
                <a:latin typeface="Times New Roman"/>
                <a:cs typeface="Times New Roman"/>
              </a:rPr>
              <a:t>O</a:t>
            </a:r>
            <a:r>
              <a:rPr dirty="0" smtClean="0" baseline="8052" sz="2700" spc="0" i="1">
                <a:latin typeface="Times New Roman"/>
                <a:cs typeface="Times New Roman"/>
              </a:rPr>
              <a:t> </a:t>
            </a:r>
            <a:r>
              <a:rPr dirty="0" smtClean="0" baseline="8052" sz="2700" spc="133" i="1">
                <a:latin typeface="Times New Roman"/>
                <a:cs typeface="Times New Roman"/>
              </a:rPr>
              <a:t> </a:t>
            </a:r>
            <a:r>
              <a:rPr dirty="0" smtClean="0" baseline="8052" sz="2700" spc="-9">
                <a:latin typeface="Times New Roman"/>
                <a:cs typeface="Times New Roman"/>
              </a:rPr>
              <a:t>]</a:t>
            </a:r>
            <a:r>
              <a:rPr dirty="0" smtClean="0" baseline="8052" sz="2700" spc="59">
                <a:latin typeface="Times New Roman"/>
                <a:cs typeface="Times New Roman"/>
              </a:rPr>
              <a:t>[</a:t>
            </a:r>
            <a:r>
              <a:rPr dirty="0" smtClean="0" baseline="8052" sz="2700" spc="-39" i="1">
                <a:latin typeface="Times New Roman"/>
                <a:cs typeface="Times New Roman"/>
              </a:rPr>
              <a:t>B</a:t>
            </a:r>
            <a:r>
              <a:rPr dirty="0" smtClean="0" baseline="8052" sz="2700" spc="0" i="1">
                <a:latin typeface="Times New Roman"/>
                <a:cs typeface="Times New Roman"/>
              </a:rPr>
              <a:t>H</a:t>
            </a:r>
            <a:r>
              <a:rPr dirty="0" smtClean="0" baseline="8052" sz="2700" spc="0" i="1">
                <a:latin typeface="Times New Roman"/>
                <a:cs typeface="Times New Roman"/>
              </a:rPr>
              <a:t> </a:t>
            </a:r>
            <a:r>
              <a:rPr dirty="0" smtClean="0" baseline="8052" sz="2700" spc="318" i="1">
                <a:latin typeface="Times New Roman"/>
                <a:cs typeface="Times New Roman"/>
              </a:rPr>
              <a:t> </a:t>
            </a:r>
            <a:r>
              <a:rPr dirty="0" smtClean="0" baseline="8052" sz="2700" spc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0084" y="5804916"/>
            <a:ext cx="4751832" cy="864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95629">
              <a:lnSpc>
                <a:spcPts val="2244"/>
              </a:lnSpc>
              <a:spcBef>
                <a:spcPts val="1043"/>
              </a:spcBef>
            </a:pPr>
            <a:r>
              <a:rPr dirty="0" smtClean="0" sz="2000" spc="0">
                <a:latin typeface="Calibri"/>
                <a:cs typeface="Calibri"/>
              </a:rPr>
              <a:t>C</a:t>
            </a:r>
            <a:r>
              <a:rPr dirty="0" smtClean="0" baseline="-21005" sz="1950" spc="-4">
                <a:latin typeface="Calibri"/>
                <a:cs typeface="Calibri"/>
              </a:rPr>
              <a:t>0</a:t>
            </a:r>
            <a:r>
              <a:rPr dirty="0" smtClean="0" sz="2000" spc="-4">
                <a:latin typeface="Calibri"/>
                <a:cs typeface="Calibri"/>
              </a:rPr>
              <a:t>[</a:t>
            </a:r>
            <a:r>
              <a:rPr dirty="0" smtClean="0" sz="2000" spc="0">
                <a:latin typeface="Calibri"/>
                <a:cs typeface="Calibri"/>
              </a:rPr>
              <a:t>H</a:t>
            </a:r>
            <a:r>
              <a:rPr dirty="0" smtClean="0" baseline="-21005" sz="1950" spc="-4">
                <a:latin typeface="Calibri"/>
                <a:cs typeface="Calibri"/>
              </a:rPr>
              <a:t>3</a:t>
            </a:r>
            <a:r>
              <a:rPr dirty="0" smtClean="0" sz="2000" spc="4">
                <a:latin typeface="Calibri"/>
                <a:cs typeface="Calibri"/>
              </a:rPr>
              <a:t>O</a:t>
            </a:r>
            <a:r>
              <a:rPr dirty="0" smtClean="0" baseline="25206" sz="1950" spc="-4">
                <a:latin typeface="Calibri"/>
                <a:cs typeface="Calibri"/>
              </a:rPr>
              <a:t>+</a:t>
            </a:r>
            <a:r>
              <a:rPr dirty="0" smtClean="0" sz="2000" spc="-4">
                <a:latin typeface="Calibri"/>
                <a:cs typeface="Calibri"/>
              </a:rPr>
              <a:t>]</a:t>
            </a:r>
            <a:r>
              <a:rPr dirty="0" smtClean="0" baseline="25206" sz="1950" spc="0">
                <a:latin typeface="Calibri"/>
                <a:cs typeface="Calibri"/>
              </a:rPr>
              <a:t>2</a:t>
            </a:r>
            <a:r>
              <a:rPr dirty="0" smtClean="0" baseline="25206" sz="1950" spc="211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-</a:t>
            </a:r>
            <a:r>
              <a:rPr dirty="0" smtClean="0" sz="2000" spc="-9">
                <a:latin typeface="Calibri"/>
                <a:cs typeface="Calibri"/>
              </a:rPr>
              <a:t> </a:t>
            </a:r>
            <a:r>
              <a:rPr dirty="0" smtClean="0" sz="2000" spc="-94">
                <a:latin typeface="Calibri"/>
                <a:cs typeface="Calibri"/>
              </a:rPr>
              <a:t>K</a:t>
            </a:r>
            <a:r>
              <a:rPr dirty="0" smtClean="0" baseline="-21005" sz="1950" spc="-4">
                <a:latin typeface="Calibri"/>
                <a:cs typeface="Calibri"/>
              </a:rPr>
              <a:t>w</a:t>
            </a:r>
            <a:r>
              <a:rPr dirty="0" smtClean="0" sz="2000" spc="-4">
                <a:latin typeface="Calibri"/>
                <a:cs typeface="Calibri"/>
              </a:rPr>
              <a:t>[</a:t>
            </a:r>
            <a:r>
              <a:rPr dirty="0" smtClean="0" sz="2000" spc="0">
                <a:latin typeface="Calibri"/>
                <a:cs typeface="Calibri"/>
              </a:rPr>
              <a:t>H</a:t>
            </a:r>
            <a:r>
              <a:rPr dirty="0" smtClean="0" baseline="-21005" sz="1950" spc="-4">
                <a:latin typeface="Calibri"/>
                <a:cs typeface="Calibri"/>
              </a:rPr>
              <a:t>3</a:t>
            </a:r>
            <a:r>
              <a:rPr dirty="0" smtClean="0" sz="2000" spc="4">
                <a:latin typeface="Calibri"/>
                <a:cs typeface="Calibri"/>
              </a:rPr>
              <a:t>O</a:t>
            </a:r>
            <a:r>
              <a:rPr dirty="0" smtClean="0" baseline="25206" sz="1950" spc="-4">
                <a:latin typeface="Calibri"/>
                <a:cs typeface="Calibri"/>
              </a:rPr>
              <a:t>+</a:t>
            </a:r>
            <a:r>
              <a:rPr dirty="0" smtClean="0" sz="2000" spc="0">
                <a:latin typeface="Calibri"/>
                <a:cs typeface="Calibri"/>
              </a:rPr>
              <a:t>]</a:t>
            </a:r>
            <a:r>
              <a:rPr dirty="0" smtClean="0" sz="2000" spc="44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-</a:t>
            </a:r>
            <a:r>
              <a:rPr dirty="0" smtClean="0" sz="2000" spc="-9">
                <a:latin typeface="Calibri"/>
                <a:cs typeface="Calibri"/>
              </a:rPr>
              <a:t> </a:t>
            </a:r>
            <a:r>
              <a:rPr dirty="0" smtClean="0" sz="2000" spc="-34">
                <a:latin typeface="Calibri"/>
                <a:cs typeface="Calibri"/>
              </a:rPr>
              <a:t>K</a:t>
            </a:r>
            <a:r>
              <a:rPr dirty="0" smtClean="0" baseline="-21005" sz="1950" spc="0">
                <a:latin typeface="Calibri"/>
                <a:cs typeface="Calibri"/>
              </a:rPr>
              <a:t>a</a:t>
            </a:r>
            <a:r>
              <a:rPr dirty="0" smtClean="0" sz="2000" spc="-94">
                <a:latin typeface="Calibri"/>
                <a:cs typeface="Calibri"/>
              </a:rPr>
              <a:t>K</a:t>
            </a:r>
            <a:r>
              <a:rPr dirty="0" smtClean="0" baseline="-21005" sz="1950" spc="0">
                <a:latin typeface="Calibri"/>
                <a:cs typeface="Calibri"/>
              </a:rPr>
              <a:t>w</a:t>
            </a:r>
            <a:r>
              <a:rPr dirty="0" smtClean="0" baseline="-21005" sz="1950" spc="30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=</a:t>
            </a:r>
            <a:r>
              <a:rPr dirty="0" smtClean="0" sz="2000" spc="0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9815629" y="596252"/>
            <a:ext cx="11628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372602" y="4011805"/>
            <a:ext cx="15681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202160" y="4011805"/>
            <a:ext cx="13164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744635" y="4069678"/>
            <a:ext cx="755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054894" y="4419239"/>
            <a:ext cx="72756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64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4585716" y="5750052"/>
            <a:ext cx="3621024" cy="960119"/>
          </a:xfrm>
          <a:custGeom>
            <a:avLst/>
            <a:gdLst/>
            <a:ahLst/>
            <a:cxnLst/>
            <a:rect l="l" t="t" r="r" b="b"/>
            <a:pathLst>
              <a:path w="3621024" h="960120">
                <a:moveTo>
                  <a:pt x="0" y="960120"/>
                </a:moveTo>
                <a:lnTo>
                  <a:pt x="3621024" y="960120"/>
                </a:lnTo>
                <a:lnTo>
                  <a:pt x="3621024" y="0"/>
                </a:lnTo>
                <a:lnTo>
                  <a:pt x="0" y="0"/>
                </a:lnTo>
                <a:lnTo>
                  <a:pt x="0" y="9601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4585716" y="5750052"/>
            <a:ext cx="3621024" cy="960119"/>
          </a:xfrm>
          <a:custGeom>
            <a:avLst/>
            <a:gdLst/>
            <a:ahLst/>
            <a:cxnLst/>
            <a:rect l="l" t="t" r="r" b="b"/>
            <a:pathLst>
              <a:path w="3621024" h="960120">
                <a:moveTo>
                  <a:pt x="0" y="960120"/>
                </a:moveTo>
                <a:lnTo>
                  <a:pt x="3621024" y="960120"/>
                </a:lnTo>
                <a:lnTo>
                  <a:pt x="3621024" y="0"/>
                </a:lnTo>
                <a:lnTo>
                  <a:pt x="0" y="0"/>
                </a:lnTo>
                <a:lnTo>
                  <a:pt x="0" y="96012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6829806" y="3224022"/>
            <a:ext cx="360045" cy="216026"/>
          </a:xfrm>
          <a:custGeom>
            <a:avLst/>
            <a:gdLst/>
            <a:ahLst/>
            <a:cxnLst/>
            <a:rect l="l" t="t" r="r" b="b"/>
            <a:pathLst>
              <a:path w="360045" h="216026">
                <a:moveTo>
                  <a:pt x="0" y="0"/>
                </a:moveTo>
                <a:lnTo>
                  <a:pt x="360045" y="216026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5961104" y="1916342"/>
            <a:ext cx="195056" cy="52078"/>
          </a:xfrm>
          <a:custGeom>
            <a:avLst/>
            <a:gdLst/>
            <a:ahLst/>
            <a:cxnLst/>
            <a:rect l="l" t="t" r="r" b="b"/>
            <a:pathLst>
              <a:path w="195056" h="52078">
                <a:moveTo>
                  <a:pt x="195056" y="52078"/>
                </a:moveTo>
                <a:lnTo>
                  <a:pt x="0" y="0"/>
                </a:lnTo>
                <a:lnTo>
                  <a:pt x="23575" y="52078"/>
                </a:lnTo>
                <a:lnTo>
                  <a:pt x="195056" y="520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404070" y="2005851"/>
            <a:ext cx="196811" cy="45890"/>
          </a:xfrm>
          <a:custGeom>
            <a:avLst/>
            <a:gdLst/>
            <a:ahLst/>
            <a:cxnLst/>
            <a:rect l="l" t="t" r="r" b="b"/>
            <a:pathLst>
              <a:path w="196811" h="45890">
                <a:moveTo>
                  <a:pt x="0" y="0"/>
                </a:moveTo>
                <a:lnTo>
                  <a:pt x="196811" y="45890"/>
                </a:lnTo>
                <a:lnTo>
                  <a:pt x="173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5413654" y="1959784"/>
            <a:ext cx="568780" cy="0"/>
          </a:xfrm>
          <a:custGeom>
            <a:avLst/>
            <a:gdLst/>
            <a:ahLst/>
            <a:cxnLst/>
            <a:rect l="l" t="t" r="r" b="b"/>
            <a:pathLst>
              <a:path w="568780" h="0">
                <a:moveTo>
                  <a:pt x="568780" y="0"/>
                </a:moveTo>
                <a:lnTo>
                  <a:pt x="0" y="0"/>
                </a:lnTo>
              </a:path>
            </a:pathLst>
          </a:custGeom>
          <a:ln w="19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5404069" y="1958656"/>
            <a:ext cx="580553" cy="0"/>
          </a:xfrm>
          <a:custGeom>
            <a:avLst/>
            <a:gdLst/>
            <a:ahLst/>
            <a:cxnLst/>
            <a:rect l="l" t="t" r="r" b="b"/>
            <a:pathLst>
              <a:path w="580553" h="0">
                <a:moveTo>
                  <a:pt x="0" y="0"/>
                </a:moveTo>
                <a:lnTo>
                  <a:pt x="580553" y="0"/>
                </a:lnTo>
              </a:path>
            </a:pathLst>
          </a:custGeom>
          <a:ln w="207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5583480" y="2016751"/>
            <a:ext cx="570436" cy="0"/>
          </a:xfrm>
          <a:custGeom>
            <a:avLst/>
            <a:gdLst/>
            <a:ahLst/>
            <a:cxnLst/>
            <a:rect l="l" t="t" r="r" b="b"/>
            <a:pathLst>
              <a:path w="570436" h="0">
                <a:moveTo>
                  <a:pt x="0" y="0"/>
                </a:moveTo>
                <a:lnTo>
                  <a:pt x="570436" y="0"/>
                </a:lnTo>
              </a:path>
            </a:pathLst>
          </a:custGeom>
          <a:ln w="19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5577305" y="2015775"/>
            <a:ext cx="578870" cy="0"/>
          </a:xfrm>
          <a:custGeom>
            <a:avLst/>
            <a:gdLst/>
            <a:ahLst/>
            <a:cxnLst/>
            <a:rect l="l" t="t" r="r" b="b"/>
            <a:pathLst>
              <a:path w="578870" h="0">
                <a:moveTo>
                  <a:pt x="0" y="0"/>
                </a:moveTo>
                <a:lnTo>
                  <a:pt x="578870" y="0"/>
                </a:lnTo>
              </a:path>
            </a:pathLst>
          </a:custGeom>
          <a:ln w="211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6133996" y="5299503"/>
            <a:ext cx="28877" cy="16214"/>
          </a:xfrm>
          <a:custGeom>
            <a:avLst/>
            <a:gdLst/>
            <a:ahLst/>
            <a:cxnLst/>
            <a:rect l="l" t="t" r="r" b="b"/>
            <a:pathLst>
              <a:path w="28877" h="16214">
                <a:moveTo>
                  <a:pt x="0" y="16214"/>
                </a:moveTo>
                <a:lnTo>
                  <a:pt x="28877" y="0"/>
                </a:lnTo>
              </a:path>
            </a:pathLst>
          </a:custGeom>
          <a:ln w="94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6162874" y="5304017"/>
            <a:ext cx="41508" cy="224620"/>
          </a:xfrm>
          <a:custGeom>
            <a:avLst/>
            <a:gdLst/>
            <a:ahLst/>
            <a:cxnLst/>
            <a:rect l="l" t="t" r="r" b="b"/>
            <a:pathLst>
              <a:path w="41508" h="224620">
                <a:moveTo>
                  <a:pt x="0" y="0"/>
                </a:moveTo>
                <a:lnTo>
                  <a:pt x="41508" y="224620"/>
                </a:lnTo>
              </a:path>
            </a:pathLst>
          </a:custGeom>
          <a:ln w="189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6209352" y="4925889"/>
            <a:ext cx="55043" cy="602748"/>
          </a:xfrm>
          <a:custGeom>
            <a:avLst/>
            <a:gdLst/>
            <a:ahLst/>
            <a:cxnLst/>
            <a:rect l="l" t="t" r="r" b="b"/>
            <a:pathLst>
              <a:path w="55043" h="602748">
                <a:moveTo>
                  <a:pt x="0" y="602748"/>
                </a:moveTo>
                <a:lnTo>
                  <a:pt x="55043" y="0"/>
                </a:lnTo>
              </a:path>
            </a:pathLst>
          </a:custGeom>
          <a:ln w="94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6264396" y="4925889"/>
            <a:ext cx="684960" cy="0"/>
          </a:xfrm>
          <a:custGeom>
            <a:avLst/>
            <a:gdLst/>
            <a:ahLst/>
            <a:cxnLst/>
            <a:rect l="l" t="t" r="r" b="b"/>
            <a:pathLst>
              <a:path w="684960" h="0">
                <a:moveTo>
                  <a:pt x="0" y="0"/>
                </a:moveTo>
                <a:lnTo>
                  <a:pt x="684960" y="0"/>
                </a:lnTo>
              </a:path>
            </a:pathLst>
          </a:custGeom>
          <a:ln w="94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37159" y="133205"/>
            <a:ext cx="5436870" cy="7924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8682">
              <a:lnSpc>
                <a:spcPts val="2650"/>
              </a:lnSpc>
              <a:spcBef>
                <a:spcPts val="132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S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olution</a:t>
            </a:r>
            <a:r>
              <a:rPr dirty="0" smtClean="0" baseline="1044" sz="3600" spc="9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d’une</a:t>
            </a:r>
            <a:endParaRPr sz="2400">
              <a:latin typeface="Segoe UI"/>
              <a:cs typeface="Segoe UI"/>
            </a:endParaRPr>
          </a:p>
          <a:p>
            <a:pPr marL="12700" marR="45719">
              <a:lnSpc>
                <a:spcPct val="101725"/>
              </a:lnSpc>
              <a:spcBef>
                <a:spcPts val="1194"/>
              </a:spcBef>
            </a:pPr>
            <a:r>
              <a:rPr dirty="0" smtClean="0" sz="1800" spc="-29">
                <a:latin typeface="Calibri"/>
                <a:cs typeface="Calibri"/>
              </a:rPr>
              <a:t>E</a:t>
            </a:r>
            <a:r>
              <a:rPr dirty="0" smtClean="0" sz="1800" spc="0">
                <a:latin typeface="Calibri"/>
                <a:cs typeface="Calibri"/>
              </a:rPr>
              <a:t>qu</a:t>
            </a:r>
            <a:r>
              <a:rPr dirty="0" smtClean="0" sz="1800" spc="-9">
                <a:latin typeface="Calibri"/>
                <a:cs typeface="Calibri"/>
              </a:rPr>
              <a:t>a</a:t>
            </a:r>
            <a:r>
              <a:rPr dirty="0" smtClean="0" sz="1800" spc="0">
                <a:latin typeface="Calibri"/>
                <a:cs typeface="Calibri"/>
              </a:rPr>
              <a:t>t</a:t>
            </a:r>
            <a:r>
              <a:rPr dirty="0" smtClean="0" sz="1800" spc="-9">
                <a:latin typeface="Calibri"/>
                <a:cs typeface="Calibri"/>
              </a:rPr>
              <a:t>i</a:t>
            </a:r>
            <a:r>
              <a:rPr dirty="0" smtClean="0" sz="1800" spc="0">
                <a:latin typeface="Calibri"/>
                <a:cs typeface="Calibri"/>
              </a:rPr>
              <a:t>on</a:t>
            </a:r>
            <a:r>
              <a:rPr dirty="0" smtClean="0" sz="1800" spc="1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du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4">
                <a:latin typeface="Calibri"/>
                <a:cs typeface="Calibri"/>
              </a:rPr>
              <a:t>s</a:t>
            </a:r>
            <a:r>
              <a:rPr dirty="0" smtClean="0" sz="1800" spc="0">
                <a:latin typeface="Calibri"/>
                <a:cs typeface="Calibri"/>
              </a:rPr>
              <a:t>e</a:t>
            </a:r>
            <a:r>
              <a:rPr dirty="0" smtClean="0" sz="1800" spc="-14">
                <a:latin typeface="Calibri"/>
                <a:cs typeface="Calibri"/>
              </a:rPr>
              <a:t>c</a:t>
            </a:r>
            <a:r>
              <a:rPr dirty="0" smtClean="0" sz="1800" spc="0">
                <a:latin typeface="Calibri"/>
                <a:cs typeface="Calibri"/>
              </a:rPr>
              <a:t>ond</a:t>
            </a:r>
            <a:r>
              <a:rPr dirty="0" smtClean="0" sz="1800" spc="1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d</a:t>
            </a:r>
            <a:r>
              <a:rPr dirty="0" smtClean="0" sz="1800" spc="4">
                <a:latin typeface="Calibri"/>
                <a:cs typeface="Calibri"/>
              </a:rPr>
              <a:t>e</a:t>
            </a:r>
            <a:r>
              <a:rPr dirty="0" smtClean="0" sz="1800" spc="0">
                <a:latin typeface="Calibri"/>
                <a:cs typeface="Calibri"/>
              </a:rPr>
              <a:t>g</a:t>
            </a:r>
            <a:r>
              <a:rPr dirty="0" smtClean="0" sz="1800" spc="-19">
                <a:latin typeface="Calibri"/>
                <a:cs typeface="Calibri"/>
              </a:rPr>
              <a:t>r</a:t>
            </a:r>
            <a:r>
              <a:rPr dirty="0" smtClean="0" sz="1800" spc="0">
                <a:latin typeface="Calibri"/>
                <a:cs typeface="Calibri"/>
              </a:rPr>
              <a:t>é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4">
                <a:latin typeface="Calibri"/>
                <a:cs typeface="Calibri"/>
              </a:rPr>
              <a:t>p</a:t>
            </a:r>
            <a:r>
              <a:rPr dirty="0" smtClean="0" sz="1800" spc="0">
                <a:latin typeface="Calibri"/>
                <a:cs typeface="Calibri"/>
              </a:rPr>
              <a:t>e</a:t>
            </a:r>
            <a:r>
              <a:rPr dirty="0" smtClean="0" sz="1800" spc="4">
                <a:latin typeface="Calibri"/>
                <a:cs typeface="Calibri"/>
              </a:rPr>
              <a:t>u</a:t>
            </a:r>
            <a:r>
              <a:rPr dirty="0" smtClean="0" sz="1800" spc="0">
                <a:latin typeface="Calibri"/>
                <a:cs typeface="Calibri"/>
              </a:rPr>
              <a:t>t</a:t>
            </a:r>
            <a:r>
              <a:rPr dirty="0" smtClean="0" sz="1800" spc="9">
                <a:latin typeface="Calibri"/>
                <a:cs typeface="Calibri"/>
              </a:rPr>
              <a:t> </a:t>
            </a:r>
            <a:r>
              <a:rPr dirty="0" smtClean="0" sz="1800" spc="-9">
                <a:latin typeface="Calibri"/>
                <a:cs typeface="Calibri"/>
              </a:rPr>
              <a:t>ê</a:t>
            </a:r>
            <a:r>
              <a:rPr dirty="0" smtClean="0" sz="1800" spc="0">
                <a:latin typeface="Calibri"/>
                <a:cs typeface="Calibri"/>
              </a:rPr>
              <a:t>t</a:t>
            </a:r>
            <a:r>
              <a:rPr dirty="0" smtClean="0" sz="1800" spc="-29">
                <a:latin typeface="Calibri"/>
                <a:cs typeface="Calibri"/>
              </a:rPr>
              <a:t>r</a:t>
            </a:r>
            <a:r>
              <a:rPr dirty="0" smtClean="0" sz="1800" spc="0">
                <a:latin typeface="Calibri"/>
                <a:cs typeface="Calibri"/>
              </a:rPr>
              <a:t>e</a:t>
            </a:r>
            <a:r>
              <a:rPr dirty="0" smtClean="0" sz="1800" spc="1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simpl</a:t>
            </a:r>
            <a:r>
              <a:rPr dirty="0" smtClean="0" sz="1800" spc="-4">
                <a:latin typeface="Calibri"/>
                <a:cs typeface="Calibri"/>
              </a:rPr>
              <a:t>i</a:t>
            </a:r>
            <a:r>
              <a:rPr dirty="0" smtClean="0" sz="1800" spc="0">
                <a:latin typeface="Calibri"/>
                <a:cs typeface="Calibri"/>
              </a:rPr>
              <a:t>fiée</a:t>
            </a:r>
            <a:r>
              <a:rPr dirty="0" smtClean="0" sz="1800" spc="19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87034" y="133205"/>
            <a:ext cx="244764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mon</a:t>
            </a:r>
            <a:r>
              <a:rPr dirty="0" smtClean="0" baseline="1044" sz="3600" spc="-9" b="1">
                <a:solidFill>
                  <a:srgbClr val="C00000"/>
                </a:solidFill>
                <a:latin typeface="Segoe UI"/>
                <a:cs typeface="Segoe UI"/>
              </a:rPr>
              <a:t>o</a:t>
            </a:r>
            <a:r>
              <a:rPr dirty="0" smtClean="0" baseline="1044" sz="3600" spc="-25" b="1">
                <a:solidFill>
                  <a:srgbClr val="C00000"/>
                </a:solidFill>
                <a:latin typeface="Segoe UI"/>
                <a:cs typeface="Segoe UI"/>
              </a:rPr>
              <a:t>b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ase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f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a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ible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19962" y="1136903"/>
            <a:ext cx="455143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 u="heavy">
                <a:solidFill>
                  <a:srgbClr val="0000FF"/>
                </a:solidFill>
                <a:latin typeface="Calibri"/>
                <a:cs typeface="Calibri"/>
              </a:rPr>
              <a:t>2è</a:t>
            </a:r>
            <a:r>
              <a:rPr dirty="0" smtClean="0" baseline="3034" sz="2700" spc="0" b="1" u="heavy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9" b="1" u="heavy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4" b="1" u="heavy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-29" b="1" u="heavy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29" b="1" u="heavy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 u="heavy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4" b="1" u="heavy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 b="1" u="heavy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-4" b="1" u="heavy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 u="heavy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 u="heavy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 b="1" u="heavy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 b="1" u="heavy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39" b="1" u="heavy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 u="heavy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 u="heavy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 b="1" u="heavy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 u="heavy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9" b="1" u="heavy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4" b="1" u="heavy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 u="heavy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19" b="1" u="heavy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 u="heavy">
                <a:solidFill>
                  <a:srgbClr val="0000FF"/>
                </a:solidFill>
                <a:latin typeface="Calibri"/>
                <a:cs typeface="Calibri"/>
              </a:rPr>
              <a:t>tion</a:t>
            </a:r>
            <a:r>
              <a:rPr dirty="0" smtClean="0" baseline="3034" sz="2700" spc="-4" b="1" u="heavy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9" b="1" u="heavy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 u="heavy">
                <a:solidFill>
                  <a:srgbClr val="0000FF"/>
                </a:solidFill>
                <a:latin typeface="Calibri"/>
                <a:cs typeface="Calibri"/>
              </a:rPr>
              <a:t>es</a:t>
            </a:r>
            <a:r>
              <a:rPr dirty="0" smtClean="0" baseline="3034" sz="2700" spc="-9" b="1" u="heavy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9" b="1" u="heavy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 b="1" u="heavy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4" b="1" u="heavy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 u="heavy">
                <a:solidFill>
                  <a:srgbClr val="0000FF"/>
                </a:solidFill>
                <a:latin typeface="Calibri"/>
                <a:cs typeface="Calibri"/>
              </a:rPr>
              <a:t>es</a:t>
            </a:r>
            <a:r>
              <a:rPr dirty="0" smtClean="0" baseline="3034" sz="2700" spc="-34" b="1" u="heavy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29" b="1" u="heavy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b="1" u="heavy">
                <a:solidFill>
                  <a:srgbClr val="0000FF"/>
                </a:solidFill>
                <a:latin typeface="Calibri"/>
                <a:cs typeface="Calibri"/>
              </a:rPr>
              <a:t>ai</a:t>
            </a:r>
            <a:r>
              <a:rPr dirty="0" smtClean="0" baseline="3034" sz="2700" spc="9" b="1" u="heavy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 b="1" u="heavy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9" b="1" u="heavy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 u="heavy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659564" y="1684321"/>
            <a:ext cx="126415" cy="169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dirty="0" smtClean="0" sz="1100" spc="0">
                <a:latin typeface="Symbol"/>
                <a:cs typeface="Symbol"/>
              </a:rPr>
              <a:t>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769504" y="1714793"/>
            <a:ext cx="1151569" cy="313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5"/>
              </a:lnSpc>
              <a:spcBef>
                <a:spcPts val="120"/>
              </a:spcBef>
            </a:pPr>
            <a:r>
              <a:rPr dirty="0" smtClean="0" baseline="7432" sz="2925" u="sng">
                <a:latin typeface="Times New Roman"/>
                <a:cs typeface="Times New Roman"/>
              </a:rPr>
              <a:t>[</a:t>
            </a:r>
            <a:r>
              <a:rPr dirty="0" smtClean="0" baseline="7432" sz="2925" spc="-384" u="sng">
                <a:latin typeface="Times New Roman"/>
                <a:cs typeface="Times New Roman"/>
              </a:rPr>
              <a:t> </a:t>
            </a:r>
            <a:r>
              <a:rPr dirty="0" smtClean="0" baseline="7432" sz="2925" spc="44" i="1" u="sng">
                <a:latin typeface="Times New Roman"/>
                <a:cs typeface="Times New Roman"/>
              </a:rPr>
              <a:t>B</a:t>
            </a:r>
            <a:r>
              <a:rPr dirty="0" smtClean="0" baseline="7432" sz="2925" spc="4" u="sng">
                <a:latin typeface="Times New Roman"/>
                <a:cs typeface="Times New Roman"/>
              </a:rPr>
              <a:t>]</a:t>
            </a:r>
            <a:r>
              <a:rPr dirty="0" smtClean="0" baseline="7432" sz="2925" spc="84" u="sng">
                <a:latin typeface="Times New Roman"/>
                <a:cs typeface="Times New Roman"/>
              </a:rPr>
              <a:t>[</a:t>
            </a:r>
            <a:r>
              <a:rPr dirty="0" smtClean="0" baseline="7432" sz="2925" spc="0" i="1" u="sng">
                <a:latin typeface="Times New Roman"/>
                <a:cs typeface="Times New Roman"/>
              </a:rPr>
              <a:t>H</a:t>
            </a:r>
            <a:r>
              <a:rPr dirty="0" smtClean="0" baseline="7432" sz="2925" spc="-354" i="1" u="sng">
                <a:latin typeface="Times New Roman"/>
                <a:cs typeface="Times New Roman"/>
              </a:rPr>
              <a:t> </a:t>
            </a:r>
            <a:r>
              <a:rPr dirty="0" smtClean="0" baseline="-13176" sz="1650" spc="-9" u="sng">
                <a:latin typeface="Times New Roman"/>
                <a:cs typeface="Times New Roman"/>
              </a:rPr>
              <a:t>3</a:t>
            </a:r>
            <a:r>
              <a:rPr dirty="0" smtClean="0" baseline="7432" sz="2925" spc="0" i="1" u="sng">
                <a:latin typeface="Times New Roman"/>
                <a:cs typeface="Times New Roman"/>
              </a:rPr>
              <a:t>O</a:t>
            </a:r>
            <a:r>
              <a:rPr dirty="0" smtClean="0" baseline="7432" sz="2925" spc="0" i="1" u="sng">
                <a:latin typeface="Times New Roman"/>
                <a:cs typeface="Times New Roman"/>
              </a:rPr>
              <a:t> </a:t>
            </a:r>
            <a:r>
              <a:rPr dirty="0" smtClean="0" baseline="7432" sz="2925" spc="31" i="1" u="sng">
                <a:latin typeface="Times New Roman"/>
                <a:cs typeface="Times New Roman"/>
              </a:rPr>
              <a:t> </a:t>
            </a:r>
            <a:r>
              <a:rPr dirty="0" smtClean="0" baseline="7432" sz="2925" spc="0" u="sng">
                <a:latin typeface="Times New Roman"/>
                <a:cs typeface="Times New Roman"/>
              </a:rPr>
              <a:t>]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32570" y="1770551"/>
            <a:ext cx="1373887" cy="366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30"/>
              </a:lnSpc>
              <a:spcBef>
                <a:spcPts val="141"/>
              </a:spcBef>
            </a:pPr>
            <a:r>
              <a:rPr dirty="0" smtClean="0" baseline="-4242" sz="3075" spc="25">
                <a:latin typeface="Arial"/>
                <a:cs typeface="Arial"/>
              </a:rPr>
              <a:t>B</a:t>
            </a:r>
            <a:r>
              <a:rPr dirty="0" smtClean="0" baseline="-4242" sz="3075" spc="-14">
                <a:latin typeface="Arial"/>
                <a:cs typeface="Arial"/>
              </a:rPr>
              <a:t>H</a:t>
            </a:r>
            <a:r>
              <a:rPr dirty="0" smtClean="0" baseline="30799" sz="2400" spc="0">
                <a:latin typeface="Arial"/>
                <a:cs typeface="Arial"/>
              </a:rPr>
              <a:t>+</a:t>
            </a:r>
            <a:r>
              <a:rPr dirty="0" smtClean="0" baseline="30799" sz="2400" spc="320">
                <a:latin typeface="Arial"/>
                <a:cs typeface="Arial"/>
              </a:rPr>
              <a:t> </a:t>
            </a:r>
            <a:r>
              <a:rPr dirty="0" smtClean="0" baseline="-4242" sz="3075" spc="0">
                <a:latin typeface="Arial"/>
                <a:cs typeface="Arial"/>
              </a:rPr>
              <a:t>+</a:t>
            </a:r>
            <a:r>
              <a:rPr dirty="0" smtClean="0" baseline="-4242" sz="3075" spc="74">
                <a:latin typeface="Arial"/>
                <a:cs typeface="Arial"/>
              </a:rPr>
              <a:t> </a:t>
            </a:r>
            <a:r>
              <a:rPr dirty="0" smtClean="0" baseline="-4242" sz="3075" spc="19">
                <a:latin typeface="Arial"/>
                <a:cs typeface="Arial"/>
              </a:rPr>
              <a:t>O</a:t>
            </a:r>
            <a:r>
              <a:rPr dirty="0" smtClean="0" baseline="-4242" sz="3075" spc="0">
                <a:latin typeface="Arial"/>
                <a:cs typeface="Arial"/>
              </a:rPr>
              <a:t>H</a:t>
            </a:r>
            <a:r>
              <a:rPr dirty="0" smtClean="0" baseline="30799" sz="2400" spc="0"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18918" y="1821279"/>
            <a:ext cx="1099570" cy="338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0"/>
              </a:lnSpc>
              <a:spcBef>
                <a:spcPts val="129"/>
              </a:spcBef>
            </a:pPr>
            <a:r>
              <a:rPr dirty="0" smtClean="0" baseline="7070" sz="3075" spc="0">
                <a:latin typeface="Arial"/>
                <a:cs typeface="Arial"/>
              </a:rPr>
              <a:t>B</a:t>
            </a:r>
            <a:r>
              <a:rPr dirty="0" smtClean="0" baseline="7070" sz="3075" spc="133">
                <a:latin typeface="Arial"/>
                <a:cs typeface="Arial"/>
              </a:rPr>
              <a:t> </a:t>
            </a:r>
            <a:r>
              <a:rPr dirty="0" smtClean="0" baseline="7070" sz="3075" spc="0">
                <a:latin typeface="Arial"/>
                <a:cs typeface="Arial"/>
              </a:rPr>
              <a:t>+</a:t>
            </a:r>
            <a:r>
              <a:rPr dirty="0" smtClean="0" baseline="7070" sz="3075" spc="89">
                <a:latin typeface="Arial"/>
                <a:cs typeface="Arial"/>
              </a:rPr>
              <a:t> </a:t>
            </a:r>
            <a:r>
              <a:rPr dirty="0" smtClean="0" baseline="7070" sz="3075" spc="-14">
                <a:latin typeface="Arial"/>
                <a:cs typeface="Arial"/>
              </a:rPr>
              <a:t>H</a:t>
            </a:r>
            <a:r>
              <a:rPr dirty="0" smtClean="0" baseline="-7246" sz="2400" spc="34">
                <a:latin typeface="Arial"/>
                <a:cs typeface="Arial"/>
              </a:rPr>
              <a:t>2</a:t>
            </a:r>
            <a:r>
              <a:rPr dirty="0" smtClean="0" baseline="7070" sz="3075" spc="0">
                <a:latin typeface="Arial"/>
                <a:cs typeface="Arial"/>
              </a:rPr>
              <a:t>O</a:t>
            </a:r>
            <a:endParaRPr sz="20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576541" y="1866977"/>
            <a:ext cx="198429" cy="272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dirty="0" smtClean="0" sz="1950" spc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38982" y="1870922"/>
            <a:ext cx="227655" cy="272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5"/>
              </a:lnSpc>
              <a:spcBef>
                <a:spcPts val="104"/>
              </a:spcBef>
            </a:pPr>
            <a:r>
              <a:rPr dirty="0" smtClean="0" sz="1950" spc="0" i="1">
                <a:latin typeface="Times New Roman"/>
                <a:cs typeface="Times New Roman"/>
              </a:rPr>
              <a:t>K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19244" y="2014919"/>
            <a:ext cx="119330" cy="169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0"/>
              </a:lnSpc>
              <a:spcBef>
                <a:spcPts val="62"/>
              </a:spcBef>
            </a:pPr>
            <a:r>
              <a:rPr dirty="0" smtClean="0" sz="1100" spc="0" i="1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81034" y="2033530"/>
            <a:ext cx="726360" cy="302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5"/>
              </a:lnSpc>
              <a:spcBef>
                <a:spcPts val="116"/>
              </a:spcBef>
            </a:pPr>
            <a:r>
              <a:rPr dirty="0" smtClean="0" baseline="-1486" sz="2925" spc="109">
                <a:latin typeface="Times New Roman"/>
                <a:cs typeface="Times New Roman"/>
              </a:rPr>
              <a:t>[</a:t>
            </a:r>
            <a:r>
              <a:rPr dirty="0" smtClean="0" baseline="-1486" sz="2925" spc="-4" i="1">
                <a:latin typeface="Times New Roman"/>
                <a:cs typeface="Times New Roman"/>
              </a:rPr>
              <a:t>B</a:t>
            </a:r>
            <a:r>
              <a:rPr dirty="0" smtClean="0" baseline="-1486" sz="2925" spc="0" i="1">
                <a:latin typeface="Times New Roman"/>
                <a:cs typeface="Times New Roman"/>
              </a:rPr>
              <a:t>H</a:t>
            </a:r>
            <a:r>
              <a:rPr dirty="0" smtClean="0" baseline="-1486" sz="2925" spc="-169" i="1">
                <a:latin typeface="Times New Roman"/>
                <a:cs typeface="Times New Roman"/>
              </a:rPr>
              <a:t> </a:t>
            </a:r>
            <a:r>
              <a:rPr dirty="0" smtClean="0" baseline="42049" sz="1650" spc="0">
                <a:latin typeface="Symbol"/>
                <a:cs typeface="Symbol"/>
              </a:rPr>
              <a:t></a:t>
            </a:r>
            <a:r>
              <a:rPr dirty="0" smtClean="0" baseline="44799" sz="1650" spc="-6">
                <a:latin typeface="Times New Roman"/>
                <a:cs typeface="Times New Roman"/>
              </a:rPr>
              <a:t> </a:t>
            </a:r>
            <a:r>
              <a:rPr dirty="0" smtClean="0" baseline="-1486" sz="2925" spc="0">
                <a:latin typeface="Times New Roman"/>
                <a:cs typeface="Times New Roman"/>
              </a:rPr>
              <a:t>]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32347" y="2606754"/>
            <a:ext cx="1375723" cy="260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95"/>
              </a:lnSpc>
              <a:spcBef>
                <a:spcPts val="99"/>
              </a:spcBef>
            </a:pPr>
            <a:r>
              <a:rPr dirty="0" smtClean="0" sz="1800" spc="0">
                <a:latin typeface="Arial"/>
                <a:cs typeface="Arial"/>
              </a:rPr>
              <a:t>[BH</a:t>
            </a:r>
            <a:r>
              <a:rPr dirty="0" smtClean="0" baseline="24156" sz="1800" spc="-4">
                <a:latin typeface="Arial"/>
                <a:cs typeface="Arial"/>
              </a:rPr>
              <a:t>+</a:t>
            </a:r>
            <a:r>
              <a:rPr dirty="0" smtClean="0" sz="1800" spc="0">
                <a:latin typeface="Arial"/>
                <a:cs typeface="Arial"/>
              </a:rPr>
              <a:t>]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[OH</a:t>
            </a:r>
            <a:r>
              <a:rPr dirty="0" smtClean="0" baseline="24156" sz="1800" spc="0">
                <a:latin typeface="Arial"/>
                <a:cs typeface="Arial"/>
              </a:rPr>
              <a:t>-</a:t>
            </a:r>
            <a:r>
              <a:rPr dirty="0" smtClean="0" sz="1800" spc="0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76120" y="2613588"/>
            <a:ext cx="377924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La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4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utr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-4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té</a:t>
            </a:r>
            <a:r>
              <a:rPr dirty="0" smtClean="0" sz="1800" spc="25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é</a:t>
            </a:r>
            <a:r>
              <a:rPr dirty="0" smtClean="0" sz="1800" spc="-9">
                <a:latin typeface="Arial"/>
                <a:cs typeface="Arial"/>
              </a:rPr>
              <a:t>l</a:t>
            </a:r>
            <a:r>
              <a:rPr dirty="0" smtClean="0" sz="1800" spc="0">
                <a:latin typeface="Arial"/>
                <a:cs typeface="Arial"/>
              </a:rPr>
              <a:t>ectri</a:t>
            </a:r>
            <a:r>
              <a:rPr dirty="0" smtClean="0" sz="1800" spc="-9">
                <a:latin typeface="Arial"/>
                <a:cs typeface="Arial"/>
              </a:rPr>
              <a:t>q</a:t>
            </a:r>
            <a:r>
              <a:rPr dirty="0" smtClean="0" sz="1800" spc="0">
                <a:latin typeface="Arial"/>
                <a:cs typeface="Arial"/>
              </a:rPr>
              <a:t>ue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de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la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sol</a:t>
            </a:r>
            <a:r>
              <a:rPr dirty="0" smtClean="0" sz="1800" spc="-9">
                <a:latin typeface="Arial"/>
                <a:cs typeface="Arial"/>
              </a:rPr>
              <a:t>u</a:t>
            </a:r>
            <a:r>
              <a:rPr dirty="0" smtClean="0" sz="1800" spc="0"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60847" y="2613588"/>
            <a:ext cx="12324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55563" y="3181556"/>
            <a:ext cx="593048" cy="260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95"/>
              </a:lnSpc>
              <a:spcBef>
                <a:spcPts val="99"/>
              </a:spcBef>
            </a:pPr>
            <a:r>
              <a:rPr dirty="0" smtClean="0" sz="1800" spc="0">
                <a:latin typeface="Arial"/>
                <a:cs typeface="Arial"/>
              </a:rPr>
              <a:t>[B</a:t>
            </a:r>
            <a:r>
              <a:rPr dirty="0" smtClean="0" sz="1800" spc="-4">
                <a:latin typeface="Arial"/>
                <a:cs typeface="Arial"/>
              </a:rPr>
              <a:t>H</a:t>
            </a:r>
            <a:r>
              <a:rPr dirty="0" smtClean="0" baseline="24156" sz="1800" spc="-4">
                <a:latin typeface="Arial"/>
                <a:cs typeface="Arial"/>
              </a:rPr>
              <a:t>+</a:t>
            </a:r>
            <a:r>
              <a:rPr dirty="0" smtClean="0" sz="1800" spc="0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06930" y="3188390"/>
            <a:ext cx="14029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ns</a:t>
            </a:r>
            <a:r>
              <a:rPr dirty="0" smtClean="0" sz="1800" spc="-9">
                <a:latin typeface="Arial"/>
                <a:cs typeface="Arial"/>
              </a:rPr>
              <a:t>e</a:t>
            </a:r>
            <a:r>
              <a:rPr dirty="0" smtClean="0" sz="1800" spc="0">
                <a:latin typeface="Arial"/>
                <a:cs typeface="Arial"/>
              </a:rPr>
              <a:t>rvati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16477" y="3188390"/>
            <a:ext cx="150743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de</a:t>
            </a:r>
            <a:r>
              <a:rPr dirty="0" smtClean="0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la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mati</a:t>
            </a:r>
            <a:r>
              <a:rPr dirty="0" smtClean="0" sz="1800" spc="-9">
                <a:latin typeface="Arial"/>
                <a:cs typeface="Arial"/>
              </a:rPr>
              <a:t>è</a:t>
            </a:r>
            <a:r>
              <a:rPr dirty="0" smtClean="0" sz="1800" spc="0">
                <a:latin typeface="Arial"/>
                <a:cs typeface="Arial"/>
              </a:rPr>
              <a:t>re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55184" y="3188390"/>
            <a:ext cx="513756" cy="306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5"/>
              </a:lnSpc>
              <a:spcBef>
                <a:spcPts val="118"/>
              </a:spcBef>
            </a:pPr>
            <a:r>
              <a:rPr dirty="0" smtClean="0" baseline="11273" sz="2700" spc="0">
                <a:latin typeface="Arial"/>
                <a:cs typeface="Arial"/>
              </a:rPr>
              <a:t>C</a:t>
            </a:r>
            <a:r>
              <a:rPr dirty="0" smtClean="0" baseline="-9662" sz="1800" spc="0">
                <a:latin typeface="Arial"/>
                <a:cs typeface="Arial"/>
              </a:rPr>
              <a:t>0</a:t>
            </a:r>
            <a:r>
              <a:rPr dirty="0" smtClean="0" baseline="-9662" sz="1800" spc="164">
                <a:latin typeface="Arial"/>
                <a:cs typeface="Arial"/>
              </a:rPr>
              <a:t> </a:t>
            </a:r>
            <a:r>
              <a:rPr dirty="0" smtClean="0" baseline="11273" sz="2700" spc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79235" y="3188390"/>
            <a:ext cx="1931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9839" y="3188390"/>
            <a:ext cx="3392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[B]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96632" y="3449501"/>
            <a:ext cx="1565596" cy="297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80"/>
              </a:lnSpc>
              <a:spcBef>
                <a:spcPts val="114"/>
              </a:spcBef>
            </a:pP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Si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20" sz="3000" spc="-4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&lt;&lt;1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2720" sz="3000" spc="-4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dirty="0" smtClean="0" baseline="2720" sz="3000" spc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dirty="0" smtClean="0" baseline="2730" sz="3000" spc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41753" y="3870991"/>
            <a:ext cx="117556" cy="1572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dirty="0" smtClean="0" sz="1000" spc="0">
                <a:latin typeface="Symbol"/>
                <a:cs typeface="Symbol"/>
              </a:rPr>
              <a:t>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64181" y="3898487"/>
            <a:ext cx="1026176" cy="289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00"/>
              </a:lnSpc>
              <a:spcBef>
                <a:spcPts val="110"/>
              </a:spcBef>
            </a:pPr>
            <a:r>
              <a:rPr dirty="0" smtClean="0" baseline="8282" sz="2625" spc="75" i="1" u="sng">
                <a:latin typeface="Times New Roman"/>
                <a:cs typeface="Times New Roman"/>
              </a:rPr>
              <a:t>C</a:t>
            </a:r>
            <a:r>
              <a:rPr dirty="0" smtClean="0" baseline="-11595" sz="1500" spc="0" u="sng">
                <a:latin typeface="Times New Roman"/>
                <a:cs typeface="Times New Roman"/>
              </a:rPr>
              <a:t>0</a:t>
            </a:r>
            <a:r>
              <a:rPr dirty="0" smtClean="0" baseline="-11595" sz="1500" spc="-80" u="sng">
                <a:latin typeface="Times New Roman"/>
                <a:cs typeface="Times New Roman"/>
              </a:rPr>
              <a:t> </a:t>
            </a:r>
            <a:r>
              <a:rPr dirty="0" smtClean="0" baseline="8282" sz="2625" spc="0" u="sng">
                <a:latin typeface="Times New Roman"/>
                <a:cs typeface="Times New Roman"/>
              </a:rPr>
              <a:t>[</a:t>
            </a:r>
            <a:r>
              <a:rPr dirty="0" smtClean="0" baseline="8282" sz="2625" spc="-344" u="sng">
                <a:latin typeface="Times New Roman"/>
                <a:cs typeface="Times New Roman"/>
              </a:rPr>
              <a:t> </a:t>
            </a:r>
            <a:r>
              <a:rPr dirty="0" smtClean="0" baseline="8282" sz="2625" spc="0" i="1" u="sng">
                <a:latin typeface="Times New Roman"/>
                <a:cs typeface="Times New Roman"/>
              </a:rPr>
              <a:t>H</a:t>
            </a:r>
            <a:r>
              <a:rPr dirty="0" smtClean="0" baseline="8282" sz="2625" spc="-259" i="1" u="sng">
                <a:latin typeface="Times New Roman"/>
                <a:cs typeface="Times New Roman"/>
              </a:rPr>
              <a:t> </a:t>
            </a:r>
            <a:r>
              <a:rPr dirty="0" smtClean="0" baseline="-11595" sz="1500" spc="0" u="sng">
                <a:latin typeface="Times New Roman"/>
                <a:cs typeface="Times New Roman"/>
              </a:rPr>
              <a:t>3</a:t>
            </a:r>
            <a:r>
              <a:rPr dirty="0" smtClean="0" baseline="-11595" sz="1500" spc="-204" u="sng">
                <a:latin typeface="Times New Roman"/>
                <a:cs typeface="Times New Roman"/>
              </a:rPr>
              <a:t> </a:t>
            </a:r>
            <a:r>
              <a:rPr dirty="0" smtClean="0" baseline="8282" sz="2625" spc="0" i="1" u="sng">
                <a:latin typeface="Times New Roman"/>
                <a:cs typeface="Times New Roman"/>
              </a:rPr>
              <a:t>O</a:t>
            </a:r>
            <a:r>
              <a:rPr dirty="0" smtClean="0" baseline="8282" sz="2625" spc="0" i="1" u="sng">
                <a:latin typeface="Times New Roman"/>
                <a:cs typeface="Times New Roman"/>
              </a:rPr>
              <a:t> </a:t>
            </a:r>
            <a:r>
              <a:rPr dirty="0" smtClean="0" baseline="8282" sz="2625" spc="161" i="1" u="sng">
                <a:latin typeface="Times New Roman"/>
                <a:cs typeface="Times New Roman"/>
              </a:rPr>
              <a:t> </a:t>
            </a:r>
            <a:r>
              <a:rPr dirty="0" smtClean="0" baseline="8282" sz="2625" spc="0" u="sng">
                <a:latin typeface="Times New Roman"/>
                <a:cs typeface="Times New Roman"/>
              </a:rPr>
              <a:t>]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36817" y="4044473"/>
            <a:ext cx="515928" cy="254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45"/>
              </a:lnSpc>
              <a:spcBef>
                <a:spcPts val="97"/>
              </a:spcBef>
            </a:pPr>
            <a:r>
              <a:rPr dirty="0" smtClean="0" sz="1750" spc="0" i="1">
                <a:latin typeface="Times New Roman"/>
                <a:cs typeface="Times New Roman"/>
              </a:rPr>
              <a:t>K</a:t>
            </a:r>
            <a:r>
              <a:rPr dirty="0" smtClean="0" sz="1750" spc="0" i="1">
                <a:latin typeface="Times New Roman"/>
                <a:cs typeface="Times New Roman"/>
              </a:rPr>
              <a:t>  </a:t>
            </a:r>
            <a:r>
              <a:rPr dirty="0" smtClean="0" sz="1750" spc="126" i="1">
                <a:latin typeface="Times New Roman"/>
                <a:cs typeface="Times New Roman"/>
              </a:rPr>
              <a:t> </a:t>
            </a:r>
            <a:r>
              <a:rPr dirty="0" smtClean="0" sz="1750" spc="0">
                <a:latin typeface="Symbol"/>
                <a:cs typeface="Symbol"/>
              </a:rPr>
              <a:t>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09599" y="4179906"/>
            <a:ext cx="111096" cy="1572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1000" spc="0" i="1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24821" y="4200721"/>
            <a:ext cx="692111" cy="278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5"/>
              </a:lnSpc>
              <a:spcBef>
                <a:spcPts val="106"/>
              </a:spcBef>
            </a:pPr>
            <a:r>
              <a:rPr dirty="0" smtClean="0" baseline="-1656" sz="2625" spc="-9">
                <a:latin typeface="Times New Roman"/>
                <a:cs typeface="Times New Roman"/>
              </a:rPr>
              <a:t>[</a:t>
            </a:r>
            <a:r>
              <a:rPr dirty="0" smtClean="0" baseline="-1656" sz="2625" spc="-9" i="1">
                <a:latin typeface="Times New Roman"/>
                <a:cs typeface="Times New Roman"/>
              </a:rPr>
              <a:t>O</a:t>
            </a:r>
            <a:r>
              <a:rPr dirty="0" smtClean="0" baseline="-1656" sz="2625" spc="0" i="1">
                <a:latin typeface="Times New Roman"/>
                <a:cs typeface="Times New Roman"/>
              </a:rPr>
              <a:t>H</a:t>
            </a:r>
            <a:r>
              <a:rPr dirty="0" smtClean="0" baseline="-1656" sz="2625" spc="-28" i="1">
                <a:latin typeface="Times New Roman"/>
                <a:cs typeface="Times New Roman"/>
              </a:rPr>
              <a:t> </a:t>
            </a:r>
            <a:r>
              <a:rPr dirty="0" smtClean="0" baseline="40813" sz="1500" spc="0">
                <a:latin typeface="Symbol"/>
                <a:cs typeface="Symbol"/>
              </a:rPr>
              <a:t></a:t>
            </a:r>
            <a:r>
              <a:rPr dirty="0" smtClean="0" baseline="43481" sz="1500" spc="41">
                <a:latin typeface="Times New Roman"/>
                <a:cs typeface="Times New Roman"/>
              </a:rPr>
              <a:t> </a:t>
            </a:r>
            <a:r>
              <a:rPr dirty="0" smtClean="0" baseline="-1656" sz="2625" spc="0">
                <a:latin typeface="Times New Roman"/>
                <a:cs typeface="Times New Roman"/>
              </a:rPr>
              <a:t>]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05904" y="4370959"/>
            <a:ext cx="121663" cy="159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5"/>
              </a:lnSpc>
              <a:spcBef>
                <a:spcPts val="59"/>
              </a:spcBef>
            </a:pPr>
            <a:r>
              <a:rPr dirty="0" smtClean="0" sz="1050" spc="0">
                <a:latin typeface="Symbol"/>
                <a:cs typeface="Symbol"/>
              </a:rPr>
              <a:t>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31644" y="4370959"/>
            <a:ext cx="121663" cy="159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5"/>
              </a:lnSpc>
              <a:spcBef>
                <a:spcPts val="59"/>
              </a:spcBef>
            </a:pPr>
            <a:r>
              <a:rPr dirty="0" smtClean="0" sz="1050" spc="0">
                <a:latin typeface="Symbol"/>
                <a:cs typeface="Symbol"/>
              </a:rPr>
              <a:t>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60135" y="4398699"/>
            <a:ext cx="337445" cy="293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30"/>
              </a:lnSpc>
              <a:spcBef>
                <a:spcPts val="111"/>
              </a:spcBef>
            </a:pPr>
            <a:r>
              <a:rPr dirty="0" smtClean="0" baseline="8052" sz="2700" spc="-19" i="1">
                <a:latin typeface="Times New Roman"/>
                <a:cs typeface="Times New Roman"/>
              </a:rPr>
              <a:t>K</a:t>
            </a:r>
            <a:r>
              <a:rPr dirty="0" smtClean="0" baseline="-11043" sz="1575" spc="0" i="1">
                <a:latin typeface="Times New Roman"/>
                <a:cs typeface="Times New Roman"/>
              </a:rPr>
              <a:t>W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24304" y="4395032"/>
            <a:ext cx="1553602" cy="297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dirty="0" smtClean="0" baseline="7557" sz="2700" spc="0">
                <a:latin typeface="Symbol"/>
                <a:cs typeface="Symbol"/>
              </a:rPr>
              <a:t></a:t>
            </a:r>
            <a:r>
              <a:rPr dirty="0" smtClean="0" baseline="8052" sz="2700" spc="-165">
                <a:latin typeface="Times New Roman"/>
                <a:cs typeface="Times New Roman"/>
              </a:rPr>
              <a:t> </a:t>
            </a:r>
            <a:r>
              <a:rPr dirty="0" smtClean="0" baseline="8052" sz="2700" spc="79">
                <a:latin typeface="Times New Roman"/>
                <a:cs typeface="Times New Roman"/>
              </a:rPr>
              <a:t>[</a:t>
            </a:r>
            <a:r>
              <a:rPr dirty="0" smtClean="0" baseline="8052" sz="2700" spc="79" i="1">
                <a:latin typeface="Times New Roman"/>
                <a:cs typeface="Times New Roman"/>
              </a:rPr>
              <a:t>H</a:t>
            </a:r>
            <a:r>
              <a:rPr dirty="0" smtClean="0" baseline="-13803" sz="1575" spc="-19">
                <a:latin typeface="Times New Roman"/>
                <a:cs typeface="Times New Roman"/>
              </a:rPr>
              <a:t>3</a:t>
            </a:r>
            <a:r>
              <a:rPr dirty="0" smtClean="0" baseline="8052" sz="2700" spc="0" i="1">
                <a:latin typeface="Times New Roman"/>
                <a:cs typeface="Times New Roman"/>
              </a:rPr>
              <a:t>O</a:t>
            </a:r>
            <a:r>
              <a:rPr dirty="0" smtClean="0" baseline="8052" sz="2700" spc="0" i="1">
                <a:latin typeface="Times New Roman"/>
                <a:cs typeface="Times New Roman"/>
              </a:rPr>
              <a:t> </a:t>
            </a:r>
            <a:r>
              <a:rPr dirty="0" smtClean="0" baseline="8052" sz="2700" spc="133" i="1">
                <a:latin typeface="Times New Roman"/>
                <a:cs typeface="Times New Roman"/>
              </a:rPr>
              <a:t> </a:t>
            </a:r>
            <a:r>
              <a:rPr dirty="0" smtClean="0" baseline="8052" sz="2700" spc="-9">
                <a:latin typeface="Times New Roman"/>
                <a:cs typeface="Times New Roman"/>
              </a:rPr>
              <a:t>]</a:t>
            </a:r>
            <a:r>
              <a:rPr dirty="0" smtClean="0" baseline="8052" sz="2700" spc="-54">
                <a:latin typeface="Times New Roman"/>
                <a:cs typeface="Times New Roman"/>
              </a:rPr>
              <a:t>[</a:t>
            </a:r>
            <a:r>
              <a:rPr dirty="0" smtClean="0" baseline="8052" sz="2700" spc="0" i="1">
                <a:latin typeface="Times New Roman"/>
                <a:cs typeface="Times New Roman"/>
              </a:rPr>
              <a:t>OH</a:t>
            </a:r>
            <a:r>
              <a:rPr dirty="0" smtClean="0" baseline="8052" sz="2700" spc="0" i="1">
                <a:latin typeface="Times New Roman"/>
                <a:cs typeface="Times New Roman"/>
              </a:rPr>
              <a:t> </a:t>
            </a:r>
            <a:r>
              <a:rPr dirty="0" smtClean="0" baseline="8052" sz="2700" spc="261" i="1">
                <a:latin typeface="Times New Roman"/>
                <a:cs typeface="Times New Roman"/>
              </a:rPr>
              <a:t> </a:t>
            </a:r>
            <a:r>
              <a:rPr dirty="0" smtClean="0" baseline="8052" sz="2700" spc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91849" y="4946315"/>
            <a:ext cx="653249" cy="252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14"/>
              </a:lnSpc>
              <a:spcBef>
                <a:spcPts val="95"/>
              </a:spcBef>
            </a:pPr>
            <a:r>
              <a:rPr dirty="0" smtClean="0" sz="1750" spc="-104" i="1" u="sng">
                <a:latin typeface="Times New Roman"/>
                <a:cs typeface="Times New Roman"/>
              </a:rPr>
              <a:t>Ka</a:t>
            </a:r>
            <a:r>
              <a:rPr dirty="0" smtClean="0" sz="1750" spc="-264" i="1" u="sng">
                <a:latin typeface="Times New Roman"/>
                <a:cs typeface="Times New Roman"/>
              </a:rPr>
              <a:t> </a:t>
            </a:r>
            <a:r>
              <a:rPr dirty="0" smtClean="0" sz="1750" spc="-4" u="sng">
                <a:latin typeface="Times New Roman"/>
                <a:cs typeface="Times New Roman"/>
              </a:rPr>
              <a:t>.</a:t>
            </a:r>
            <a:r>
              <a:rPr dirty="0" smtClean="0" sz="1750" spc="-104" i="1" u="sng">
                <a:latin typeface="Times New Roman"/>
                <a:cs typeface="Times New Roman"/>
              </a:rPr>
              <a:t>Kw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64258" y="5061352"/>
            <a:ext cx="953445" cy="2798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-1656" sz="2625" spc="100">
                <a:latin typeface="Times New Roman"/>
                <a:cs typeface="Times New Roman"/>
              </a:rPr>
              <a:t>[</a:t>
            </a:r>
            <a:r>
              <a:rPr dirty="0" smtClean="0" baseline="-1656" sz="2625" spc="0" i="1">
                <a:latin typeface="Times New Roman"/>
                <a:cs typeface="Times New Roman"/>
              </a:rPr>
              <a:t>H</a:t>
            </a:r>
            <a:r>
              <a:rPr dirty="0" smtClean="0" baseline="-1656" sz="2625" spc="354" i="1">
                <a:latin typeface="Times New Roman"/>
                <a:cs typeface="Times New Roman"/>
              </a:rPr>
              <a:t> </a:t>
            </a:r>
            <a:r>
              <a:rPr dirty="0" smtClean="0" baseline="-1656" sz="2625" spc="0" i="1">
                <a:latin typeface="Times New Roman"/>
                <a:cs typeface="Times New Roman"/>
              </a:rPr>
              <a:t>O</a:t>
            </a:r>
            <a:r>
              <a:rPr dirty="0" smtClean="0" baseline="-1656" sz="2625" spc="-269" i="1">
                <a:latin typeface="Times New Roman"/>
                <a:cs typeface="Times New Roman"/>
              </a:rPr>
              <a:t> </a:t>
            </a:r>
            <a:r>
              <a:rPr dirty="0" smtClean="0" baseline="38869" sz="1575" spc="0">
                <a:latin typeface="Symbol"/>
                <a:cs typeface="Symbol"/>
              </a:rPr>
              <a:t></a:t>
            </a:r>
            <a:r>
              <a:rPr dirty="0" smtClean="0" baseline="41411" sz="1575" spc="14">
                <a:latin typeface="Times New Roman"/>
                <a:cs typeface="Times New Roman"/>
              </a:rPr>
              <a:t> </a:t>
            </a:r>
            <a:r>
              <a:rPr dirty="0" smtClean="0" baseline="-1656" sz="2625" spc="0">
                <a:latin typeface="Times New Roman"/>
                <a:cs typeface="Times New Roman"/>
              </a:rPr>
              <a:t>]</a:t>
            </a:r>
            <a:r>
              <a:rPr dirty="0" smtClean="0" baseline="-1656" sz="2625" spc="-48">
                <a:latin typeface="Times New Roman"/>
                <a:cs typeface="Times New Roman"/>
              </a:rPr>
              <a:t> </a:t>
            </a:r>
            <a:r>
              <a:rPr dirty="0" smtClean="0" baseline="-1554" sz="2625" spc="0">
                <a:latin typeface="Symbol"/>
                <a:cs typeface="Symbol"/>
              </a:rPr>
              <a:t>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38595" y="5221470"/>
            <a:ext cx="111319" cy="157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5"/>
              </a:lnSpc>
              <a:spcBef>
                <a:spcPts val="58"/>
              </a:spcBef>
            </a:pPr>
            <a:r>
              <a:rPr dirty="0" smtClean="0" sz="1050" spc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4680" y="5265465"/>
            <a:ext cx="291437" cy="2904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5"/>
              </a:lnSpc>
              <a:spcBef>
                <a:spcPts val="110"/>
              </a:spcBef>
            </a:pPr>
            <a:r>
              <a:rPr dirty="0" smtClean="0" baseline="8282" sz="2625" spc="69" i="1">
                <a:latin typeface="Times New Roman"/>
                <a:cs typeface="Times New Roman"/>
              </a:rPr>
              <a:t>C</a:t>
            </a:r>
            <a:r>
              <a:rPr dirty="0" smtClean="0" baseline="-11043" sz="1575" spc="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76346" y="6302787"/>
            <a:ext cx="149428" cy="21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sz="1450" spc="0" i="1"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39654" y="6302787"/>
            <a:ext cx="149428" cy="2135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sz="1450" spc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5716" y="5750052"/>
            <a:ext cx="3621024" cy="960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1"/>
              </a:spcBef>
            </a:pPr>
            <a:endParaRPr sz="1000"/>
          </a:p>
          <a:p>
            <a:pPr marL="121637">
              <a:lnSpc>
                <a:spcPts val="4230"/>
              </a:lnSpc>
              <a:spcBef>
                <a:spcPts val="211"/>
              </a:spcBef>
            </a:pPr>
            <a:r>
              <a:rPr dirty="0" smtClean="0" baseline="-13641" sz="3825" spc="14" i="1">
                <a:latin typeface="Times New Roman"/>
                <a:cs typeface="Times New Roman"/>
              </a:rPr>
              <a:t>p</a:t>
            </a:r>
            <a:r>
              <a:rPr dirty="0" smtClean="0" baseline="-13641" sz="3825" spc="0" i="1">
                <a:latin typeface="Times New Roman"/>
                <a:cs typeface="Times New Roman"/>
              </a:rPr>
              <a:t>H</a:t>
            </a:r>
            <a:r>
              <a:rPr dirty="0" smtClean="0" baseline="-13641" sz="3825" spc="336" i="1">
                <a:latin typeface="Times New Roman"/>
                <a:cs typeface="Times New Roman"/>
              </a:rPr>
              <a:t> </a:t>
            </a:r>
            <a:r>
              <a:rPr dirty="0" smtClean="0" baseline="-12804" sz="3825" spc="0">
                <a:latin typeface="Symbol"/>
                <a:cs typeface="Symbol"/>
              </a:rPr>
              <a:t></a:t>
            </a:r>
            <a:r>
              <a:rPr dirty="0" smtClean="0" baseline="-13641" sz="3825" spc="-5">
                <a:latin typeface="Times New Roman"/>
                <a:cs typeface="Times New Roman"/>
              </a:rPr>
              <a:t> </a:t>
            </a:r>
            <a:r>
              <a:rPr dirty="0" smtClean="0" baseline="-13641" sz="3825" spc="0">
                <a:latin typeface="Times New Roman"/>
                <a:cs typeface="Times New Roman"/>
              </a:rPr>
              <a:t>7</a:t>
            </a:r>
            <a:r>
              <a:rPr dirty="0" smtClean="0" baseline="-13641" sz="3825" spc="-117">
                <a:latin typeface="Times New Roman"/>
                <a:cs typeface="Times New Roman"/>
              </a:rPr>
              <a:t> </a:t>
            </a:r>
            <a:r>
              <a:rPr dirty="0" smtClean="0" baseline="-12804" sz="3825" spc="0">
                <a:latin typeface="Symbol"/>
                <a:cs typeface="Symbol"/>
              </a:rPr>
              <a:t></a:t>
            </a:r>
            <a:r>
              <a:rPr dirty="0" smtClean="0" baseline="-13641" sz="3825" spc="12">
                <a:latin typeface="Times New Roman"/>
                <a:cs typeface="Times New Roman"/>
              </a:rPr>
              <a:t> </a:t>
            </a:r>
            <a:r>
              <a:rPr dirty="0" smtClean="0" baseline="22735" sz="3825" spc="-560">
                <a:latin typeface="Times New Roman"/>
                <a:cs typeface="Times New Roman"/>
              </a:rPr>
              <a:t> </a:t>
            </a:r>
            <a:r>
              <a:rPr dirty="0" smtClean="0" baseline="22735" sz="3825" spc="0" u="heavy">
                <a:latin typeface="Times New Roman"/>
                <a:cs typeface="Times New Roman"/>
              </a:rPr>
              <a:t>1</a:t>
            </a:r>
            <a:r>
              <a:rPr dirty="0" smtClean="0" baseline="22735" sz="3825" spc="-102">
                <a:latin typeface="Times New Roman"/>
                <a:cs typeface="Times New Roman"/>
              </a:rPr>
              <a:t> </a:t>
            </a:r>
            <a:r>
              <a:rPr dirty="0" smtClean="0" baseline="-13641" sz="3825" spc="0">
                <a:latin typeface="Times New Roman"/>
                <a:cs typeface="Times New Roman"/>
              </a:rPr>
              <a:t>(</a:t>
            </a:r>
            <a:r>
              <a:rPr dirty="0" smtClean="0" baseline="-13641" sz="3825" spc="-246">
                <a:latin typeface="Times New Roman"/>
                <a:cs typeface="Times New Roman"/>
              </a:rPr>
              <a:t> </a:t>
            </a:r>
            <a:r>
              <a:rPr dirty="0" smtClean="0" baseline="-13641" sz="3825" spc="14" i="1">
                <a:latin typeface="Times New Roman"/>
                <a:cs typeface="Times New Roman"/>
              </a:rPr>
              <a:t>p</a:t>
            </a:r>
            <a:r>
              <a:rPr dirty="0" smtClean="0" baseline="-13641" sz="3825" spc="0" i="1">
                <a:latin typeface="Times New Roman"/>
                <a:cs typeface="Times New Roman"/>
              </a:rPr>
              <a:t>K</a:t>
            </a:r>
            <a:r>
              <a:rPr dirty="0" smtClean="0" baseline="-13641" sz="3825" spc="0" i="1">
                <a:latin typeface="Times New Roman"/>
                <a:cs typeface="Times New Roman"/>
              </a:rPr>
              <a:t> </a:t>
            </a:r>
            <a:r>
              <a:rPr dirty="0" smtClean="0" baseline="-13641" sz="3825" spc="597" i="1">
                <a:latin typeface="Times New Roman"/>
                <a:cs typeface="Times New Roman"/>
              </a:rPr>
              <a:t> </a:t>
            </a:r>
            <a:r>
              <a:rPr dirty="0" smtClean="0" baseline="-12804" sz="3825" spc="0">
                <a:latin typeface="Symbol"/>
                <a:cs typeface="Symbol"/>
              </a:rPr>
              <a:t></a:t>
            </a:r>
            <a:r>
              <a:rPr dirty="0" smtClean="0" baseline="-13641" sz="3825" spc="-120">
                <a:latin typeface="Times New Roman"/>
                <a:cs typeface="Times New Roman"/>
              </a:rPr>
              <a:t> </a:t>
            </a:r>
            <a:r>
              <a:rPr dirty="0" smtClean="0" baseline="-13641" sz="3825" spc="-25">
                <a:latin typeface="Times New Roman"/>
                <a:cs typeface="Times New Roman"/>
              </a:rPr>
              <a:t>l</a:t>
            </a:r>
            <a:r>
              <a:rPr dirty="0" smtClean="0" baseline="-13641" sz="3825" spc="-69">
                <a:latin typeface="Times New Roman"/>
                <a:cs typeface="Times New Roman"/>
              </a:rPr>
              <a:t>o</a:t>
            </a:r>
            <a:r>
              <a:rPr dirty="0" smtClean="0" baseline="-13641" sz="3825" spc="0">
                <a:latin typeface="Times New Roman"/>
                <a:cs typeface="Times New Roman"/>
              </a:rPr>
              <a:t>g</a:t>
            </a:r>
            <a:r>
              <a:rPr dirty="0" smtClean="0" baseline="-13641" sz="3825" spc="-217">
                <a:latin typeface="Times New Roman"/>
                <a:cs typeface="Times New Roman"/>
              </a:rPr>
              <a:t> </a:t>
            </a:r>
            <a:r>
              <a:rPr dirty="0" smtClean="0" baseline="-13641" sz="3825" spc="0" i="1">
                <a:latin typeface="Times New Roman"/>
                <a:cs typeface="Times New Roman"/>
              </a:rPr>
              <a:t>c</a:t>
            </a:r>
            <a:r>
              <a:rPr dirty="0" smtClean="0" baseline="-13641" sz="3825" spc="543" i="1">
                <a:latin typeface="Times New Roman"/>
                <a:cs typeface="Times New Roman"/>
              </a:rPr>
              <a:t> </a:t>
            </a:r>
            <a:r>
              <a:rPr dirty="0" smtClean="0" baseline="-13641" sz="3825" spc="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  <a:p>
            <a:pPr marL="1372058" marR="2010816" algn="ctr">
              <a:lnSpc>
                <a:spcPts val="2285"/>
              </a:lnSpc>
            </a:pPr>
            <a:r>
              <a:rPr dirty="0" smtClean="0" baseline="2273" sz="3825" spc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263606" y="1181353"/>
            <a:ext cx="5137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887534" y="1181353"/>
            <a:ext cx="5109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657151" y="1786546"/>
            <a:ext cx="1255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332148" y="3953250"/>
            <a:ext cx="13073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401312" y="1421891"/>
            <a:ext cx="1656588" cy="576072"/>
          </a:xfrm>
          <a:custGeom>
            <a:avLst/>
            <a:gdLst/>
            <a:ahLst/>
            <a:cxnLst/>
            <a:rect l="l" t="t" r="r" b="b"/>
            <a:pathLst>
              <a:path w="1656588" h="576072">
                <a:moveTo>
                  <a:pt x="0" y="576072"/>
                </a:moveTo>
                <a:lnTo>
                  <a:pt x="1656588" y="576072"/>
                </a:lnTo>
                <a:lnTo>
                  <a:pt x="1656588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4401312" y="1421891"/>
            <a:ext cx="1656588" cy="576072"/>
          </a:xfrm>
          <a:custGeom>
            <a:avLst/>
            <a:gdLst/>
            <a:ahLst/>
            <a:cxnLst/>
            <a:rect l="l" t="t" r="r" b="b"/>
            <a:pathLst>
              <a:path w="1656588" h="576072">
                <a:moveTo>
                  <a:pt x="0" y="576072"/>
                </a:moveTo>
                <a:lnTo>
                  <a:pt x="1656588" y="576072"/>
                </a:lnTo>
                <a:lnTo>
                  <a:pt x="1656588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846752" y="3286767"/>
            <a:ext cx="161726" cy="42073"/>
          </a:xfrm>
          <a:custGeom>
            <a:avLst/>
            <a:gdLst/>
            <a:ahLst/>
            <a:cxnLst/>
            <a:rect l="l" t="t" r="r" b="b"/>
            <a:pathLst>
              <a:path w="161726" h="42073">
                <a:moveTo>
                  <a:pt x="161726" y="42073"/>
                </a:moveTo>
                <a:lnTo>
                  <a:pt x="0" y="0"/>
                </a:lnTo>
                <a:lnTo>
                  <a:pt x="19402" y="42073"/>
                </a:lnTo>
                <a:lnTo>
                  <a:pt x="161726" y="420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5361563" y="3361200"/>
            <a:ext cx="161721" cy="42069"/>
          </a:xfrm>
          <a:custGeom>
            <a:avLst/>
            <a:gdLst/>
            <a:ahLst/>
            <a:cxnLst/>
            <a:rect l="l" t="t" r="r" b="b"/>
            <a:pathLst>
              <a:path w="161721" h="42069">
                <a:moveTo>
                  <a:pt x="0" y="0"/>
                </a:moveTo>
                <a:lnTo>
                  <a:pt x="161721" y="42069"/>
                </a:lnTo>
                <a:lnTo>
                  <a:pt x="142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5364796" y="3322368"/>
            <a:ext cx="498122" cy="0"/>
          </a:xfrm>
          <a:custGeom>
            <a:avLst/>
            <a:gdLst/>
            <a:ahLst/>
            <a:cxnLst/>
            <a:rect l="l" t="t" r="r" b="b"/>
            <a:pathLst>
              <a:path w="498122" h="0">
                <a:moveTo>
                  <a:pt x="498122" y="0"/>
                </a:moveTo>
                <a:lnTo>
                  <a:pt x="0" y="0"/>
                </a:lnTo>
              </a:path>
            </a:pathLst>
          </a:custGeom>
          <a:ln w="66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361563" y="3320751"/>
            <a:ext cx="504596" cy="0"/>
          </a:xfrm>
          <a:custGeom>
            <a:avLst/>
            <a:gdLst/>
            <a:ahLst/>
            <a:cxnLst/>
            <a:rect l="l" t="t" r="r" b="b"/>
            <a:pathLst>
              <a:path w="504596" h="0">
                <a:moveTo>
                  <a:pt x="0" y="0"/>
                </a:moveTo>
                <a:lnTo>
                  <a:pt x="504596" y="0"/>
                </a:lnTo>
              </a:path>
            </a:pathLst>
          </a:custGeom>
          <a:ln w="174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5507118" y="3370908"/>
            <a:ext cx="498124" cy="0"/>
          </a:xfrm>
          <a:custGeom>
            <a:avLst/>
            <a:gdLst/>
            <a:ahLst/>
            <a:cxnLst/>
            <a:rect l="l" t="t" r="r" b="b"/>
            <a:pathLst>
              <a:path w="498124" h="0">
                <a:moveTo>
                  <a:pt x="0" y="0"/>
                </a:moveTo>
                <a:lnTo>
                  <a:pt x="498124" y="0"/>
                </a:lnTo>
              </a:path>
            </a:pathLst>
          </a:custGeom>
          <a:ln w="66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5503881" y="3369291"/>
            <a:ext cx="504596" cy="0"/>
          </a:xfrm>
          <a:custGeom>
            <a:avLst/>
            <a:gdLst/>
            <a:ahLst/>
            <a:cxnLst/>
            <a:rect l="l" t="t" r="r" b="b"/>
            <a:pathLst>
              <a:path w="504596" h="0">
                <a:moveTo>
                  <a:pt x="0" y="0"/>
                </a:moveTo>
                <a:lnTo>
                  <a:pt x="504596" y="0"/>
                </a:lnTo>
              </a:path>
            </a:pathLst>
          </a:custGeom>
          <a:ln w="174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5085765" y="5351844"/>
            <a:ext cx="176590" cy="94124"/>
          </a:xfrm>
          <a:custGeom>
            <a:avLst/>
            <a:gdLst/>
            <a:ahLst/>
            <a:cxnLst/>
            <a:rect l="l" t="t" r="r" b="b"/>
            <a:pathLst>
              <a:path w="176590" h="94124">
                <a:moveTo>
                  <a:pt x="176590" y="50609"/>
                </a:moveTo>
                <a:lnTo>
                  <a:pt x="0" y="0"/>
                </a:lnTo>
                <a:lnTo>
                  <a:pt x="21064" y="50609"/>
                </a:lnTo>
                <a:lnTo>
                  <a:pt x="0" y="94124"/>
                </a:lnTo>
                <a:lnTo>
                  <a:pt x="176590" y="50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567142" y="5406021"/>
            <a:ext cx="539898" cy="0"/>
          </a:xfrm>
          <a:custGeom>
            <a:avLst/>
            <a:gdLst/>
            <a:ahLst/>
            <a:cxnLst/>
            <a:rect l="l" t="t" r="r" b="b"/>
            <a:pathLst>
              <a:path w="539898" h="0">
                <a:moveTo>
                  <a:pt x="539898" y="0"/>
                </a:moveTo>
                <a:lnTo>
                  <a:pt x="0" y="0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556398" y="5400785"/>
            <a:ext cx="550431" cy="0"/>
          </a:xfrm>
          <a:custGeom>
            <a:avLst/>
            <a:gdLst/>
            <a:ahLst/>
            <a:cxnLst/>
            <a:rect l="l" t="t" r="r" b="b"/>
            <a:pathLst>
              <a:path w="550431" h="0">
                <a:moveTo>
                  <a:pt x="0" y="0"/>
                </a:moveTo>
                <a:lnTo>
                  <a:pt x="550431" y="0"/>
                </a:lnTo>
              </a:path>
            </a:pathLst>
          </a:custGeom>
          <a:ln w="1967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5387038" y="5842771"/>
            <a:ext cx="192107" cy="50014"/>
          </a:xfrm>
          <a:custGeom>
            <a:avLst/>
            <a:gdLst/>
            <a:ahLst/>
            <a:cxnLst/>
            <a:rect l="l" t="t" r="r" b="b"/>
            <a:pathLst>
              <a:path w="192107" h="50014">
                <a:moveTo>
                  <a:pt x="192107" y="50014"/>
                </a:moveTo>
                <a:lnTo>
                  <a:pt x="0" y="0"/>
                </a:lnTo>
                <a:lnTo>
                  <a:pt x="22815" y="50014"/>
                </a:lnTo>
                <a:lnTo>
                  <a:pt x="192107" y="500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002784" y="5930852"/>
            <a:ext cx="192088" cy="49575"/>
          </a:xfrm>
          <a:custGeom>
            <a:avLst/>
            <a:gdLst/>
            <a:ahLst/>
            <a:cxnLst/>
            <a:rect l="l" t="t" r="r" b="b"/>
            <a:pathLst>
              <a:path w="192088" h="49575">
                <a:moveTo>
                  <a:pt x="0" y="0"/>
                </a:moveTo>
                <a:lnTo>
                  <a:pt x="192088" y="49575"/>
                </a:lnTo>
                <a:lnTo>
                  <a:pt x="169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014499" y="5888586"/>
            <a:ext cx="395738" cy="0"/>
          </a:xfrm>
          <a:custGeom>
            <a:avLst/>
            <a:gdLst/>
            <a:ahLst/>
            <a:cxnLst/>
            <a:rect l="l" t="t" r="r" b="b"/>
            <a:pathLst>
              <a:path w="395738" h="0">
                <a:moveTo>
                  <a:pt x="395738" y="0"/>
                </a:moveTo>
                <a:lnTo>
                  <a:pt x="0" y="0"/>
                </a:lnTo>
              </a:path>
            </a:pathLst>
          </a:custGeom>
          <a:ln w="35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002784" y="5883046"/>
            <a:ext cx="407165" cy="0"/>
          </a:xfrm>
          <a:custGeom>
            <a:avLst/>
            <a:gdLst/>
            <a:ahLst/>
            <a:cxnLst/>
            <a:rect l="l" t="t" r="r" b="b"/>
            <a:pathLst>
              <a:path w="407165" h="0">
                <a:moveTo>
                  <a:pt x="0" y="0"/>
                </a:moveTo>
                <a:lnTo>
                  <a:pt x="407165" y="0"/>
                </a:lnTo>
              </a:path>
            </a:pathLst>
          </a:custGeom>
          <a:ln w="207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179478" y="5946124"/>
            <a:ext cx="395642" cy="0"/>
          </a:xfrm>
          <a:custGeom>
            <a:avLst/>
            <a:gdLst/>
            <a:ahLst/>
            <a:cxnLst/>
            <a:rect l="l" t="t" r="r" b="b"/>
            <a:pathLst>
              <a:path w="395642" h="0">
                <a:moveTo>
                  <a:pt x="0" y="0"/>
                </a:moveTo>
                <a:lnTo>
                  <a:pt x="395642" y="0"/>
                </a:lnTo>
              </a:path>
            </a:pathLst>
          </a:custGeom>
          <a:ln w="35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171904" y="5940370"/>
            <a:ext cx="407165" cy="0"/>
          </a:xfrm>
          <a:custGeom>
            <a:avLst/>
            <a:gdLst/>
            <a:ahLst/>
            <a:cxnLst/>
            <a:rect l="l" t="t" r="r" b="b"/>
            <a:pathLst>
              <a:path w="407165" h="0">
                <a:moveTo>
                  <a:pt x="0" y="0"/>
                </a:moveTo>
                <a:lnTo>
                  <a:pt x="407165" y="0"/>
                </a:lnTo>
              </a:path>
            </a:pathLst>
          </a:custGeom>
          <a:ln w="2030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99948" y="133205"/>
            <a:ext cx="5374081" cy="782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15893">
              <a:lnSpc>
                <a:spcPts val="2650"/>
              </a:lnSpc>
              <a:spcBef>
                <a:spcPts val="132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S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olution</a:t>
            </a:r>
            <a:r>
              <a:rPr dirty="0" smtClean="0" baseline="1044" sz="3600" spc="9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d’une</a:t>
            </a:r>
            <a:endParaRPr sz="2400">
              <a:latin typeface="Segoe UI"/>
              <a:cs typeface="Segoe UI"/>
            </a:endParaRPr>
          </a:p>
          <a:p>
            <a:pPr marL="12700" marR="45719">
              <a:lnSpc>
                <a:spcPct val="101725"/>
              </a:lnSpc>
              <a:spcBef>
                <a:spcPts val="1113"/>
              </a:spcBef>
            </a:pP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2è</a:t>
            </a:r>
            <a:r>
              <a:rPr dirty="0" smtClean="0" sz="1800" spc="-9" b="1" u="heavy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ap</a:t>
            </a:r>
            <a:r>
              <a:rPr dirty="0" smtClean="0" sz="1800" spc="9" b="1" u="heavy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mtClean="0" sz="1800" spc="-29" b="1" u="heavy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sz="1800" spc="-29" b="1" u="heavy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xim</a:t>
            </a:r>
            <a:r>
              <a:rPr dirty="0" smtClean="0" sz="1800" spc="-9" b="1" u="heavy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sz="1800" spc="-9" b="1" u="heavy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mtClean="0" sz="1800" spc="-34" b="1" u="heavy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4" b="1" u="heavy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iss</a:t>
            </a:r>
            <a:r>
              <a:rPr dirty="0" smtClean="0" sz="1800" spc="9" b="1" u="heavy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sz="1800" spc="-9" b="1" u="heavy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sz="1800" spc="-19" b="1" u="heavy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ti</a:t>
            </a:r>
            <a:r>
              <a:rPr dirty="0" smtClean="0" sz="1800" spc="-4" b="1" u="heavy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mtClean="0" sz="1800" spc="-4" b="1" u="heavy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4" b="1" u="heavy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dirty="0" smtClean="0" sz="1800" spc="-4" b="1" u="heavy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sz="1800" spc="-9" b="1" u="heavy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4" b="1" u="heavy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sz="1800" spc="-9" b="1" u="heavy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sz="1800" spc="-4" b="1" u="heavy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sz="1800" spc="-29" b="1" u="heavy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-29" b="1" u="heavy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ai</a:t>
            </a:r>
            <a:r>
              <a:rPr dirty="0" smtClean="0" sz="1800" spc="4" b="1" u="heavy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sz="1800" spc="4" b="1" u="heavy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sz="1800" spc="0" b="1" u="heavy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87034" y="133205"/>
            <a:ext cx="155488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mon</a:t>
            </a:r>
            <a:r>
              <a:rPr dirty="0" smtClean="0" baseline="1044" sz="3600" spc="-9" b="1">
                <a:solidFill>
                  <a:srgbClr val="C00000"/>
                </a:solidFill>
                <a:latin typeface="Segoe UI"/>
                <a:cs typeface="Segoe UI"/>
              </a:rPr>
              <a:t>o</a:t>
            </a:r>
            <a:r>
              <a:rPr dirty="0" smtClean="0" baseline="1044" sz="3600" spc="-25" b="1">
                <a:solidFill>
                  <a:srgbClr val="C00000"/>
                </a:solidFill>
                <a:latin typeface="Segoe UI"/>
                <a:cs typeface="Segoe UI"/>
              </a:rPr>
              <a:t>b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ase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54925" y="133205"/>
            <a:ext cx="87975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f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a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ible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6940" y="1051158"/>
            <a:ext cx="3642662" cy="270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Qu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nd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pu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-je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19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é</a:t>
            </a:r>
            <a:r>
              <a:rPr dirty="0" smtClean="0" baseline="1517" sz="2700" spc="-29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2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1" sz="2700" spc="4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dirty="0" smtClean="0" baseline="1517" sz="2700" spc="4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dirty="0" smtClean="0" baseline="1517" sz="27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1" sz="2700" spc="4">
                <a:solidFill>
                  <a:srgbClr val="FF0000"/>
                </a:solidFill>
                <a:latin typeface="Symbol"/>
                <a:cs typeface="Symbol"/>
              </a:rPr>
              <a:t></a:t>
            </a:r>
            <a:r>
              <a:rPr dirty="0" smtClean="0" baseline="1511" sz="2700" spc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dirty="0" smtClean="0" baseline="1517" sz="2700" spc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9948" y="2289302"/>
            <a:ext cx="417060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-50">
                <a:latin typeface="Calibri"/>
                <a:cs typeface="Calibri"/>
              </a:rPr>
              <a:t>x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-25">
                <a:latin typeface="Calibri"/>
                <a:cs typeface="Calibri"/>
              </a:rPr>
              <a:t>r</a:t>
            </a:r>
            <a:r>
              <a:rPr dirty="0" smtClean="0" baseline="3034" sz="2700" spc="-4">
                <a:latin typeface="Calibri"/>
                <a:cs typeface="Calibri"/>
              </a:rPr>
              <a:t>c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-4">
                <a:latin typeface="Calibri"/>
                <a:cs typeface="Calibri"/>
              </a:rPr>
              <a:t>c</a:t>
            </a:r>
            <a:r>
              <a:rPr dirty="0" smtClean="0" baseline="3034" sz="2700" spc="0">
                <a:latin typeface="Calibri"/>
                <a:cs typeface="Calibri"/>
              </a:rPr>
              <a:t>e:</a:t>
            </a:r>
            <a:r>
              <a:rPr dirty="0" smtClean="0" baseline="3034" sz="2700" spc="2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pH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solut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on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</a:t>
            </a:r>
            <a:r>
              <a:rPr dirty="0" smtClean="0" baseline="3034" sz="2700" spc="-39">
                <a:latin typeface="Calibri"/>
                <a:cs typeface="Calibri"/>
              </a:rPr>
              <a:t>’</a:t>
            </a:r>
            <a:r>
              <a:rPr dirty="0" smtClean="0" baseline="3034" sz="2700" spc="0">
                <a:latin typeface="Calibri"/>
                <a:cs typeface="Calibri"/>
              </a:rPr>
              <a:t>u</a:t>
            </a:r>
            <a:r>
              <a:rPr dirty="0" smtClean="0" baseline="3034" sz="2700" spc="4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mono</a:t>
            </a:r>
            <a:r>
              <a:rPr dirty="0" smtClean="0" baseline="3034" sz="2700" spc="4">
                <a:latin typeface="Calibri"/>
                <a:cs typeface="Calibri"/>
              </a:rPr>
              <a:t>b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4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-29">
                <a:latin typeface="Calibri"/>
                <a:cs typeface="Calibri"/>
              </a:rPr>
              <a:t>f</a:t>
            </a:r>
            <a:r>
              <a:rPr dirty="0" smtClean="0" baseline="3034" sz="2700" spc="0">
                <a:latin typeface="Calibri"/>
                <a:cs typeface="Calibri"/>
              </a:rPr>
              <a:t>aib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87907" y="2797903"/>
            <a:ext cx="23599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29037" y="2797903"/>
            <a:ext cx="5236092" cy="274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5"/>
              </a:lnSpc>
              <a:spcBef>
                <a:spcPts val="103"/>
              </a:spcBef>
            </a:pPr>
            <a:r>
              <a:rPr dirty="0" smtClean="0" baseline="9058" sz="2400" spc="0">
                <a:latin typeface="Arial"/>
                <a:cs typeface="Arial"/>
              </a:rPr>
              <a:t>A</a:t>
            </a:r>
            <a:r>
              <a:rPr dirty="0" smtClean="0" baseline="9058" sz="2400" spc="-90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298</a:t>
            </a:r>
            <a:r>
              <a:rPr dirty="0" smtClean="0" baseline="9058" sz="2400" spc="-26">
                <a:latin typeface="Arial"/>
                <a:cs typeface="Arial"/>
              </a:rPr>
              <a:t> </a:t>
            </a:r>
            <a:r>
              <a:rPr dirty="0" smtClean="0" baseline="9058" sz="2400" spc="4">
                <a:latin typeface="Arial"/>
                <a:cs typeface="Arial"/>
              </a:rPr>
              <a:t>K</a:t>
            </a:r>
            <a:r>
              <a:rPr dirty="0" smtClean="0" baseline="9058" sz="2400" spc="0">
                <a:latin typeface="Arial"/>
                <a:cs typeface="Arial"/>
              </a:rPr>
              <a:t>,</a:t>
            </a:r>
            <a:r>
              <a:rPr dirty="0" smtClean="0" baseline="9058" sz="2400" spc="-10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pH</a:t>
            </a:r>
            <a:r>
              <a:rPr dirty="0" smtClean="0" baseline="9058" sz="2400" spc="-10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d</a:t>
            </a:r>
            <a:r>
              <a:rPr dirty="0" smtClean="0" baseline="9058" sz="2400" spc="4">
                <a:latin typeface="Arial"/>
                <a:cs typeface="Arial"/>
              </a:rPr>
              <a:t>’</a:t>
            </a:r>
            <a:r>
              <a:rPr dirty="0" smtClean="0" baseline="9058" sz="2400" spc="0">
                <a:latin typeface="Arial"/>
                <a:cs typeface="Arial"/>
              </a:rPr>
              <a:t>une</a:t>
            </a:r>
            <a:r>
              <a:rPr dirty="0" smtClean="0" baseline="9058" sz="2400" spc="-49">
                <a:latin typeface="Arial"/>
                <a:cs typeface="Arial"/>
              </a:rPr>
              <a:t> </a:t>
            </a:r>
            <a:r>
              <a:rPr dirty="0" smtClean="0" baseline="9058" sz="2400" spc="4">
                <a:latin typeface="Arial"/>
                <a:cs typeface="Arial"/>
              </a:rPr>
              <a:t>s</a:t>
            </a:r>
            <a:r>
              <a:rPr dirty="0" smtClean="0" baseline="9058" sz="2400" spc="0">
                <a:latin typeface="Arial"/>
                <a:cs typeface="Arial"/>
              </a:rPr>
              <a:t>o</a:t>
            </a:r>
            <a:r>
              <a:rPr dirty="0" smtClean="0" baseline="9058" sz="2400" spc="4">
                <a:latin typeface="Arial"/>
                <a:cs typeface="Arial"/>
              </a:rPr>
              <a:t>l</a:t>
            </a:r>
            <a:r>
              <a:rPr dirty="0" smtClean="0" baseline="9058" sz="2400" spc="0">
                <a:latin typeface="Arial"/>
                <a:cs typeface="Arial"/>
              </a:rPr>
              <a:t>ut</a:t>
            </a:r>
            <a:r>
              <a:rPr dirty="0" smtClean="0" baseline="9058" sz="2400" spc="4">
                <a:latin typeface="Arial"/>
                <a:cs typeface="Arial"/>
              </a:rPr>
              <a:t>i</a:t>
            </a:r>
            <a:r>
              <a:rPr dirty="0" smtClean="0" baseline="9058" sz="2400" spc="0">
                <a:latin typeface="Arial"/>
                <a:cs typeface="Arial"/>
              </a:rPr>
              <a:t>on</a:t>
            </a:r>
            <a:r>
              <a:rPr dirty="0" smtClean="0" baseline="9058" sz="2400" spc="-65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de</a:t>
            </a:r>
            <a:r>
              <a:rPr dirty="0" smtClean="0" baseline="9058" sz="2400" spc="-7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N</a:t>
            </a:r>
            <a:r>
              <a:rPr dirty="0" smtClean="0" baseline="9058" sz="2400" spc="14">
                <a:latin typeface="Arial"/>
                <a:cs typeface="Arial"/>
              </a:rPr>
              <a:t>H</a:t>
            </a:r>
            <a:r>
              <a:rPr dirty="0" smtClean="0" baseline="-11043" sz="1575" spc="0">
                <a:latin typeface="Arial"/>
                <a:cs typeface="Arial"/>
              </a:rPr>
              <a:t>3</a:t>
            </a:r>
            <a:r>
              <a:rPr dirty="0" smtClean="0" baseline="-11043" sz="1575" spc="128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0,060</a:t>
            </a:r>
            <a:r>
              <a:rPr dirty="0" smtClean="0" baseline="9058" sz="2400" spc="-39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M</a:t>
            </a:r>
            <a:r>
              <a:rPr dirty="0" smtClean="0" baseline="9058" sz="2400" spc="1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(p</a:t>
            </a:r>
            <a:r>
              <a:rPr dirty="0" smtClean="0" baseline="9058" sz="2400" spc="4">
                <a:latin typeface="Arial"/>
                <a:cs typeface="Arial"/>
              </a:rPr>
              <a:t>K</a:t>
            </a:r>
            <a:r>
              <a:rPr dirty="0" smtClean="0" baseline="-11043" sz="1575" spc="-4">
                <a:latin typeface="Arial"/>
                <a:cs typeface="Arial"/>
              </a:rPr>
              <a:t>NH3</a:t>
            </a:r>
            <a:r>
              <a:rPr dirty="0" smtClean="0" baseline="9058" sz="2400" spc="0">
                <a:latin typeface="Arial"/>
                <a:cs typeface="Arial"/>
              </a:rPr>
              <a:t>=</a:t>
            </a:r>
            <a:r>
              <a:rPr dirty="0" smtClean="0" baseline="9058" sz="2400" spc="16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4,75)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33719" y="3223641"/>
            <a:ext cx="511639" cy="30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dirty="0" smtClean="0" baseline="9102" sz="2700" spc="0">
                <a:latin typeface="Calibri"/>
                <a:cs typeface="Calibri"/>
              </a:rPr>
              <a:t>N</a:t>
            </a:r>
            <a:r>
              <a:rPr dirty="0" smtClean="0" baseline="9102" sz="2700" spc="9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4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85584" y="3223641"/>
            <a:ext cx="618602" cy="265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4">
                <a:latin typeface="Calibri"/>
                <a:cs typeface="Calibri"/>
              </a:rPr>
              <a:t>H</a:t>
            </a:r>
            <a:r>
              <a:rPr dirty="0" smtClean="0" baseline="27306" sz="1800" spc="0"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38371" y="3235071"/>
            <a:ext cx="1128000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N</a:t>
            </a:r>
            <a:r>
              <a:rPr dirty="0" smtClean="0" baseline="10619" sz="2700" spc="-4">
                <a:latin typeface="Calibri"/>
                <a:cs typeface="Calibri"/>
              </a:rPr>
              <a:t>H</a:t>
            </a:r>
            <a:r>
              <a:rPr dirty="0" smtClean="0" baseline="-4551" sz="1800" spc="0">
                <a:latin typeface="Calibri"/>
                <a:cs typeface="Calibri"/>
              </a:rPr>
              <a:t>3</a:t>
            </a:r>
            <a:r>
              <a:rPr dirty="0" smtClean="0" baseline="-4551" sz="1800" spc="0">
                <a:latin typeface="Calibri"/>
                <a:cs typeface="Calibri"/>
              </a:rPr>
              <a:t>  </a:t>
            </a:r>
            <a:r>
              <a:rPr dirty="0" smtClean="0" baseline="-4551" sz="1800" spc="19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+</a:t>
            </a:r>
            <a:r>
              <a:rPr dirty="0" smtClean="0" baseline="10619" sz="2700" spc="0">
                <a:latin typeface="Calibri"/>
                <a:cs typeface="Calibri"/>
              </a:rPr>
              <a:t> </a:t>
            </a:r>
            <a:r>
              <a:rPr dirty="0" smtClean="0" baseline="10619" sz="2700" spc="14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H</a:t>
            </a:r>
            <a:r>
              <a:rPr dirty="0" smtClean="0" baseline="-4551" sz="1800" spc="4">
                <a:latin typeface="Calibri"/>
                <a:cs typeface="Calibri"/>
              </a:rPr>
              <a:t>2</a:t>
            </a:r>
            <a:r>
              <a:rPr dirty="0" smtClean="0" baseline="10619" sz="2700" spc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01901" y="3471806"/>
            <a:ext cx="172545" cy="248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9"/>
              </a:lnSpc>
              <a:spcBef>
                <a:spcPts val="94"/>
              </a:spcBef>
            </a:pPr>
            <a:r>
              <a:rPr dirty="0" smtClean="0" sz="1750" spc="0" u="sng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14902" y="3612191"/>
            <a:ext cx="339408" cy="248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9"/>
              </a:lnSpc>
              <a:spcBef>
                <a:spcPts val="94"/>
              </a:spcBef>
            </a:pPr>
            <a:r>
              <a:rPr dirty="0" smtClean="0" sz="1750" spc="9" i="1">
                <a:latin typeface="Times New Roman"/>
                <a:cs typeface="Times New Roman"/>
              </a:rPr>
              <a:t>pH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77071" y="3608628"/>
            <a:ext cx="2052160" cy="425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50"/>
              </a:lnSpc>
              <a:spcBef>
                <a:spcPts val="92"/>
              </a:spcBef>
            </a:pPr>
            <a:r>
              <a:rPr dirty="0" smtClean="0" baseline="-1554" sz="2625" spc="0">
                <a:latin typeface="Symbol"/>
                <a:cs typeface="Symbol"/>
              </a:rPr>
              <a:t></a:t>
            </a:r>
            <a:r>
              <a:rPr dirty="0" smtClean="0" baseline="-1656" sz="2625" spc="9">
                <a:latin typeface="Times New Roman"/>
                <a:cs typeface="Times New Roman"/>
              </a:rPr>
              <a:t> </a:t>
            </a:r>
            <a:r>
              <a:rPr dirty="0" smtClean="0" baseline="-1656" sz="2625" spc="0">
                <a:latin typeface="Times New Roman"/>
                <a:cs typeface="Times New Roman"/>
              </a:rPr>
              <a:t>7</a:t>
            </a:r>
            <a:r>
              <a:rPr dirty="0" smtClean="0" baseline="-1656" sz="2625" spc="-67">
                <a:latin typeface="Times New Roman"/>
                <a:cs typeface="Times New Roman"/>
              </a:rPr>
              <a:t> </a:t>
            </a:r>
            <a:r>
              <a:rPr dirty="0" smtClean="0" baseline="-1554" sz="2625" spc="0">
                <a:latin typeface="Symbol"/>
                <a:cs typeface="Symbol"/>
              </a:rPr>
              <a:t></a:t>
            </a:r>
            <a:r>
              <a:rPr dirty="0" smtClean="0" baseline="-1656" sz="2625" spc="0">
                <a:latin typeface="Times New Roman"/>
                <a:cs typeface="Times New Roman"/>
              </a:rPr>
              <a:t>   </a:t>
            </a:r>
            <a:r>
              <a:rPr dirty="0" smtClean="0" baseline="-1656" sz="2625" spc="19">
                <a:latin typeface="Times New Roman"/>
                <a:cs typeface="Times New Roman"/>
              </a:rPr>
              <a:t> </a:t>
            </a:r>
            <a:r>
              <a:rPr dirty="0" smtClean="0" baseline="-1656" sz="2625" spc="0">
                <a:latin typeface="Times New Roman"/>
                <a:cs typeface="Times New Roman"/>
              </a:rPr>
              <a:t>(</a:t>
            </a:r>
            <a:r>
              <a:rPr dirty="0" smtClean="0" baseline="-1656" sz="2625" spc="-163">
                <a:latin typeface="Times New Roman"/>
                <a:cs typeface="Times New Roman"/>
              </a:rPr>
              <a:t> </a:t>
            </a:r>
            <a:r>
              <a:rPr dirty="0" smtClean="0" baseline="-1656" sz="2625" spc="9" i="1">
                <a:latin typeface="Times New Roman"/>
                <a:cs typeface="Times New Roman"/>
              </a:rPr>
              <a:t>p</a:t>
            </a:r>
            <a:r>
              <a:rPr dirty="0" smtClean="0" baseline="-1656" sz="2625" spc="0" i="1">
                <a:latin typeface="Times New Roman"/>
                <a:cs typeface="Times New Roman"/>
              </a:rPr>
              <a:t>K</a:t>
            </a:r>
            <a:r>
              <a:rPr dirty="0" smtClean="0" baseline="-1656" sz="2625" spc="0" i="1">
                <a:latin typeface="Times New Roman"/>
                <a:cs typeface="Times New Roman"/>
              </a:rPr>
              <a:t>  </a:t>
            </a:r>
            <a:r>
              <a:rPr dirty="0" smtClean="0" baseline="-1656" sz="2625" spc="5" i="1">
                <a:latin typeface="Times New Roman"/>
                <a:cs typeface="Times New Roman"/>
              </a:rPr>
              <a:t> </a:t>
            </a:r>
            <a:r>
              <a:rPr dirty="0" smtClean="0" baseline="-1554" sz="2625" spc="0">
                <a:latin typeface="Symbol"/>
                <a:cs typeface="Symbol"/>
              </a:rPr>
              <a:t></a:t>
            </a:r>
            <a:r>
              <a:rPr dirty="0" smtClean="0" baseline="-1656" sz="2625" spc="-70">
                <a:latin typeface="Times New Roman"/>
                <a:cs typeface="Times New Roman"/>
              </a:rPr>
              <a:t> </a:t>
            </a:r>
            <a:r>
              <a:rPr dirty="0" smtClean="0" baseline="-1656" sz="2625" spc="-14">
                <a:latin typeface="Times New Roman"/>
                <a:cs typeface="Times New Roman"/>
              </a:rPr>
              <a:t>l</a:t>
            </a:r>
            <a:r>
              <a:rPr dirty="0" smtClean="0" baseline="-1656" sz="2625" spc="-50">
                <a:latin typeface="Times New Roman"/>
                <a:cs typeface="Times New Roman"/>
              </a:rPr>
              <a:t>o</a:t>
            </a:r>
            <a:r>
              <a:rPr dirty="0" smtClean="0" baseline="-1656" sz="2625" spc="0">
                <a:latin typeface="Times New Roman"/>
                <a:cs typeface="Times New Roman"/>
              </a:rPr>
              <a:t>g</a:t>
            </a:r>
            <a:r>
              <a:rPr dirty="0" smtClean="0" baseline="-1656" sz="2625" spc="-125">
                <a:latin typeface="Times New Roman"/>
                <a:cs typeface="Times New Roman"/>
              </a:rPr>
              <a:t> </a:t>
            </a:r>
            <a:r>
              <a:rPr dirty="0" smtClean="0" baseline="-1656" sz="2625" spc="39" i="1">
                <a:latin typeface="Times New Roman"/>
                <a:cs typeface="Times New Roman"/>
              </a:rPr>
              <a:t>c</a:t>
            </a:r>
            <a:r>
              <a:rPr dirty="0" smtClean="0" baseline="-28987" sz="1500" spc="0">
                <a:latin typeface="Times New Roman"/>
                <a:cs typeface="Times New Roman"/>
              </a:rPr>
              <a:t>0</a:t>
            </a:r>
            <a:r>
              <a:rPr dirty="0" smtClean="0" baseline="-28987" sz="1500" spc="35">
                <a:latin typeface="Times New Roman"/>
                <a:cs typeface="Times New Roman"/>
              </a:rPr>
              <a:t> </a:t>
            </a:r>
            <a:r>
              <a:rPr dirty="0" smtClean="0" baseline="-1656" sz="2625" spc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  <a:p>
            <a:pPr marL="541129" marR="39583">
              <a:lnSpc>
                <a:spcPts val="1435"/>
              </a:lnSpc>
            </a:pPr>
            <a:r>
              <a:rPr dirty="0" smtClean="0" baseline="3312" sz="2625" spc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3890" y="3648689"/>
            <a:ext cx="6816751" cy="9507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00626">
              <a:lnSpc>
                <a:spcPts val="2060"/>
              </a:lnSpc>
              <a:spcBef>
                <a:spcPts val="103"/>
              </a:spcBef>
            </a:pPr>
            <a:r>
              <a:rPr dirty="0" smtClean="0" baseline="1517" sz="2700" spc="0">
                <a:latin typeface="Calibri"/>
                <a:cs typeface="Calibri"/>
              </a:rPr>
              <a:t>(</a:t>
            </a:r>
            <a:r>
              <a:rPr dirty="0" smtClean="0" baseline="1517" sz="2700" spc="-4">
                <a:latin typeface="Calibri"/>
                <a:cs typeface="Calibri"/>
              </a:rPr>
              <a:t>1</a:t>
            </a:r>
            <a:r>
              <a:rPr dirty="0" smtClean="0" baseline="1517" sz="2700" spc="0">
                <a:latin typeface="Calibri"/>
                <a:cs typeface="Calibri"/>
              </a:rPr>
              <a:t>0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27306" sz="1800" spc="4">
                <a:latin typeface="Calibri"/>
                <a:cs typeface="Calibri"/>
              </a:rPr>
              <a:t>-</a:t>
            </a:r>
            <a:r>
              <a:rPr dirty="0" smtClean="0" baseline="27306" sz="1800" spc="0">
                <a:latin typeface="Calibri"/>
                <a:cs typeface="Calibri"/>
              </a:rPr>
              <a:t>4,</a:t>
            </a:r>
            <a:r>
              <a:rPr dirty="0" smtClean="0" baseline="27306" sz="1800" spc="4">
                <a:latin typeface="Calibri"/>
                <a:cs typeface="Calibri"/>
              </a:rPr>
              <a:t>7</a:t>
            </a:r>
            <a:r>
              <a:rPr dirty="0" smtClean="0" baseline="27306" sz="1800" spc="4">
                <a:latin typeface="Calibri"/>
                <a:cs typeface="Calibri"/>
              </a:rPr>
              <a:t>5</a:t>
            </a:r>
            <a:r>
              <a:rPr dirty="0" smtClean="0" baseline="1517" sz="2700" spc="0">
                <a:latin typeface="Calibri"/>
                <a:cs typeface="Calibri"/>
              </a:rPr>
              <a:t>)/</a:t>
            </a:r>
            <a:r>
              <a:rPr dirty="0" smtClean="0" baseline="1517" sz="2700" spc="-9">
                <a:latin typeface="Calibri"/>
                <a:cs typeface="Calibri"/>
              </a:rPr>
              <a:t>(</a:t>
            </a:r>
            <a:r>
              <a:rPr dirty="0" smtClean="0" baseline="1517" sz="2700" spc="0">
                <a:latin typeface="Calibri"/>
                <a:cs typeface="Calibri"/>
              </a:rPr>
              <a:t>0</a:t>
            </a:r>
            <a:r>
              <a:rPr dirty="0" smtClean="0" baseline="1517" sz="2700" spc="-4">
                <a:latin typeface="Calibri"/>
                <a:cs typeface="Calibri"/>
              </a:rPr>
              <a:t>,</a:t>
            </a:r>
            <a:r>
              <a:rPr dirty="0" smtClean="0" baseline="1517" sz="2700" spc="0">
                <a:latin typeface="Calibri"/>
                <a:cs typeface="Calibri"/>
              </a:rPr>
              <a:t>060)</a:t>
            </a:r>
            <a:r>
              <a:rPr dirty="0" smtClean="0" baseline="1517" sz="2700" spc="29">
                <a:latin typeface="Calibri"/>
                <a:cs typeface="Calibri"/>
              </a:rPr>
              <a:t> </a:t>
            </a:r>
            <a:r>
              <a:rPr dirty="0" smtClean="0" baseline="1511" sz="2700" spc="0">
                <a:latin typeface="Symbol"/>
                <a:cs typeface="Symbol"/>
              </a:rPr>
              <a:t></a:t>
            </a:r>
            <a:r>
              <a:rPr dirty="0" smtClean="0" baseline="1610" sz="2700" spc="-29">
                <a:latin typeface="Times New Roman"/>
                <a:cs typeface="Times New Roman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0</a:t>
            </a:r>
            <a:r>
              <a:rPr dirty="0" smtClean="0" baseline="1517" sz="2700" spc="-4">
                <a:latin typeface="Calibri"/>
                <a:cs typeface="Calibri"/>
              </a:rPr>
              <a:t>,</a:t>
            </a:r>
            <a:r>
              <a:rPr dirty="0" smtClean="0" baseline="1517" sz="2700" spc="0">
                <a:latin typeface="Calibri"/>
                <a:cs typeface="Calibri"/>
              </a:rPr>
              <a:t>01</a:t>
            </a:r>
            <a:endParaRPr sz="1800">
              <a:latin typeface="Calibri"/>
              <a:cs typeface="Calibri"/>
            </a:endParaRPr>
          </a:p>
          <a:p>
            <a:pPr marR="12700" algn="r">
              <a:lnSpc>
                <a:spcPct val="101725"/>
              </a:lnSpc>
              <a:spcBef>
                <a:spcPts val="723"/>
              </a:spcBef>
            </a:pPr>
            <a:r>
              <a:rPr dirty="0" smtClean="0" sz="1800" spc="0">
                <a:latin typeface="Calibri"/>
                <a:cs typeface="Calibri"/>
              </a:rPr>
              <a:t>pH</a:t>
            </a:r>
            <a:r>
              <a:rPr dirty="0" smtClean="0" sz="1800" spc="9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=</a:t>
            </a:r>
            <a:r>
              <a:rPr dirty="0" smtClean="0" sz="1800" spc="1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11</a:t>
            </a:r>
            <a:r>
              <a:rPr dirty="0" smtClean="0" sz="1800" spc="-4">
                <a:latin typeface="Calibri"/>
                <a:cs typeface="Calibri"/>
              </a:rPr>
              <a:t>,</a:t>
            </a:r>
            <a:r>
              <a:rPr dirty="0" smtClean="0" sz="1800" spc="0">
                <a:latin typeface="Calibri"/>
                <a:cs typeface="Calibri"/>
              </a:rPr>
              <a:t>01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35"/>
              </a:spcBef>
            </a:pPr>
            <a:r>
              <a:rPr dirty="0" smtClean="0" sz="1800" spc="-44">
                <a:latin typeface="Calibri"/>
                <a:cs typeface="Calibri"/>
              </a:rPr>
              <a:t>A</a:t>
            </a:r>
            <a:r>
              <a:rPr dirty="0" smtClean="0" sz="1800" spc="-25">
                <a:latin typeface="Calibri"/>
                <a:cs typeface="Calibri"/>
              </a:rPr>
              <a:t>t</a:t>
            </a:r>
            <a:r>
              <a:rPr dirty="0" smtClean="0" sz="1800" spc="-25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e</a:t>
            </a:r>
            <a:r>
              <a:rPr dirty="0" smtClean="0" sz="1800" spc="-4">
                <a:latin typeface="Calibri"/>
                <a:cs typeface="Calibri"/>
              </a:rPr>
              <a:t>n</a:t>
            </a:r>
            <a:r>
              <a:rPr dirty="0" smtClean="0" sz="1800" spc="0">
                <a:latin typeface="Calibri"/>
                <a:cs typeface="Calibri"/>
              </a:rPr>
              <a:t>t</a:t>
            </a:r>
            <a:r>
              <a:rPr dirty="0" smtClean="0" sz="1800" spc="-9">
                <a:latin typeface="Calibri"/>
                <a:cs typeface="Calibri"/>
              </a:rPr>
              <a:t>i</a:t>
            </a:r>
            <a:r>
              <a:rPr dirty="0" smtClean="0" sz="1800" spc="0">
                <a:latin typeface="Calibri"/>
                <a:cs typeface="Calibri"/>
              </a:rPr>
              <a:t>on,</a:t>
            </a:r>
            <a:r>
              <a:rPr dirty="0" smtClean="0" sz="1800" spc="4">
                <a:latin typeface="Calibri"/>
                <a:cs typeface="Calibri"/>
              </a:rPr>
              <a:t> </a:t>
            </a:r>
            <a:r>
              <a:rPr dirty="0" smtClean="0" sz="1800" spc="-19">
                <a:latin typeface="Calibri"/>
                <a:cs typeface="Calibri"/>
              </a:rPr>
              <a:t>c</a:t>
            </a:r>
            <a:r>
              <a:rPr dirty="0" smtClean="0" sz="1800" spc="0">
                <a:latin typeface="Calibri"/>
                <a:cs typeface="Calibri"/>
              </a:rPr>
              <a:t>a</a:t>
            </a:r>
            <a:r>
              <a:rPr dirty="0" smtClean="0" sz="1800" spc="-34">
                <a:latin typeface="Calibri"/>
                <a:cs typeface="Calibri"/>
              </a:rPr>
              <a:t>r</a:t>
            </a:r>
            <a:r>
              <a:rPr dirty="0" smtClean="0" sz="1800" spc="0">
                <a:latin typeface="Calibri"/>
                <a:cs typeface="Calibri"/>
              </a:rPr>
              <a:t>ac</a:t>
            </a:r>
            <a:r>
              <a:rPr dirty="0" smtClean="0" sz="1800" spc="-29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è</a:t>
            </a:r>
            <a:r>
              <a:rPr dirty="0" smtClean="0" sz="1800" spc="-25">
                <a:latin typeface="Calibri"/>
                <a:cs typeface="Calibri"/>
              </a:rPr>
              <a:t>r</a:t>
            </a:r>
            <a:r>
              <a:rPr dirty="0" smtClean="0" sz="1800" spc="0">
                <a:latin typeface="Calibri"/>
                <a:cs typeface="Calibri"/>
              </a:rPr>
              <a:t>e</a:t>
            </a:r>
            <a:r>
              <a:rPr dirty="0" smtClean="0" sz="1800" spc="29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ba</a:t>
            </a:r>
            <a:r>
              <a:rPr dirty="0" smtClean="0" sz="1800" spc="4">
                <a:latin typeface="Calibri"/>
                <a:cs typeface="Calibri"/>
              </a:rPr>
              <a:t>s</a:t>
            </a:r>
            <a:r>
              <a:rPr dirty="0" smtClean="0" sz="1800" spc="-4">
                <a:latin typeface="Calibri"/>
                <a:cs typeface="Calibri"/>
              </a:rPr>
              <a:t>i</a:t>
            </a:r>
            <a:r>
              <a:rPr dirty="0" smtClean="0" sz="1800" spc="0">
                <a:latin typeface="Calibri"/>
                <a:cs typeface="Calibri"/>
              </a:rPr>
              <a:t>que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«</a:t>
            </a:r>
            <a:r>
              <a:rPr dirty="0" smtClean="0" sz="1800" spc="29">
                <a:latin typeface="Calibri"/>
                <a:cs typeface="Calibri"/>
              </a:rPr>
              <a:t> </a:t>
            </a:r>
            <a:r>
              <a:rPr dirty="0" smtClean="0" sz="1800" spc="-19">
                <a:latin typeface="Calibri"/>
                <a:cs typeface="Calibri"/>
              </a:rPr>
              <a:t>c</a:t>
            </a:r>
            <a:r>
              <a:rPr dirty="0" smtClean="0" sz="1800" spc="0">
                <a:latin typeface="Calibri"/>
                <a:cs typeface="Calibri"/>
              </a:rPr>
              <a:t>aché</a:t>
            </a:r>
            <a:r>
              <a:rPr dirty="0" smtClean="0" sz="1800" spc="19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»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4">
                <a:latin typeface="Calibri"/>
                <a:cs typeface="Calibri"/>
              </a:rPr>
              <a:t>p</a:t>
            </a:r>
            <a:r>
              <a:rPr dirty="0" smtClean="0" sz="1800" spc="0">
                <a:latin typeface="Calibri"/>
                <a:cs typeface="Calibri"/>
              </a:rPr>
              <a:t>ar</a:t>
            </a:r>
            <a:r>
              <a:rPr dirty="0" smtClean="0" sz="1800" spc="9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un</a:t>
            </a:r>
            <a:r>
              <a:rPr dirty="0" smtClean="0" sz="1800" spc="1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s</a:t>
            </a:r>
            <a:r>
              <a:rPr dirty="0" smtClean="0" sz="1800" spc="4">
                <a:latin typeface="Calibri"/>
                <a:cs typeface="Calibri"/>
              </a:rPr>
              <a:t>e</a:t>
            </a:r>
            <a:r>
              <a:rPr dirty="0" smtClean="0" sz="1800" spc="0">
                <a:latin typeface="Calibri"/>
                <a:cs typeface="Calibri"/>
              </a:rPr>
              <a:t>l</a:t>
            </a:r>
            <a:r>
              <a:rPr dirty="0" smtClean="0" sz="1800" spc="-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56729" y="3661791"/>
            <a:ext cx="32889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4">
                <a:solidFill>
                  <a:srgbClr val="FF0000"/>
                </a:solidFill>
                <a:latin typeface="Calibri"/>
                <a:cs typeface="Calibri"/>
              </a:rPr>
              <a:t>OK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55057" y="3742489"/>
            <a:ext cx="111183" cy="155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0"/>
              </a:lnSpc>
              <a:spcBef>
                <a:spcPts val="57"/>
              </a:spcBef>
            </a:pPr>
            <a:r>
              <a:rPr dirty="0" smtClean="0" sz="1000" spc="0" i="1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0922" y="4771572"/>
            <a:ext cx="4176208" cy="295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5"/>
              </a:lnSpc>
              <a:spcBef>
                <a:spcPts val="113"/>
              </a:spcBef>
            </a:pPr>
            <a:r>
              <a:rPr dirty="0" smtClean="0" baseline="8052" sz="2700" spc="0">
                <a:latin typeface="Arial"/>
                <a:cs typeface="Arial"/>
              </a:rPr>
              <a:t>2)</a:t>
            </a:r>
            <a:r>
              <a:rPr dirty="0" smtClean="0" baseline="8052" sz="2700" spc="398">
                <a:latin typeface="Arial"/>
                <a:cs typeface="Arial"/>
              </a:rPr>
              <a:t> </a:t>
            </a:r>
            <a:r>
              <a:rPr dirty="0" smtClean="0" baseline="8052" sz="2700" spc="0">
                <a:latin typeface="Arial"/>
                <a:cs typeface="Arial"/>
              </a:rPr>
              <a:t>A</a:t>
            </a:r>
            <a:r>
              <a:rPr dirty="0" smtClean="0" baseline="8052" sz="2700" spc="-94">
                <a:latin typeface="Arial"/>
                <a:cs typeface="Arial"/>
              </a:rPr>
              <a:t> </a:t>
            </a:r>
            <a:r>
              <a:rPr dirty="0" smtClean="0" baseline="8052" sz="2700" spc="0">
                <a:latin typeface="Arial"/>
                <a:cs typeface="Arial"/>
              </a:rPr>
              <a:t>2</a:t>
            </a:r>
            <a:r>
              <a:rPr dirty="0" smtClean="0" baseline="8052" sz="2700" spc="-4">
                <a:latin typeface="Arial"/>
                <a:cs typeface="Arial"/>
              </a:rPr>
              <a:t>9</a:t>
            </a:r>
            <a:r>
              <a:rPr dirty="0" smtClean="0" baseline="8052" sz="2700" spc="0">
                <a:latin typeface="Arial"/>
                <a:cs typeface="Arial"/>
              </a:rPr>
              <a:t>8</a:t>
            </a:r>
            <a:r>
              <a:rPr dirty="0" smtClean="0" baseline="8052" sz="2700" spc="0">
                <a:latin typeface="Arial"/>
                <a:cs typeface="Arial"/>
              </a:rPr>
              <a:t> </a:t>
            </a:r>
            <a:r>
              <a:rPr dirty="0" smtClean="0" baseline="8052" sz="2700" spc="0">
                <a:latin typeface="Arial"/>
                <a:cs typeface="Arial"/>
              </a:rPr>
              <a:t>K,</a:t>
            </a:r>
            <a:r>
              <a:rPr dirty="0" smtClean="0" baseline="8052" sz="2700" spc="4">
                <a:latin typeface="Arial"/>
                <a:cs typeface="Arial"/>
              </a:rPr>
              <a:t> </a:t>
            </a:r>
            <a:r>
              <a:rPr dirty="0" smtClean="0" baseline="8052" sz="2700" spc="0">
                <a:latin typeface="Arial"/>
                <a:cs typeface="Arial"/>
              </a:rPr>
              <a:t>pH</a:t>
            </a:r>
            <a:r>
              <a:rPr dirty="0" smtClean="0" baseline="8052" sz="2700" spc="-4">
                <a:latin typeface="Arial"/>
                <a:cs typeface="Arial"/>
              </a:rPr>
              <a:t> </a:t>
            </a:r>
            <a:r>
              <a:rPr dirty="0" smtClean="0" baseline="8052" sz="2700" spc="0">
                <a:latin typeface="Arial"/>
                <a:cs typeface="Arial"/>
              </a:rPr>
              <a:t>d’</a:t>
            </a:r>
            <a:r>
              <a:rPr dirty="0" smtClean="0" baseline="8052" sz="2700" spc="-9">
                <a:latin typeface="Arial"/>
                <a:cs typeface="Arial"/>
              </a:rPr>
              <a:t>u</a:t>
            </a:r>
            <a:r>
              <a:rPr dirty="0" smtClean="0" baseline="8052" sz="2700" spc="0">
                <a:latin typeface="Arial"/>
                <a:cs typeface="Arial"/>
              </a:rPr>
              <a:t>ne</a:t>
            </a:r>
            <a:r>
              <a:rPr dirty="0" smtClean="0" baseline="8052" sz="2700" spc="4">
                <a:latin typeface="Arial"/>
                <a:cs typeface="Arial"/>
              </a:rPr>
              <a:t> </a:t>
            </a:r>
            <a:r>
              <a:rPr dirty="0" smtClean="0" baseline="8052" sz="2700" spc="0">
                <a:latin typeface="Arial"/>
                <a:cs typeface="Arial"/>
              </a:rPr>
              <a:t>so</a:t>
            </a:r>
            <a:r>
              <a:rPr dirty="0" smtClean="0" baseline="8052" sz="2700" spc="-9">
                <a:latin typeface="Arial"/>
                <a:cs typeface="Arial"/>
              </a:rPr>
              <a:t>l</a:t>
            </a:r>
            <a:r>
              <a:rPr dirty="0" smtClean="0" baseline="8052" sz="2700" spc="0">
                <a:latin typeface="Arial"/>
                <a:cs typeface="Arial"/>
              </a:rPr>
              <a:t>uti</a:t>
            </a:r>
            <a:r>
              <a:rPr dirty="0" smtClean="0" baseline="8052" sz="2700" spc="-9">
                <a:latin typeface="Arial"/>
                <a:cs typeface="Arial"/>
              </a:rPr>
              <a:t>o</a:t>
            </a:r>
            <a:r>
              <a:rPr dirty="0" smtClean="0" baseline="8052" sz="2700" spc="0">
                <a:latin typeface="Arial"/>
                <a:cs typeface="Arial"/>
              </a:rPr>
              <a:t>n</a:t>
            </a:r>
            <a:r>
              <a:rPr dirty="0" smtClean="0" baseline="8052" sz="2700" spc="24">
                <a:latin typeface="Arial"/>
                <a:cs typeface="Arial"/>
              </a:rPr>
              <a:t> </a:t>
            </a:r>
            <a:r>
              <a:rPr dirty="0" smtClean="0" baseline="8052" sz="2700" spc="0">
                <a:latin typeface="Arial"/>
                <a:cs typeface="Arial"/>
              </a:rPr>
              <a:t>de</a:t>
            </a:r>
            <a:r>
              <a:rPr dirty="0" smtClean="0" baseline="8052" sz="2700" spc="-4">
                <a:latin typeface="Arial"/>
                <a:cs typeface="Arial"/>
              </a:rPr>
              <a:t> </a:t>
            </a:r>
            <a:r>
              <a:rPr dirty="0" smtClean="0" baseline="8052" sz="2700" spc="0">
                <a:latin typeface="Arial"/>
                <a:cs typeface="Arial"/>
              </a:rPr>
              <a:t>Na</a:t>
            </a:r>
            <a:r>
              <a:rPr dirty="0" smtClean="0" baseline="8052" sz="2700" spc="-9">
                <a:latin typeface="Arial"/>
                <a:cs typeface="Arial"/>
              </a:rPr>
              <a:t>N</a:t>
            </a:r>
            <a:r>
              <a:rPr dirty="0" smtClean="0" baseline="8052" sz="2700" spc="9">
                <a:latin typeface="Arial"/>
                <a:cs typeface="Arial"/>
              </a:rPr>
              <a:t>O</a:t>
            </a:r>
            <a:r>
              <a:rPr dirty="0" smtClean="0" baseline="-9662" sz="1800" spc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55768" y="4771572"/>
            <a:ext cx="1405535" cy="836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6023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0,</a:t>
            </a:r>
            <a:r>
              <a:rPr dirty="0" smtClean="0" sz="1800" spc="-4">
                <a:latin typeface="Arial"/>
                <a:cs typeface="Arial"/>
              </a:rPr>
              <a:t>0</a:t>
            </a:r>
            <a:r>
              <a:rPr dirty="0" smtClean="0" sz="1800" spc="0">
                <a:latin typeface="Arial"/>
                <a:cs typeface="Arial"/>
              </a:rPr>
              <a:t>1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  <a:p>
            <a:pPr marL="165049">
              <a:lnSpc>
                <a:spcPts val="2855"/>
              </a:lnSpc>
              <a:spcBef>
                <a:spcPts val="1297"/>
              </a:spcBef>
            </a:pPr>
            <a:r>
              <a:rPr dirty="0" smtClean="0" sz="2000" spc="-59">
                <a:latin typeface="Arial"/>
                <a:cs typeface="Arial"/>
              </a:rPr>
              <a:t>N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baseline="35533" sz="2325" spc="0">
                <a:latin typeface="Arial"/>
                <a:cs typeface="Arial"/>
              </a:rPr>
              <a:t>+</a:t>
            </a:r>
            <a:r>
              <a:rPr dirty="0" smtClean="0" baseline="35533" sz="2325" spc="-5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-64">
                <a:latin typeface="Arial"/>
                <a:cs typeface="Arial"/>
              </a:rPr>
              <a:t> </a:t>
            </a:r>
            <a:r>
              <a:rPr dirty="0" smtClean="0" sz="2000" spc="-34">
                <a:latin typeface="Arial"/>
                <a:cs typeface="Arial"/>
              </a:rPr>
              <a:t>N</a:t>
            </a:r>
            <a:r>
              <a:rPr dirty="0" smtClean="0" sz="2000" spc="-64">
                <a:latin typeface="Arial"/>
                <a:cs typeface="Arial"/>
              </a:rPr>
              <a:t>O</a:t>
            </a:r>
            <a:r>
              <a:rPr dirty="0" smtClean="0" baseline="-16831" sz="2325" spc="0">
                <a:latin typeface="Arial"/>
                <a:cs typeface="Arial"/>
              </a:rPr>
              <a:t>2</a:t>
            </a:r>
            <a:endParaRPr sz="15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79752" y="5209095"/>
            <a:ext cx="120501" cy="221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0"/>
              </a:lnSpc>
              <a:spcBef>
                <a:spcPts val="84"/>
              </a:spcBef>
            </a:pPr>
            <a:r>
              <a:rPr dirty="0" smtClean="0" sz="1550" spc="0">
                <a:latin typeface="Arial"/>
                <a:cs typeface="Arial"/>
              </a:rPr>
              <a:t>-</a:t>
            </a:r>
            <a:endParaRPr sz="1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32381" y="5253030"/>
            <a:ext cx="868004" cy="326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spcBef>
                <a:spcPts val="125"/>
              </a:spcBef>
            </a:pPr>
            <a:r>
              <a:rPr dirty="0" smtClean="0" baseline="8696" sz="3000" spc="-64">
                <a:latin typeface="Arial"/>
                <a:cs typeface="Arial"/>
              </a:rPr>
              <a:t>N</a:t>
            </a:r>
            <a:r>
              <a:rPr dirty="0" smtClean="0" baseline="8696" sz="3000" spc="-4">
                <a:latin typeface="Arial"/>
                <a:cs typeface="Arial"/>
              </a:rPr>
              <a:t>a</a:t>
            </a:r>
            <a:r>
              <a:rPr dirty="0" smtClean="0" baseline="8696" sz="3000" spc="-59">
                <a:latin typeface="Arial"/>
                <a:cs typeface="Arial"/>
              </a:rPr>
              <a:t>N</a:t>
            </a:r>
            <a:r>
              <a:rPr dirty="0" smtClean="0" baseline="8696" sz="3000" spc="-39">
                <a:latin typeface="Arial"/>
                <a:cs typeface="Arial"/>
              </a:rPr>
              <a:t>O</a:t>
            </a:r>
            <a:r>
              <a:rPr dirty="0" smtClean="0" baseline="-7480" sz="2325" spc="0">
                <a:latin typeface="Arial"/>
                <a:cs typeface="Arial"/>
              </a:rPr>
              <a:t>2</a:t>
            </a:r>
            <a:endParaRPr sz="1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7514" y="5650792"/>
            <a:ext cx="127924" cy="232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dirty="0" smtClean="0" sz="1600" spc="0"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39190" y="5681329"/>
            <a:ext cx="1581163" cy="420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54"/>
              </a:lnSpc>
              <a:spcBef>
                <a:spcPts val="162"/>
              </a:spcBef>
            </a:pPr>
            <a:r>
              <a:rPr dirty="0" smtClean="0" baseline="5521" sz="3150" spc="-69">
                <a:latin typeface="Arial"/>
                <a:cs typeface="Arial"/>
              </a:rPr>
              <a:t>H</a:t>
            </a:r>
            <a:r>
              <a:rPr dirty="0" smtClean="0" baseline="5521" sz="3150" spc="-39">
                <a:latin typeface="Arial"/>
                <a:cs typeface="Arial"/>
              </a:rPr>
              <a:t>N</a:t>
            </a:r>
            <a:r>
              <a:rPr dirty="0" smtClean="0" baseline="5521" sz="3150" spc="-69">
                <a:latin typeface="Arial"/>
                <a:cs typeface="Arial"/>
              </a:rPr>
              <a:t>O</a:t>
            </a:r>
            <a:r>
              <a:rPr dirty="0" smtClean="0" baseline="-10870" sz="2400" spc="0">
                <a:latin typeface="Arial"/>
                <a:cs typeface="Arial"/>
              </a:rPr>
              <a:t>2</a:t>
            </a:r>
            <a:r>
              <a:rPr dirty="0" smtClean="0" baseline="-10870" sz="2400" spc="360">
                <a:latin typeface="Arial"/>
                <a:cs typeface="Arial"/>
              </a:rPr>
              <a:t> </a:t>
            </a:r>
            <a:r>
              <a:rPr dirty="0" smtClean="0" baseline="5521" sz="3150" spc="0">
                <a:latin typeface="Arial"/>
                <a:cs typeface="Arial"/>
              </a:rPr>
              <a:t>+</a:t>
            </a:r>
            <a:r>
              <a:rPr dirty="0" smtClean="0" baseline="5521" sz="3150" spc="33">
                <a:latin typeface="Arial"/>
                <a:cs typeface="Arial"/>
              </a:rPr>
              <a:t> </a:t>
            </a:r>
            <a:r>
              <a:rPr dirty="0" smtClean="0" baseline="5521" sz="3150" spc="-69">
                <a:latin typeface="Arial"/>
                <a:cs typeface="Arial"/>
              </a:rPr>
              <a:t>O</a:t>
            </a:r>
            <a:r>
              <a:rPr dirty="0" smtClean="0" baseline="5521" sz="3150" spc="-39">
                <a:latin typeface="Arial"/>
                <a:cs typeface="Arial"/>
              </a:rPr>
              <a:t>H</a:t>
            </a:r>
            <a:r>
              <a:rPr dirty="0" smtClean="0" baseline="43481" sz="2400" spc="0"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18688" y="5727799"/>
            <a:ext cx="1476854" cy="343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50"/>
              </a:lnSpc>
              <a:spcBef>
                <a:spcPts val="132"/>
              </a:spcBef>
            </a:pPr>
            <a:r>
              <a:rPr dirty="0" smtClean="0" baseline="8282" sz="3150" spc="-69">
                <a:latin typeface="Arial"/>
                <a:cs typeface="Arial"/>
              </a:rPr>
              <a:t>N</a:t>
            </a:r>
            <a:r>
              <a:rPr dirty="0" smtClean="0" baseline="8282" sz="3150" spc="-39">
                <a:latin typeface="Arial"/>
                <a:cs typeface="Arial"/>
              </a:rPr>
              <a:t>O</a:t>
            </a:r>
            <a:r>
              <a:rPr dirty="0" smtClean="0" baseline="-5435" sz="2400" spc="0">
                <a:latin typeface="Arial"/>
                <a:cs typeface="Arial"/>
              </a:rPr>
              <a:t>2</a:t>
            </a:r>
            <a:r>
              <a:rPr dirty="0" smtClean="0" baseline="-5435" sz="2400" spc="0">
                <a:latin typeface="Arial"/>
                <a:cs typeface="Arial"/>
              </a:rPr>
              <a:t> </a:t>
            </a:r>
            <a:r>
              <a:rPr dirty="0" smtClean="0" baseline="-5435" sz="2400" spc="250">
                <a:latin typeface="Arial"/>
                <a:cs typeface="Arial"/>
              </a:rPr>
              <a:t> </a:t>
            </a:r>
            <a:r>
              <a:rPr dirty="0" smtClean="0" baseline="8282" sz="3150" spc="0">
                <a:latin typeface="Arial"/>
                <a:cs typeface="Arial"/>
              </a:rPr>
              <a:t>+</a:t>
            </a:r>
            <a:r>
              <a:rPr dirty="0" smtClean="0" baseline="8282" sz="3150" spc="33">
                <a:latin typeface="Arial"/>
                <a:cs typeface="Arial"/>
              </a:rPr>
              <a:t> </a:t>
            </a:r>
            <a:r>
              <a:rPr dirty="0" smtClean="0" baseline="8282" sz="3150" spc="0">
                <a:latin typeface="Arial"/>
                <a:cs typeface="Arial"/>
              </a:rPr>
              <a:t>H</a:t>
            </a:r>
            <a:r>
              <a:rPr dirty="0" smtClean="0" baseline="8282" sz="3150" spc="320">
                <a:latin typeface="Arial"/>
                <a:cs typeface="Arial"/>
              </a:rPr>
              <a:t> </a:t>
            </a:r>
            <a:r>
              <a:rPr dirty="0" smtClean="0" baseline="8282" sz="3150" spc="0">
                <a:latin typeface="Arial"/>
                <a:cs typeface="Arial"/>
              </a:rPr>
              <a:t>O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90831" y="5838463"/>
            <a:ext cx="175784" cy="232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dirty="0" smtClean="0" sz="1600" spc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94854" y="5863582"/>
            <a:ext cx="106095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Ba</a:t>
            </a:r>
            <a:r>
              <a:rPr dirty="0" smtClean="0" sz="1600" spc="9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fa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b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04957" y="6084366"/>
            <a:ext cx="89340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pH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=7,65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94854" y="6107422"/>
            <a:ext cx="686445" cy="274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5"/>
              </a:lnSpc>
              <a:spcBef>
                <a:spcPts val="104"/>
              </a:spcBef>
            </a:pPr>
            <a:r>
              <a:rPr dirty="0" smtClean="0" baseline="9058" sz="2400">
                <a:latin typeface="Arial"/>
                <a:cs typeface="Arial"/>
              </a:rPr>
              <a:t>p</a:t>
            </a:r>
            <a:r>
              <a:rPr dirty="0" smtClean="0" baseline="9058" sz="2400" spc="4">
                <a:latin typeface="Arial"/>
                <a:cs typeface="Arial"/>
              </a:rPr>
              <a:t>K</a:t>
            </a:r>
            <a:r>
              <a:rPr dirty="0" smtClean="0" baseline="-11043" sz="1575" spc="-4">
                <a:latin typeface="Arial"/>
                <a:cs typeface="Arial"/>
              </a:rPr>
              <a:t>HNO2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76082" y="6107422"/>
            <a:ext cx="68212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-9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3</a:t>
            </a:r>
            <a:r>
              <a:rPr dirty="0" smtClean="0" sz="1600" spc="0">
                <a:latin typeface="Arial"/>
                <a:cs typeface="Arial"/>
              </a:rPr>
              <a:t>,2</a:t>
            </a:r>
            <a:r>
              <a:rPr dirty="0" smtClean="0" sz="1600" spc="4">
                <a:latin typeface="Arial"/>
                <a:cs typeface="Arial"/>
              </a:rPr>
              <a:t>9</a:t>
            </a:r>
            <a:r>
              <a:rPr dirty="0" smtClean="0" sz="1600" spc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61592" y="6107422"/>
            <a:ext cx="789802" cy="274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5"/>
              </a:lnSpc>
              <a:spcBef>
                <a:spcPts val="104"/>
              </a:spcBef>
            </a:pPr>
            <a:r>
              <a:rPr dirty="0" smtClean="0" baseline="9058" sz="2400" spc="0">
                <a:latin typeface="Arial"/>
                <a:cs typeface="Arial"/>
              </a:rPr>
              <a:t>p</a:t>
            </a:r>
            <a:r>
              <a:rPr dirty="0" smtClean="0" baseline="9058" sz="2400" spc="9">
                <a:latin typeface="Arial"/>
                <a:cs typeface="Arial"/>
              </a:rPr>
              <a:t>K</a:t>
            </a:r>
            <a:r>
              <a:rPr dirty="0" smtClean="0" baseline="-11043" sz="1575" spc="-4">
                <a:latin typeface="Arial"/>
                <a:cs typeface="Arial"/>
              </a:rPr>
              <a:t>NO2</a:t>
            </a:r>
            <a:r>
              <a:rPr dirty="0" smtClean="0" baseline="-11043" sz="1575" spc="0">
                <a:latin typeface="Arial"/>
                <a:cs typeface="Arial"/>
              </a:rPr>
              <a:t>-</a:t>
            </a:r>
            <a:r>
              <a:rPr dirty="0" smtClean="0" baseline="-11043" sz="1575" spc="5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44932" y="6107422"/>
            <a:ext cx="563344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latin typeface="Arial"/>
                <a:cs typeface="Arial"/>
              </a:rPr>
              <a:t>1</a:t>
            </a:r>
            <a:r>
              <a:rPr dirty="0" smtClean="0" sz="1600" spc="0">
                <a:latin typeface="Arial"/>
                <a:cs typeface="Arial"/>
              </a:rPr>
              <a:t>0,71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1312" y="1421891"/>
            <a:ext cx="1656588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98"/>
              </a:spcBef>
            </a:pPr>
            <a:endParaRPr sz="1200"/>
          </a:p>
          <a:p>
            <a:pPr marL="323976">
              <a:lnSpc>
                <a:spcPts val="2138"/>
              </a:lnSpc>
            </a:pPr>
            <a:r>
              <a:rPr dirty="0" smtClean="0" sz="1800" spc="0">
                <a:latin typeface="Arial"/>
                <a:cs typeface="Arial"/>
              </a:rPr>
              <a:t>K</a:t>
            </a:r>
            <a:r>
              <a:rPr dirty="0" smtClean="0" baseline="-26572" sz="1800" spc="4">
                <a:latin typeface="Arial"/>
                <a:cs typeface="Arial"/>
              </a:rPr>
              <a:t>b</a:t>
            </a:r>
            <a:r>
              <a:rPr dirty="0" smtClean="0" sz="1800" spc="4">
                <a:latin typeface="Arial"/>
                <a:cs typeface="Arial"/>
              </a:rPr>
              <a:t>/</a:t>
            </a:r>
            <a:r>
              <a:rPr dirty="0" smtClean="0" sz="1800" spc="-4">
                <a:latin typeface="Arial"/>
                <a:cs typeface="Arial"/>
              </a:rPr>
              <a:t>C</a:t>
            </a:r>
            <a:r>
              <a:rPr dirty="0" smtClean="0" baseline="-26572" sz="1800" spc="0">
                <a:latin typeface="Arial"/>
                <a:cs typeface="Arial"/>
              </a:rPr>
              <a:t>0</a:t>
            </a:r>
            <a:r>
              <a:rPr dirty="0" smtClean="0" baseline="-26572" sz="1800" spc="-4">
                <a:latin typeface="Arial"/>
                <a:cs typeface="Arial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</a:t>
            </a:r>
            <a:r>
              <a:rPr dirty="0" smtClean="0" sz="1800" spc="3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0,</a:t>
            </a:r>
            <a:r>
              <a:rPr dirty="0" smtClean="0" sz="1800" spc="-4">
                <a:latin typeface="Arial"/>
                <a:cs typeface="Arial"/>
              </a:rPr>
              <a:t>0</a:t>
            </a:r>
            <a:r>
              <a:rPr dirty="0" smtClean="0" sz="1800" spc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462517" y="705865"/>
            <a:ext cx="5083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65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9465502" y="1487627"/>
            <a:ext cx="134951" cy="34616"/>
          </a:xfrm>
          <a:custGeom>
            <a:avLst/>
            <a:gdLst/>
            <a:ahLst/>
            <a:cxnLst/>
            <a:rect l="l" t="t" r="r" b="b"/>
            <a:pathLst>
              <a:path w="134951" h="34616">
                <a:moveTo>
                  <a:pt x="134951" y="34616"/>
                </a:moveTo>
                <a:lnTo>
                  <a:pt x="0" y="0"/>
                </a:lnTo>
                <a:lnTo>
                  <a:pt x="16161" y="34616"/>
                </a:lnTo>
                <a:lnTo>
                  <a:pt x="134951" y="34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9182078" y="1548913"/>
            <a:ext cx="134870" cy="34922"/>
          </a:xfrm>
          <a:custGeom>
            <a:avLst/>
            <a:gdLst/>
            <a:ahLst/>
            <a:cxnLst/>
            <a:rect l="l" t="t" r="r" b="b"/>
            <a:pathLst>
              <a:path w="134870" h="34922">
                <a:moveTo>
                  <a:pt x="0" y="0"/>
                </a:moveTo>
                <a:lnTo>
                  <a:pt x="134870" y="34922"/>
                </a:lnTo>
                <a:lnTo>
                  <a:pt x="1158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9190307" y="1519537"/>
            <a:ext cx="291491" cy="0"/>
          </a:xfrm>
          <a:custGeom>
            <a:avLst/>
            <a:gdLst/>
            <a:ahLst/>
            <a:cxnLst/>
            <a:rect l="l" t="t" r="r" b="b"/>
            <a:pathLst>
              <a:path w="291491" h="0">
                <a:moveTo>
                  <a:pt x="291491" y="0"/>
                </a:moveTo>
                <a:lnTo>
                  <a:pt x="0" y="0"/>
                </a:lnTo>
              </a:path>
            </a:pathLst>
          </a:custGeom>
          <a:ln w="2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9182078" y="1515576"/>
            <a:ext cx="299586" cy="0"/>
          </a:xfrm>
          <a:custGeom>
            <a:avLst/>
            <a:gdLst/>
            <a:ahLst/>
            <a:cxnLst/>
            <a:rect l="l" t="t" r="r" b="b"/>
            <a:pathLst>
              <a:path w="299586" h="0">
                <a:moveTo>
                  <a:pt x="0" y="0"/>
                </a:moveTo>
                <a:lnTo>
                  <a:pt x="299586" y="0"/>
                </a:lnTo>
              </a:path>
            </a:pathLst>
          </a:custGeom>
          <a:ln w="14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9303614" y="1559873"/>
            <a:ext cx="294145" cy="0"/>
          </a:xfrm>
          <a:custGeom>
            <a:avLst/>
            <a:gdLst/>
            <a:ahLst/>
            <a:cxnLst/>
            <a:rect l="l" t="t" r="r" b="b"/>
            <a:pathLst>
              <a:path w="294145" h="0">
                <a:moveTo>
                  <a:pt x="0" y="0"/>
                </a:moveTo>
                <a:lnTo>
                  <a:pt x="294145" y="0"/>
                </a:lnTo>
              </a:path>
            </a:pathLst>
          </a:custGeom>
          <a:ln w="2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9297958" y="1555740"/>
            <a:ext cx="302481" cy="0"/>
          </a:xfrm>
          <a:custGeom>
            <a:avLst/>
            <a:gdLst/>
            <a:ahLst/>
            <a:cxnLst/>
            <a:rect l="l" t="t" r="r" b="b"/>
            <a:pathLst>
              <a:path w="302481" h="0">
                <a:moveTo>
                  <a:pt x="0" y="0"/>
                </a:moveTo>
                <a:lnTo>
                  <a:pt x="302481" y="0"/>
                </a:lnTo>
              </a:path>
            </a:pathLst>
          </a:custGeom>
          <a:ln w="1492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9457421" y="1974387"/>
            <a:ext cx="134951" cy="37469"/>
          </a:xfrm>
          <a:custGeom>
            <a:avLst/>
            <a:gdLst/>
            <a:ahLst/>
            <a:cxnLst/>
            <a:rect l="l" t="t" r="r" b="b"/>
            <a:pathLst>
              <a:path w="134951" h="37469">
                <a:moveTo>
                  <a:pt x="134951" y="37469"/>
                </a:moveTo>
                <a:lnTo>
                  <a:pt x="0" y="0"/>
                </a:lnTo>
                <a:lnTo>
                  <a:pt x="16161" y="37469"/>
                </a:lnTo>
                <a:lnTo>
                  <a:pt x="134951" y="37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9173997" y="2038845"/>
            <a:ext cx="135005" cy="32073"/>
          </a:xfrm>
          <a:custGeom>
            <a:avLst/>
            <a:gdLst/>
            <a:ahLst/>
            <a:cxnLst/>
            <a:rect l="l" t="t" r="r" b="b"/>
            <a:pathLst>
              <a:path w="135005" h="32073">
                <a:moveTo>
                  <a:pt x="0" y="0"/>
                </a:moveTo>
                <a:lnTo>
                  <a:pt x="135005" y="32073"/>
                </a:lnTo>
                <a:lnTo>
                  <a:pt x="1188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9182240" y="2006616"/>
            <a:ext cx="291208" cy="0"/>
          </a:xfrm>
          <a:custGeom>
            <a:avLst/>
            <a:gdLst/>
            <a:ahLst/>
            <a:cxnLst/>
            <a:rect l="l" t="t" r="r" b="b"/>
            <a:pathLst>
              <a:path w="291208" h="0">
                <a:moveTo>
                  <a:pt x="291208" y="0"/>
                </a:moveTo>
                <a:lnTo>
                  <a:pt x="0" y="0"/>
                </a:lnTo>
              </a:path>
            </a:pathLst>
          </a:custGeom>
          <a:ln w="2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9173997" y="2005189"/>
            <a:ext cx="299586" cy="0"/>
          </a:xfrm>
          <a:custGeom>
            <a:avLst/>
            <a:gdLst/>
            <a:ahLst/>
            <a:cxnLst/>
            <a:rect l="l" t="t" r="r" b="b"/>
            <a:pathLst>
              <a:path w="299586" h="0">
                <a:moveTo>
                  <a:pt x="0" y="0"/>
                </a:moveTo>
                <a:lnTo>
                  <a:pt x="299586" y="0"/>
                </a:lnTo>
              </a:path>
            </a:pathLst>
          </a:custGeom>
          <a:ln w="14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9298093" y="2046633"/>
            <a:ext cx="291586" cy="0"/>
          </a:xfrm>
          <a:custGeom>
            <a:avLst/>
            <a:gdLst/>
            <a:ahLst/>
            <a:cxnLst/>
            <a:rect l="l" t="t" r="r" b="b"/>
            <a:pathLst>
              <a:path w="291586" h="0">
                <a:moveTo>
                  <a:pt x="0" y="0"/>
                </a:moveTo>
                <a:lnTo>
                  <a:pt x="291586" y="0"/>
                </a:lnTo>
              </a:path>
            </a:pathLst>
          </a:custGeom>
          <a:ln w="25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9292840" y="2045517"/>
            <a:ext cx="299586" cy="0"/>
          </a:xfrm>
          <a:custGeom>
            <a:avLst/>
            <a:gdLst/>
            <a:ahLst/>
            <a:cxnLst/>
            <a:rect l="l" t="t" r="r" b="b"/>
            <a:pathLst>
              <a:path w="299586" h="0">
                <a:moveTo>
                  <a:pt x="0" y="0"/>
                </a:moveTo>
                <a:lnTo>
                  <a:pt x="299586" y="0"/>
                </a:lnTo>
              </a:path>
            </a:pathLst>
          </a:custGeom>
          <a:ln w="14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283714" y="717803"/>
            <a:ext cx="0" cy="2534539"/>
          </a:xfrm>
          <a:custGeom>
            <a:avLst/>
            <a:gdLst/>
            <a:ahLst/>
            <a:cxnLst/>
            <a:rect l="l" t="t" r="r" b="b"/>
            <a:pathLst>
              <a:path w="0" h="2534539">
                <a:moveTo>
                  <a:pt x="0" y="0"/>
                </a:moveTo>
                <a:lnTo>
                  <a:pt x="0" y="25345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637279" y="1045083"/>
            <a:ext cx="0" cy="2207259"/>
          </a:xfrm>
          <a:custGeom>
            <a:avLst/>
            <a:gdLst/>
            <a:ahLst/>
            <a:cxnLst/>
            <a:rect l="l" t="t" r="r" b="b"/>
            <a:pathLst>
              <a:path w="0" h="2207259">
                <a:moveTo>
                  <a:pt x="0" y="0"/>
                </a:moveTo>
                <a:lnTo>
                  <a:pt x="0" y="22072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4990846" y="1045083"/>
            <a:ext cx="0" cy="2207259"/>
          </a:xfrm>
          <a:custGeom>
            <a:avLst/>
            <a:gdLst/>
            <a:ahLst/>
            <a:cxnLst/>
            <a:rect l="l" t="t" r="r" b="b"/>
            <a:pathLst>
              <a:path w="0" h="2207259">
                <a:moveTo>
                  <a:pt x="0" y="0"/>
                </a:moveTo>
                <a:lnTo>
                  <a:pt x="0" y="22072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277364" y="1051433"/>
            <a:ext cx="3772662" cy="0"/>
          </a:xfrm>
          <a:custGeom>
            <a:avLst/>
            <a:gdLst/>
            <a:ahLst/>
            <a:cxnLst/>
            <a:rect l="l" t="t" r="r" b="b"/>
            <a:pathLst>
              <a:path w="3772662" h="0">
                <a:moveTo>
                  <a:pt x="0" y="0"/>
                </a:moveTo>
                <a:lnTo>
                  <a:pt x="37726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492696" y="1417192"/>
            <a:ext cx="5557329" cy="0"/>
          </a:xfrm>
          <a:custGeom>
            <a:avLst/>
            <a:gdLst/>
            <a:ahLst/>
            <a:cxnLst/>
            <a:rect l="l" t="t" r="r" b="b"/>
            <a:pathLst>
              <a:path w="5557329" h="0">
                <a:moveTo>
                  <a:pt x="0" y="0"/>
                </a:moveTo>
                <a:lnTo>
                  <a:pt x="55573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99046" y="717803"/>
            <a:ext cx="0" cy="2534539"/>
          </a:xfrm>
          <a:custGeom>
            <a:avLst/>
            <a:gdLst/>
            <a:ahLst/>
            <a:cxnLst/>
            <a:rect l="l" t="t" r="r" b="b"/>
            <a:pathLst>
              <a:path w="0" h="2534539">
                <a:moveTo>
                  <a:pt x="0" y="0"/>
                </a:moveTo>
                <a:lnTo>
                  <a:pt x="0" y="253453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6043676" y="1045083"/>
            <a:ext cx="0" cy="2207259"/>
          </a:xfrm>
          <a:custGeom>
            <a:avLst/>
            <a:gdLst/>
            <a:ahLst/>
            <a:cxnLst/>
            <a:rect l="l" t="t" r="r" b="b"/>
            <a:pathLst>
              <a:path w="0" h="2207259">
                <a:moveTo>
                  <a:pt x="0" y="0"/>
                </a:moveTo>
                <a:lnTo>
                  <a:pt x="0" y="22072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492696" y="724153"/>
            <a:ext cx="1797367" cy="0"/>
          </a:xfrm>
          <a:custGeom>
            <a:avLst/>
            <a:gdLst/>
            <a:ahLst/>
            <a:cxnLst/>
            <a:rect l="l" t="t" r="r" b="b"/>
            <a:pathLst>
              <a:path w="1797367" h="0">
                <a:moveTo>
                  <a:pt x="0" y="0"/>
                </a:moveTo>
                <a:lnTo>
                  <a:pt x="179736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492696" y="3245992"/>
            <a:ext cx="5557329" cy="0"/>
          </a:xfrm>
          <a:custGeom>
            <a:avLst/>
            <a:gdLst/>
            <a:ahLst/>
            <a:cxnLst/>
            <a:rect l="l" t="t" r="r" b="b"/>
            <a:pathLst>
              <a:path w="5557329" h="0">
                <a:moveTo>
                  <a:pt x="0" y="0"/>
                </a:moveTo>
                <a:lnTo>
                  <a:pt x="55573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8727948" y="2289048"/>
            <a:ext cx="1937003" cy="815339"/>
          </a:xfrm>
          <a:custGeom>
            <a:avLst/>
            <a:gdLst/>
            <a:ahLst/>
            <a:cxnLst/>
            <a:rect l="l" t="t" r="r" b="b"/>
            <a:pathLst>
              <a:path w="1937003" h="815339">
                <a:moveTo>
                  <a:pt x="0" y="407669"/>
                </a:moveTo>
                <a:lnTo>
                  <a:pt x="12675" y="341538"/>
                </a:lnTo>
                <a:lnTo>
                  <a:pt x="49371" y="278806"/>
                </a:lnTo>
                <a:lnTo>
                  <a:pt x="76104" y="248977"/>
                </a:lnTo>
                <a:lnTo>
                  <a:pt x="108095" y="220312"/>
                </a:lnTo>
                <a:lnTo>
                  <a:pt x="145095" y="192917"/>
                </a:lnTo>
                <a:lnTo>
                  <a:pt x="186854" y="166896"/>
                </a:lnTo>
                <a:lnTo>
                  <a:pt x="233123" y="142354"/>
                </a:lnTo>
                <a:lnTo>
                  <a:pt x="283654" y="119395"/>
                </a:lnTo>
                <a:lnTo>
                  <a:pt x="338196" y="98126"/>
                </a:lnTo>
                <a:lnTo>
                  <a:pt x="396502" y="78650"/>
                </a:lnTo>
                <a:lnTo>
                  <a:pt x="458320" y="61073"/>
                </a:lnTo>
                <a:lnTo>
                  <a:pt x="523404" y="45499"/>
                </a:lnTo>
                <a:lnTo>
                  <a:pt x="591502" y="32033"/>
                </a:lnTo>
                <a:lnTo>
                  <a:pt x="662366" y="20781"/>
                </a:lnTo>
                <a:lnTo>
                  <a:pt x="735748" y="11846"/>
                </a:lnTo>
                <a:lnTo>
                  <a:pt x="811397" y="5335"/>
                </a:lnTo>
                <a:lnTo>
                  <a:pt x="889065" y="1351"/>
                </a:lnTo>
                <a:lnTo>
                  <a:pt x="968501" y="0"/>
                </a:lnTo>
                <a:lnTo>
                  <a:pt x="1047938" y="1351"/>
                </a:lnTo>
                <a:lnTo>
                  <a:pt x="1125606" y="5335"/>
                </a:lnTo>
                <a:lnTo>
                  <a:pt x="1201255" y="11846"/>
                </a:lnTo>
                <a:lnTo>
                  <a:pt x="1274637" y="20781"/>
                </a:lnTo>
                <a:lnTo>
                  <a:pt x="1345501" y="32033"/>
                </a:lnTo>
                <a:lnTo>
                  <a:pt x="1413599" y="45499"/>
                </a:lnTo>
                <a:lnTo>
                  <a:pt x="1478683" y="61073"/>
                </a:lnTo>
                <a:lnTo>
                  <a:pt x="1540501" y="78650"/>
                </a:lnTo>
                <a:lnTo>
                  <a:pt x="1598807" y="98126"/>
                </a:lnTo>
                <a:lnTo>
                  <a:pt x="1653349" y="119395"/>
                </a:lnTo>
                <a:lnTo>
                  <a:pt x="1703880" y="142354"/>
                </a:lnTo>
                <a:lnTo>
                  <a:pt x="1750149" y="166896"/>
                </a:lnTo>
                <a:lnTo>
                  <a:pt x="1791908" y="192917"/>
                </a:lnTo>
                <a:lnTo>
                  <a:pt x="1828908" y="220312"/>
                </a:lnTo>
                <a:lnTo>
                  <a:pt x="1860899" y="248977"/>
                </a:lnTo>
                <a:lnTo>
                  <a:pt x="1887632" y="278806"/>
                </a:lnTo>
                <a:lnTo>
                  <a:pt x="1924328" y="341538"/>
                </a:lnTo>
                <a:lnTo>
                  <a:pt x="1937003" y="407669"/>
                </a:lnTo>
                <a:lnTo>
                  <a:pt x="1933793" y="441108"/>
                </a:lnTo>
                <a:lnTo>
                  <a:pt x="1908858" y="505644"/>
                </a:lnTo>
                <a:lnTo>
                  <a:pt x="1860899" y="566362"/>
                </a:lnTo>
                <a:lnTo>
                  <a:pt x="1828908" y="595027"/>
                </a:lnTo>
                <a:lnTo>
                  <a:pt x="1791908" y="622422"/>
                </a:lnTo>
                <a:lnTo>
                  <a:pt x="1750149" y="648443"/>
                </a:lnTo>
                <a:lnTo>
                  <a:pt x="1703880" y="672985"/>
                </a:lnTo>
                <a:lnTo>
                  <a:pt x="1653349" y="695944"/>
                </a:lnTo>
                <a:lnTo>
                  <a:pt x="1598807" y="717213"/>
                </a:lnTo>
                <a:lnTo>
                  <a:pt x="1540501" y="736689"/>
                </a:lnTo>
                <a:lnTo>
                  <a:pt x="1478683" y="754266"/>
                </a:lnTo>
                <a:lnTo>
                  <a:pt x="1413599" y="769840"/>
                </a:lnTo>
                <a:lnTo>
                  <a:pt x="1345501" y="783306"/>
                </a:lnTo>
                <a:lnTo>
                  <a:pt x="1274637" y="794558"/>
                </a:lnTo>
                <a:lnTo>
                  <a:pt x="1201255" y="803493"/>
                </a:lnTo>
                <a:lnTo>
                  <a:pt x="1125606" y="810004"/>
                </a:lnTo>
                <a:lnTo>
                  <a:pt x="1047938" y="813988"/>
                </a:lnTo>
                <a:lnTo>
                  <a:pt x="968501" y="815339"/>
                </a:lnTo>
                <a:lnTo>
                  <a:pt x="889065" y="813988"/>
                </a:lnTo>
                <a:lnTo>
                  <a:pt x="811397" y="810004"/>
                </a:lnTo>
                <a:lnTo>
                  <a:pt x="735748" y="803493"/>
                </a:lnTo>
                <a:lnTo>
                  <a:pt x="662366" y="794558"/>
                </a:lnTo>
                <a:lnTo>
                  <a:pt x="591502" y="783306"/>
                </a:lnTo>
                <a:lnTo>
                  <a:pt x="523404" y="769840"/>
                </a:lnTo>
                <a:lnTo>
                  <a:pt x="458320" y="754266"/>
                </a:lnTo>
                <a:lnTo>
                  <a:pt x="396502" y="736689"/>
                </a:lnTo>
                <a:lnTo>
                  <a:pt x="338196" y="717213"/>
                </a:lnTo>
                <a:lnTo>
                  <a:pt x="283654" y="695944"/>
                </a:lnTo>
                <a:lnTo>
                  <a:pt x="233123" y="672985"/>
                </a:lnTo>
                <a:lnTo>
                  <a:pt x="186854" y="648443"/>
                </a:lnTo>
                <a:lnTo>
                  <a:pt x="145095" y="622422"/>
                </a:lnTo>
                <a:lnTo>
                  <a:pt x="108095" y="595027"/>
                </a:lnTo>
                <a:lnTo>
                  <a:pt x="76104" y="566362"/>
                </a:lnTo>
                <a:lnTo>
                  <a:pt x="49371" y="536533"/>
                </a:lnTo>
                <a:lnTo>
                  <a:pt x="12675" y="473801"/>
                </a:lnTo>
                <a:lnTo>
                  <a:pt x="0" y="40766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531614" y="297797"/>
            <a:ext cx="127512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Solution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20613" y="297797"/>
            <a:ext cx="188594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de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polyac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i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22704" y="1316923"/>
            <a:ext cx="1354644" cy="3867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80"/>
              </a:lnSpc>
              <a:spcBef>
                <a:spcPts val="149"/>
              </a:spcBef>
            </a:pPr>
            <a:r>
              <a:rPr dirty="0" smtClean="0" baseline="4577" sz="2850" spc="-9">
                <a:latin typeface="Arial"/>
                <a:cs typeface="Arial"/>
              </a:rPr>
              <a:t>H</a:t>
            </a:r>
            <a:r>
              <a:rPr dirty="0" smtClean="0" baseline="4577" sz="2850" spc="-9">
                <a:latin typeface="Arial"/>
                <a:cs typeface="Arial"/>
              </a:rPr>
              <a:t>A</a:t>
            </a:r>
            <a:r>
              <a:rPr dirty="0" smtClean="0" baseline="37403" sz="2325" spc="0">
                <a:latin typeface="Arial"/>
                <a:cs typeface="Arial"/>
              </a:rPr>
              <a:t>-</a:t>
            </a:r>
            <a:r>
              <a:rPr dirty="0" smtClean="0" baseline="37403" sz="2325" spc="141">
                <a:latin typeface="Arial"/>
                <a:cs typeface="Arial"/>
              </a:rPr>
              <a:t> </a:t>
            </a:r>
            <a:r>
              <a:rPr dirty="0" smtClean="0" baseline="4577" sz="2850" spc="0">
                <a:latin typeface="Arial"/>
                <a:cs typeface="Arial"/>
              </a:rPr>
              <a:t>+</a:t>
            </a:r>
            <a:r>
              <a:rPr dirty="0" smtClean="0" baseline="4577" sz="2850" spc="-3">
                <a:latin typeface="Arial"/>
                <a:cs typeface="Arial"/>
              </a:rPr>
              <a:t> </a:t>
            </a:r>
            <a:r>
              <a:rPr dirty="0" smtClean="0" baseline="4577" sz="2850" spc="-9">
                <a:latin typeface="Arial"/>
                <a:cs typeface="Arial"/>
              </a:rPr>
              <a:t>H</a:t>
            </a:r>
            <a:r>
              <a:rPr dirty="0" smtClean="0" baseline="-9350" sz="2325" spc="-9">
                <a:latin typeface="Arial"/>
                <a:cs typeface="Arial"/>
              </a:rPr>
              <a:t>3</a:t>
            </a:r>
            <a:r>
              <a:rPr dirty="0" smtClean="0" baseline="4577" sz="2850" spc="9">
                <a:latin typeface="Arial"/>
                <a:cs typeface="Arial"/>
              </a:rPr>
              <a:t>O</a:t>
            </a:r>
            <a:r>
              <a:rPr dirty="0" smtClean="0" baseline="37403" sz="2325" spc="0">
                <a:latin typeface="Arial"/>
                <a:cs typeface="Arial"/>
              </a:rPr>
              <a:t>+</a:t>
            </a:r>
            <a:endParaRPr sz="15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75375" y="1391340"/>
            <a:ext cx="123852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Ex</a:t>
            </a:r>
            <a:r>
              <a:rPr dirty="0" smtClean="0" sz="1800" spc="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: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-9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i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ci</a:t>
            </a:r>
            <a:r>
              <a:rPr dirty="0" smtClean="0" sz="1800" spc="-9">
                <a:latin typeface="Arial"/>
                <a:cs typeface="Arial"/>
              </a:rPr>
              <a:t>d</a:t>
            </a:r>
            <a:r>
              <a:rPr dirty="0" smtClean="0" sz="1800" spc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417300" y="1402516"/>
            <a:ext cx="2121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27790" y="1410727"/>
            <a:ext cx="1210993" cy="795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770">
              <a:lnSpc>
                <a:spcPts val="2365"/>
              </a:lnSpc>
              <a:spcBef>
                <a:spcPts val="118"/>
              </a:spcBef>
            </a:pPr>
            <a:r>
              <a:rPr dirty="0" smtClean="0" baseline="7628" sz="2850" spc="-9">
                <a:latin typeface="Arial"/>
                <a:cs typeface="Arial"/>
              </a:rPr>
              <a:t>H</a:t>
            </a:r>
            <a:r>
              <a:rPr dirty="0" smtClean="0" baseline="-5610" sz="2325" spc="-9">
                <a:latin typeface="Arial"/>
                <a:cs typeface="Arial"/>
              </a:rPr>
              <a:t>2</a:t>
            </a:r>
            <a:r>
              <a:rPr dirty="0" smtClean="0" baseline="7628" sz="2850" spc="9">
                <a:latin typeface="Arial"/>
                <a:cs typeface="Arial"/>
              </a:rPr>
              <a:t>A</a:t>
            </a:r>
            <a:r>
              <a:rPr dirty="0" smtClean="0" baseline="7628" sz="2850" spc="0">
                <a:latin typeface="Arial"/>
                <a:cs typeface="Arial"/>
              </a:rPr>
              <a:t>+</a:t>
            </a:r>
            <a:r>
              <a:rPr dirty="0" smtClean="0" baseline="7628" sz="2850" spc="19">
                <a:latin typeface="Arial"/>
                <a:cs typeface="Arial"/>
              </a:rPr>
              <a:t> </a:t>
            </a:r>
            <a:r>
              <a:rPr dirty="0" smtClean="0" baseline="7628" sz="2850" spc="9">
                <a:latin typeface="Arial"/>
                <a:cs typeface="Arial"/>
              </a:rPr>
              <a:t>H</a:t>
            </a:r>
            <a:r>
              <a:rPr dirty="0" smtClean="0" baseline="-5610" sz="2325" spc="-9">
                <a:latin typeface="Arial"/>
                <a:cs typeface="Arial"/>
              </a:rPr>
              <a:t>2</a:t>
            </a:r>
            <a:r>
              <a:rPr dirty="0" smtClean="0" baseline="7628" sz="2850" spc="0">
                <a:latin typeface="Arial"/>
                <a:cs typeface="Arial"/>
              </a:rPr>
              <a:t>O</a:t>
            </a:r>
            <a:endParaRPr sz="1900">
              <a:latin typeface="Arial"/>
              <a:cs typeface="Arial"/>
            </a:endParaRPr>
          </a:p>
          <a:p>
            <a:pPr marL="12700" marR="42559">
              <a:lnSpc>
                <a:spcPts val="2778"/>
              </a:lnSpc>
              <a:spcBef>
                <a:spcPts val="632"/>
              </a:spcBef>
            </a:pPr>
            <a:r>
              <a:rPr dirty="0" smtClean="0" sz="1900" spc="-9">
                <a:latin typeface="Arial"/>
                <a:cs typeface="Arial"/>
              </a:rPr>
              <a:t>H</a:t>
            </a:r>
            <a:r>
              <a:rPr dirty="0" smtClean="0" sz="1900" spc="-9">
                <a:latin typeface="Arial"/>
                <a:cs typeface="Arial"/>
              </a:rPr>
              <a:t>A</a:t>
            </a:r>
            <a:r>
              <a:rPr dirty="0" smtClean="0" baseline="33663" sz="2325" spc="-14">
                <a:latin typeface="Arial"/>
                <a:cs typeface="Arial"/>
              </a:rPr>
              <a:t>-</a:t>
            </a:r>
            <a:r>
              <a:rPr dirty="0" smtClean="0" sz="1900" spc="0">
                <a:latin typeface="Arial"/>
                <a:cs typeface="Arial"/>
              </a:rPr>
              <a:t>+</a:t>
            </a:r>
            <a:r>
              <a:rPr dirty="0" smtClean="0" sz="1900" spc="52">
                <a:latin typeface="Arial"/>
                <a:cs typeface="Arial"/>
              </a:rPr>
              <a:t> </a:t>
            </a:r>
            <a:r>
              <a:rPr dirty="0" smtClean="0" sz="1900" spc="-29">
                <a:latin typeface="Arial"/>
                <a:cs typeface="Arial"/>
              </a:rPr>
              <a:t>H</a:t>
            </a:r>
            <a:r>
              <a:rPr dirty="0" smtClean="0" baseline="-14961" sz="2325" spc="9">
                <a:latin typeface="Arial"/>
                <a:cs typeface="Arial"/>
              </a:rPr>
              <a:t>2</a:t>
            </a:r>
            <a:r>
              <a:rPr dirty="0" smtClean="0" sz="1900" spc="0">
                <a:latin typeface="Arial"/>
                <a:cs typeface="Arial"/>
              </a:rPr>
              <a:t>O</a:t>
            </a:r>
            <a:endParaRPr sz="1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569700" y="1531318"/>
            <a:ext cx="2189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>
                <a:latin typeface="Arial"/>
                <a:cs typeface="Arial"/>
              </a:rPr>
              <a:t>a1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714624" y="1806536"/>
            <a:ext cx="415195" cy="3440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65"/>
              </a:lnSpc>
              <a:spcBef>
                <a:spcPts val="133"/>
              </a:spcBef>
            </a:pPr>
            <a:r>
              <a:rPr dirty="0" smtClean="0" baseline="-3051" sz="2850" spc="-9">
                <a:latin typeface="Arial"/>
                <a:cs typeface="Arial"/>
              </a:rPr>
              <a:t>A</a:t>
            </a:r>
            <a:r>
              <a:rPr dirty="0" smtClean="0" baseline="28052" sz="2325" spc="9">
                <a:latin typeface="Arial"/>
                <a:cs typeface="Arial"/>
              </a:rPr>
              <a:t>2</a:t>
            </a:r>
            <a:r>
              <a:rPr dirty="0" smtClean="0" baseline="28052" sz="2325" spc="0">
                <a:latin typeface="Arial"/>
                <a:cs typeface="Arial"/>
              </a:rPr>
              <a:t>-</a:t>
            </a:r>
            <a:endParaRPr sz="15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24595" y="1806536"/>
            <a:ext cx="882720" cy="386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80"/>
              </a:lnSpc>
              <a:spcBef>
                <a:spcPts val="149"/>
              </a:spcBef>
            </a:pPr>
            <a:r>
              <a:rPr dirty="0" smtClean="0" baseline="4577" sz="2850" spc="0">
                <a:latin typeface="Arial"/>
                <a:cs typeface="Arial"/>
              </a:rPr>
              <a:t>+</a:t>
            </a:r>
            <a:r>
              <a:rPr dirty="0" smtClean="0" baseline="4577" sz="2850" spc="-3">
                <a:latin typeface="Arial"/>
                <a:cs typeface="Arial"/>
              </a:rPr>
              <a:t> </a:t>
            </a:r>
            <a:r>
              <a:rPr dirty="0" smtClean="0" baseline="4577" sz="2850" spc="-9">
                <a:latin typeface="Arial"/>
                <a:cs typeface="Arial"/>
              </a:rPr>
              <a:t>H</a:t>
            </a:r>
            <a:r>
              <a:rPr dirty="0" smtClean="0" baseline="-9350" sz="2325" spc="-9">
                <a:latin typeface="Arial"/>
                <a:cs typeface="Arial"/>
              </a:rPr>
              <a:t>3</a:t>
            </a:r>
            <a:r>
              <a:rPr dirty="0" smtClean="0" baseline="4577" sz="2850" spc="9">
                <a:latin typeface="Arial"/>
                <a:cs typeface="Arial"/>
              </a:rPr>
              <a:t>O</a:t>
            </a:r>
            <a:r>
              <a:rPr dirty="0" smtClean="0" baseline="37403" sz="2325" spc="0">
                <a:latin typeface="Arial"/>
                <a:cs typeface="Arial"/>
              </a:rPr>
              <a:t>+</a:t>
            </a:r>
            <a:endParaRPr sz="15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417300" y="1887783"/>
            <a:ext cx="2121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569700" y="2016585"/>
            <a:ext cx="2189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sz="1200" spc="4">
                <a:latin typeface="Arial"/>
                <a:cs typeface="Arial"/>
              </a:rPr>
              <a:t>a2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54006" y="2537394"/>
            <a:ext cx="23866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sz="2400" spc="0">
                <a:latin typeface="Symbol"/>
                <a:cs typeface="Symbol"/>
              </a:rPr>
              <a:t>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07577" y="2558948"/>
            <a:ext cx="65678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44">
                <a:latin typeface="Calibri"/>
                <a:cs typeface="Calibri"/>
              </a:rPr>
              <a:t>A</a:t>
            </a:r>
            <a:r>
              <a:rPr dirty="0" smtClean="0" baseline="3413" sz="3600" spc="-29">
                <a:latin typeface="Calibri"/>
                <a:cs typeface="Calibri"/>
              </a:rPr>
              <a:t>v</a:t>
            </a:r>
            <a:r>
              <a:rPr dirty="0" smtClean="0" baseline="3413" sz="3600" spc="0">
                <a:latin typeface="Calibri"/>
                <a:cs typeface="Calibri"/>
              </a:rPr>
              <a:t>ec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62942" y="2558948"/>
            <a:ext cx="432539" cy="379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20"/>
              </a:lnSpc>
              <a:spcBef>
                <a:spcPts val="146"/>
              </a:spcBef>
            </a:pPr>
            <a:r>
              <a:rPr dirty="0" smtClean="0" baseline="10240" sz="3600" spc="-34">
                <a:latin typeface="Calibri"/>
                <a:cs typeface="Calibri"/>
              </a:rPr>
              <a:t>K</a:t>
            </a:r>
            <a:r>
              <a:rPr dirty="0" smtClean="0" baseline="-5120" sz="2400" spc="0">
                <a:latin typeface="Calibri"/>
                <a:cs typeface="Calibri"/>
              </a:rPr>
              <a:t>a2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90226" y="2558948"/>
            <a:ext cx="433186" cy="379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20"/>
              </a:lnSpc>
              <a:spcBef>
                <a:spcPts val="146"/>
              </a:spcBef>
            </a:pPr>
            <a:r>
              <a:rPr dirty="0" smtClean="0" baseline="10240" sz="3600" spc="-34">
                <a:latin typeface="Calibri"/>
                <a:cs typeface="Calibri"/>
              </a:rPr>
              <a:t>K</a:t>
            </a:r>
            <a:r>
              <a:rPr dirty="0" smtClean="0" baseline="-5120" sz="2400" spc="0">
                <a:latin typeface="Calibri"/>
                <a:cs typeface="Calibri"/>
              </a:rPr>
              <a:t>a1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64126" y="3525774"/>
            <a:ext cx="307894" cy="265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3034" sz="2700" spc="4" b="1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dirty="0" smtClean="0" baseline="29582" sz="1800" spc="-4" b="1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2295" y="3537204"/>
            <a:ext cx="3990548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Dans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la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p</a:t>
            </a:r>
            <a:r>
              <a:rPr dirty="0" smtClean="0" baseline="3034" sz="2700" spc="-39">
                <a:latin typeface="Calibri"/>
                <a:cs typeface="Calibri"/>
              </a:rPr>
              <a:t>r</a:t>
            </a:r>
            <a:r>
              <a:rPr dirty="0" smtClean="0" baseline="3034" sz="2700" spc="-9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que,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on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ut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r>
              <a:rPr dirty="0" smtClean="0" baseline="3034" sz="2700" spc="4">
                <a:latin typeface="Calibri"/>
                <a:cs typeface="Calibri"/>
              </a:rPr>
              <a:t>e</a:t>
            </a:r>
            <a:r>
              <a:rPr dirty="0" smtClean="0" baseline="3034" sz="2700" spc="-3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29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 b="1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4" b="1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0" b="1">
                <a:solidFill>
                  <a:srgbClr val="C00000"/>
                </a:solidFill>
                <a:latin typeface="Calibri"/>
                <a:cs typeface="Calibri"/>
              </a:rPr>
              <a:t>lem</a:t>
            </a:r>
            <a:r>
              <a:rPr dirty="0" smtClean="0" baseline="3034" sz="2700" spc="-9" b="1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14" b="1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34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C00000"/>
                </a:solidFill>
                <a:latin typeface="Calibri"/>
                <a:cs typeface="Calibri"/>
              </a:rPr>
              <a:t>le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latin typeface="Calibri"/>
                <a:cs typeface="Calibri"/>
              </a:rPr>
              <a:t>so</a:t>
            </a:r>
            <a:r>
              <a:rPr dirty="0" smtClean="0" baseline="1517" sz="2700" spc="-4">
                <a:latin typeface="Calibri"/>
                <a:cs typeface="Calibri"/>
              </a:rPr>
              <a:t>n</a:t>
            </a:r>
            <a:r>
              <a:rPr dirty="0" smtClean="0" baseline="1517" sz="2700" spc="0">
                <a:latin typeface="Calibri"/>
                <a:cs typeface="Calibri"/>
              </a:rPr>
              <a:t>t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n</a:t>
            </a:r>
            <a:r>
              <a:rPr dirty="0" smtClean="0" baseline="1517" sz="2700" spc="4">
                <a:latin typeface="Calibri"/>
                <a:cs typeface="Calibri"/>
              </a:rPr>
              <a:t>s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g</a:t>
            </a:r>
            <a:r>
              <a:rPr dirty="0" smtClean="0" baseline="1517" sz="2700" spc="4">
                <a:latin typeface="Calibri"/>
                <a:cs typeface="Calibri"/>
              </a:rPr>
              <a:t>n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fia</a:t>
            </a:r>
            <a:r>
              <a:rPr dirty="0" smtClean="0" baseline="1517" sz="2700" spc="-9">
                <a:latin typeface="Calibri"/>
                <a:cs typeface="Calibri"/>
              </a:rPr>
              <a:t>n</a:t>
            </a:r>
            <a:r>
              <a:rPr dirty="0" smtClean="0" baseline="1517" sz="2700" spc="-25">
                <a:latin typeface="Calibri"/>
                <a:cs typeface="Calibri"/>
              </a:rPr>
              <a:t>t</a:t>
            </a:r>
            <a:r>
              <a:rPr dirty="0" smtClean="0" baseline="1517" sz="2700" spc="0">
                <a:latin typeface="Calibri"/>
                <a:cs typeface="Calibri"/>
              </a:rPr>
              <a:t>e</a:t>
            </a:r>
            <a:r>
              <a:rPr dirty="0" smtClean="0" baseline="1517" sz="2700" spc="4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63516" y="3537204"/>
            <a:ext cx="692627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>
                <a:solidFill>
                  <a:srgbClr val="C00000"/>
                </a:solidFill>
                <a:latin typeface="Calibri"/>
                <a:cs typeface="Calibri"/>
              </a:rPr>
              <a:t>é</a:t>
            </a:r>
            <a:r>
              <a:rPr dirty="0" smtClean="0" baseline="3034" sz="2700" spc="4" b="1">
                <a:solidFill>
                  <a:srgbClr val="C00000"/>
                </a:solidFill>
                <a:latin typeface="Calibri"/>
                <a:cs typeface="Calibri"/>
              </a:rPr>
              <a:t>q</a:t>
            </a:r>
            <a:r>
              <a:rPr dirty="0" smtClean="0" baseline="3034" sz="2700" spc="4" b="1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0" b="1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9" b="1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 b="1">
                <a:solidFill>
                  <a:srgbClr val="C00000"/>
                </a:solidFill>
                <a:latin typeface="Calibri"/>
                <a:cs typeface="Calibri"/>
              </a:rPr>
              <a:t>ib</a:t>
            </a:r>
            <a:r>
              <a:rPr dirty="0" smtClean="0" baseline="3034" sz="2700" spc="-29" b="1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39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b="1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 b="1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4" b="1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9" b="1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4" b="1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 b="1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19" b="1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solidFill>
                  <a:srgbClr val="C00000"/>
                </a:solidFill>
                <a:latin typeface="Calibri"/>
                <a:cs typeface="Calibri"/>
              </a:rPr>
              <a:t>tion</a:t>
            </a:r>
            <a:r>
              <a:rPr dirty="0" smtClean="0" baseline="3034" sz="2700" spc="-24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en</a:t>
            </a:r>
            <a:r>
              <a:rPr dirty="0" smtClean="0" baseline="3034" sz="2700" spc="-1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r>
              <a:rPr dirty="0" smtClean="0" baseline="3034" sz="2700" spc="4">
                <a:latin typeface="Calibri"/>
                <a:cs typeface="Calibri"/>
              </a:rPr>
              <a:t>u</a:t>
            </a:r>
            <a:r>
              <a:rPr dirty="0" smtClean="0" baseline="3034" sz="2700" spc="0">
                <a:latin typeface="Calibri"/>
                <a:cs typeface="Calibri"/>
              </a:rPr>
              <a:t>pposant</a:t>
            </a:r>
            <a:r>
              <a:rPr dirty="0" smtClean="0" baseline="3034" sz="2700" spc="-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q</a:t>
            </a:r>
            <a:r>
              <a:rPr dirty="0" smtClean="0" baseline="3034" sz="2700" spc="4">
                <a:latin typeface="Calibri"/>
                <a:cs typeface="Calibri"/>
              </a:rPr>
              <a:t>u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les</a:t>
            </a:r>
            <a:r>
              <a:rPr dirty="0" smtClean="0" baseline="3034" sz="2700" spc="1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</a:t>
            </a:r>
            <a:r>
              <a:rPr dirty="0" smtClean="0" baseline="3034" sz="2700" spc="4">
                <a:latin typeface="Calibri"/>
                <a:cs typeface="Calibri"/>
              </a:rPr>
              <a:t>é</a:t>
            </a:r>
            <a:r>
              <a:rPr dirty="0" smtClean="0" baseline="3034" sz="2700" spc="0">
                <a:latin typeface="Calibri"/>
                <a:cs typeface="Calibri"/>
              </a:rPr>
              <a:t>p</a:t>
            </a:r>
            <a:r>
              <a:rPr dirty="0" smtClean="0" baseline="3034" sz="2700" spc="-25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14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on</a:t>
            </a:r>
            <a:r>
              <a:rPr dirty="0" smtClean="0" baseline="3034" sz="2700" spc="-9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ons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ul</a:t>
            </a:r>
            <a:r>
              <a:rPr dirty="0" smtClean="0" baseline="3034" sz="2700" spc="-29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ér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4">
                <a:latin typeface="Calibri"/>
                <a:cs typeface="Calibri"/>
              </a:rPr>
              <a:t>u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65701" y="4024503"/>
            <a:ext cx="32290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SSi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3706" y="4196186"/>
            <a:ext cx="1480182" cy="764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2362">
              <a:lnSpc>
                <a:spcPts val="2350"/>
              </a:lnSpc>
              <a:spcBef>
                <a:spcPts val="117"/>
              </a:spcBef>
            </a:pPr>
            <a:r>
              <a:rPr dirty="0" smtClean="0" baseline="9102" sz="2700" spc="-25">
                <a:latin typeface="Calibri"/>
                <a:cs typeface="Calibri"/>
              </a:rPr>
              <a:t>K</a:t>
            </a:r>
            <a:r>
              <a:rPr dirty="0" smtClean="0" baseline="9102" sz="2700" spc="4">
                <a:latin typeface="Calibri"/>
                <a:cs typeface="Calibri"/>
              </a:rPr>
              <a:t>a</a:t>
            </a:r>
            <a:r>
              <a:rPr dirty="0" smtClean="0" baseline="-6826" sz="1800" spc="0">
                <a:latin typeface="Calibri"/>
                <a:cs typeface="Calibri"/>
              </a:rPr>
              <a:t>2</a:t>
            </a:r>
            <a:r>
              <a:rPr dirty="0" smtClean="0" baseline="-6826" sz="1800" spc="271">
                <a:latin typeface="Calibri"/>
                <a:cs typeface="Calibri"/>
              </a:rPr>
              <a:t> </a:t>
            </a:r>
            <a:r>
              <a:rPr dirty="0" smtClean="0" baseline="9069" sz="2700" spc="0">
                <a:latin typeface="Symbol"/>
                <a:cs typeface="Symbol"/>
              </a:rPr>
              <a:t></a:t>
            </a:r>
            <a:r>
              <a:rPr dirty="0" smtClean="0" baseline="9662" sz="2700" spc="-34">
                <a:latin typeface="Times New Roman"/>
                <a:cs typeface="Times New Roman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10</a:t>
            </a:r>
            <a:r>
              <a:rPr dirty="0" smtClean="0" baseline="38684" sz="1800" spc="4">
                <a:latin typeface="Calibri"/>
                <a:cs typeface="Calibri"/>
              </a:rPr>
              <a:t>-</a:t>
            </a:r>
            <a:r>
              <a:rPr dirty="0" smtClean="0" baseline="38684" sz="1800" spc="4">
                <a:latin typeface="Calibri"/>
                <a:cs typeface="Calibri"/>
              </a:rPr>
              <a:t>2</a:t>
            </a:r>
            <a:r>
              <a:rPr dirty="0" smtClean="0" baseline="9102" sz="2700" spc="0">
                <a:latin typeface="Calibri"/>
                <a:cs typeface="Calibri"/>
              </a:rPr>
              <a:t>.</a:t>
            </a:r>
            <a:r>
              <a:rPr dirty="0" smtClean="0" baseline="9102" sz="2700" spc="-19">
                <a:latin typeface="Calibri"/>
                <a:cs typeface="Calibri"/>
              </a:rPr>
              <a:t>K</a:t>
            </a:r>
            <a:r>
              <a:rPr dirty="0" smtClean="0" baseline="9102" sz="2700" spc="0">
                <a:latin typeface="Calibri"/>
                <a:cs typeface="Calibri"/>
              </a:rPr>
              <a:t>a</a:t>
            </a:r>
            <a:r>
              <a:rPr dirty="0" smtClean="0" baseline="-6826" sz="1800" spc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2147"/>
              </a:lnSpc>
              <a:spcBef>
                <a:spcPts val="900"/>
              </a:spcBef>
            </a:pPr>
            <a:r>
              <a:rPr dirty="0" smtClean="0" sz="1800" spc="0">
                <a:latin typeface="Calibri"/>
                <a:cs typeface="Calibri"/>
              </a:rPr>
              <a:t>p</a:t>
            </a:r>
            <a:r>
              <a:rPr dirty="0" smtClean="0" sz="1800" spc="-25">
                <a:latin typeface="Calibri"/>
                <a:cs typeface="Calibri"/>
              </a:rPr>
              <a:t>K</a:t>
            </a:r>
            <a:r>
              <a:rPr dirty="0" smtClean="0" sz="1800" spc="0">
                <a:latin typeface="Calibri"/>
                <a:cs typeface="Calibri"/>
              </a:rPr>
              <a:t>a</a:t>
            </a:r>
            <a:r>
              <a:rPr dirty="0" smtClean="0" baseline="-20480" sz="1800" spc="0">
                <a:latin typeface="Calibri"/>
                <a:cs typeface="Calibri"/>
              </a:rPr>
              <a:t>2</a:t>
            </a:r>
            <a:r>
              <a:rPr dirty="0" smtClean="0" baseline="-20480" sz="1800" spc="141">
                <a:latin typeface="Calibri"/>
                <a:cs typeface="Calibri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</a:t>
            </a:r>
            <a:r>
              <a:rPr dirty="0" smtClean="0" sz="1800" spc="-3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2</a:t>
            </a:r>
            <a:r>
              <a:rPr dirty="0" smtClean="0" sz="1800" spc="0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+</a:t>
            </a:r>
            <a:r>
              <a:rPr dirty="0" smtClean="0" sz="1800" spc="1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p</a:t>
            </a:r>
            <a:r>
              <a:rPr dirty="0" smtClean="0" sz="1800" spc="-25">
                <a:latin typeface="Calibri"/>
                <a:cs typeface="Calibri"/>
              </a:rPr>
              <a:t>K</a:t>
            </a:r>
            <a:r>
              <a:rPr dirty="0" smtClean="0" sz="1800" spc="0">
                <a:latin typeface="Calibri"/>
                <a:cs typeface="Calibri"/>
              </a:rPr>
              <a:t>a</a:t>
            </a:r>
            <a:r>
              <a:rPr dirty="0" smtClean="0" baseline="-20480" sz="1800" spc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53972" y="5453126"/>
            <a:ext cx="7801234" cy="675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Le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3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ai</a:t>
            </a:r>
            <a:r>
              <a:rPr dirty="0" smtClean="0" baseline="3034" sz="2700" spc="-29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em</a:t>
            </a:r>
            <a:r>
              <a:rPr dirty="0" smtClean="0" baseline="3034" sz="2700" spc="9">
                <a:latin typeface="Calibri"/>
                <a:cs typeface="Calibri"/>
              </a:rPr>
              <a:t>e</a:t>
            </a:r>
            <a:r>
              <a:rPr dirty="0" smtClean="0" baseline="3034" sz="2700" spc="-9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-14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d</a:t>
            </a:r>
            <a:r>
              <a:rPr dirty="0" smtClean="0" baseline="3034" sz="2700" spc="4">
                <a:latin typeface="Calibri"/>
                <a:cs typeface="Calibri"/>
              </a:rPr>
              <a:t>e</a:t>
            </a:r>
            <a:r>
              <a:rPr dirty="0" smtClean="0" baseline="3034" sz="2700" spc="-9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que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aux</a:t>
            </a:r>
            <a:r>
              <a:rPr dirty="0" smtClean="0" baseline="3034" sz="2700" spc="19">
                <a:latin typeface="Calibri"/>
                <a:cs typeface="Calibri"/>
              </a:rPr>
              <a:t> </a:t>
            </a:r>
            <a:r>
              <a:rPr dirty="0" smtClean="0" baseline="3034" sz="2700" spc="-9">
                <a:latin typeface="Calibri"/>
                <a:cs typeface="Calibri"/>
              </a:rPr>
              <a:t>a</a:t>
            </a:r>
            <a:r>
              <a:rPr dirty="0" smtClean="0" baseline="3034" sz="2700" spc="-104">
                <a:latin typeface="Calibri"/>
                <a:cs typeface="Calibri"/>
              </a:rPr>
              <a:t>f</a:t>
            </a:r>
            <a:r>
              <a:rPr dirty="0" smtClean="0" baseline="3034" sz="2700" spc="0">
                <a:latin typeface="Calibri"/>
                <a:cs typeface="Calibri"/>
              </a:rPr>
              <a:t>,</a:t>
            </a:r>
            <a:r>
              <a:rPr dirty="0" smtClean="0" baseline="3034" sz="2700" spc="-4">
                <a:latin typeface="Calibri"/>
                <a:cs typeface="Calibri"/>
              </a:rPr>
              <a:t> </a:t>
            </a:r>
            <a:r>
              <a:rPr dirty="0" smtClean="0" baseline="3034" sz="2700" spc="4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i</a:t>
            </a:r>
            <a:r>
              <a:rPr dirty="0" smtClean="0" baseline="3034" sz="2700" spc="4">
                <a:latin typeface="Calibri"/>
                <a:cs typeface="Calibri"/>
              </a:rPr>
              <a:t> </a:t>
            </a:r>
            <a:r>
              <a:rPr dirty="0" smtClean="0" baseline="3034" sz="2700" spc="-14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ou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es</a:t>
            </a:r>
            <a:r>
              <a:rPr dirty="0" smtClean="0" baseline="3034" sz="2700" spc="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les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4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pp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-34">
                <a:latin typeface="Calibri"/>
                <a:cs typeface="Calibri"/>
              </a:rPr>
              <a:t>o</a:t>
            </a:r>
            <a:r>
              <a:rPr dirty="0" smtClean="0" baseline="3034" sz="2700" spc="0">
                <a:latin typeface="Calibri"/>
                <a:cs typeface="Calibri"/>
              </a:rPr>
              <a:t>x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m</a:t>
            </a:r>
            <a:r>
              <a:rPr dirty="0" smtClean="0" baseline="3034" sz="2700" spc="-9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ons</a:t>
            </a:r>
            <a:r>
              <a:rPr dirty="0" smtClean="0" baseline="3034" sz="2700" spc="-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p</a:t>
            </a:r>
            <a:r>
              <a:rPr dirty="0" smtClean="0" baseline="3034" sz="2700" spc="4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u</a:t>
            </a:r>
            <a:r>
              <a:rPr dirty="0" smtClean="0" baseline="3034" sz="2700" spc="-4">
                <a:latin typeface="Calibri"/>
                <a:cs typeface="Calibri"/>
              </a:rPr>
              <a:t>v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-4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-9">
                <a:latin typeface="Calibri"/>
                <a:cs typeface="Calibri"/>
              </a:rPr>
              <a:t>ê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-34">
                <a:latin typeface="Calibri"/>
                <a:cs typeface="Calibri"/>
              </a:rPr>
              <a:t>f</a:t>
            </a:r>
            <a:r>
              <a:rPr dirty="0" smtClean="0" baseline="3034" sz="2700" spc="0">
                <a:latin typeface="Calibri"/>
                <a:cs typeface="Calibri"/>
              </a:rPr>
              <a:t>ai</a:t>
            </a:r>
            <a:r>
              <a:rPr dirty="0" smtClean="0" baseline="3034" sz="2700" spc="-29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es</a:t>
            </a:r>
            <a:r>
              <a:rPr dirty="0" smtClean="0" baseline="3034" sz="2700" spc="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014068" marR="3578601" algn="ctr">
              <a:lnSpc>
                <a:spcPct val="95825"/>
              </a:lnSpc>
              <a:spcBef>
                <a:spcPts val="704"/>
              </a:spcBef>
            </a:pPr>
            <a:r>
              <a:rPr dirty="0" smtClean="0" sz="2200" spc="0" u="sng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91436" y="5995134"/>
            <a:ext cx="2639871" cy="308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85"/>
              </a:lnSpc>
              <a:spcBef>
                <a:spcPts val="119"/>
              </a:spcBef>
            </a:pPr>
            <a:r>
              <a:rPr dirty="0" smtClean="0" sz="2200" spc="14" i="1">
                <a:latin typeface="Times New Roman"/>
                <a:cs typeface="Times New Roman"/>
              </a:rPr>
              <a:t>p</a:t>
            </a:r>
            <a:r>
              <a:rPr dirty="0" smtClean="0" sz="2200" spc="0" i="1">
                <a:latin typeface="Times New Roman"/>
                <a:cs typeface="Times New Roman"/>
              </a:rPr>
              <a:t>H</a:t>
            </a:r>
            <a:r>
              <a:rPr dirty="0" smtClean="0" sz="2200" spc="291" i="1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Symbol"/>
                <a:cs typeface="Symbol"/>
              </a:rPr>
              <a:t></a:t>
            </a:r>
            <a:r>
              <a:rPr dirty="0" smtClean="0" sz="2200" spc="0">
                <a:latin typeface="Times New Roman"/>
                <a:cs typeface="Times New Roman"/>
              </a:rPr>
              <a:t>   </a:t>
            </a:r>
            <a:r>
              <a:rPr dirty="0" smtClean="0" sz="2200" spc="96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(</a:t>
            </a:r>
            <a:r>
              <a:rPr dirty="0" smtClean="0" sz="2200" spc="-212">
                <a:latin typeface="Times New Roman"/>
                <a:cs typeface="Times New Roman"/>
              </a:rPr>
              <a:t> </a:t>
            </a:r>
            <a:r>
              <a:rPr dirty="0" smtClean="0" sz="2200" spc="9" i="1">
                <a:latin typeface="Times New Roman"/>
                <a:cs typeface="Times New Roman"/>
              </a:rPr>
              <a:t>p</a:t>
            </a:r>
            <a:r>
              <a:rPr dirty="0" smtClean="0" sz="2200" spc="-134" i="1">
                <a:latin typeface="Times New Roman"/>
                <a:cs typeface="Times New Roman"/>
              </a:rPr>
              <a:t>K</a:t>
            </a:r>
            <a:r>
              <a:rPr dirty="0" smtClean="0" sz="2200" spc="0" i="1">
                <a:latin typeface="Times New Roman"/>
                <a:cs typeface="Times New Roman"/>
              </a:rPr>
              <a:t>a</a:t>
            </a:r>
            <a:r>
              <a:rPr dirty="0" smtClean="0" sz="2200" spc="66" i="1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Symbol"/>
                <a:cs typeface="Symbol"/>
              </a:rPr>
              <a:t></a:t>
            </a:r>
            <a:r>
              <a:rPr dirty="0" smtClean="0" sz="2200" spc="-137">
                <a:latin typeface="Times New Roman"/>
                <a:cs typeface="Times New Roman"/>
              </a:rPr>
              <a:t> </a:t>
            </a:r>
            <a:r>
              <a:rPr dirty="0" smtClean="0" sz="2200" spc="-19">
                <a:latin typeface="Times New Roman"/>
                <a:cs typeface="Times New Roman"/>
              </a:rPr>
              <a:t>l</a:t>
            </a:r>
            <a:r>
              <a:rPr dirty="0" smtClean="0" sz="2200" spc="-59">
                <a:latin typeface="Times New Roman"/>
                <a:cs typeface="Times New Roman"/>
              </a:rPr>
              <a:t>o</a:t>
            </a:r>
            <a:r>
              <a:rPr dirty="0" smtClean="0" sz="2200" spc="0">
                <a:latin typeface="Times New Roman"/>
                <a:cs typeface="Times New Roman"/>
              </a:rPr>
              <a:t>g</a:t>
            </a:r>
            <a:r>
              <a:rPr dirty="0" smtClean="0" sz="2200" spc="-211">
                <a:latin typeface="Times New Roman"/>
                <a:cs typeface="Times New Roman"/>
              </a:rPr>
              <a:t> </a:t>
            </a:r>
            <a:r>
              <a:rPr dirty="0" smtClean="0" sz="2200" spc="0" i="1">
                <a:latin typeface="Times New Roman"/>
                <a:cs typeface="Times New Roman"/>
              </a:rPr>
              <a:t>C</a:t>
            </a:r>
            <a:r>
              <a:rPr dirty="0" smtClean="0" sz="2200" spc="504" i="1"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46948" y="6162636"/>
            <a:ext cx="132181" cy="188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00"/>
              </a:lnSpc>
              <a:spcBef>
                <a:spcPts val="70"/>
              </a:spcBef>
            </a:pPr>
            <a:r>
              <a:rPr dirty="0" smtClean="0" sz="1250" spc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3423" y="6217111"/>
            <a:ext cx="208563" cy="3045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046" y="724153"/>
            <a:ext cx="1784667" cy="693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9"/>
              </a:spcBef>
            </a:pPr>
            <a:endParaRPr sz="650"/>
          </a:p>
          <a:p>
            <a:pPr marL="451929">
              <a:lnSpc>
                <a:spcPct val="95825"/>
              </a:lnSpc>
            </a:pPr>
            <a:r>
              <a:rPr dirty="0" smtClean="0" sz="1600" spc="0" u="sng">
                <a:latin typeface="Times New Roman"/>
                <a:cs typeface="Times New Roman"/>
              </a:rPr>
              <a:t>P</a:t>
            </a:r>
            <a:r>
              <a:rPr dirty="0" smtClean="0" sz="1600" spc="4" u="sng">
                <a:latin typeface="Times New Roman"/>
                <a:cs typeface="Times New Roman"/>
              </a:rPr>
              <a:t>o</a:t>
            </a:r>
            <a:r>
              <a:rPr dirty="0" smtClean="0" sz="1600" spc="0" u="sng">
                <a:latin typeface="Times New Roman"/>
                <a:cs typeface="Times New Roman"/>
              </a:rPr>
              <a:t>l</a:t>
            </a:r>
            <a:r>
              <a:rPr dirty="0" smtClean="0" sz="1600" spc="-4" u="sng">
                <a:latin typeface="Times New Roman"/>
                <a:cs typeface="Times New Roman"/>
              </a:rPr>
              <a:t>y</a:t>
            </a:r>
            <a:r>
              <a:rPr dirty="0" smtClean="0" sz="1600" spc="0" u="sng">
                <a:latin typeface="Times New Roman"/>
                <a:cs typeface="Times New Roman"/>
              </a:rPr>
              <a:t>aci</a:t>
            </a:r>
            <a:r>
              <a:rPr dirty="0" smtClean="0" sz="1600" spc="4" u="sng">
                <a:latin typeface="Times New Roman"/>
                <a:cs typeface="Times New Roman"/>
              </a:rPr>
              <a:t>d</a:t>
            </a:r>
            <a:r>
              <a:rPr dirty="0" smtClean="0" sz="1600" spc="0" u="sng">
                <a:latin typeface="Times New Roman"/>
                <a:cs typeface="Times New Roman"/>
              </a:rPr>
              <a:t>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3714" y="724153"/>
            <a:ext cx="3766312" cy="327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283714" y="1051433"/>
            <a:ext cx="1353565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9"/>
              </a:spcBef>
            </a:pPr>
            <a:endParaRPr sz="650"/>
          </a:p>
          <a:p>
            <a:pPr marL="442370" marR="443640" algn="ctr">
              <a:lnSpc>
                <a:spcPts val="1839"/>
              </a:lnSpc>
            </a:pP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Ka</a:t>
            </a:r>
            <a:r>
              <a:rPr dirty="0" smtClean="0" baseline="-22086" sz="1575" spc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7279" y="1051433"/>
            <a:ext cx="1353566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9"/>
              </a:spcBef>
            </a:pPr>
            <a:endParaRPr sz="650"/>
          </a:p>
          <a:p>
            <a:pPr marL="442624" marR="443640" algn="ctr">
              <a:lnSpc>
                <a:spcPts val="1839"/>
              </a:lnSpc>
            </a:pP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Ka</a:t>
            </a:r>
            <a:r>
              <a:rPr dirty="0" smtClean="0" baseline="-22086" sz="1575" spc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0846" y="1051433"/>
            <a:ext cx="1052829" cy="365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9"/>
              </a:spcBef>
            </a:pPr>
            <a:endParaRPr sz="650"/>
          </a:p>
          <a:p>
            <a:pPr marL="322706">
              <a:lnSpc>
                <a:spcPts val="1839"/>
              </a:lnSpc>
            </a:pP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Ka</a:t>
            </a:r>
            <a:r>
              <a:rPr dirty="0" smtClean="0" baseline="-22086" sz="1575" spc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046" y="1417192"/>
            <a:ext cx="1784667" cy="182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9"/>
              </a:spcBef>
            </a:pPr>
            <a:endParaRPr sz="650"/>
          </a:p>
          <a:p>
            <a:pPr marL="590516" marR="591214" algn="ctr">
              <a:lnSpc>
                <a:spcPts val="1839"/>
              </a:lnSpc>
            </a:pPr>
            <a:r>
              <a:rPr dirty="0" smtClean="0" sz="1600">
                <a:latin typeface="Times New Roman"/>
                <a:cs typeface="Times New Roman"/>
              </a:rPr>
              <a:t>H</a:t>
            </a:r>
            <a:r>
              <a:rPr dirty="0" smtClean="0" baseline="-22086" sz="1575" spc="4">
                <a:latin typeface="Times New Roman"/>
                <a:cs typeface="Times New Roman"/>
              </a:rPr>
              <a:t>2</a:t>
            </a:r>
            <a:r>
              <a:rPr dirty="0" smtClean="0" sz="1600" spc="0">
                <a:latin typeface="Times New Roman"/>
                <a:cs typeface="Times New Roman"/>
              </a:rPr>
              <a:t>SO</a:t>
            </a:r>
            <a:r>
              <a:rPr dirty="0" smtClean="0" baseline="-22086" sz="1575" spc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  <a:p>
            <a:pPr marL="590516" marR="591214" algn="ctr">
              <a:lnSpc>
                <a:spcPts val="1839"/>
              </a:lnSpc>
              <a:spcBef>
                <a:spcPts val="759"/>
              </a:spcBef>
            </a:pPr>
            <a:r>
              <a:rPr dirty="0" smtClean="0" sz="1600">
                <a:latin typeface="Times New Roman"/>
                <a:cs typeface="Times New Roman"/>
              </a:rPr>
              <a:t>H</a:t>
            </a:r>
            <a:r>
              <a:rPr dirty="0" smtClean="0" baseline="-22086" sz="1575" spc="4">
                <a:latin typeface="Times New Roman"/>
                <a:cs typeface="Times New Roman"/>
              </a:rPr>
              <a:t>3</a:t>
            </a:r>
            <a:r>
              <a:rPr dirty="0" smtClean="0" sz="1600" spc="0">
                <a:latin typeface="Times New Roman"/>
                <a:cs typeface="Times New Roman"/>
              </a:rPr>
              <a:t>PO</a:t>
            </a:r>
            <a:r>
              <a:rPr dirty="0" smtClean="0" baseline="-22086" sz="1575" spc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  <a:p>
            <a:pPr marL="590493" marR="591039" algn="ctr">
              <a:lnSpc>
                <a:spcPts val="1839"/>
              </a:lnSpc>
              <a:spcBef>
                <a:spcPts val="759"/>
              </a:spcBef>
            </a:pPr>
            <a:r>
              <a:rPr dirty="0" smtClean="0" sz="1600">
                <a:latin typeface="Times New Roman"/>
                <a:cs typeface="Times New Roman"/>
              </a:rPr>
              <a:t>H</a:t>
            </a:r>
            <a:r>
              <a:rPr dirty="0" smtClean="0" baseline="-22086" sz="1575" spc="4">
                <a:latin typeface="Times New Roman"/>
                <a:cs typeface="Times New Roman"/>
              </a:rPr>
              <a:t>2</a:t>
            </a:r>
            <a:r>
              <a:rPr dirty="0" smtClean="0" sz="1600" spc="0">
                <a:latin typeface="Times New Roman"/>
                <a:cs typeface="Times New Roman"/>
              </a:rPr>
              <a:t>SO</a:t>
            </a:r>
            <a:r>
              <a:rPr dirty="0" smtClean="0" baseline="-22086" sz="1575" spc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  <a:p>
            <a:pPr marL="578324" marR="580546" algn="ctr">
              <a:lnSpc>
                <a:spcPts val="1839"/>
              </a:lnSpc>
              <a:spcBef>
                <a:spcPts val="762"/>
              </a:spcBef>
            </a:pPr>
            <a:r>
              <a:rPr dirty="0" smtClean="0" sz="1600">
                <a:latin typeface="Times New Roman"/>
                <a:cs typeface="Times New Roman"/>
              </a:rPr>
              <a:t>H</a:t>
            </a:r>
            <a:r>
              <a:rPr dirty="0" smtClean="0" baseline="-22086" sz="1575" spc="4">
                <a:latin typeface="Times New Roman"/>
                <a:cs typeface="Times New Roman"/>
              </a:rPr>
              <a:t>2</a:t>
            </a:r>
            <a:r>
              <a:rPr dirty="0" smtClean="0" sz="1600" spc="4">
                <a:latin typeface="Times New Roman"/>
                <a:cs typeface="Times New Roman"/>
              </a:rPr>
              <a:t>C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baseline="-22086" sz="1575" spc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  <a:p>
            <a:pPr marL="697196" marR="698736" algn="ctr">
              <a:lnSpc>
                <a:spcPts val="1839"/>
              </a:lnSpc>
              <a:spcBef>
                <a:spcPts val="759"/>
              </a:spcBef>
            </a:pPr>
            <a:r>
              <a:rPr dirty="0" smtClean="0" sz="1600">
                <a:latin typeface="Times New Roman"/>
                <a:cs typeface="Times New Roman"/>
              </a:rPr>
              <a:t>H</a:t>
            </a:r>
            <a:r>
              <a:rPr dirty="0" smtClean="0" baseline="-22086" sz="1575" spc="4">
                <a:latin typeface="Times New Roman"/>
                <a:cs typeface="Times New Roman"/>
              </a:rPr>
              <a:t>2</a:t>
            </a:r>
            <a:r>
              <a:rPr dirty="0" smtClean="0" sz="1600" spc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3714" y="1417192"/>
            <a:ext cx="1353565" cy="182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9"/>
              </a:spcBef>
            </a:pPr>
            <a:endParaRPr sz="650"/>
          </a:p>
          <a:p>
            <a:pPr marL="496862" marR="495812" algn="ctr">
              <a:lnSpc>
                <a:spcPct val="95825"/>
              </a:lnSpc>
            </a:pPr>
            <a:r>
              <a:rPr dirty="0" smtClean="0" sz="1600" spc="-4">
                <a:latin typeface="Times New Roman"/>
                <a:cs typeface="Times New Roman"/>
              </a:rPr>
              <a:t>(</a:t>
            </a:r>
            <a:r>
              <a:rPr dirty="0" smtClean="0" sz="1600" spc="-4">
                <a:latin typeface="Times New Roman"/>
                <a:cs typeface="Times New Roman"/>
              </a:rPr>
              <a:t>-</a:t>
            </a:r>
            <a:r>
              <a:rPr dirty="0" smtClean="0" sz="1600" spc="9">
                <a:latin typeface="Times New Roman"/>
                <a:cs typeface="Times New Roman"/>
              </a:rPr>
              <a:t>3)</a:t>
            </a:r>
            <a:endParaRPr sz="1600">
              <a:latin typeface="Times New Roman"/>
              <a:cs typeface="Times New Roman"/>
            </a:endParaRPr>
          </a:p>
          <a:p>
            <a:pPr marL="470954" marR="471489" algn="ctr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4">
                <a:latin typeface="Times New Roman"/>
                <a:cs typeface="Times New Roman"/>
              </a:rPr>
              <a:t>2</a:t>
            </a:r>
            <a:r>
              <a:rPr dirty="0" smtClean="0" sz="1600" spc="0">
                <a:latin typeface="Times New Roman"/>
                <a:cs typeface="Times New Roman"/>
              </a:rPr>
              <a:t>,15</a:t>
            </a:r>
            <a:endParaRPr sz="1600">
              <a:latin typeface="Times New Roman"/>
              <a:cs typeface="Times New Roman"/>
            </a:endParaRPr>
          </a:p>
          <a:p>
            <a:pPr marL="521223" marR="522341" algn="ctr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4">
                <a:latin typeface="Times New Roman"/>
                <a:cs typeface="Times New Roman"/>
              </a:rPr>
              <a:t>1</a:t>
            </a:r>
            <a:r>
              <a:rPr dirty="0" smtClean="0" sz="1600" spc="0">
                <a:latin typeface="Times New Roman"/>
                <a:cs typeface="Times New Roman"/>
              </a:rPr>
              <a:t>,8</a:t>
            </a:r>
            <a:endParaRPr sz="1600">
              <a:latin typeface="Times New Roman"/>
              <a:cs typeface="Times New Roman"/>
            </a:endParaRPr>
          </a:p>
          <a:p>
            <a:pPr marL="470954" marR="471489" algn="ctr">
              <a:lnSpc>
                <a:spcPct val="95825"/>
              </a:lnSpc>
              <a:spcBef>
                <a:spcPts val="1043"/>
              </a:spcBef>
            </a:pPr>
            <a:r>
              <a:rPr dirty="0" smtClean="0" sz="1600" spc="4">
                <a:latin typeface="Times New Roman"/>
                <a:cs typeface="Times New Roman"/>
              </a:rPr>
              <a:t>6</a:t>
            </a:r>
            <a:r>
              <a:rPr dirty="0" smtClean="0" sz="1600" spc="0">
                <a:latin typeface="Times New Roman"/>
                <a:cs typeface="Times New Roman"/>
              </a:rPr>
              <a:t>,37</a:t>
            </a:r>
            <a:endParaRPr sz="1600">
              <a:latin typeface="Times New Roman"/>
              <a:cs typeface="Times New Roman"/>
            </a:endParaRPr>
          </a:p>
          <a:p>
            <a:pPr marL="521246" marR="522543" algn="ctr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4">
                <a:latin typeface="Times New Roman"/>
                <a:cs typeface="Times New Roman"/>
              </a:rPr>
              <a:t>7</a:t>
            </a:r>
            <a:r>
              <a:rPr dirty="0" smtClean="0" sz="1600" spc="0">
                <a:latin typeface="Times New Roman"/>
                <a:cs typeface="Times New Roman"/>
              </a:rPr>
              <a:t>,0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7279" y="1417192"/>
            <a:ext cx="1353566" cy="182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9"/>
              </a:spcBef>
            </a:pPr>
            <a:endParaRPr sz="650"/>
          </a:p>
          <a:p>
            <a:pPr marL="471208" marR="471235" algn="ctr">
              <a:lnSpc>
                <a:spcPct val="95825"/>
              </a:lnSpc>
            </a:pPr>
            <a:r>
              <a:rPr dirty="0" smtClean="0" sz="1600" spc="4">
                <a:latin typeface="Times New Roman"/>
                <a:cs typeface="Times New Roman"/>
              </a:rPr>
              <a:t>1</a:t>
            </a:r>
            <a:r>
              <a:rPr dirty="0" smtClean="0" sz="1600" spc="0">
                <a:latin typeface="Times New Roman"/>
                <a:cs typeface="Times New Roman"/>
              </a:rPr>
              <a:t>,92</a:t>
            </a:r>
            <a:endParaRPr sz="1600">
              <a:latin typeface="Times New Roman"/>
              <a:cs typeface="Times New Roman"/>
            </a:endParaRPr>
          </a:p>
          <a:p>
            <a:pPr marL="471208" marR="471235" algn="ctr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4">
                <a:latin typeface="Times New Roman"/>
                <a:cs typeface="Times New Roman"/>
              </a:rPr>
              <a:t>7</a:t>
            </a:r>
            <a:r>
              <a:rPr dirty="0" smtClean="0" sz="1600" spc="0">
                <a:latin typeface="Times New Roman"/>
                <a:cs typeface="Times New Roman"/>
              </a:rPr>
              <a:t>,15</a:t>
            </a:r>
            <a:endParaRPr sz="1600">
              <a:latin typeface="Times New Roman"/>
              <a:cs typeface="Times New Roman"/>
            </a:endParaRPr>
          </a:p>
          <a:p>
            <a:pPr marL="521477" marR="522087" algn="ctr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4">
                <a:latin typeface="Times New Roman"/>
                <a:cs typeface="Times New Roman"/>
              </a:rPr>
              <a:t>7</a:t>
            </a:r>
            <a:r>
              <a:rPr dirty="0" smtClean="0" sz="1600" spc="0">
                <a:latin typeface="Times New Roman"/>
                <a:cs typeface="Times New Roman"/>
              </a:rPr>
              <a:t>,2</a:t>
            </a:r>
            <a:endParaRPr sz="1600">
              <a:latin typeface="Times New Roman"/>
              <a:cs typeface="Times New Roman"/>
            </a:endParaRPr>
          </a:p>
          <a:p>
            <a:pPr marL="419392" marR="421096" algn="ctr">
              <a:lnSpc>
                <a:spcPct val="95825"/>
              </a:lnSpc>
              <a:spcBef>
                <a:spcPts val="1043"/>
              </a:spcBef>
            </a:pPr>
            <a:r>
              <a:rPr dirty="0" smtClean="0" sz="1600" spc="4">
                <a:latin typeface="Times New Roman"/>
                <a:cs typeface="Times New Roman"/>
              </a:rPr>
              <a:t>1</a:t>
            </a:r>
            <a:r>
              <a:rPr dirty="0" smtClean="0" sz="1600" spc="4">
                <a:latin typeface="Times New Roman"/>
                <a:cs typeface="Times New Roman"/>
              </a:rPr>
              <a:t>0</a:t>
            </a:r>
            <a:r>
              <a:rPr dirty="0" smtClean="0" sz="1600" spc="0">
                <a:latin typeface="Times New Roman"/>
                <a:cs typeface="Times New Roman"/>
              </a:rPr>
              <a:t>,25</a:t>
            </a:r>
            <a:endParaRPr sz="1600">
              <a:latin typeface="Times New Roman"/>
              <a:cs typeface="Times New Roman"/>
            </a:endParaRPr>
          </a:p>
          <a:p>
            <a:pPr marL="471208" marR="470626" algn="ctr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4">
                <a:latin typeface="Times New Roman"/>
                <a:cs typeface="Times New Roman"/>
              </a:rPr>
              <a:t>1</a:t>
            </a:r>
            <a:r>
              <a:rPr dirty="0" smtClean="0" sz="1600" spc="4">
                <a:latin typeface="Times New Roman"/>
                <a:cs typeface="Times New Roman"/>
              </a:rPr>
              <a:t>2</a:t>
            </a:r>
            <a:r>
              <a:rPr dirty="0" smtClean="0" sz="1600" spc="0">
                <a:latin typeface="Times New Roman"/>
                <a:cs typeface="Times New Roman"/>
              </a:rPr>
              <a:t>,9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0846" y="1417192"/>
            <a:ext cx="1052829" cy="182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9"/>
              </a:spcBef>
            </a:pPr>
            <a:endParaRPr sz="650"/>
          </a:p>
          <a:p>
            <a:pPr marL="465874" marR="463655" algn="ctr">
              <a:lnSpc>
                <a:spcPct val="95825"/>
              </a:lnSpc>
            </a:pPr>
            <a:r>
              <a:rPr dirty="0" smtClean="0" sz="1600" spc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  <a:p>
            <a:pPr marL="268897" marR="270855" algn="ctr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4">
                <a:latin typeface="Times New Roman"/>
                <a:cs typeface="Times New Roman"/>
              </a:rPr>
              <a:t>1</a:t>
            </a:r>
            <a:r>
              <a:rPr dirty="0" smtClean="0" sz="1600" spc="4">
                <a:latin typeface="Times New Roman"/>
                <a:cs typeface="Times New Roman"/>
              </a:rPr>
              <a:t>2</a:t>
            </a:r>
            <a:r>
              <a:rPr dirty="0" smtClean="0" sz="1600" spc="0">
                <a:latin typeface="Times New Roman"/>
                <a:cs typeface="Times New Roman"/>
              </a:rPr>
              <a:t>,40</a:t>
            </a:r>
            <a:endParaRPr sz="1600">
              <a:latin typeface="Times New Roman"/>
              <a:cs typeface="Times New Roman"/>
            </a:endParaRPr>
          </a:p>
          <a:p>
            <a:pPr marL="463175" marR="460856" algn="ctr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  <a:p>
            <a:pPr marL="465874" marR="463655" algn="ctr">
              <a:lnSpc>
                <a:spcPct val="95825"/>
              </a:lnSpc>
              <a:spcBef>
                <a:spcPts val="1043"/>
              </a:spcBef>
            </a:pPr>
            <a:r>
              <a:rPr dirty="0" smtClean="0" sz="1600" spc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  <a:p>
            <a:pPr marL="463198" marR="460980" algn="ctr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651680" y="1905664"/>
            <a:ext cx="161726" cy="41777"/>
          </a:xfrm>
          <a:custGeom>
            <a:avLst/>
            <a:gdLst/>
            <a:ahLst/>
            <a:cxnLst/>
            <a:rect l="l" t="t" r="r" b="b"/>
            <a:pathLst>
              <a:path w="161726" h="41777">
                <a:moveTo>
                  <a:pt x="161726" y="41777"/>
                </a:moveTo>
                <a:lnTo>
                  <a:pt x="0" y="0"/>
                </a:lnTo>
                <a:lnTo>
                  <a:pt x="19402" y="41777"/>
                </a:lnTo>
                <a:lnTo>
                  <a:pt x="161726" y="41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166491" y="1979571"/>
            <a:ext cx="161721" cy="41772"/>
          </a:xfrm>
          <a:custGeom>
            <a:avLst/>
            <a:gdLst/>
            <a:ahLst/>
            <a:cxnLst/>
            <a:rect l="l" t="t" r="r" b="b"/>
            <a:pathLst>
              <a:path w="161721" h="41772">
                <a:moveTo>
                  <a:pt x="0" y="0"/>
                </a:moveTo>
                <a:lnTo>
                  <a:pt x="161721" y="41772"/>
                </a:lnTo>
                <a:lnTo>
                  <a:pt x="142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169724" y="1941013"/>
            <a:ext cx="498122" cy="0"/>
          </a:xfrm>
          <a:custGeom>
            <a:avLst/>
            <a:gdLst/>
            <a:ahLst/>
            <a:cxnLst/>
            <a:rect l="l" t="t" r="r" b="b"/>
            <a:pathLst>
              <a:path w="498122" h="0">
                <a:moveTo>
                  <a:pt x="498122" y="0"/>
                </a:moveTo>
                <a:lnTo>
                  <a:pt x="0" y="0"/>
                </a:lnTo>
              </a:path>
            </a:pathLst>
          </a:custGeom>
          <a:ln w="66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5166491" y="1939408"/>
            <a:ext cx="504596" cy="0"/>
          </a:xfrm>
          <a:custGeom>
            <a:avLst/>
            <a:gdLst/>
            <a:ahLst/>
            <a:cxnLst/>
            <a:rect l="l" t="t" r="r" b="b"/>
            <a:pathLst>
              <a:path w="504596" h="0">
                <a:moveTo>
                  <a:pt x="0" y="0"/>
                </a:moveTo>
                <a:lnTo>
                  <a:pt x="504596" y="0"/>
                </a:lnTo>
              </a:path>
            </a:pathLst>
          </a:custGeom>
          <a:ln w="173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312046" y="1989211"/>
            <a:ext cx="498124" cy="0"/>
          </a:xfrm>
          <a:custGeom>
            <a:avLst/>
            <a:gdLst/>
            <a:ahLst/>
            <a:cxnLst/>
            <a:rect l="l" t="t" r="r" b="b"/>
            <a:pathLst>
              <a:path w="498124" h="0">
                <a:moveTo>
                  <a:pt x="0" y="0"/>
                </a:moveTo>
                <a:lnTo>
                  <a:pt x="498124" y="0"/>
                </a:lnTo>
              </a:path>
            </a:pathLst>
          </a:custGeom>
          <a:ln w="66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308809" y="1987605"/>
            <a:ext cx="504596" cy="0"/>
          </a:xfrm>
          <a:custGeom>
            <a:avLst/>
            <a:gdLst/>
            <a:ahLst/>
            <a:cxnLst/>
            <a:rect l="l" t="t" r="r" b="b"/>
            <a:pathLst>
              <a:path w="504596" h="0">
                <a:moveTo>
                  <a:pt x="0" y="0"/>
                </a:moveTo>
                <a:lnTo>
                  <a:pt x="504596" y="0"/>
                </a:lnTo>
              </a:path>
            </a:pathLst>
          </a:custGeom>
          <a:ln w="173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109972" y="954024"/>
            <a:ext cx="431291" cy="431291"/>
          </a:xfrm>
          <a:custGeom>
            <a:avLst/>
            <a:gdLst/>
            <a:ahLst/>
            <a:cxnLst/>
            <a:rect l="l" t="t" r="r" b="b"/>
            <a:pathLst>
              <a:path w="431291" h="431291">
                <a:moveTo>
                  <a:pt x="0" y="215646"/>
                </a:moveTo>
                <a:lnTo>
                  <a:pt x="714" y="197955"/>
                </a:lnTo>
                <a:lnTo>
                  <a:pt x="2821" y="180660"/>
                </a:lnTo>
                <a:lnTo>
                  <a:pt x="6265" y="163814"/>
                </a:lnTo>
                <a:lnTo>
                  <a:pt x="10991" y="147474"/>
                </a:lnTo>
                <a:lnTo>
                  <a:pt x="16942" y="131695"/>
                </a:lnTo>
                <a:lnTo>
                  <a:pt x="24064" y="116531"/>
                </a:lnTo>
                <a:lnTo>
                  <a:pt x="32302" y="102040"/>
                </a:lnTo>
                <a:lnTo>
                  <a:pt x="41599" y="88276"/>
                </a:lnTo>
                <a:lnTo>
                  <a:pt x="51900" y="75294"/>
                </a:lnTo>
                <a:lnTo>
                  <a:pt x="63150" y="63150"/>
                </a:lnTo>
                <a:lnTo>
                  <a:pt x="75294" y="51900"/>
                </a:lnTo>
                <a:lnTo>
                  <a:pt x="88276" y="41599"/>
                </a:lnTo>
                <a:lnTo>
                  <a:pt x="102040" y="32302"/>
                </a:lnTo>
                <a:lnTo>
                  <a:pt x="116531" y="24064"/>
                </a:lnTo>
                <a:lnTo>
                  <a:pt x="131695" y="16942"/>
                </a:lnTo>
                <a:lnTo>
                  <a:pt x="147474" y="10991"/>
                </a:lnTo>
                <a:lnTo>
                  <a:pt x="163814" y="6265"/>
                </a:lnTo>
                <a:lnTo>
                  <a:pt x="180660" y="2821"/>
                </a:lnTo>
                <a:lnTo>
                  <a:pt x="197955" y="714"/>
                </a:lnTo>
                <a:lnTo>
                  <a:pt x="215645" y="0"/>
                </a:lnTo>
                <a:lnTo>
                  <a:pt x="233336" y="714"/>
                </a:lnTo>
                <a:lnTo>
                  <a:pt x="250631" y="2821"/>
                </a:lnTo>
                <a:lnTo>
                  <a:pt x="267477" y="6265"/>
                </a:lnTo>
                <a:lnTo>
                  <a:pt x="283817" y="10991"/>
                </a:lnTo>
                <a:lnTo>
                  <a:pt x="299596" y="16942"/>
                </a:lnTo>
                <a:lnTo>
                  <a:pt x="314760" y="24064"/>
                </a:lnTo>
                <a:lnTo>
                  <a:pt x="329251" y="32302"/>
                </a:lnTo>
                <a:lnTo>
                  <a:pt x="343015" y="41599"/>
                </a:lnTo>
                <a:lnTo>
                  <a:pt x="355997" y="51900"/>
                </a:lnTo>
                <a:lnTo>
                  <a:pt x="368141" y="63150"/>
                </a:lnTo>
                <a:lnTo>
                  <a:pt x="379391" y="75294"/>
                </a:lnTo>
                <a:lnTo>
                  <a:pt x="389692" y="88276"/>
                </a:lnTo>
                <a:lnTo>
                  <a:pt x="398989" y="102040"/>
                </a:lnTo>
                <a:lnTo>
                  <a:pt x="407227" y="116531"/>
                </a:lnTo>
                <a:lnTo>
                  <a:pt x="414349" y="131695"/>
                </a:lnTo>
                <a:lnTo>
                  <a:pt x="420300" y="147474"/>
                </a:lnTo>
                <a:lnTo>
                  <a:pt x="425026" y="163814"/>
                </a:lnTo>
                <a:lnTo>
                  <a:pt x="428470" y="180660"/>
                </a:lnTo>
                <a:lnTo>
                  <a:pt x="430577" y="197955"/>
                </a:lnTo>
                <a:lnTo>
                  <a:pt x="431291" y="215646"/>
                </a:lnTo>
                <a:lnTo>
                  <a:pt x="430577" y="233336"/>
                </a:lnTo>
                <a:lnTo>
                  <a:pt x="428470" y="250631"/>
                </a:lnTo>
                <a:lnTo>
                  <a:pt x="425026" y="267477"/>
                </a:lnTo>
                <a:lnTo>
                  <a:pt x="420300" y="283817"/>
                </a:lnTo>
                <a:lnTo>
                  <a:pt x="414349" y="299596"/>
                </a:lnTo>
                <a:lnTo>
                  <a:pt x="407227" y="314760"/>
                </a:lnTo>
                <a:lnTo>
                  <a:pt x="398989" y="329251"/>
                </a:lnTo>
                <a:lnTo>
                  <a:pt x="389692" y="343015"/>
                </a:lnTo>
                <a:lnTo>
                  <a:pt x="379391" y="355997"/>
                </a:lnTo>
                <a:lnTo>
                  <a:pt x="368141" y="368141"/>
                </a:lnTo>
                <a:lnTo>
                  <a:pt x="355997" y="379391"/>
                </a:lnTo>
                <a:lnTo>
                  <a:pt x="343015" y="389692"/>
                </a:lnTo>
                <a:lnTo>
                  <a:pt x="329251" y="398989"/>
                </a:lnTo>
                <a:lnTo>
                  <a:pt x="314760" y="407227"/>
                </a:lnTo>
                <a:lnTo>
                  <a:pt x="299596" y="414349"/>
                </a:lnTo>
                <a:lnTo>
                  <a:pt x="283817" y="420300"/>
                </a:lnTo>
                <a:lnTo>
                  <a:pt x="267477" y="425026"/>
                </a:lnTo>
                <a:lnTo>
                  <a:pt x="250631" y="428470"/>
                </a:lnTo>
                <a:lnTo>
                  <a:pt x="233336" y="430577"/>
                </a:lnTo>
                <a:lnTo>
                  <a:pt x="215645" y="431291"/>
                </a:lnTo>
                <a:lnTo>
                  <a:pt x="197955" y="430577"/>
                </a:lnTo>
                <a:lnTo>
                  <a:pt x="180660" y="428470"/>
                </a:lnTo>
                <a:lnTo>
                  <a:pt x="163814" y="425026"/>
                </a:lnTo>
                <a:lnTo>
                  <a:pt x="147474" y="420300"/>
                </a:lnTo>
                <a:lnTo>
                  <a:pt x="131695" y="414349"/>
                </a:lnTo>
                <a:lnTo>
                  <a:pt x="116531" y="407227"/>
                </a:lnTo>
                <a:lnTo>
                  <a:pt x="102040" y="398989"/>
                </a:lnTo>
                <a:lnTo>
                  <a:pt x="88276" y="389692"/>
                </a:lnTo>
                <a:lnTo>
                  <a:pt x="75294" y="379391"/>
                </a:lnTo>
                <a:lnTo>
                  <a:pt x="63150" y="368141"/>
                </a:lnTo>
                <a:lnTo>
                  <a:pt x="51900" y="355997"/>
                </a:lnTo>
                <a:lnTo>
                  <a:pt x="41599" y="343015"/>
                </a:lnTo>
                <a:lnTo>
                  <a:pt x="32302" y="329251"/>
                </a:lnTo>
                <a:lnTo>
                  <a:pt x="24064" y="314760"/>
                </a:lnTo>
                <a:lnTo>
                  <a:pt x="16942" y="299596"/>
                </a:lnTo>
                <a:lnTo>
                  <a:pt x="10991" y="283817"/>
                </a:lnTo>
                <a:lnTo>
                  <a:pt x="6265" y="267477"/>
                </a:lnTo>
                <a:lnTo>
                  <a:pt x="2821" y="250631"/>
                </a:lnTo>
                <a:lnTo>
                  <a:pt x="714" y="233336"/>
                </a:lnTo>
                <a:lnTo>
                  <a:pt x="0" y="21564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531614" y="297797"/>
            <a:ext cx="171373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Solution</a:t>
            </a:r>
            <a:r>
              <a:rPr dirty="0" smtClean="0" baseline="1044" sz="3600" spc="9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58306" y="297797"/>
            <a:ext cx="144825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polyac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i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0960" y="772439"/>
            <a:ext cx="2112070" cy="291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5"/>
              </a:lnSpc>
              <a:spcBef>
                <a:spcPts val="111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Cas</a:t>
            </a:r>
            <a:r>
              <a:rPr dirty="0" smtClean="0" baseline="10619" sz="2700" spc="0">
                <a:latin typeface="Calibri"/>
                <a:cs typeface="Calibri"/>
              </a:rPr>
              <a:t> </a:t>
            </a:r>
            <a:r>
              <a:rPr dirty="0" smtClean="0" baseline="10619" sz="2700" spc="4">
                <a:latin typeface="Calibri"/>
                <a:cs typeface="Calibri"/>
              </a:rPr>
              <a:t>p</a:t>
            </a:r>
            <a:r>
              <a:rPr dirty="0" smtClean="0" baseline="10619" sz="2700" spc="0">
                <a:latin typeface="Calibri"/>
                <a:cs typeface="Calibri"/>
              </a:rPr>
              <a:t>ar</a:t>
            </a:r>
            <a:r>
              <a:rPr dirty="0" smtClean="0" baseline="10619" sz="2700" spc="-9">
                <a:latin typeface="Calibri"/>
                <a:cs typeface="Calibri"/>
              </a:rPr>
              <a:t>t</a:t>
            </a:r>
            <a:r>
              <a:rPr dirty="0" smtClean="0" baseline="10619" sz="2700" spc="-4">
                <a:latin typeface="Calibri"/>
                <a:cs typeface="Calibri"/>
              </a:rPr>
              <a:t>i</a:t>
            </a:r>
            <a:r>
              <a:rPr dirty="0" smtClean="0" baseline="10619" sz="2700" spc="-4">
                <a:latin typeface="Calibri"/>
                <a:cs typeface="Calibri"/>
              </a:rPr>
              <a:t>c</a:t>
            </a:r>
            <a:r>
              <a:rPr dirty="0" smtClean="0" baseline="10619" sz="2700" spc="0">
                <a:latin typeface="Calibri"/>
                <a:cs typeface="Calibri"/>
              </a:rPr>
              <a:t>ul</a:t>
            </a:r>
            <a:r>
              <a:rPr dirty="0" smtClean="0" baseline="10619" sz="2700" spc="-9">
                <a:latin typeface="Calibri"/>
                <a:cs typeface="Calibri"/>
              </a:rPr>
              <a:t>i</a:t>
            </a:r>
            <a:r>
              <a:rPr dirty="0" smtClean="0" baseline="10619" sz="2700" spc="0">
                <a:latin typeface="Calibri"/>
                <a:cs typeface="Calibri"/>
              </a:rPr>
              <a:t>er</a:t>
            </a:r>
            <a:r>
              <a:rPr dirty="0" smtClean="0" baseline="10619" sz="2700" spc="19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:</a:t>
            </a:r>
            <a:r>
              <a:rPr dirty="0" smtClean="0" baseline="10619" sz="2700" spc="9">
                <a:latin typeface="Calibri"/>
                <a:cs typeface="Calibri"/>
              </a:rPr>
              <a:t> </a:t>
            </a:r>
            <a:r>
              <a:rPr dirty="0" smtClean="0" baseline="10619" sz="2700" spc="4">
                <a:latin typeface="Calibri"/>
                <a:cs typeface="Calibri"/>
              </a:rPr>
              <a:t>H</a:t>
            </a:r>
            <a:r>
              <a:rPr dirty="0" smtClean="0" baseline="-4551" sz="1800" spc="4">
                <a:latin typeface="Calibri"/>
                <a:cs typeface="Calibri"/>
              </a:rPr>
              <a:t>2</a:t>
            </a:r>
            <a:r>
              <a:rPr dirty="0" smtClean="0" baseline="10619" sz="2700" spc="0">
                <a:latin typeface="Calibri"/>
                <a:cs typeface="Calibri"/>
              </a:rPr>
              <a:t>S</a:t>
            </a:r>
            <a:r>
              <a:rPr dirty="0" smtClean="0" baseline="10619" sz="2700" spc="-4">
                <a:latin typeface="Calibri"/>
                <a:cs typeface="Calibri"/>
              </a:rPr>
              <a:t>O</a:t>
            </a:r>
            <a:r>
              <a:rPr dirty="0" smtClean="0" baseline="-4551" sz="1800" spc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66894" y="1008232"/>
            <a:ext cx="823032" cy="307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baseline="9102" sz="2700" spc="0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2</a:t>
            </a:r>
            <a:r>
              <a:rPr dirty="0" smtClean="0" baseline="9102" sz="2700" spc="0">
                <a:latin typeface="Calibri"/>
                <a:cs typeface="Calibri"/>
              </a:rPr>
              <a:t>O</a:t>
            </a:r>
            <a:r>
              <a:rPr dirty="0" smtClean="0" baseline="9102" sz="2700" spc="0">
                <a:latin typeface="Calibri"/>
                <a:cs typeface="Calibri"/>
              </a:rPr>
              <a:t>  </a:t>
            </a:r>
            <a:r>
              <a:rPr dirty="0" smtClean="0" baseline="9102" sz="2700" spc="24">
                <a:latin typeface="Calibri"/>
                <a:cs typeface="Calibri"/>
              </a:rPr>
              <a:t> </a:t>
            </a:r>
            <a:r>
              <a:rPr dirty="0" smtClean="0" baseline="9069" sz="2700" spc="0">
                <a:latin typeface="Symbol"/>
                <a:cs typeface="Symbol"/>
              </a:rPr>
              <a:t>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30926" y="1012951"/>
            <a:ext cx="589150" cy="30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9102" sz="2700" spc="0">
                <a:latin typeface="Calibri"/>
                <a:cs typeface="Calibri"/>
              </a:rPr>
              <a:t>S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-6826" sz="1800" spc="4">
                <a:latin typeface="Calibri"/>
                <a:cs typeface="Calibri"/>
              </a:rPr>
              <a:t>4</a:t>
            </a:r>
            <a:r>
              <a:rPr dirty="0" smtClean="0" baseline="38684" sz="1800" spc="0"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33108" y="1012951"/>
            <a:ext cx="513849" cy="30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dirty="0" smtClean="0" baseline="9102" sz="2700" spc="0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58658" y="1013460"/>
            <a:ext cx="1013841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p</a:t>
            </a:r>
            <a:r>
              <a:rPr dirty="0" smtClean="0" baseline="10619" sz="2700" spc="-19">
                <a:latin typeface="Calibri"/>
                <a:cs typeface="Calibri"/>
              </a:rPr>
              <a:t>K</a:t>
            </a:r>
            <a:r>
              <a:rPr dirty="0" smtClean="0" baseline="10619" sz="2700" spc="0">
                <a:latin typeface="Calibri"/>
                <a:cs typeface="Calibri"/>
              </a:rPr>
              <a:t>a</a:t>
            </a:r>
            <a:r>
              <a:rPr dirty="0" smtClean="0" baseline="-4551" sz="1800" spc="0">
                <a:latin typeface="Calibri"/>
                <a:cs typeface="Calibri"/>
              </a:rPr>
              <a:t>1</a:t>
            </a:r>
            <a:r>
              <a:rPr dirty="0" smtClean="0" baseline="-4551" sz="1800" spc="9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=</a:t>
            </a:r>
            <a:r>
              <a:rPr dirty="0" smtClean="0" baseline="10619" sz="2700" spc="0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(-3)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84524" y="1024382"/>
            <a:ext cx="618020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-4">
                <a:latin typeface="Calibri"/>
                <a:cs typeface="Calibri"/>
              </a:rPr>
              <a:t>H</a:t>
            </a:r>
            <a:r>
              <a:rPr dirty="0" smtClean="0" baseline="-4551" sz="1800" spc="4">
                <a:latin typeface="Calibri"/>
                <a:cs typeface="Calibri"/>
              </a:rPr>
              <a:t>2</a:t>
            </a:r>
            <a:r>
              <a:rPr dirty="0" smtClean="0" baseline="10619" sz="2700" spc="0">
                <a:latin typeface="Calibri"/>
                <a:cs typeface="Calibri"/>
              </a:rPr>
              <a:t>S</a:t>
            </a:r>
            <a:r>
              <a:rPr dirty="0" smtClean="0" baseline="10619" sz="2700" spc="-4">
                <a:latin typeface="Calibri"/>
                <a:cs typeface="Calibri"/>
              </a:rPr>
              <a:t>O</a:t>
            </a:r>
            <a:r>
              <a:rPr dirty="0" smtClean="0" baseline="-4551" sz="1800" spc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96232" y="1024382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62446" y="1024382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4524" y="1833117"/>
            <a:ext cx="589150" cy="30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9102" sz="2700" spc="0">
                <a:latin typeface="Calibri"/>
                <a:cs typeface="Calibri"/>
              </a:rPr>
              <a:t>S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-6826" sz="1800" spc="4">
                <a:latin typeface="Calibri"/>
                <a:cs typeface="Calibri"/>
              </a:rPr>
              <a:t>4</a:t>
            </a:r>
            <a:r>
              <a:rPr dirty="0" smtClean="0" baseline="38684" sz="1800" spc="0"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2470" y="1833117"/>
            <a:ext cx="525142" cy="30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0"/>
              </a:lnSpc>
              <a:spcBef>
                <a:spcPts val="115"/>
              </a:spcBef>
            </a:pPr>
            <a:r>
              <a:rPr dirty="0" smtClean="0" baseline="9102" sz="2700" spc="0">
                <a:latin typeface="Calibri"/>
                <a:cs typeface="Calibri"/>
              </a:rPr>
              <a:t>S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-6826" sz="1800" spc="4">
                <a:latin typeface="Calibri"/>
                <a:cs typeface="Calibri"/>
              </a:rPr>
              <a:t>4</a:t>
            </a:r>
            <a:r>
              <a:rPr dirty="0" smtClean="0" baseline="38684" sz="1800" spc="4">
                <a:latin typeface="Calibri"/>
                <a:cs typeface="Calibri"/>
              </a:rPr>
              <a:t>2</a:t>
            </a:r>
            <a:r>
              <a:rPr dirty="0" smtClean="0" baseline="38684" sz="1800" spc="0"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9982" y="1833117"/>
            <a:ext cx="836327" cy="30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dirty="0" smtClean="0" baseline="9102" sz="2700" spc="0">
                <a:latin typeface="Calibri"/>
                <a:cs typeface="Calibri"/>
              </a:rPr>
              <a:t>+</a:t>
            </a:r>
            <a:r>
              <a:rPr dirty="0" smtClean="0" baseline="9102" sz="2700" spc="0">
                <a:latin typeface="Calibri"/>
                <a:cs typeface="Calibri"/>
              </a:rPr>
              <a:t>   </a:t>
            </a:r>
            <a:r>
              <a:rPr dirty="0" smtClean="0" baseline="9102" sz="2700" spc="14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64228" y="1844548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7316" y="1844548"/>
            <a:ext cx="436104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-4">
                <a:latin typeface="Calibri"/>
                <a:cs typeface="Calibri"/>
              </a:rPr>
              <a:t>H</a:t>
            </a:r>
            <a:r>
              <a:rPr dirty="0" smtClean="0" baseline="-4551" sz="1800" spc="4">
                <a:latin typeface="Calibri"/>
                <a:cs typeface="Calibri"/>
              </a:rPr>
              <a:t>2</a:t>
            </a:r>
            <a:r>
              <a:rPr dirty="0" smtClean="0" baseline="10619" sz="2700" spc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9532" y="1852802"/>
            <a:ext cx="1110911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p</a:t>
            </a:r>
            <a:r>
              <a:rPr dirty="0" smtClean="0" baseline="10619" sz="2700" spc="-19">
                <a:latin typeface="Calibri"/>
                <a:cs typeface="Calibri"/>
              </a:rPr>
              <a:t>K</a:t>
            </a:r>
            <a:r>
              <a:rPr dirty="0" smtClean="0" baseline="10619" sz="2700" spc="0">
                <a:latin typeface="Calibri"/>
                <a:cs typeface="Calibri"/>
              </a:rPr>
              <a:t>a</a:t>
            </a:r>
            <a:r>
              <a:rPr dirty="0" smtClean="0" baseline="-4551" sz="1800" spc="0">
                <a:latin typeface="Calibri"/>
                <a:cs typeface="Calibri"/>
              </a:rPr>
              <a:t>2</a:t>
            </a:r>
            <a:r>
              <a:rPr dirty="0" smtClean="0" baseline="-4551" sz="1800" spc="141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=</a:t>
            </a:r>
            <a:r>
              <a:rPr dirty="0" smtClean="0" baseline="10619" sz="2700" spc="0">
                <a:latin typeface="Calibri"/>
                <a:cs typeface="Calibri"/>
              </a:rPr>
              <a:t> </a:t>
            </a:r>
            <a:r>
              <a:rPr dirty="0" smtClean="0" baseline="10619" sz="2700" spc="0">
                <a:latin typeface="Calibri"/>
                <a:cs typeface="Calibri"/>
              </a:rPr>
              <a:t>1,92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6733" y="2649092"/>
            <a:ext cx="5806996" cy="265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pH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</a:t>
            </a:r>
            <a:r>
              <a:rPr dirty="0" smtClean="0" baseline="3034" sz="2700" spc="-39">
                <a:latin typeface="Calibri"/>
                <a:cs typeface="Calibri"/>
              </a:rPr>
              <a:t>’</a:t>
            </a:r>
            <a:r>
              <a:rPr dirty="0" smtClean="0" baseline="3034" sz="2700" spc="0">
                <a:latin typeface="Calibri"/>
                <a:cs typeface="Calibri"/>
              </a:rPr>
              <a:t>u</a:t>
            </a:r>
            <a:r>
              <a:rPr dirty="0" smtClean="0" baseline="3034" sz="2700" spc="4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solut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on</a:t>
            </a:r>
            <a:r>
              <a:rPr dirty="0" smtClean="0" baseline="3034" sz="2700" spc="25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</a:t>
            </a:r>
            <a:r>
              <a:rPr dirty="0" smtClean="0" baseline="3034" sz="2700" spc="-134">
                <a:latin typeface="Calibri"/>
                <a:cs typeface="Calibri"/>
              </a:rPr>
              <a:t>’</a:t>
            </a:r>
            <a:r>
              <a:rPr dirty="0" smtClean="0" baseline="3034" sz="2700" spc="0">
                <a:latin typeface="Calibri"/>
                <a:cs typeface="Calibri"/>
              </a:rPr>
              <a:t>ac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de</a:t>
            </a:r>
            <a:r>
              <a:rPr dirty="0" smtClean="0" baseline="3034" sz="2700" spc="2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r>
              <a:rPr dirty="0" smtClean="0" baseline="3034" sz="2700" spc="4">
                <a:latin typeface="Calibri"/>
                <a:cs typeface="Calibri"/>
              </a:rPr>
              <a:t>u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f</a:t>
            </a:r>
            <a:r>
              <a:rPr dirty="0" smtClean="0" baseline="3034" sz="2700" spc="4">
                <a:latin typeface="Calibri"/>
                <a:cs typeface="Calibri"/>
              </a:rPr>
              <a:t>u</a:t>
            </a:r>
            <a:r>
              <a:rPr dirty="0" smtClean="0" baseline="3034" sz="2700" spc="0">
                <a:latin typeface="Calibri"/>
                <a:cs typeface="Calibri"/>
              </a:rPr>
              <a:t>r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q</a:t>
            </a:r>
            <a:r>
              <a:rPr dirty="0" smtClean="0" baseline="3034" sz="2700" spc="4">
                <a:latin typeface="Calibri"/>
                <a:cs typeface="Calibri"/>
              </a:rPr>
              <a:t>u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de</a:t>
            </a:r>
            <a:r>
              <a:rPr dirty="0" smtClean="0" baseline="3034" sz="2700" spc="4">
                <a:latin typeface="Calibri"/>
                <a:cs typeface="Calibri"/>
              </a:rPr>
              <a:t> </a:t>
            </a:r>
            <a:r>
              <a:rPr dirty="0" smtClean="0" baseline="3034" sz="2700" spc="-14">
                <a:latin typeface="Calibri"/>
                <a:cs typeface="Calibri"/>
              </a:rPr>
              <a:t>c</a:t>
            </a:r>
            <a:r>
              <a:rPr dirty="0" smtClean="0" baseline="3034" sz="2700" spc="0">
                <a:latin typeface="Calibri"/>
                <a:cs typeface="Calibri"/>
              </a:rPr>
              <a:t>once</a:t>
            </a:r>
            <a:r>
              <a:rPr dirty="0" smtClean="0" baseline="3034" sz="2700" spc="-9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44">
                <a:latin typeface="Calibri"/>
                <a:cs typeface="Calibri"/>
              </a:rPr>
              <a:t>r</a:t>
            </a:r>
            <a:r>
              <a:rPr dirty="0" smtClean="0" baseline="3034" sz="2700" spc="-9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on</a:t>
            </a:r>
            <a:r>
              <a:rPr dirty="0" smtClean="0" baseline="3034" sz="2700" spc="2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1</a:t>
            </a:r>
            <a:r>
              <a:rPr dirty="0" smtClean="0" baseline="3034" sz="2700" spc="29">
                <a:latin typeface="Calibri"/>
                <a:cs typeface="Calibri"/>
              </a:rPr>
              <a:t>0</a:t>
            </a:r>
            <a:r>
              <a:rPr dirty="0" smtClean="0" baseline="27306" sz="1800" spc="4">
                <a:latin typeface="Calibri"/>
                <a:cs typeface="Calibri"/>
              </a:rPr>
              <a:t>-</a:t>
            </a:r>
            <a:r>
              <a:rPr dirty="0" smtClean="0" baseline="27306" sz="1800" spc="4">
                <a:latin typeface="Calibri"/>
                <a:cs typeface="Calibri"/>
              </a:rPr>
              <a:t>2</a:t>
            </a:r>
            <a:r>
              <a:rPr dirty="0" smtClean="0" baseline="3034" sz="2700" spc="0">
                <a:latin typeface="Calibri"/>
                <a:cs typeface="Calibri"/>
              </a:rPr>
              <a:t>M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ject 97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4047744" y="5661660"/>
            <a:ext cx="4020311" cy="1088136"/>
          </a:xfrm>
          <a:custGeom>
            <a:avLst/>
            <a:gdLst/>
            <a:ahLst/>
            <a:cxnLst/>
            <a:rect l="l" t="t" r="r" b="b"/>
            <a:pathLst>
              <a:path w="4020311" h="1088136">
                <a:moveTo>
                  <a:pt x="0" y="1088136"/>
                </a:moveTo>
                <a:lnTo>
                  <a:pt x="4020311" y="1088136"/>
                </a:lnTo>
                <a:lnTo>
                  <a:pt x="4020311" y="0"/>
                </a:lnTo>
                <a:lnTo>
                  <a:pt x="0" y="0"/>
                </a:lnTo>
                <a:lnTo>
                  <a:pt x="0" y="108813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4047744" y="5661660"/>
            <a:ext cx="4020311" cy="1088136"/>
          </a:xfrm>
          <a:custGeom>
            <a:avLst/>
            <a:gdLst/>
            <a:ahLst/>
            <a:cxnLst/>
            <a:rect l="l" t="t" r="r" b="b"/>
            <a:pathLst>
              <a:path w="4020311" h="1088136">
                <a:moveTo>
                  <a:pt x="0" y="1088136"/>
                </a:moveTo>
                <a:lnTo>
                  <a:pt x="4020311" y="1088136"/>
                </a:lnTo>
                <a:lnTo>
                  <a:pt x="4020311" y="0"/>
                </a:lnTo>
                <a:lnTo>
                  <a:pt x="0" y="0"/>
                </a:lnTo>
                <a:lnTo>
                  <a:pt x="0" y="108813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6476422" y="888829"/>
            <a:ext cx="185683" cy="48112"/>
          </a:xfrm>
          <a:custGeom>
            <a:avLst/>
            <a:gdLst/>
            <a:ahLst/>
            <a:cxnLst/>
            <a:rect l="l" t="t" r="r" b="b"/>
            <a:pathLst>
              <a:path w="185683" h="48112">
                <a:moveTo>
                  <a:pt x="185683" y="48112"/>
                </a:moveTo>
                <a:lnTo>
                  <a:pt x="0" y="0"/>
                </a:lnTo>
                <a:lnTo>
                  <a:pt x="21310" y="48112"/>
                </a:lnTo>
                <a:lnTo>
                  <a:pt x="185683" y="48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6104459" y="974336"/>
            <a:ext cx="186130" cy="46384"/>
          </a:xfrm>
          <a:custGeom>
            <a:avLst/>
            <a:gdLst/>
            <a:ahLst/>
            <a:cxnLst/>
            <a:rect l="l" t="t" r="r" b="b"/>
            <a:pathLst>
              <a:path w="186130" h="46384">
                <a:moveTo>
                  <a:pt x="0" y="0"/>
                </a:moveTo>
                <a:lnTo>
                  <a:pt x="186130" y="46384"/>
                </a:lnTo>
                <a:lnTo>
                  <a:pt x="16288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6112953" y="932617"/>
            <a:ext cx="384331" cy="0"/>
          </a:xfrm>
          <a:custGeom>
            <a:avLst/>
            <a:gdLst/>
            <a:ahLst/>
            <a:cxnLst/>
            <a:rect l="l" t="t" r="r" b="b"/>
            <a:pathLst>
              <a:path w="384331" h="0">
                <a:moveTo>
                  <a:pt x="384331" y="0"/>
                </a:moveTo>
                <a:lnTo>
                  <a:pt x="0" y="0"/>
                </a:lnTo>
              </a:path>
            </a:pathLst>
          </a:custGeom>
          <a:ln w="20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6104459" y="927942"/>
            <a:ext cx="393273" cy="0"/>
          </a:xfrm>
          <a:custGeom>
            <a:avLst/>
            <a:gdLst/>
            <a:ahLst/>
            <a:cxnLst/>
            <a:rect l="l" t="t" r="r" b="b"/>
            <a:pathLst>
              <a:path w="393273" h="0">
                <a:moveTo>
                  <a:pt x="0" y="0"/>
                </a:moveTo>
                <a:lnTo>
                  <a:pt x="393273" y="0"/>
                </a:lnTo>
              </a:path>
            </a:pathLst>
          </a:custGeom>
          <a:ln w="192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6274048" y="988006"/>
            <a:ext cx="385673" cy="0"/>
          </a:xfrm>
          <a:custGeom>
            <a:avLst/>
            <a:gdLst/>
            <a:ahLst/>
            <a:cxnLst/>
            <a:rect l="l" t="t" r="r" b="b"/>
            <a:pathLst>
              <a:path w="385673" h="0">
                <a:moveTo>
                  <a:pt x="0" y="0"/>
                </a:moveTo>
                <a:lnTo>
                  <a:pt x="385673" y="0"/>
                </a:lnTo>
              </a:path>
            </a:pathLst>
          </a:custGeom>
          <a:ln w="20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6267342" y="983159"/>
            <a:ext cx="394703" cy="0"/>
          </a:xfrm>
          <a:custGeom>
            <a:avLst/>
            <a:gdLst/>
            <a:ahLst/>
            <a:cxnLst/>
            <a:rect l="l" t="t" r="r" b="b"/>
            <a:pathLst>
              <a:path w="394703" h="0">
                <a:moveTo>
                  <a:pt x="0" y="0"/>
                </a:moveTo>
                <a:lnTo>
                  <a:pt x="394703" y="0"/>
                </a:lnTo>
              </a:path>
            </a:pathLst>
          </a:custGeom>
          <a:ln w="189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6316434" y="1449517"/>
            <a:ext cx="188351" cy="48888"/>
          </a:xfrm>
          <a:custGeom>
            <a:avLst/>
            <a:gdLst/>
            <a:ahLst/>
            <a:cxnLst/>
            <a:rect l="l" t="t" r="r" b="b"/>
            <a:pathLst>
              <a:path w="188351" h="48888">
                <a:moveTo>
                  <a:pt x="188351" y="48888"/>
                </a:moveTo>
                <a:lnTo>
                  <a:pt x="0" y="0"/>
                </a:lnTo>
                <a:lnTo>
                  <a:pt x="22596" y="48888"/>
                </a:lnTo>
                <a:lnTo>
                  <a:pt x="188351" y="48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5751366" y="1536005"/>
            <a:ext cx="188346" cy="48882"/>
          </a:xfrm>
          <a:custGeom>
            <a:avLst/>
            <a:gdLst/>
            <a:ahLst/>
            <a:cxnLst/>
            <a:rect l="l" t="t" r="r" b="b"/>
            <a:pathLst>
              <a:path w="188346" h="48882">
                <a:moveTo>
                  <a:pt x="0" y="0"/>
                </a:moveTo>
                <a:lnTo>
                  <a:pt x="188346" y="48882"/>
                </a:lnTo>
                <a:lnTo>
                  <a:pt x="1657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5755131" y="1490884"/>
            <a:ext cx="580130" cy="0"/>
          </a:xfrm>
          <a:custGeom>
            <a:avLst/>
            <a:gdLst/>
            <a:ahLst/>
            <a:cxnLst/>
            <a:rect l="l" t="t" r="r" b="b"/>
            <a:pathLst>
              <a:path w="580130" h="0">
                <a:moveTo>
                  <a:pt x="580130" y="0"/>
                </a:moveTo>
                <a:lnTo>
                  <a:pt x="0" y="0"/>
                </a:lnTo>
              </a:path>
            </a:pathLst>
          </a:custGeom>
          <a:ln w="77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5751366" y="1489005"/>
            <a:ext cx="587670" cy="0"/>
          </a:xfrm>
          <a:custGeom>
            <a:avLst/>
            <a:gdLst/>
            <a:ahLst/>
            <a:cxnLst/>
            <a:rect l="l" t="t" r="r" b="b"/>
            <a:pathLst>
              <a:path w="587670" h="0">
                <a:moveTo>
                  <a:pt x="0" y="0"/>
                </a:moveTo>
                <a:lnTo>
                  <a:pt x="587670" y="0"/>
                </a:lnTo>
              </a:path>
            </a:pathLst>
          </a:custGeom>
          <a:ln w="200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5920884" y="1547285"/>
            <a:ext cx="580132" cy="0"/>
          </a:xfrm>
          <a:custGeom>
            <a:avLst/>
            <a:gdLst/>
            <a:ahLst/>
            <a:cxnLst/>
            <a:rect l="l" t="t" r="r" b="b"/>
            <a:pathLst>
              <a:path w="580132" h="0">
                <a:moveTo>
                  <a:pt x="0" y="0"/>
                </a:moveTo>
                <a:lnTo>
                  <a:pt x="580132" y="0"/>
                </a:lnTo>
              </a:path>
            </a:pathLst>
          </a:custGeom>
          <a:ln w="775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5917115" y="1545406"/>
            <a:ext cx="587670" cy="0"/>
          </a:xfrm>
          <a:custGeom>
            <a:avLst/>
            <a:gdLst/>
            <a:ahLst/>
            <a:cxnLst/>
            <a:rect l="l" t="t" r="r" b="b"/>
            <a:pathLst>
              <a:path w="587670" h="0">
                <a:moveTo>
                  <a:pt x="0" y="0"/>
                </a:moveTo>
                <a:lnTo>
                  <a:pt x="587670" y="0"/>
                </a:lnTo>
              </a:path>
            </a:pathLst>
          </a:custGeom>
          <a:ln w="200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2740533" y="298686"/>
            <a:ext cx="35328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Solution</a:t>
            </a:r>
            <a:r>
              <a:rPr dirty="0" smtClean="0" baseline="1044" sz="3600" spc="14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</a:t>
            </a:r>
            <a:r>
              <a:rPr dirty="0" smtClean="0" baseline="1044" sz="3600" spc="-119" b="1">
                <a:solidFill>
                  <a:srgbClr val="C00000"/>
                </a:solidFill>
                <a:latin typeface="Segoe UI"/>
                <a:cs typeface="Segoe UI"/>
              </a:rPr>
              <a:t>’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af</a:t>
            </a:r>
            <a:r>
              <a:rPr dirty="0" smtClean="0" baseline="1044" sz="3600" spc="9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et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de</a:t>
            </a:r>
            <a:r>
              <a:rPr dirty="0" smtClean="0" baseline="1044" sz="3600" spc="9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-9" b="1">
                <a:solidFill>
                  <a:srgbClr val="C00000"/>
                </a:solidFill>
                <a:latin typeface="Segoe UI"/>
                <a:cs typeface="Segoe UI"/>
              </a:rPr>
              <a:t>b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f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en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286347" y="298686"/>
            <a:ext cx="334496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q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uant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i</a:t>
            </a:r>
            <a:r>
              <a:rPr dirty="0" smtClean="0" baseline="1044" sz="3600" spc="-9" b="1">
                <a:solidFill>
                  <a:srgbClr val="C00000"/>
                </a:solidFill>
                <a:latin typeface="Segoe UI"/>
                <a:cs typeface="Segoe UI"/>
              </a:rPr>
              <a:t>t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és</a:t>
            </a:r>
            <a:r>
              <a:rPr dirty="0" smtClean="0" baseline="1044" sz="3600" spc="-14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équimolai</a:t>
            </a:r>
            <a:r>
              <a:rPr dirty="0" smtClean="0" baseline="1044" sz="3600" spc="-4" b="1">
                <a:solidFill>
                  <a:srgbClr val="C00000"/>
                </a:solidFill>
                <a:latin typeface="Segoe UI"/>
                <a:cs typeface="Segoe UI"/>
              </a:rPr>
              <a:t>r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0956138" y="629291"/>
            <a:ext cx="113165" cy="1510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dirty="0" smtClean="0" sz="950" spc="0">
                <a:latin typeface="Symbol"/>
                <a:cs typeface="Symbol"/>
              </a:rPr>
              <a:t></a:t>
            </a:r>
            <a:endParaRPr sz="950">
              <a:latin typeface="Symbol"/>
              <a:cs typeface="Symbo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0086788" y="655493"/>
            <a:ext cx="1107758" cy="276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70"/>
              </a:lnSpc>
              <a:spcBef>
                <a:spcPts val="103"/>
              </a:spcBef>
            </a:pPr>
            <a:r>
              <a:rPr dirty="0" smtClean="0" baseline="6820" sz="2550" u="sng">
                <a:latin typeface="Times New Roman"/>
                <a:cs typeface="Times New Roman"/>
              </a:rPr>
              <a:t>[</a:t>
            </a:r>
            <a:r>
              <a:rPr dirty="0" smtClean="0" baseline="6820" sz="2550" spc="-325" u="sng">
                <a:latin typeface="Times New Roman"/>
                <a:cs typeface="Times New Roman"/>
              </a:rPr>
              <a:t> </a:t>
            </a:r>
            <a:r>
              <a:rPr dirty="0" smtClean="0" baseline="6820" sz="2550" spc="-84" i="1" u="sng">
                <a:latin typeface="Times New Roman"/>
                <a:cs typeface="Times New Roman"/>
              </a:rPr>
              <a:t>B</a:t>
            </a:r>
            <a:r>
              <a:rPr dirty="0" smtClean="0" baseline="-15256" sz="1425" spc="0" u="sng">
                <a:latin typeface="Times New Roman"/>
                <a:cs typeface="Times New Roman"/>
              </a:rPr>
              <a:t>1</a:t>
            </a:r>
            <a:r>
              <a:rPr dirty="0" smtClean="0" baseline="-15256" sz="1425" spc="-61" u="sng">
                <a:latin typeface="Times New Roman"/>
                <a:cs typeface="Times New Roman"/>
              </a:rPr>
              <a:t> </a:t>
            </a:r>
            <a:r>
              <a:rPr dirty="0" smtClean="0" baseline="6820" sz="2550" spc="-50" u="sng">
                <a:latin typeface="Times New Roman"/>
                <a:cs typeface="Times New Roman"/>
              </a:rPr>
              <a:t>][</a:t>
            </a:r>
            <a:r>
              <a:rPr dirty="0" smtClean="0" baseline="6820" sz="2550" spc="-234" u="sng">
                <a:latin typeface="Times New Roman"/>
                <a:cs typeface="Times New Roman"/>
              </a:rPr>
              <a:t> </a:t>
            </a:r>
            <a:r>
              <a:rPr dirty="0" smtClean="0" baseline="6820" sz="2550" spc="0" i="1" u="sng">
                <a:latin typeface="Times New Roman"/>
                <a:cs typeface="Times New Roman"/>
              </a:rPr>
              <a:t>H</a:t>
            </a:r>
            <a:r>
              <a:rPr dirty="0" smtClean="0" baseline="6820" sz="2550" spc="-244" i="1" u="sng">
                <a:latin typeface="Times New Roman"/>
                <a:cs typeface="Times New Roman"/>
              </a:rPr>
              <a:t> </a:t>
            </a:r>
            <a:r>
              <a:rPr dirty="0" smtClean="0" baseline="-15256" sz="1425" spc="0" u="sng">
                <a:latin typeface="Times New Roman"/>
                <a:cs typeface="Times New Roman"/>
              </a:rPr>
              <a:t>3</a:t>
            </a:r>
            <a:r>
              <a:rPr dirty="0" smtClean="0" baseline="-15256" sz="1425" spc="-189" u="sng">
                <a:latin typeface="Times New Roman"/>
                <a:cs typeface="Times New Roman"/>
              </a:rPr>
              <a:t> </a:t>
            </a:r>
            <a:r>
              <a:rPr dirty="0" smtClean="0" baseline="6820" sz="2550" spc="0" i="1" u="sng">
                <a:latin typeface="Times New Roman"/>
                <a:cs typeface="Times New Roman"/>
              </a:rPr>
              <a:t>O</a:t>
            </a:r>
            <a:r>
              <a:rPr dirty="0" smtClean="0" baseline="6820" sz="2550" spc="0" i="1" u="sng">
                <a:latin typeface="Times New Roman"/>
                <a:cs typeface="Times New Roman"/>
              </a:rPr>
              <a:t> </a:t>
            </a:r>
            <a:r>
              <a:rPr dirty="0" smtClean="0" baseline="6820" sz="2550" spc="123" i="1" u="sng">
                <a:latin typeface="Times New Roman"/>
                <a:cs typeface="Times New Roman"/>
              </a:rPr>
              <a:t> </a:t>
            </a:r>
            <a:r>
              <a:rPr dirty="0" smtClean="0" baseline="6820" sz="2550" spc="0" u="sng">
                <a:latin typeface="Times New Roman"/>
                <a:cs typeface="Times New Roman"/>
              </a:rPr>
              <a:t>]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535487" y="722327"/>
            <a:ext cx="1458959" cy="404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00"/>
              </a:lnSpc>
              <a:spcBef>
                <a:spcPts val="155"/>
              </a:spcBef>
            </a:pPr>
            <a:r>
              <a:rPr dirty="0" smtClean="0" baseline="4348" sz="3000" spc="-14">
                <a:latin typeface="Arial"/>
                <a:cs typeface="Arial"/>
              </a:rPr>
              <a:t>B</a:t>
            </a:r>
            <a:r>
              <a:rPr dirty="0" smtClean="0" baseline="-11221" sz="2325" spc="-25">
                <a:latin typeface="Arial"/>
                <a:cs typeface="Arial"/>
              </a:rPr>
              <a:t>1</a:t>
            </a:r>
            <a:r>
              <a:rPr dirty="0" smtClean="0" baseline="4348" sz="3000" spc="-14">
                <a:latin typeface="Arial"/>
                <a:cs typeface="Arial"/>
              </a:rPr>
              <a:t>H</a:t>
            </a:r>
            <a:r>
              <a:rPr dirty="0" smtClean="0" baseline="41144" sz="2325" spc="0">
                <a:latin typeface="Arial"/>
                <a:cs typeface="Arial"/>
              </a:rPr>
              <a:t>+</a:t>
            </a:r>
            <a:r>
              <a:rPr dirty="0" smtClean="0" baseline="41144" sz="2325" spc="144">
                <a:latin typeface="Arial"/>
                <a:cs typeface="Arial"/>
              </a:rPr>
              <a:t> </a:t>
            </a:r>
            <a:r>
              <a:rPr dirty="0" smtClean="0" baseline="4348" sz="3000" spc="0">
                <a:latin typeface="Arial"/>
                <a:cs typeface="Arial"/>
              </a:rPr>
              <a:t>+</a:t>
            </a:r>
            <a:r>
              <a:rPr dirty="0" smtClean="0" baseline="4348" sz="3000" spc="-8">
                <a:latin typeface="Arial"/>
                <a:cs typeface="Arial"/>
              </a:rPr>
              <a:t> </a:t>
            </a:r>
            <a:r>
              <a:rPr dirty="0" smtClean="0" baseline="4348" sz="3000" spc="14">
                <a:latin typeface="Arial"/>
                <a:cs typeface="Arial"/>
              </a:rPr>
              <a:t>H</a:t>
            </a:r>
            <a:r>
              <a:rPr dirty="0" smtClean="0" baseline="-11221" sz="2325" spc="-9">
                <a:latin typeface="Arial"/>
                <a:cs typeface="Arial"/>
              </a:rPr>
              <a:t>2</a:t>
            </a:r>
            <a:r>
              <a:rPr dirty="0" smtClean="0" baseline="4348" sz="3000" spc="0"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683978" y="734797"/>
            <a:ext cx="1421178" cy="994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4288">
              <a:lnSpc>
                <a:spcPts val="3100"/>
              </a:lnSpc>
              <a:spcBef>
                <a:spcPts val="155"/>
              </a:spcBef>
            </a:pPr>
            <a:r>
              <a:rPr dirty="0" smtClean="0" baseline="4348" sz="3000" spc="-9">
                <a:latin typeface="Arial"/>
                <a:cs typeface="Arial"/>
              </a:rPr>
              <a:t>B</a:t>
            </a:r>
            <a:r>
              <a:rPr dirty="0" smtClean="0" baseline="-11221" sz="2325" spc="0">
                <a:latin typeface="Arial"/>
                <a:cs typeface="Arial"/>
              </a:rPr>
              <a:t>1</a:t>
            </a:r>
            <a:r>
              <a:rPr dirty="0" smtClean="0" baseline="-11221" sz="2325" spc="219">
                <a:latin typeface="Arial"/>
                <a:cs typeface="Arial"/>
              </a:rPr>
              <a:t> </a:t>
            </a:r>
            <a:r>
              <a:rPr dirty="0" smtClean="0" baseline="4348" sz="3000" spc="0">
                <a:latin typeface="Arial"/>
                <a:cs typeface="Arial"/>
              </a:rPr>
              <a:t>+</a:t>
            </a:r>
            <a:r>
              <a:rPr dirty="0" smtClean="0" baseline="4348" sz="3000" spc="16">
                <a:latin typeface="Arial"/>
                <a:cs typeface="Arial"/>
              </a:rPr>
              <a:t> </a:t>
            </a:r>
            <a:r>
              <a:rPr dirty="0" smtClean="0" baseline="4348" sz="3000" spc="-14">
                <a:latin typeface="Arial"/>
                <a:cs typeface="Arial"/>
              </a:rPr>
              <a:t>H</a:t>
            </a:r>
            <a:r>
              <a:rPr dirty="0" smtClean="0" baseline="-11221" sz="2325" spc="-9">
                <a:latin typeface="Arial"/>
                <a:cs typeface="Arial"/>
              </a:rPr>
              <a:t>3</a:t>
            </a:r>
            <a:r>
              <a:rPr dirty="0" smtClean="0" baseline="4348" sz="3000" spc="-19">
                <a:latin typeface="Arial"/>
                <a:cs typeface="Arial"/>
              </a:rPr>
              <a:t>O</a:t>
            </a:r>
            <a:r>
              <a:rPr dirty="0" smtClean="0" baseline="41144" sz="2325" spc="0">
                <a:latin typeface="Arial"/>
                <a:cs typeface="Arial"/>
              </a:rPr>
              <a:t>+</a:t>
            </a:r>
            <a:endParaRPr sz="1550">
              <a:latin typeface="Arial"/>
              <a:cs typeface="Arial"/>
            </a:endParaRPr>
          </a:p>
          <a:p>
            <a:pPr marL="12700" marR="56544">
              <a:lnSpc>
                <a:spcPts val="2108"/>
              </a:lnSpc>
              <a:spcBef>
                <a:spcPts val="1759"/>
              </a:spcBef>
            </a:pPr>
            <a:r>
              <a:rPr dirty="0" smtClean="0" sz="2000" spc="-4">
                <a:latin typeface="Arial"/>
                <a:cs typeface="Arial"/>
              </a:rPr>
              <a:t>B</a:t>
            </a:r>
            <a:r>
              <a:rPr dirty="0" smtClean="0" baseline="-26758" sz="1950" spc="4">
                <a:latin typeface="Arial"/>
                <a:cs typeface="Arial"/>
              </a:rPr>
              <a:t>2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baseline="26758" sz="1950" spc="0">
                <a:latin typeface="Arial"/>
                <a:cs typeface="Arial"/>
              </a:rPr>
              <a:t>+</a:t>
            </a:r>
            <a:r>
              <a:rPr dirty="0" smtClean="0" baseline="26758" sz="1950" spc="20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+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4">
                <a:latin typeface="Arial"/>
                <a:cs typeface="Arial"/>
              </a:rPr>
              <a:t>H</a:t>
            </a:r>
            <a:r>
              <a:rPr dirty="0" smtClean="0" baseline="26758" sz="1950" spc="0">
                <a:latin typeface="Arial"/>
                <a:cs typeface="Arial"/>
              </a:rPr>
              <a:t>-</a:t>
            </a:r>
            <a:endParaRPr sz="13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359694" y="798043"/>
            <a:ext cx="201155" cy="240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0"/>
              </a:lnSpc>
              <a:spcBef>
                <a:spcPts val="91"/>
              </a:spcBef>
            </a:pPr>
            <a:r>
              <a:rPr dirty="0" smtClean="0" sz="1700" spc="0" i="1">
                <a:latin typeface="Times New Roman"/>
                <a:cs typeface="Times New Roman"/>
              </a:rPr>
              <a:t>K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910269" y="794605"/>
            <a:ext cx="175774" cy="240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64"/>
              </a:lnSpc>
              <a:spcBef>
                <a:spcPts val="93"/>
              </a:spcBef>
            </a:pPr>
            <a:r>
              <a:rPr dirty="0" smtClean="0" sz="1700" spc="0"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528076" y="923824"/>
            <a:ext cx="327777" cy="179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dirty="0" smtClean="0" baseline="-3051" sz="1425" spc="0" i="1">
                <a:latin typeface="Times New Roman"/>
                <a:cs typeface="Times New Roman"/>
              </a:rPr>
              <a:t>B</a:t>
            </a:r>
            <a:r>
              <a:rPr dirty="0" smtClean="0" baseline="-3051" sz="1425" spc="88" i="1">
                <a:latin typeface="Times New Roman"/>
                <a:cs typeface="Times New Roman"/>
              </a:rPr>
              <a:t> </a:t>
            </a:r>
            <a:r>
              <a:rPr dirty="0" smtClean="0" baseline="-3051" sz="1425" spc="0" i="1">
                <a:latin typeface="Times New Roman"/>
                <a:cs typeface="Times New Roman"/>
              </a:rPr>
              <a:t>H</a:t>
            </a:r>
            <a:r>
              <a:rPr dirty="0" smtClean="0" baseline="-3051" sz="1425" spc="-17" i="1">
                <a:latin typeface="Times New Roman"/>
                <a:cs typeface="Times New Roman"/>
              </a:rPr>
              <a:t> </a:t>
            </a:r>
            <a:r>
              <a:rPr dirty="0" smtClean="0" baseline="31095" sz="1050" spc="0">
                <a:latin typeface="Symbol"/>
                <a:cs typeface="Symbol"/>
              </a:rPr>
              <a:t></a:t>
            </a:r>
            <a:endParaRPr sz="700">
              <a:latin typeface="Symbol"/>
              <a:cs typeface="Symbo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763335" y="943496"/>
            <a:ext cx="113165" cy="1510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dirty="0" smtClean="0" sz="950" spc="0">
                <a:latin typeface="Symbol"/>
                <a:cs typeface="Symbol"/>
              </a:rPr>
              <a:t></a:t>
            </a:r>
            <a:endParaRPr sz="950">
              <a:latin typeface="Symbol"/>
              <a:cs typeface="Symbo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280039" y="969701"/>
            <a:ext cx="722134" cy="276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70"/>
              </a:lnSpc>
              <a:spcBef>
                <a:spcPts val="103"/>
              </a:spcBef>
            </a:pPr>
            <a:r>
              <a:rPr dirty="0" smtClean="0" baseline="6820" sz="2550" spc="100">
                <a:latin typeface="Times New Roman"/>
                <a:cs typeface="Times New Roman"/>
              </a:rPr>
              <a:t>[</a:t>
            </a:r>
            <a:r>
              <a:rPr dirty="0" smtClean="0" baseline="6820" sz="2550" spc="-84" i="1">
                <a:latin typeface="Times New Roman"/>
                <a:cs typeface="Times New Roman"/>
              </a:rPr>
              <a:t>B</a:t>
            </a:r>
            <a:r>
              <a:rPr dirty="0" smtClean="0" baseline="-15256" sz="1425" spc="0">
                <a:latin typeface="Times New Roman"/>
                <a:cs typeface="Times New Roman"/>
              </a:rPr>
              <a:t>1</a:t>
            </a:r>
            <a:r>
              <a:rPr dirty="0" smtClean="0" baseline="-15256" sz="1425" spc="-119">
                <a:latin typeface="Times New Roman"/>
                <a:cs typeface="Times New Roman"/>
              </a:rPr>
              <a:t> </a:t>
            </a:r>
            <a:r>
              <a:rPr dirty="0" smtClean="0" baseline="6820" sz="2550" spc="0" i="1">
                <a:latin typeface="Times New Roman"/>
                <a:cs typeface="Times New Roman"/>
              </a:rPr>
              <a:t>H</a:t>
            </a:r>
            <a:r>
              <a:rPr dirty="0" smtClean="0" baseline="6820" sz="2550" spc="0" i="1">
                <a:latin typeface="Times New Roman"/>
                <a:cs typeface="Times New Roman"/>
              </a:rPr>
              <a:t> </a:t>
            </a:r>
            <a:r>
              <a:rPr dirty="0" smtClean="0" baseline="6820" sz="2550" spc="312" i="1">
                <a:latin typeface="Times New Roman"/>
                <a:cs typeface="Times New Roman"/>
              </a:rPr>
              <a:t> </a:t>
            </a:r>
            <a:r>
              <a:rPr dirty="0" smtClean="0" baseline="6820" sz="2550" spc="0">
                <a:latin typeface="Times New Roman"/>
                <a:cs typeface="Times New Roman"/>
              </a:rPr>
              <a:t>]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594483" y="1012578"/>
            <a:ext cx="83616" cy="11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dirty="0" smtClean="0" sz="700" spc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470654" y="1391047"/>
            <a:ext cx="1099666" cy="3383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145" sz="3000" spc="-4">
                <a:latin typeface="Arial"/>
                <a:cs typeface="Arial"/>
              </a:rPr>
              <a:t>B</a:t>
            </a:r>
            <a:r>
              <a:rPr dirty="0" smtClean="0" baseline="-11149" sz="1950" spc="0">
                <a:latin typeface="Arial"/>
                <a:cs typeface="Arial"/>
              </a:rPr>
              <a:t>2</a:t>
            </a:r>
            <a:r>
              <a:rPr dirty="0" smtClean="0" baseline="-11149" sz="1950" spc="209">
                <a:latin typeface="Arial"/>
                <a:cs typeface="Arial"/>
              </a:rPr>
              <a:t> </a:t>
            </a:r>
            <a:r>
              <a:rPr dirty="0" smtClean="0" baseline="10145" sz="3000" spc="0">
                <a:latin typeface="Arial"/>
                <a:cs typeface="Arial"/>
              </a:rPr>
              <a:t>+</a:t>
            </a:r>
            <a:r>
              <a:rPr dirty="0" smtClean="0" baseline="10145" sz="3000" spc="-19">
                <a:latin typeface="Arial"/>
                <a:cs typeface="Arial"/>
              </a:rPr>
              <a:t> </a:t>
            </a:r>
            <a:r>
              <a:rPr dirty="0" smtClean="0" baseline="10145" sz="3000" spc="4">
                <a:latin typeface="Arial"/>
                <a:cs typeface="Arial"/>
              </a:rPr>
              <a:t>H</a:t>
            </a:r>
            <a:r>
              <a:rPr dirty="0" smtClean="0" baseline="-11149" sz="1950" spc="4">
                <a:latin typeface="Arial"/>
                <a:cs typeface="Arial"/>
              </a:rPr>
              <a:t>2</a:t>
            </a:r>
            <a:r>
              <a:rPr dirty="0" smtClean="0" baseline="10145" sz="3000" spc="0"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0905398" y="1392336"/>
            <a:ext cx="111827" cy="149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0"/>
              </a:lnSpc>
              <a:spcBef>
                <a:spcPts val="55"/>
              </a:spcBef>
            </a:pPr>
            <a:r>
              <a:rPr dirty="0" smtClean="0" sz="950" spc="0">
                <a:latin typeface="Symbol"/>
                <a:cs typeface="Symbol"/>
              </a:rPr>
              <a:t></a:t>
            </a:r>
            <a:endParaRPr sz="95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030173" y="1418168"/>
            <a:ext cx="1110376" cy="273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0"/>
              </a:lnSpc>
              <a:spcBef>
                <a:spcPts val="102"/>
              </a:spcBef>
            </a:pPr>
            <a:r>
              <a:rPr dirty="0" smtClean="0" baseline="7027" sz="2475" u="sng">
                <a:latin typeface="Times New Roman"/>
                <a:cs typeface="Times New Roman"/>
              </a:rPr>
              <a:t>[</a:t>
            </a:r>
            <a:r>
              <a:rPr dirty="0" smtClean="0" baseline="7027" sz="2475" spc="-319" u="sng">
                <a:latin typeface="Times New Roman"/>
                <a:cs typeface="Times New Roman"/>
              </a:rPr>
              <a:t> </a:t>
            </a:r>
            <a:r>
              <a:rPr dirty="0" smtClean="0" baseline="7027" sz="2475" spc="19" i="1" u="sng">
                <a:latin typeface="Times New Roman"/>
                <a:cs typeface="Times New Roman"/>
              </a:rPr>
              <a:t>B</a:t>
            </a:r>
            <a:r>
              <a:rPr dirty="0" smtClean="0" baseline="-12205" sz="1425" spc="0" u="sng">
                <a:latin typeface="Times New Roman"/>
                <a:cs typeface="Times New Roman"/>
              </a:rPr>
              <a:t>2</a:t>
            </a:r>
            <a:r>
              <a:rPr dirty="0" smtClean="0" baseline="-12205" sz="1425" spc="19" u="sng">
                <a:latin typeface="Times New Roman"/>
                <a:cs typeface="Times New Roman"/>
              </a:rPr>
              <a:t> </a:t>
            </a:r>
            <a:r>
              <a:rPr dirty="0" smtClean="0" baseline="7027" sz="2475" spc="-44" u="sng">
                <a:latin typeface="Times New Roman"/>
                <a:cs typeface="Times New Roman"/>
              </a:rPr>
              <a:t>][</a:t>
            </a:r>
            <a:r>
              <a:rPr dirty="0" smtClean="0" baseline="7027" sz="2475" spc="-239" u="sng">
                <a:latin typeface="Times New Roman"/>
                <a:cs typeface="Times New Roman"/>
              </a:rPr>
              <a:t> </a:t>
            </a:r>
            <a:r>
              <a:rPr dirty="0" smtClean="0" baseline="7027" sz="2475" spc="0" i="1" u="sng">
                <a:latin typeface="Times New Roman"/>
                <a:cs typeface="Times New Roman"/>
              </a:rPr>
              <a:t>H</a:t>
            </a:r>
            <a:r>
              <a:rPr dirty="0" smtClean="0" baseline="7027" sz="2475" spc="-244" i="1" u="sng">
                <a:latin typeface="Times New Roman"/>
                <a:cs typeface="Times New Roman"/>
              </a:rPr>
              <a:t> </a:t>
            </a:r>
            <a:r>
              <a:rPr dirty="0" smtClean="0" baseline="-12205" sz="1425" spc="0" u="sng">
                <a:latin typeface="Times New Roman"/>
                <a:cs typeface="Times New Roman"/>
              </a:rPr>
              <a:t>3</a:t>
            </a:r>
            <a:r>
              <a:rPr dirty="0" smtClean="0" baseline="-12205" sz="1425" spc="-189" u="sng">
                <a:latin typeface="Times New Roman"/>
                <a:cs typeface="Times New Roman"/>
              </a:rPr>
              <a:t> </a:t>
            </a:r>
            <a:r>
              <a:rPr dirty="0" smtClean="0" baseline="7027" sz="2475" spc="0" i="1" u="sng">
                <a:latin typeface="Times New Roman"/>
                <a:cs typeface="Times New Roman"/>
              </a:rPr>
              <a:t>O</a:t>
            </a:r>
            <a:r>
              <a:rPr dirty="0" smtClean="0" baseline="7027" sz="2475" spc="0" i="1" u="sng">
                <a:latin typeface="Times New Roman"/>
                <a:cs typeface="Times New Roman"/>
              </a:rPr>
              <a:t> </a:t>
            </a:r>
            <a:r>
              <a:rPr dirty="0" smtClean="0" baseline="7027" sz="2475" spc="150" i="1" u="sng">
                <a:latin typeface="Times New Roman"/>
                <a:cs typeface="Times New Roman"/>
              </a:rPr>
              <a:t> </a:t>
            </a:r>
            <a:r>
              <a:rPr dirty="0" smtClean="0" baseline="7027" sz="2475" spc="0" u="sng">
                <a:latin typeface="Times New Roman"/>
                <a:cs typeface="Times New Roman"/>
              </a:rPr>
              <a:t>]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358659" y="1558706"/>
            <a:ext cx="198468" cy="237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0"/>
              </a:lnSpc>
              <a:spcBef>
                <a:spcPts val="90"/>
              </a:spcBef>
            </a:pPr>
            <a:r>
              <a:rPr dirty="0" smtClean="0" sz="1650" spc="0" i="1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857225" y="1555317"/>
            <a:ext cx="173482" cy="237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5"/>
              </a:lnSpc>
              <a:spcBef>
                <a:spcPts val="91"/>
              </a:spcBef>
            </a:pPr>
            <a:r>
              <a:rPr dirty="0" smtClean="0" sz="1650" spc="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783827" y="1682711"/>
            <a:ext cx="87049" cy="113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25"/>
              </a:lnSpc>
              <a:spcBef>
                <a:spcPts val="41"/>
              </a:spcBef>
            </a:pPr>
            <a:r>
              <a:rPr dirty="0" smtClean="0" sz="700" spc="0">
                <a:latin typeface="Symbol"/>
                <a:cs typeface="Symbol"/>
              </a:rPr>
              <a:t></a:t>
            </a:r>
            <a:endParaRPr sz="70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716437" y="1702106"/>
            <a:ext cx="111827" cy="149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0"/>
              </a:lnSpc>
              <a:spcBef>
                <a:spcPts val="55"/>
              </a:spcBef>
            </a:pPr>
            <a:r>
              <a:rPr dirty="0" smtClean="0" sz="950" spc="0">
                <a:latin typeface="Symbol"/>
                <a:cs typeface="Symbol"/>
              </a:rPr>
              <a:t></a:t>
            </a:r>
            <a:endParaRPr sz="95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542144" y="1710838"/>
            <a:ext cx="262707" cy="149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90"/>
              </a:lnSpc>
              <a:spcBef>
                <a:spcPts val="54"/>
              </a:spcBef>
            </a:pPr>
            <a:r>
              <a:rPr dirty="0" smtClean="0" sz="950" spc="0" i="1">
                <a:latin typeface="Times New Roman"/>
                <a:cs typeface="Times New Roman"/>
              </a:rPr>
              <a:t>B</a:t>
            </a:r>
            <a:r>
              <a:rPr dirty="0" smtClean="0" sz="950" spc="199" i="1">
                <a:latin typeface="Times New Roman"/>
                <a:cs typeface="Times New Roman"/>
              </a:rPr>
              <a:t> </a:t>
            </a:r>
            <a:r>
              <a:rPr dirty="0" smtClean="0" sz="950" spc="0" i="1">
                <a:latin typeface="Times New Roman"/>
                <a:cs typeface="Times New Roman"/>
              </a:rPr>
              <a:t>H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219557" y="1727941"/>
            <a:ext cx="732014" cy="273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0"/>
              </a:lnSpc>
              <a:spcBef>
                <a:spcPts val="102"/>
              </a:spcBef>
            </a:pPr>
            <a:r>
              <a:rPr dirty="0" smtClean="0" baseline="7027" sz="2475" spc="94">
                <a:latin typeface="Times New Roman"/>
                <a:cs typeface="Times New Roman"/>
              </a:rPr>
              <a:t>[</a:t>
            </a:r>
            <a:r>
              <a:rPr dirty="0" smtClean="0" baseline="7027" sz="2475" spc="25" i="1">
                <a:latin typeface="Times New Roman"/>
                <a:cs typeface="Times New Roman"/>
              </a:rPr>
              <a:t>B</a:t>
            </a:r>
            <a:r>
              <a:rPr dirty="0" smtClean="0" baseline="-12205" sz="1425" spc="0">
                <a:latin typeface="Times New Roman"/>
                <a:cs typeface="Times New Roman"/>
              </a:rPr>
              <a:t>2</a:t>
            </a:r>
            <a:r>
              <a:rPr dirty="0" smtClean="0" baseline="-12205" sz="1425" spc="-29">
                <a:latin typeface="Times New Roman"/>
                <a:cs typeface="Times New Roman"/>
              </a:rPr>
              <a:t> </a:t>
            </a:r>
            <a:r>
              <a:rPr dirty="0" smtClean="0" baseline="7027" sz="2475" spc="0" i="1">
                <a:latin typeface="Times New Roman"/>
                <a:cs typeface="Times New Roman"/>
              </a:rPr>
              <a:t>H</a:t>
            </a:r>
            <a:r>
              <a:rPr dirty="0" smtClean="0" baseline="7027" sz="2475" spc="0" i="1">
                <a:latin typeface="Times New Roman"/>
                <a:cs typeface="Times New Roman"/>
              </a:rPr>
              <a:t> </a:t>
            </a:r>
            <a:r>
              <a:rPr dirty="0" smtClean="0" baseline="7027" sz="2475" spc="334" i="1">
                <a:latin typeface="Times New Roman"/>
                <a:cs typeface="Times New Roman"/>
              </a:rPr>
              <a:t> </a:t>
            </a:r>
            <a:r>
              <a:rPr dirty="0" smtClean="0" baseline="7027" sz="2475" spc="0">
                <a:latin typeface="Times New Roman"/>
                <a:cs typeface="Times New Roman"/>
              </a:rPr>
              <a:t>]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617214" y="1770212"/>
            <a:ext cx="82730" cy="113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700" spc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215658" y="1889750"/>
            <a:ext cx="2018648" cy="260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85"/>
              </a:lnSpc>
              <a:spcBef>
                <a:spcPts val="99"/>
              </a:spcBef>
            </a:pPr>
            <a:r>
              <a:rPr dirty="0" smtClean="0" sz="1850" spc="4">
                <a:latin typeface="Times New Roman"/>
                <a:cs typeface="Times New Roman"/>
              </a:rPr>
              <a:t>C</a:t>
            </a:r>
            <a:r>
              <a:rPr dirty="0" smtClean="0" sz="1850" spc="0">
                <a:latin typeface="Times New Roman"/>
                <a:cs typeface="Times New Roman"/>
              </a:rPr>
              <a:t>ondi</a:t>
            </a:r>
            <a:r>
              <a:rPr dirty="0" smtClean="0" sz="1850" spc="4">
                <a:latin typeface="Times New Roman"/>
                <a:cs typeface="Times New Roman"/>
              </a:rPr>
              <a:t>t</a:t>
            </a:r>
            <a:r>
              <a:rPr dirty="0" smtClean="0" sz="1850" spc="0">
                <a:latin typeface="Times New Roman"/>
                <a:cs typeface="Times New Roman"/>
              </a:rPr>
              <a:t>ions</a:t>
            </a:r>
            <a:r>
              <a:rPr dirty="0" smtClean="0" sz="1850" spc="-30">
                <a:latin typeface="Times New Roman"/>
                <a:cs typeface="Times New Roman"/>
              </a:rPr>
              <a:t> </a:t>
            </a:r>
            <a:r>
              <a:rPr dirty="0" smtClean="0" sz="1850" spc="4">
                <a:latin typeface="Times New Roman"/>
                <a:cs typeface="Times New Roman"/>
              </a:rPr>
              <a:t>i</a:t>
            </a:r>
            <a:r>
              <a:rPr dirty="0" smtClean="0" sz="1850" spc="0">
                <a:latin typeface="Times New Roman"/>
                <a:cs typeface="Times New Roman"/>
              </a:rPr>
              <a:t>n</a:t>
            </a:r>
            <a:r>
              <a:rPr dirty="0" smtClean="0" sz="1850" spc="-14">
                <a:latin typeface="Times New Roman"/>
                <a:cs typeface="Times New Roman"/>
              </a:rPr>
              <a:t>i</a:t>
            </a:r>
            <a:r>
              <a:rPr dirty="0" smtClean="0" sz="1850" spc="0">
                <a:latin typeface="Times New Roman"/>
                <a:cs typeface="Times New Roman"/>
              </a:rPr>
              <a:t>t</a:t>
            </a:r>
            <a:r>
              <a:rPr dirty="0" smtClean="0" sz="1850" spc="4">
                <a:latin typeface="Times New Roman"/>
                <a:cs typeface="Times New Roman"/>
              </a:rPr>
              <a:t>i</a:t>
            </a:r>
            <a:r>
              <a:rPr dirty="0" smtClean="0" sz="1850" spc="-4">
                <a:latin typeface="Times New Roman"/>
                <a:cs typeface="Times New Roman"/>
              </a:rPr>
              <a:t>a</a:t>
            </a:r>
            <a:r>
              <a:rPr dirty="0" smtClean="0" sz="1850" spc="0">
                <a:latin typeface="Times New Roman"/>
                <a:cs typeface="Times New Roman"/>
              </a:rPr>
              <a:t>les</a:t>
            </a:r>
            <a:r>
              <a:rPr dirty="0" smtClean="0" sz="1850" spc="9">
                <a:latin typeface="Times New Roman"/>
                <a:cs typeface="Times New Roman"/>
              </a:rPr>
              <a:t> </a:t>
            </a:r>
            <a:r>
              <a:rPr dirty="0" smtClean="0" sz="1850" spc="0">
                <a:latin typeface="Times New Roman"/>
                <a:cs typeface="Times New Roman"/>
              </a:rPr>
              <a:t>: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712606" y="2266607"/>
            <a:ext cx="1240212" cy="290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0"/>
              </a:lnSpc>
              <a:spcBef>
                <a:spcPts val="110"/>
              </a:spcBef>
            </a:pPr>
            <a:r>
              <a:rPr dirty="0" smtClean="0" baseline="-1566" sz="2775" spc="14">
                <a:latin typeface="Times New Roman"/>
                <a:cs typeface="Times New Roman"/>
              </a:rPr>
              <a:t>[</a:t>
            </a:r>
            <a:r>
              <a:rPr dirty="0" smtClean="0" baseline="-1566" sz="2775" spc="-14">
                <a:latin typeface="Times New Roman"/>
                <a:cs typeface="Times New Roman"/>
              </a:rPr>
              <a:t>B</a:t>
            </a:r>
            <a:r>
              <a:rPr dirty="0" smtClean="0" baseline="-9662" sz="1800" spc="9">
                <a:latin typeface="Times New Roman"/>
                <a:cs typeface="Times New Roman"/>
              </a:rPr>
              <a:t>1</a:t>
            </a:r>
            <a:r>
              <a:rPr dirty="0" smtClean="0" baseline="-1566" sz="2775" spc="-4">
                <a:latin typeface="Times New Roman"/>
                <a:cs typeface="Times New Roman"/>
              </a:rPr>
              <a:t>H</a:t>
            </a:r>
            <a:r>
              <a:rPr dirty="0" smtClean="0" baseline="31403" sz="1800" spc="-14">
                <a:latin typeface="Times New Roman"/>
                <a:cs typeface="Times New Roman"/>
              </a:rPr>
              <a:t>+</a:t>
            </a:r>
            <a:r>
              <a:rPr dirty="0" smtClean="0" baseline="-1566" sz="2775" spc="9">
                <a:latin typeface="Times New Roman"/>
                <a:cs typeface="Times New Roman"/>
              </a:rPr>
              <a:t>]</a:t>
            </a:r>
            <a:r>
              <a:rPr dirty="0" smtClean="0" baseline="-1566" sz="2775" spc="-4">
                <a:latin typeface="Times New Roman"/>
                <a:cs typeface="Times New Roman"/>
              </a:rPr>
              <a:t>=</a:t>
            </a:r>
            <a:r>
              <a:rPr dirty="0" smtClean="0" baseline="-1566" sz="2775" spc="9">
                <a:latin typeface="Times New Roman"/>
                <a:cs typeface="Times New Roman"/>
              </a:rPr>
              <a:t>[</a:t>
            </a:r>
            <a:r>
              <a:rPr dirty="0" smtClean="0" baseline="-1566" sz="2775" spc="-4">
                <a:latin typeface="Times New Roman"/>
                <a:cs typeface="Times New Roman"/>
              </a:rPr>
              <a:t>B</a:t>
            </a:r>
            <a:r>
              <a:rPr dirty="0" smtClean="0" baseline="-9662" sz="1800" spc="9">
                <a:latin typeface="Times New Roman"/>
                <a:cs typeface="Times New Roman"/>
              </a:rPr>
              <a:t>2</a:t>
            </a:r>
            <a:r>
              <a:rPr dirty="0" smtClean="0" baseline="-1566" sz="2775" spc="0">
                <a:latin typeface="Times New Roman"/>
                <a:cs typeface="Times New Roman"/>
              </a:rPr>
              <a:t>]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98760" y="2673068"/>
            <a:ext cx="1606088" cy="290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0"/>
              </a:lnSpc>
              <a:spcBef>
                <a:spcPts val="110"/>
              </a:spcBef>
            </a:pPr>
            <a:r>
              <a:rPr dirty="0" smtClean="0" baseline="-1566" sz="2775" spc="4">
                <a:latin typeface="Times New Roman"/>
                <a:cs typeface="Times New Roman"/>
              </a:rPr>
              <a:t>C</a:t>
            </a:r>
            <a:r>
              <a:rPr dirty="0" smtClean="0" baseline="-9662" sz="1800" spc="9">
                <a:latin typeface="Times New Roman"/>
                <a:cs typeface="Times New Roman"/>
              </a:rPr>
              <a:t>0</a:t>
            </a:r>
            <a:r>
              <a:rPr dirty="0" smtClean="0" baseline="-1566" sz="2775" spc="-4">
                <a:latin typeface="Times New Roman"/>
                <a:cs typeface="Times New Roman"/>
              </a:rPr>
              <a:t>=</a:t>
            </a:r>
            <a:r>
              <a:rPr dirty="0" smtClean="0" baseline="-1566" sz="2775" spc="9">
                <a:latin typeface="Times New Roman"/>
                <a:cs typeface="Times New Roman"/>
              </a:rPr>
              <a:t>[</a:t>
            </a:r>
            <a:r>
              <a:rPr dirty="0" smtClean="0" baseline="-1566" sz="2775" spc="-9">
                <a:latin typeface="Times New Roman"/>
                <a:cs typeface="Times New Roman"/>
              </a:rPr>
              <a:t>B</a:t>
            </a:r>
            <a:r>
              <a:rPr dirty="0" smtClean="0" baseline="-9662" sz="1800" spc="9">
                <a:latin typeface="Times New Roman"/>
                <a:cs typeface="Times New Roman"/>
              </a:rPr>
              <a:t>1</a:t>
            </a:r>
            <a:r>
              <a:rPr dirty="0" smtClean="0" baseline="-1566" sz="2775" spc="-4">
                <a:latin typeface="Times New Roman"/>
                <a:cs typeface="Times New Roman"/>
              </a:rPr>
              <a:t>H</a:t>
            </a:r>
            <a:r>
              <a:rPr dirty="0" smtClean="0" baseline="31403" sz="1800" spc="-14">
                <a:latin typeface="Times New Roman"/>
                <a:cs typeface="Times New Roman"/>
              </a:rPr>
              <a:t>+</a:t>
            </a:r>
            <a:r>
              <a:rPr dirty="0" smtClean="0" baseline="-1566" sz="2775" spc="9">
                <a:latin typeface="Times New Roman"/>
                <a:cs typeface="Times New Roman"/>
              </a:rPr>
              <a:t>]</a:t>
            </a:r>
            <a:r>
              <a:rPr dirty="0" smtClean="0" baseline="-1566" sz="2775" spc="-4">
                <a:latin typeface="Times New Roman"/>
                <a:cs typeface="Times New Roman"/>
              </a:rPr>
              <a:t>+</a:t>
            </a:r>
            <a:r>
              <a:rPr dirty="0" smtClean="0" baseline="-1566" sz="2775" spc="9">
                <a:latin typeface="Times New Roman"/>
                <a:cs typeface="Times New Roman"/>
              </a:rPr>
              <a:t>[</a:t>
            </a:r>
            <a:r>
              <a:rPr dirty="0" smtClean="0" baseline="-1566" sz="2775" spc="-9">
                <a:latin typeface="Times New Roman"/>
                <a:cs typeface="Times New Roman"/>
              </a:rPr>
              <a:t>B</a:t>
            </a:r>
            <a:r>
              <a:rPr dirty="0" smtClean="0" baseline="-9662" sz="1800" spc="-9">
                <a:latin typeface="Times New Roman"/>
                <a:cs typeface="Times New Roman"/>
              </a:rPr>
              <a:t>1</a:t>
            </a:r>
            <a:r>
              <a:rPr dirty="0" smtClean="0" baseline="-1566" sz="2775" spc="0">
                <a:latin typeface="Times New Roman"/>
                <a:cs typeface="Times New Roman"/>
              </a:rPr>
              <a:t>]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217162" y="2673068"/>
            <a:ext cx="1949502" cy="6943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0"/>
              </a:lnSpc>
              <a:spcBef>
                <a:spcPts val="110"/>
              </a:spcBef>
            </a:pPr>
            <a:r>
              <a:rPr dirty="0" smtClean="0" baseline="-1566" sz="2775" spc="-4">
                <a:latin typeface="Times New Roman"/>
                <a:cs typeface="Times New Roman"/>
              </a:rPr>
              <a:t>e</a:t>
            </a:r>
            <a:r>
              <a:rPr dirty="0" smtClean="0" baseline="-1566" sz="2775" spc="0">
                <a:latin typeface="Times New Roman"/>
                <a:cs typeface="Times New Roman"/>
              </a:rPr>
              <a:t>t</a:t>
            </a:r>
            <a:r>
              <a:rPr dirty="0" smtClean="0" baseline="-1566" sz="2775" spc="0">
                <a:latin typeface="Times New Roman"/>
                <a:cs typeface="Times New Roman"/>
              </a:rPr>
              <a:t>  </a:t>
            </a:r>
            <a:r>
              <a:rPr dirty="0" smtClean="0" baseline="-1566" sz="2775" spc="0">
                <a:latin typeface="Times New Roman"/>
                <a:cs typeface="Times New Roman"/>
              </a:rPr>
              <a:t> </a:t>
            </a:r>
            <a:r>
              <a:rPr dirty="0" smtClean="0" baseline="-1566" sz="2775" spc="-4">
                <a:latin typeface="Times New Roman"/>
                <a:cs typeface="Times New Roman"/>
              </a:rPr>
              <a:t>C</a:t>
            </a:r>
            <a:r>
              <a:rPr dirty="0" smtClean="0" baseline="-9662" sz="1800" spc="-9">
                <a:latin typeface="Times New Roman"/>
                <a:cs typeface="Times New Roman"/>
              </a:rPr>
              <a:t>0</a:t>
            </a:r>
            <a:r>
              <a:rPr dirty="0" smtClean="0" baseline="-1566" sz="2775" spc="-4">
                <a:latin typeface="Times New Roman"/>
                <a:cs typeface="Times New Roman"/>
              </a:rPr>
              <a:t>=</a:t>
            </a:r>
            <a:r>
              <a:rPr dirty="0" smtClean="0" baseline="-1566" sz="2775" spc="9">
                <a:latin typeface="Times New Roman"/>
                <a:cs typeface="Times New Roman"/>
              </a:rPr>
              <a:t>[</a:t>
            </a:r>
            <a:r>
              <a:rPr dirty="0" smtClean="0" baseline="-1566" sz="2775" spc="-9">
                <a:latin typeface="Times New Roman"/>
                <a:cs typeface="Times New Roman"/>
              </a:rPr>
              <a:t>B</a:t>
            </a:r>
            <a:r>
              <a:rPr dirty="0" smtClean="0" baseline="-9662" sz="1800" spc="9">
                <a:latin typeface="Times New Roman"/>
                <a:cs typeface="Times New Roman"/>
              </a:rPr>
              <a:t>2</a:t>
            </a:r>
            <a:r>
              <a:rPr dirty="0" smtClean="0" baseline="-1566" sz="2775" spc="9">
                <a:latin typeface="Times New Roman"/>
                <a:cs typeface="Times New Roman"/>
              </a:rPr>
              <a:t>]</a:t>
            </a:r>
            <a:r>
              <a:rPr dirty="0" smtClean="0" baseline="-1566" sz="2775" spc="-4">
                <a:latin typeface="Times New Roman"/>
                <a:cs typeface="Times New Roman"/>
              </a:rPr>
              <a:t>+</a:t>
            </a:r>
            <a:r>
              <a:rPr dirty="0" smtClean="0" baseline="-1566" sz="2775" spc="9">
                <a:latin typeface="Times New Roman"/>
                <a:cs typeface="Times New Roman"/>
              </a:rPr>
              <a:t>[</a:t>
            </a:r>
            <a:r>
              <a:rPr dirty="0" smtClean="0" baseline="-1566" sz="2775" spc="-9">
                <a:latin typeface="Times New Roman"/>
                <a:cs typeface="Times New Roman"/>
              </a:rPr>
              <a:t>B</a:t>
            </a:r>
            <a:r>
              <a:rPr dirty="0" smtClean="0" baseline="-9662" sz="1800" spc="9">
                <a:latin typeface="Times New Roman"/>
                <a:cs typeface="Times New Roman"/>
              </a:rPr>
              <a:t>2</a:t>
            </a:r>
            <a:r>
              <a:rPr dirty="0" smtClean="0" baseline="-1566" sz="2775" spc="-4">
                <a:latin typeface="Times New Roman"/>
                <a:cs typeface="Times New Roman"/>
              </a:rPr>
              <a:t>H</a:t>
            </a:r>
            <a:r>
              <a:rPr dirty="0" smtClean="0" baseline="31403" sz="1800" spc="-14">
                <a:latin typeface="Times New Roman"/>
                <a:cs typeface="Times New Roman"/>
              </a:rPr>
              <a:t>+</a:t>
            </a:r>
            <a:r>
              <a:rPr dirty="0" smtClean="0" baseline="-1566" sz="2775" spc="0">
                <a:latin typeface="Times New Roman"/>
                <a:cs typeface="Times New Roman"/>
              </a:rPr>
              <a:t>]</a:t>
            </a:r>
            <a:endParaRPr sz="1850">
              <a:latin typeface="Times New Roman"/>
              <a:cs typeface="Times New Roman"/>
            </a:endParaRPr>
          </a:p>
          <a:p>
            <a:pPr marL="156154" marR="39785">
              <a:lnSpc>
                <a:spcPts val="2127"/>
              </a:lnSpc>
              <a:spcBef>
                <a:spcPts val="838"/>
              </a:spcBef>
            </a:pPr>
            <a:r>
              <a:rPr dirty="0" smtClean="0" sz="1850" spc="14">
                <a:latin typeface="Times New Roman"/>
                <a:cs typeface="Times New Roman"/>
              </a:rPr>
              <a:t>[</a:t>
            </a:r>
            <a:r>
              <a:rPr dirty="0" smtClean="0" sz="1850" spc="-9">
                <a:latin typeface="Times New Roman"/>
                <a:cs typeface="Times New Roman"/>
              </a:rPr>
              <a:t>B</a:t>
            </a:r>
            <a:r>
              <a:rPr dirty="0" smtClean="0" baseline="-7246" sz="1800" spc="9">
                <a:latin typeface="Times New Roman"/>
                <a:cs typeface="Times New Roman"/>
              </a:rPr>
              <a:t>1</a:t>
            </a:r>
            <a:r>
              <a:rPr dirty="0" smtClean="0" sz="1850" spc="9">
                <a:latin typeface="Times New Roman"/>
                <a:cs typeface="Times New Roman"/>
              </a:rPr>
              <a:t>]</a:t>
            </a:r>
            <a:r>
              <a:rPr dirty="0" smtClean="0" sz="1850" spc="-25">
                <a:latin typeface="Times New Roman"/>
                <a:cs typeface="Times New Roman"/>
              </a:rPr>
              <a:t>=</a:t>
            </a:r>
            <a:r>
              <a:rPr dirty="0" smtClean="0" sz="1850" spc="9">
                <a:latin typeface="Times New Roman"/>
                <a:cs typeface="Times New Roman"/>
              </a:rPr>
              <a:t>[</a:t>
            </a:r>
            <a:r>
              <a:rPr dirty="0" smtClean="0" sz="1850" spc="-9">
                <a:latin typeface="Times New Roman"/>
                <a:cs typeface="Times New Roman"/>
              </a:rPr>
              <a:t>B</a:t>
            </a:r>
            <a:r>
              <a:rPr dirty="0" smtClean="0" baseline="-7246" sz="1800" spc="9">
                <a:latin typeface="Times New Roman"/>
                <a:cs typeface="Times New Roman"/>
              </a:rPr>
              <a:t>2</a:t>
            </a:r>
            <a:r>
              <a:rPr dirty="0" smtClean="0" sz="1850" spc="-4">
                <a:latin typeface="Times New Roman"/>
                <a:cs typeface="Times New Roman"/>
              </a:rPr>
              <a:t>H</a:t>
            </a:r>
            <a:r>
              <a:rPr dirty="0" smtClean="0" baseline="33819" sz="1800" spc="4">
                <a:latin typeface="Times New Roman"/>
                <a:cs typeface="Times New Roman"/>
              </a:rPr>
              <a:t>+</a:t>
            </a:r>
            <a:r>
              <a:rPr dirty="0" smtClean="0" sz="1850" spc="0">
                <a:latin typeface="Times New Roman"/>
                <a:cs typeface="Times New Roman"/>
              </a:rPr>
              <a:t>]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215658" y="3103656"/>
            <a:ext cx="582303" cy="260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85"/>
              </a:lnSpc>
              <a:spcBef>
                <a:spcPts val="99"/>
              </a:spcBef>
            </a:pPr>
            <a:r>
              <a:rPr dirty="0" smtClean="0" sz="1850" spc="0">
                <a:latin typeface="Times New Roman"/>
                <a:cs typeface="Times New Roman"/>
              </a:rPr>
              <a:t>Alors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21972" y="3921852"/>
            <a:ext cx="781680" cy="2885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0"/>
              </a:lnSpc>
              <a:spcBef>
                <a:spcPts val="110"/>
              </a:spcBef>
            </a:pPr>
            <a:r>
              <a:rPr dirty="0" smtClean="0" baseline="-1566" sz="2775" spc="100">
                <a:latin typeface="Times New Roman"/>
                <a:cs typeface="Times New Roman"/>
              </a:rPr>
              <a:t>[</a:t>
            </a:r>
            <a:r>
              <a:rPr dirty="0" smtClean="0" baseline="-1566" sz="2775" spc="0" i="1">
                <a:latin typeface="Times New Roman"/>
                <a:cs typeface="Times New Roman"/>
              </a:rPr>
              <a:t>B</a:t>
            </a:r>
            <a:r>
              <a:rPr dirty="0" smtClean="0" baseline="-1566" sz="2775" spc="100" i="1">
                <a:latin typeface="Times New Roman"/>
                <a:cs typeface="Times New Roman"/>
              </a:rPr>
              <a:t> </a:t>
            </a:r>
            <a:r>
              <a:rPr dirty="0" smtClean="0" baseline="-1566" sz="2775" spc="0" i="1">
                <a:latin typeface="Times New Roman"/>
                <a:cs typeface="Times New Roman"/>
              </a:rPr>
              <a:t>H</a:t>
            </a:r>
            <a:r>
              <a:rPr dirty="0" smtClean="0" baseline="-1566" sz="2775" spc="-84" i="1">
                <a:latin typeface="Times New Roman"/>
                <a:cs typeface="Times New Roman"/>
              </a:rPr>
              <a:t> </a:t>
            </a:r>
            <a:r>
              <a:rPr dirty="0" smtClean="0" baseline="41460" sz="1575" spc="0">
                <a:latin typeface="Symbol"/>
                <a:cs typeface="Symbol"/>
              </a:rPr>
              <a:t></a:t>
            </a:r>
            <a:r>
              <a:rPr dirty="0" smtClean="0" baseline="44172" sz="1575" spc="47">
                <a:latin typeface="Times New Roman"/>
                <a:cs typeface="Times New Roman"/>
              </a:rPr>
              <a:t> </a:t>
            </a:r>
            <a:r>
              <a:rPr dirty="0" smtClean="0" baseline="-1566" sz="2775" spc="0">
                <a:latin typeface="Times New Roman"/>
                <a:cs typeface="Times New Roman"/>
              </a:rPr>
              <a:t>]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96151" y="3950391"/>
            <a:ext cx="217998" cy="259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85"/>
              </a:lnSpc>
              <a:spcBef>
                <a:spcPts val="99"/>
              </a:spcBef>
            </a:pPr>
            <a:r>
              <a:rPr dirty="0" smtClean="0" sz="1850" spc="0" i="1">
                <a:latin typeface="Times New Roman"/>
                <a:cs typeface="Times New Roman"/>
              </a:rPr>
              <a:t>K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235781" y="3985500"/>
            <a:ext cx="121500" cy="162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15"/>
              </a:lnSpc>
              <a:spcBef>
                <a:spcPts val="60"/>
              </a:spcBef>
            </a:pPr>
            <a:r>
              <a:rPr dirty="0" smtClean="0" sz="1050" spc="0">
                <a:latin typeface="Symbol"/>
                <a:cs typeface="Symbol"/>
              </a:rPr>
              <a:t>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65091" y="4014058"/>
            <a:ext cx="1229084" cy="299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5"/>
              </a:lnSpc>
              <a:spcBef>
                <a:spcPts val="113"/>
              </a:spcBef>
            </a:pPr>
            <a:r>
              <a:rPr dirty="0" smtClean="0" baseline="6267" sz="2775" u="sng">
                <a:latin typeface="Times New Roman"/>
                <a:cs typeface="Times New Roman"/>
              </a:rPr>
              <a:t>[</a:t>
            </a:r>
            <a:r>
              <a:rPr dirty="0" smtClean="0" baseline="6267" sz="2775" spc="-364" u="sng">
                <a:latin typeface="Times New Roman"/>
                <a:cs typeface="Times New Roman"/>
              </a:rPr>
              <a:t> </a:t>
            </a:r>
            <a:r>
              <a:rPr dirty="0" smtClean="0" baseline="6267" sz="2775" spc="25" i="1" u="sng">
                <a:latin typeface="Times New Roman"/>
                <a:cs typeface="Times New Roman"/>
              </a:rPr>
              <a:t>B</a:t>
            </a:r>
            <a:r>
              <a:rPr dirty="0" smtClean="0" baseline="-13803" sz="1575" spc="0" u="sng">
                <a:latin typeface="Times New Roman"/>
                <a:cs typeface="Times New Roman"/>
              </a:rPr>
              <a:t>2</a:t>
            </a:r>
            <a:r>
              <a:rPr dirty="0" smtClean="0" baseline="-13803" sz="1575" spc="8" u="sng">
                <a:latin typeface="Times New Roman"/>
                <a:cs typeface="Times New Roman"/>
              </a:rPr>
              <a:t> </a:t>
            </a:r>
            <a:r>
              <a:rPr dirty="0" smtClean="0" baseline="6267" sz="2775" spc="-54" u="sng">
                <a:latin typeface="Times New Roman"/>
                <a:cs typeface="Times New Roman"/>
              </a:rPr>
              <a:t>][</a:t>
            </a:r>
            <a:r>
              <a:rPr dirty="0" smtClean="0" baseline="6267" sz="2775" spc="-259" u="sng">
                <a:latin typeface="Times New Roman"/>
                <a:cs typeface="Times New Roman"/>
              </a:rPr>
              <a:t> </a:t>
            </a:r>
            <a:r>
              <a:rPr dirty="0" smtClean="0" baseline="6267" sz="2775" spc="0" i="1" u="sng">
                <a:latin typeface="Times New Roman"/>
                <a:cs typeface="Times New Roman"/>
              </a:rPr>
              <a:t>H</a:t>
            </a:r>
            <a:r>
              <a:rPr dirty="0" smtClean="0" baseline="6267" sz="2775" spc="-284" i="1" u="sng">
                <a:latin typeface="Times New Roman"/>
                <a:cs typeface="Times New Roman"/>
              </a:rPr>
              <a:t> </a:t>
            </a:r>
            <a:r>
              <a:rPr dirty="0" smtClean="0" baseline="-13803" sz="1575" spc="0" u="sng">
                <a:latin typeface="Times New Roman"/>
                <a:cs typeface="Times New Roman"/>
              </a:rPr>
              <a:t>3</a:t>
            </a:r>
            <a:r>
              <a:rPr dirty="0" smtClean="0" baseline="-13803" sz="1575" spc="-214" u="sng">
                <a:latin typeface="Times New Roman"/>
                <a:cs typeface="Times New Roman"/>
              </a:rPr>
              <a:t> </a:t>
            </a:r>
            <a:r>
              <a:rPr dirty="0" smtClean="0" baseline="6267" sz="2775" spc="0" i="1" u="sng">
                <a:latin typeface="Times New Roman"/>
                <a:cs typeface="Times New Roman"/>
              </a:rPr>
              <a:t>O</a:t>
            </a:r>
            <a:r>
              <a:rPr dirty="0" smtClean="0" baseline="6267" sz="2775" spc="0" i="1" u="sng">
                <a:latin typeface="Times New Roman"/>
                <a:cs typeface="Times New Roman"/>
              </a:rPr>
              <a:t> </a:t>
            </a:r>
            <a:r>
              <a:rPr dirty="0" smtClean="0" baseline="6267" sz="2775" spc="139" i="1" u="sng">
                <a:latin typeface="Times New Roman"/>
                <a:cs typeface="Times New Roman"/>
              </a:rPr>
              <a:t> </a:t>
            </a:r>
            <a:r>
              <a:rPr dirty="0" smtClean="0" baseline="6267" sz="2775" spc="0" u="sng">
                <a:latin typeface="Times New Roman"/>
                <a:cs typeface="Times New Roman"/>
              </a:rPr>
              <a:t>]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73197" y="4087583"/>
            <a:ext cx="1319806" cy="220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25"/>
              </a:lnSpc>
              <a:tabLst>
                <a:tab pos="1270000" algn="l"/>
              </a:tabLst>
            </a:pPr>
            <a:r>
              <a:rPr dirty="0" smtClean="0" baseline="5521" sz="1575" i="1" u="sng">
                <a:latin typeface="Times New Roman"/>
                <a:cs typeface="Times New Roman"/>
              </a:rPr>
              <a:t> </a:t>
            </a:r>
            <a:r>
              <a:rPr dirty="0" smtClean="0" baseline="5521" sz="1575" i="1" u="sng">
                <a:latin typeface="Times New Roman"/>
                <a:cs typeface="Times New Roman"/>
              </a:rPr>
              <a:t>    </a:t>
            </a:r>
            <a:r>
              <a:rPr dirty="0" smtClean="0" baseline="5521" sz="1575" spc="44" i="1" u="sng">
                <a:latin typeface="Times New Roman"/>
                <a:cs typeface="Times New Roman"/>
              </a:rPr>
              <a:t> </a:t>
            </a:r>
            <a:r>
              <a:rPr dirty="0" smtClean="0" baseline="5521" sz="1575" spc="-94" i="1" u="sng">
                <a:latin typeface="Times New Roman"/>
                <a:cs typeface="Times New Roman"/>
              </a:rPr>
              <a:t>B</a:t>
            </a:r>
            <a:r>
              <a:rPr dirty="0" smtClean="0" baseline="-15460" sz="1125" spc="29" u="sng">
                <a:latin typeface="Times New Roman"/>
                <a:cs typeface="Times New Roman"/>
              </a:rPr>
              <a:t>1</a:t>
            </a:r>
            <a:r>
              <a:rPr dirty="0" smtClean="0" baseline="5521" sz="1575" spc="0" i="1" u="sng">
                <a:latin typeface="Times New Roman"/>
                <a:cs typeface="Times New Roman"/>
              </a:rPr>
              <a:t>H</a:t>
            </a:r>
            <a:r>
              <a:rPr dirty="0" smtClean="0" baseline="5521" sz="1575" spc="0" i="1" u="sng">
                <a:latin typeface="Times New Roman"/>
                <a:cs typeface="Times New Roman"/>
              </a:rPr>
              <a:t> </a:t>
            </a:r>
            <a:r>
              <a:rPr dirty="0" smtClean="0" baseline="5521" sz="1575" spc="0" i="1" u="sng">
                <a:latin typeface="Times New Roman"/>
                <a:cs typeface="Times New Roman"/>
              </a:rPr>
              <a:t>        </a:t>
            </a:r>
            <a:r>
              <a:rPr dirty="0" smtClean="0" baseline="5521" sz="1575" spc="50" i="1" u="sng">
                <a:latin typeface="Times New Roman"/>
                <a:cs typeface="Times New Roman"/>
              </a:rPr>
              <a:t> </a:t>
            </a:r>
            <a:r>
              <a:rPr dirty="0" smtClean="0" baseline="19325" sz="1575" spc="0" u="sng">
                <a:latin typeface="Times New Roman"/>
                <a:cs typeface="Times New Roman"/>
              </a:rPr>
              <a:t>1</a:t>
            </a:r>
            <a:r>
              <a:rPr dirty="0" smtClean="0" baseline="19325" sz="1575" spc="0" u="sng">
                <a:latin typeface="Times New Roman"/>
                <a:cs typeface="Times New Roman"/>
              </a:rPr>
              <a:t> </a:t>
            </a:r>
            <a:r>
              <a:rPr dirty="0" smtClean="0" baseline="19325" sz="1575" spc="0" u="sng">
                <a:latin typeface="Times New Roman"/>
                <a:cs typeface="Times New Roman"/>
              </a:rPr>
              <a:t>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29728" y="4087752"/>
            <a:ext cx="94043" cy="123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94"/>
              </a:lnSpc>
              <a:spcBef>
                <a:spcPts val="44"/>
              </a:spcBef>
            </a:pPr>
            <a:r>
              <a:rPr dirty="0" smtClean="0" sz="750" spc="0">
                <a:latin typeface="Symbol"/>
                <a:cs typeface="Symbol"/>
              </a:rPr>
              <a:t></a:t>
            </a:r>
            <a:endParaRPr sz="7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08233" y="4141161"/>
            <a:ext cx="1159389" cy="288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5"/>
              </a:lnSpc>
              <a:spcBef>
                <a:spcPts val="110"/>
              </a:spcBef>
            </a:pPr>
            <a:r>
              <a:rPr dirty="0" smtClean="0" baseline="-1470" sz="2775" spc="0">
                <a:latin typeface="Symbol"/>
                <a:cs typeface="Symbol"/>
              </a:rPr>
              <a:t></a:t>
            </a:r>
            <a:r>
              <a:rPr dirty="0" smtClean="0" baseline="-1566" sz="2775" spc="-125">
                <a:latin typeface="Times New Roman"/>
                <a:cs typeface="Times New Roman"/>
              </a:rPr>
              <a:t> </a:t>
            </a:r>
            <a:r>
              <a:rPr dirty="0" smtClean="0" baseline="-1566" sz="2775" spc="104">
                <a:latin typeface="Times New Roman"/>
                <a:cs typeface="Times New Roman"/>
              </a:rPr>
              <a:t>[</a:t>
            </a:r>
            <a:r>
              <a:rPr dirty="0" smtClean="0" baseline="-1566" sz="2775" spc="0" i="1">
                <a:latin typeface="Times New Roman"/>
                <a:cs typeface="Times New Roman"/>
              </a:rPr>
              <a:t>B</a:t>
            </a:r>
            <a:r>
              <a:rPr dirty="0" smtClean="0" baseline="-1566" sz="2775" spc="302" i="1">
                <a:latin typeface="Times New Roman"/>
                <a:cs typeface="Times New Roman"/>
              </a:rPr>
              <a:t> </a:t>
            </a:r>
            <a:r>
              <a:rPr dirty="0" smtClean="0" baseline="-1566" sz="2775" spc="0" i="1">
                <a:latin typeface="Times New Roman"/>
                <a:cs typeface="Times New Roman"/>
              </a:rPr>
              <a:t>H</a:t>
            </a:r>
            <a:r>
              <a:rPr dirty="0" smtClean="0" baseline="-1566" sz="2775" spc="-84" i="1">
                <a:latin typeface="Times New Roman"/>
                <a:cs typeface="Times New Roman"/>
              </a:rPr>
              <a:t> </a:t>
            </a:r>
            <a:r>
              <a:rPr dirty="0" smtClean="0" baseline="41460" sz="1575" spc="0">
                <a:latin typeface="Symbol"/>
                <a:cs typeface="Symbol"/>
              </a:rPr>
              <a:t></a:t>
            </a:r>
            <a:r>
              <a:rPr dirty="0" smtClean="0" baseline="44172" sz="1575" spc="52">
                <a:latin typeface="Times New Roman"/>
                <a:cs typeface="Times New Roman"/>
              </a:rPr>
              <a:t> </a:t>
            </a:r>
            <a:r>
              <a:rPr dirty="0" smtClean="0" baseline="-1566" sz="2775" spc="0">
                <a:latin typeface="Times New Roman"/>
                <a:cs typeface="Times New Roman"/>
              </a:rPr>
              <a:t>]</a:t>
            </a:r>
            <a:r>
              <a:rPr dirty="0" smtClean="0" baseline="-1566" sz="2775" spc="-69">
                <a:latin typeface="Times New Roman"/>
                <a:cs typeface="Times New Roman"/>
              </a:rPr>
              <a:t> </a:t>
            </a:r>
            <a:r>
              <a:rPr dirty="0" smtClean="0" baseline="-1470" sz="2775" spc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35927" y="4165507"/>
            <a:ext cx="633669" cy="2637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0"/>
              </a:lnSpc>
              <a:spcBef>
                <a:spcPts val="101"/>
              </a:spcBef>
            </a:pPr>
            <a:r>
              <a:rPr dirty="0" smtClean="0" sz="1850" spc="100">
                <a:latin typeface="Times New Roman"/>
                <a:cs typeface="Times New Roman"/>
              </a:rPr>
              <a:t>[</a:t>
            </a:r>
            <a:r>
              <a:rPr dirty="0" smtClean="0" sz="1850" spc="0" i="1">
                <a:latin typeface="Times New Roman"/>
                <a:cs typeface="Times New Roman"/>
              </a:rPr>
              <a:t>B</a:t>
            </a:r>
            <a:r>
              <a:rPr dirty="0" smtClean="0" sz="1850" spc="159" i="1">
                <a:latin typeface="Times New Roman"/>
                <a:cs typeface="Times New Roman"/>
              </a:rPr>
              <a:t> </a:t>
            </a:r>
            <a:r>
              <a:rPr dirty="0" smtClean="0" sz="1850" spc="0">
                <a:latin typeface="Times New Roman"/>
                <a:cs typeface="Times New Roman"/>
              </a:rPr>
              <a:t>]</a:t>
            </a:r>
            <a:r>
              <a:rPr dirty="0" smtClean="0" sz="1850" spc="-69">
                <a:latin typeface="Times New Roman"/>
                <a:cs typeface="Times New Roman"/>
              </a:rPr>
              <a:t> </a:t>
            </a:r>
            <a:r>
              <a:rPr dirty="0" smtClean="0" sz="1850" spc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58803" y="4306445"/>
            <a:ext cx="114755" cy="162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5"/>
              </a:lnSpc>
              <a:spcBef>
                <a:spcPts val="59"/>
              </a:spcBef>
            </a:pPr>
            <a:r>
              <a:rPr dirty="0" smtClean="0" sz="1050" spc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18857" y="4306445"/>
            <a:ext cx="114755" cy="162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5"/>
              </a:lnSpc>
              <a:spcBef>
                <a:spcPts val="59"/>
              </a:spcBef>
            </a:pPr>
            <a:r>
              <a:rPr dirty="0" smtClean="0" sz="1050" spc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32133" y="4328414"/>
            <a:ext cx="810242" cy="288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0"/>
              </a:lnSpc>
              <a:spcBef>
                <a:spcPts val="110"/>
              </a:spcBef>
            </a:pPr>
            <a:r>
              <a:rPr dirty="0" smtClean="0" baseline="-1566" sz="2775" spc="104">
                <a:latin typeface="Times New Roman"/>
                <a:cs typeface="Times New Roman"/>
              </a:rPr>
              <a:t>[</a:t>
            </a:r>
            <a:r>
              <a:rPr dirty="0" smtClean="0" baseline="-1566" sz="2775" spc="0" i="1">
                <a:latin typeface="Times New Roman"/>
                <a:cs typeface="Times New Roman"/>
              </a:rPr>
              <a:t>H</a:t>
            </a:r>
            <a:r>
              <a:rPr dirty="0" smtClean="0" baseline="-1566" sz="2775" spc="317" i="1">
                <a:latin typeface="Times New Roman"/>
                <a:cs typeface="Times New Roman"/>
              </a:rPr>
              <a:t> </a:t>
            </a:r>
            <a:r>
              <a:rPr dirty="0" smtClean="0" baseline="-1566" sz="2775" spc="0" i="1">
                <a:latin typeface="Times New Roman"/>
                <a:cs typeface="Times New Roman"/>
              </a:rPr>
              <a:t>O</a:t>
            </a:r>
            <a:r>
              <a:rPr dirty="0" smtClean="0" baseline="-1566" sz="2775" spc="-289" i="1">
                <a:latin typeface="Times New Roman"/>
                <a:cs typeface="Times New Roman"/>
              </a:rPr>
              <a:t> </a:t>
            </a:r>
            <a:r>
              <a:rPr dirty="0" smtClean="0" baseline="41460" sz="1575" spc="0">
                <a:latin typeface="Symbol"/>
                <a:cs typeface="Symbol"/>
              </a:rPr>
              <a:t></a:t>
            </a:r>
            <a:r>
              <a:rPr dirty="0" smtClean="0" baseline="44172" sz="1575" spc="52">
                <a:latin typeface="Times New Roman"/>
                <a:cs typeface="Times New Roman"/>
              </a:rPr>
              <a:t> </a:t>
            </a:r>
            <a:r>
              <a:rPr dirty="0" smtClean="0" baseline="-1566" sz="2775" spc="0">
                <a:latin typeface="Times New Roman"/>
                <a:cs typeface="Times New Roman"/>
              </a:rPr>
              <a:t>]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75697" y="4352318"/>
            <a:ext cx="217998" cy="259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85"/>
              </a:lnSpc>
              <a:spcBef>
                <a:spcPts val="99"/>
              </a:spcBef>
            </a:pPr>
            <a:r>
              <a:rPr dirty="0" smtClean="0" sz="1850" spc="0" i="1">
                <a:latin typeface="Times New Roman"/>
                <a:cs typeface="Times New Roman"/>
              </a:rPr>
              <a:t>K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58739" y="4489674"/>
            <a:ext cx="376780" cy="219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25"/>
              </a:lnSpc>
              <a:spcBef>
                <a:spcPts val="81"/>
              </a:spcBef>
            </a:pPr>
            <a:r>
              <a:rPr dirty="0" smtClean="0" baseline="5521" sz="1575" spc="-9" i="1">
                <a:latin typeface="Times New Roman"/>
                <a:cs typeface="Times New Roman"/>
              </a:rPr>
              <a:t>B</a:t>
            </a:r>
            <a:r>
              <a:rPr dirty="0" smtClean="0" baseline="-15460" sz="1125" spc="0">
                <a:latin typeface="Times New Roman"/>
                <a:cs typeface="Times New Roman"/>
              </a:rPr>
              <a:t>2</a:t>
            </a:r>
            <a:r>
              <a:rPr dirty="0" smtClean="0" baseline="-15460" sz="1125" spc="-64">
                <a:latin typeface="Times New Roman"/>
                <a:cs typeface="Times New Roman"/>
              </a:rPr>
              <a:t> </a:t>
            </a:r>
            <a:r>
              <a:rPr dirty="0" smtClean="0" baseline="5521" sz="1575" spc="0" i="1">
                <a:latin typeface="Times New Roman"/>
                <a:cs typeface="Times New Roman"/>
              </a:rPr>
              <a:t>H</a:t>
            </a:r>
            <a:r>
              <a:rPr dirty="0" smtClean="0" baseline="5521" sz="1575" spc="-42" i="1">
                <a:latin typeface="Times New Roman"/>
                <a:cs typeface="Times New Roman"/>
              </a:rPr>
              <a:t> </a:t>
            </a:r>
            <a:r>
              <a:rPr dirty="0" smtClean="0" baseline="39906" sz="1125" spc="0">
                <a:latin typeface="Symbol"/>
                <a:cs typeface="Symbol"/>
              </a:rPr>
              <a:t></a:t>
            </a:r>
            <a:endParaRPr sz="7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17304" y="4494162"/>
            <a:ext cx="114755" cy="1622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5"/>
              </a:lnSpc>
              <a:spcBef>
                <a:spcPts val="59"/>
              </a:spcBef>
            </a:pPr>
            <a:r>
              <a:rPr dirty="0" smtClean="0" sz="1050" spc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18646" y="4895116"/>
            <a:ext cx="635566" cy="289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5"/>
              </a:lnSpc>
              <a:spcBef>
                <a:spcPts val="110"/>
              </a:spcBef>
            </a:pPr>
            <a:r>
              <a:rPr dirty="0" smtClean="0" baseline="-1566" sz="2775" spc="0" i="1">
                <a:latin typeface="Times New Roman"/>
                <a:cs typeface="Times New Roman"/>
              </a:rPr>
              <a:t>H</a:t>
            </a:r>
            <a:r>
              <a:rPr dirty="0" smtClean="0" baseline="-1566" sz="2775" spc="-81" i="1">
                <a:latin typeface="Times New Roman"/>
                <a:cs typeface="Times New Roman"/>
              </a:rPr>
              <a:t> </a:t>
            </a:r>
            <a:r>
              <a:rPr dirty="0" smtClean="0" baseline="41460" sz="1575" spc="0">
                <a:latin typeface="Symbol"/>
                <a:cs typeface="Symbol"/>
              </a:rPr>
              <a:t></a:t>
            </a:r>
            <a:r>
              <a:rPr dirty="0" smtClean="0" baseline="44172" sz="1575" spc="47">
                <a:latin typeface="Times New Roman"/>
                <a:cs typeface="Times New Roman"/>
              </a:rPr>
              <a:t> </a:t>
            </a:r>
            <a:r>
              <a:rPr dirty="0" smtClean="0" baseline="-1566" sz="2775" spc="10">
                <a:latin typeface="Times New Roman"/>
                <a:cs typeface="Times New Roman"/>
              </a:rPr>
              <a:t>]</a:t>
            </a:r>
            <a:r>
              <a:rPr dirty="0" smtClean="0" baseline="-1566" sz="2775" spc="0" i="1">
                <a:latin typeface="Times New Roman"/>
                <a:cs typeface="Times New Roman"/>
              </a:rPr>
              <a:t>K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85543" y="4923321"/>
            <a:ext cx="219484" cy="260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95"/>
              </a:lnSpc>
              <a:spcBef>
                <a:spcPts val="99"/>
              </a:spcBef>
            </a:pPr>
            <a:r>
              <a:rPr dirty="0" smtClean="0" sz="1850" spc="0" i="1">
                <a:latin typeface="Times New Roman"/>
                <a:cs typeface="Times New Roman"/>
              </a:rPr>
              <a:t>K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11233" y="4923321"/>
            <a:ext cx="297987" cy="260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95"/>
              </a:lnSpc>
              <a:spcBef>
                <a:spcPts val="99"/>
              </a:spcBef>
            </a:pPr>
            <a:r>
              <a:rPr dirty="0" smtClean="0" sz="1850" spc="100">
                <a:latin typeface="Times New Roman"/>
                <a:cs typeface="Times New Roman"/>
              </a:rPr>
              <a:t>[</a:t>
            </a:r>
            <a:r>
              <a:rPr dirty="0" smtClean="0" sz="1850" spc="0" i="1">
                <a:latin typeface="Times New Roman"/>
                <a:cs typeface="Times New Roman"/>
              </a:rPr>
              <a:t>B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2595" y="5061228"/>
            <a:ext cx="1889860" cy="220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tabLst>
                <a:tab pos="1841500" algn="l"/>
              </a:tabLst>
            </a:pPr>
            <a:r>
              <a:rPr dirty="0" smtClean="0" baseline="5521" sz="1575" i="1" u="sng">
                <a:latin typeface="Times New Roman"/>
                <a:cs typeface="Times New Roman"/>
              </a:rPr>
              <a:t> </a:t>
            </a:r>
            <a:r>
              <a:rPr dirty="0" smtClean="0" baseline="5521" sz="1575" i="1" u="sng">
                <a:latin typeface="Times New Roman"/>
                <a:cs typeface="Times New Roman"/>
              </a:rPr>
              <a:t>    </a:t>
            </a:r>
            <a:r>
              <a:rPr dirty="0" smtClean="0" baseline="5521" sz="1575" spc="39" i="1" u="sng">
                <a:latin typeface="Times New Roman"/>
                <a:cs typeface="Times New Roman"/>
              </a:rPr>
              <a:t> </a:t>
            </a:r>
            <a:r>
              <a:rPr dirty="0" smtClean="0" baseline="5521" sz="1575" spc="-104" i="1" u="sng">
                <a:latin typeface="Times New Roman"/>
                <a:cs typeface="Times New Roman"/>
              </a:rPr>
              <a:t>B</a:t>
            </a:r>
            <a:r>
              <a:rPr dirty="0" smtClean="0" baseline="-15460" sz="1125" spc="29" u="sng">
                <a:latin typeface="Times New Roman"/>
                <a:cs typeface="Times New Roman"/>
              </a:rPr>
              <a:t>1</a:t>
            </a:r>
            <a:r>
              <a:rPr dirty="0" smtClean="0" baseline="5521" sz="1575" spc="0" i="1" u="sng">
                <a:latin typeface="Times New Roman"/>
                <a:cs typeface="Times New Roman"/>
              </a:rPr>
              <a:t>H</a:t>
            </a:r>
            <a:r>
              <a:rPr dirty="0" smtClean="0" baseline="5521" sz="1575" spc="0" i="1" u="sng">
                <a:latin typeface="Times New Roman"/>
                <a:cs typeface="Times New Roman"/>
              </a:rPr>
              <a:t> </a:t>
            </a:r>
            <a:r>
              <a:rPr dirty="0" smtClean="0" baseline="5521" sz="1575" spc="0" i="1" u="sng">
                <a:latin typeface="Times New Roman"/>
                <a:cs typeface="Times New Roman"/>
              </a:rPr>
              <a:t>        </a:t>
            </a:r>
            <a:r>
              <a:rPr dirty="0" smtClean="0" baseline="5521" sz="1575" spc="39" i="1" u="sng">
                <a:latin typeface="Times New Roman"/>
                <a:cs typeface="Times New Roman"/>
              </a:rPr>
              <a:t> </a:t>
            </a:r>
            <a:r>
              <a:rPr dirty="0" smtClean="0" baseline="19325" sz="1575" spc="0" u="sng">
                <a:latin typeface="Times New Roman"/>
                <a:cs typeface="Times New Roman"/>
              </a:rPr>
              <a:t>1</a:t>
            </a:r>
            <a:r>
              <a:rPr dirty="0" smtClean="0" baseline="19325" sz="1575" spc="0" u="sng">
                <a:latin typeface="Times New Roman"/>
                <a:cs typeface="Times New Roman"/>
              </a:rPr>
              <a:t> </a:t>
            </a:r>
            <a:r>
              <a:rPr dirty="0" smtClean="0" baseline="19325" sz="1575" spc="0" u="sng">
                <a:latin typeface="Times New Roman"/>
                <a:cs typeface="Times New Roman"/>
              </a:rPr>
              <a:t>                </a:t>
            </a:r>
            <a:r>
              <a:rPr dirty="0" smtClean="0" baseline="19325" sz="1575" spc="69" u="sng">
                <a:latin typeface="Times New Roman"/>
                <a:cs typeface="Times New Roman"/>
              </a:rPr>
              <a:t> </a:t>
            </a:r>
            <a:r>
              <a:rPr dirty="0" smtClean="0" baseline="5521" sz="1575" spc="-14" i="1" u="sng">
                <a:latin typeface="Times New Roman"/>
                <a:cs typeface="Times New Roman"/>
              </a:rPr>
              <a:t>B</a:t>
            </a:r>
            <a:r>
              <a:rPr dirty="0" smtClean="0" baseline="-15460" sz="1125" spc="0" u="sng">
                <a:latin typeface="Times New Roman"/>
                <a:cs typeface="Times New Roman"/>
              </a:rPr>
              <a:t>2</a:t>
            </a:r>
            <a:r>
              <a:rPr dirty="0" smtClean="0" baseline="-15460" sz="1125" spc="-109" u="sng">
                <a:latin typeface="Times New Roman"/>
                <a:cs typeface="Times New Roman"/>
              </a:rPr>
              <a:t> </a:t>
            </a:r>
            <a:r>
              <a:rPr dirty="0" smtClean="0" baseline="5521" sz="1575" spc="0" i="1" u="sng">
                <a:latin typeface="Times New Roman"/>
                <a:cs typeface="Times New Roman"/>
              </a:rPr>
              <a:t>H</a:t>
            </a:r>
            <a:r>
              <a:rPr dirty="0" smtClean="0" baseline="5521" sz="1575" spc="0" i="1" u="sng">
                <a:latin typeface="Times New Roman"/>
                <a:cs typeface="Times New Roman"/>
              </a:rPr>
              <a:t> </a:t>
            </a:r>
            <a:r>
              <a:rPr dirty="0" smtClean="0" baseline="5521" sz="1575" spc="0" i="1" u="sng">
                <a:latin typeface="Times New Roman"/>
                <a:cs typeface="Times New Roman"/>
              </a:rPr>
              <a:t>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18934" y="5060900"/>
            <a:ext cx="94678" cy="123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00"/>
              </a:lnSpc>
              <a:spcBef>
                <a:spcPts val="45"/>
              </a:spcBef>
            </a:pPr>
            <a:r>
              <a:rPr dirty="0" smtClean="0" sz="750" spc="0">
                <a:latin typeface="Symbol"/>
                <a:cs typeface="Symbol"/>
              </a:rPr>
              <a:t></a:t>
            </a:r>
            <a:endParaRPr sz="7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82026" y="5060900"/>
            <a:ext cx="94678" cy="123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00"/>
              </a:lnSpc>
              <a:spcBef>
                <a:spcPts val="45"/>
              </a:spcBef>
            </a:pPr>
            <a:r>
              <a:rPr dirty="0" smtClean="0" sz="750" spc="0">
                <a:latin typeface="Symbol"/>
                <a:cs typeface="Symbol"/>
              </a:rPr>
              <a:t></a:t>
            </a:r>
            <a:endParaRPr sz="7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07857" y="5115049"/>
            <a:ext cx="315254" cy="1648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spcBef>
                <a:spcPts val="61"/>
              </a:spcBef>
            </a:pPr>
            <a:r>
              <a:rPr dirty="0" smtClean="0" sz="1050" spc="0">
                <a:latin typeface="Symbol"/>
                <a:cs typeface="Symbol"/>
              </a:rPr>
              <a:t></a:t>
            </a:r>
            <a:r>
              <a:rPr dirty="0" smtClean="0" sz="1050" spc="0">
                <a:latin typeface="Times New Roman"/>
                <a:cs typeface="Times New Roman"/>
              </a:rPr>
              <a:t>  </a:t>
            </a:r>
            <a:r>
              <a:rPr dirty="0" smtClean="0" sz="1050" spc="205">
                <a:latin typeface="Times New Roman"/>
                <a:cs typeface="Times New Roman"/>
              </a:rPr>
              <a:t> </a:t>
            </a:r>
            <a:r>
              <a:rPr dirty="0" smtClean="0" sz="1050" spc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54525" y="5139492"/>
            <a:ext cx="1105583" cy="264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0"/>
              </a:lnSpc>
              <a:spcBef>
                <a:spcPts val="101"/>
              </a:spcBef>
            </a:pPr>
            <a:r>
              <a:rPr dirty="0" smtClean="0" sz="1850" spc="94">
                <a:latin typeface="Times New Roman"/>
                <a:cs typeface="Times New Roman"/>
              </a:rPr>
              <a:t>[</a:t>
            </a:r>
            <a:r>
              <a:rPr dirty="0" smtClean="0" sz="1850" spc="0" i="1">
                <a:latin typeface="Times New Roman"/>
                <a:cs typeface="Times New Roman"/>
              </a:rPr>
              <a:t>H</a:t>
            </a:r>
            <a:r>
              <a:rPr dirty="0" smtClean="0" sz="1850" spc="326" i="1">
                <a:latin typeface="Times New Roman"/>
                <a:cs typeface="Times New Roman"/>
              </a:rPr>
              <a:t> </a:t>
            </a:r>
            <a:r>
              <a:rPr dirty="0" smtClean="0" sz="1850" spc="0" i="1">
                <a:latin typeface="Times New Roman"/>
                <a:cs typeface="Times New Roman"/>
              </a:rPr>
              <a:t>O</a:t>
            </a:r>
            <a:r>
              <a:rPr dirty="0" smtClean="0" sz="1850" spc="0" i="1">
                <a:latin typeface="Times New Roman"/>
                <a:cs typeface="Times New Roman"/>
              </a:rPr>
              <a:t> </a:t>
            </a:r>
            <a:r>
              <a:rPr dirty="0" smtClean="0" sz="1850" spc="138" i="1">
                <a:latin typeface="Times New Roman"/>
                <a:cs typeface="Times New Roman"/>
              </a:rPr>
              <a:t> </a:t>
            </a:r>
            <a:r>
              <a:rPr dirty="0" smtClean="0" sz="1850" spc="0">
                <a:latin typeface="Times New Roman"/>
                <a:cs typeface="Times New Roman"/>
              </a:rPr>
              <a:t>]</a:t>
            </a:r>
            <a:r>
              <a:rPr dirty="0" smtClean="0" sz="1850" spc="0">
                <a:latin typeface="Times New Roman"/>
                <a:cs typeface="Times New Roman"/>
              </a:rPr>
              <a:t> </a:t>
            </a:r>
            <a:r>
              <a:rPr dirty="0" smtClean="0" sz="1850" spc="403">
                <a:latin typeface="Times New Roman"/>
                <a:cs typeface="Times New Roman"/>
              </a:rPr>
              <a:t> </a:t>
            </a:r>
            <a:r>
              <a:rPr dirty="0" smtClean="0" sz="1850" spc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67525" y="5139492"/>
            <a:ext cx="417862" cy="264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0"/>
              </a:lnSpc>
              <a:spcBef>
                <a:spcPts val="101"/>
              </a:spcBef>
            </a:pPr>
            <a:r>
              <a:rPr dirty="0" smtClean="0" sz="1850" spc="0">
                <a:latin typeface="Symbol"/>
                <a:cs typeface="Symbol"/>
              </a:rPr>
              <a:t></a:t>
            </a:r>
            <a:r>
              <a:rPr dirty="0" smtClean="0" sz="1850" spc="75">
                <a:latin typeface="Times New Roman"/>
                <a:cs typeface="Times New Roman"/>
              </a:rPr>
              <a:t> </a:t>
            </a:r>
            <a:r>
              <a:rPr dirty="0" smtClean="0" sz="1850" spc="0" i="1">
                <a:latin typeface="Times New Roman"/>
                <a:cs typeface="Times New Roman"/>
              </a:rPr>
              <a:t>K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98691" y="5143255"/>
            <a:ext cx="319415" cy="261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dirty="0" smtClean="0" baseline="-14511" sz="1125" spc="0">
                <a:latin typeface="Symbol"/>
                <a:cs typeface="Symbol"/>
              </a:rPr>
              <a:t></a:t>
            </a:r>
            <a:r>
              <a:rPr dirty="0" smtClean="0" baseline="-15460" sz="1125" spc="183">
                <a:latin typeface="Times New Roman"/>
                <a:cs typeface="Times New Roman"/>
              </a:rPr>
              <a:t> </a:t>
            </a:r>
            <a:r>
              <a:rPr dirty="0" smtClean="0" sz="1850" spc="0" i="1">
                <a:latin typeface="Times New Roman"/>
                <a:cs typeface="Times New Roman"/>
              </a:rPr>
              <a:t>K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39852" y="5281162"/>
            <a:ext cx="115333" cy="162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5"/>
              </a:lnSpc>
              <a:spcBef>
                <a:spcPts val="59"/>
              </a:spcBef>
            </a:pPr>
            <a:r>
              <a:rPr dirty="0" smtClean="0" sz="1050" spc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50105" y="5280834"/>
            <a:ext cx="94678" cy="123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00"/>
              </a:lnSpc>
              <a:spcBef>
                <a:spcPts val="45"/>
              </a:spcBef>
            </a:pPr>
            <a:r>
              <a:rPr dirty="0" smtClean="0" sz="750" spc="0">
                <a:latin typeface="Symbol"/>
                <a:cs typeface="Symbol"/>
              </a:rPr>
              <a:t></a:t>
            </a:r>
            <a:endParaRPr sz="7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49078" y="5312642"/>
            <a:ext cx="826633" cy="1893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80"/>
              </a:lnSpc>
              <a:spcBef>
                <a:spcPts val="69"/>
              </a:spcBef>
            </a:pPr>
            <a:r>
              <a:rPr dirty="0" smtClean="0" baseline="8282" sz="1575" spc="-100" i="1">
                <a:latin typeface="Times New Roman"/>
                <a:cs typeface="Times New Roman"/>
              </a:rPr>
              <a:t>B</a:t>
            </a:r>
            <a:r>
              <a:rPr dirty="0" smtClean="0" baseline="-11595" sz="1125" spc="25">
                <a:latin typeface="Times New Roman"/>
                <a:cs typeface="Times New Roman"/>
              </a:rPr>
              <a:t>1</a:t>
            </a:r>
            <a:r>
              <a:rPr dirty="0" smtClean="0" baseline="8282" sz="1575" spc="0" i="1">
                <a:latin typeface="Times New Roman"/>
                <a:cs typeface="Times New Roman"/>
              </a:rPr>
              <a:t>H</a:t>
            </a:r>
            <a:r>
              <a:rPr dirty="0" smtClean="0" baseline="8282" sz="1575" spc="0" i="1">
                <a:latin typeface="Times New Roman"/>
                <a:cs typeface="Times New Roman"/>
              </a:rPr>
              <a:t>        </a:t>
            </a:r>
            <a:r>
              <a:rPr dirty="0" smtClean="0" baseline="8282" sz="1575" spc="130" i="1">
                <a:latin typeface="Times New Roman"/>
                <a:cs typeface="Times New Roman"/>
              </a:rPr>
              <a:t> </a:t>
            </a:r>
            <a:r>
              <a:rPr dirty="0" smtClean="0" baseline="8282" sz="1575" spc="-9" i="1">
                <a:latin typeface="Times New Roman"/>
                <a:cs typeface="Times New Roman"/>
              </a:rPr>
              <a:t>B</a:t>
            </a:r>
            <a:r>
              <a:rPr dirty="0" smtClean="0" baseline="-11595" sz="1125" spc="0">
                <a:latin typeface="Times New Roman"/>
                <a:cs typeface="Times New Roman"/>
              </a:rPr>
              <a:t>2</a:t>
            </a:r>
            <a:r>
              <a:rPr dirty="0" smtClean="0" baseline="-11595" sz="1125" spc="-64">
                <a:latin typeface="Times New Roman"/>
                <a:cs typeface="Times New Roman"/>
              </a:rPr>
              <a:t> </a:t>
            </a:r>
            <a:r>
              <a:rPr dirty="0" smtClean="0" baseline="8282" sz="1575" spc="0" i="1">
                <a:latin typeface="Times New Roman"/>
                <a:cs typeface="Times New Roman"/>
              </a:rPr>
              <a:t>H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69582" y="5327065"/>
            <a:ext cx="480614" cy="260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95"/>
              </a:lnSpc>
              <a:spcBef>
                <a:spcPts val="99"/>
              </a:spcBef>
            </a:pPr>
            <a:r>
              <a:rPr dirty="0" smtClean="0" sz="1850" spc="100">
                <a:latin typeface="Times New Roman"/>
                <a:cs typeface="Times New Roman"/>
              </a:rPr>
              <a:t>[</a:t>
            </a:r>
            <a:r>
              <a:rPr dirty="0" smtClean="0" sz="1850" spc="0" i="1">
                <a:latin typeface="Times New Roman"/>
                <a:cs typeface="Times New Roman"/>
              </a:rPr>
              <a:t>B</a:t>
            </a:r>
            <a:r>
              <a:rPr dirty="0" smtClean="0" sz="1850" spc="369" i="1">
                <a:latin typeface="Times New Roman"/>
                <a:cs typeface="Times New Roman"/>
              </a:rPr>
              <a:t> </a:t>
            </a:r>
            <a:r>
              <a:rPr dirty="0" smtClean="0" sz="1850" spc="0">
                <a:latin typeface="Times New Roman"/>
                <a:cs typeface="Times New Roman"/>
              </a:rPr>
              <a:t>]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07974" y="5464991"/>
            <a:ext cx="115333" cy="162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5"/>
              </a:lnSpc>
              <a:spcBef>
                <a:spcPts val="59"/>
              </a:spcBef>
            </a:pPr>
            <a:r>
              <a:rPr dirty="0" smtClean="0" sz="1050" spc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17179" y="5936005"/>
            <a:ext cx="2054254" cy="321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dirty="0" smtClean="0" baseline="9557" sz="3000" spc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dirty="0" smtClean="0" baseline="9557" sz="3000" spc="-9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dirty="0" smtClean="0" baseline="9557" sz="3000" spc="-19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dirty="0" smtClean="0" baseline="9557" sz="3000" spc="0">
                <a:solidFill>
                  <a:srgbClr val="C00000"/>
                </a:solidFill>
                <a:latin typeface="Calibri"/>
                <a:cs typeface="Calibri"/>
              </a:rPr>
              <a:t>enne</a:t>
            </a:r>
            <a:r>
              <a:rPr dirty="0" smtClean="0" baseline="9557" sz="3000" spc="-29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9557" sz="3000" spc="0">
                <a:solidFill>
                  <a:srgbClr val="C00000"/>
                </a:solidFill>
                <a:latin typeface="Calibri"/>
                <a:cs typeface="Calibri"/>
              </a:rPr>
              <a:t>des</a:t>
            </a:r>
            <a:r>
              <a:rPr dirty="0" smtClean="0" baseline="9557" sz="3000" spc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9557" sz="3000" spc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dirty="0" smtClean="0" baseline="9557" sz="3000" spc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9557" sz="3000" spc="4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dirty="0" smtClean="0" baseline="9557" sz="3000" spc="-34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dirty="0" smtClean="0" baseline="-6301" sz="1950" spc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62437" y="6199013"/>
            <a:ext cx="111359" cy="148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05"/>
              </a:lnSpc>
              <a:spcBef>
                <a:spcPts val="55"/>
              </a:spcBef>
            </a:pPr>
            <a:r>
              <a:rPr dirty="0" smtClean="0" sz="950" spc="0">
                <a:latin typeface="Symbol"/>
                <a:cs typeface="Symbol"/>
              </a:rPr>
              <a:t></a:t>
            </a:r>
            <a:endParaRPr sz="9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09241" y="6199013"/>
            <a:ext cx="111359" cy="148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05"/>
              </a:lnSpc>
              <a:spcBef>
                <a:spcPts val="55"/>
              </a:spcBef>
            </a:pPr>
            <a:r>
              <a:rPr dirty="0" smtClean="0" sz="950" spc="0">
                <a:latin typeface="Symbol"/>
                <a:cs typeface="Symbol"/>
              </a:rPr>
              <a:t></a:t>
            </a:r>
            <a:endParaRPr sz="9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53162" y="6237899"/>
            <a:ext cx="335268" cy="2313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dirty="0" smtClean="0" baseline="8589" sz="2025" spc="-125" i="1">
                <a:latin typeface="Times New Roman"/>
                <a:cs typeface="Times New Roman"/>
              </a:rPr>
              <a:t>B</a:t>
            </a:r>
            <a:r>
              <a:rPr dirty="0" smtClean="0" baseline="-9154" sz="1425" spc="34">
                <a:latin typeface="Times New Roman"/>
                <a:cs typeface="Times New Roman"/>
              </a:rPr>
              <a:t>1</a:t>
            </a:r>
            <a:r>
              <a:rPr dirty="0" smtClean="0" baseline="8589" sz="2025" spc="0" i="1">
                <a:latin typeface="Times New Roman"/>
                <a:cs typeface="Times New Roman"/>
              </a:rPr>
              <a:t>H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76591" y="6237899"/>
            <a:ext cx="357963" cy="2313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45"/>
              </a:lnSpc>
              <a:spcBef>
                <a:spcPts val="87"/>
              </a:spcBef>
            </a:pPr>
            <a:r>
              <a:rPr dirty="0" smtClean="0" baseline="8589" sz="2025" spc="-14" i="1">
                <a:latin typeface="Times New Roman"/>
                <a:cs typeface="Times New Roman"/>
              </a:rPr>
              <a:t>B</a:t>
            </a:r>
            <a:r>
              <a:rPr dirty="0" smtClean="0" baseline="-9154" sz="1425" spc="0">
                <a:latin typeface="Times New Roman"/>
                <a:cs typeface="Times New Roman"/>
              </a:rPr>
              <a:t>2</a:t>
            </a:r>
            <a:r>
              <a:rPr dirty="0" smtClean="0" baseline="-9154" sz="1425" spc="-134">
                <a:latin typeface="Times New Roman"/>
                <a:cs typeface="Times New Roman"/>
              </a:rPr>
              <a:t> </a:t>
            </a:r>
            <a:r>
              <a:rPr dirty="0" smtClean="0" baseline="8589" sz="2025" spc="0" i="1">
                <a:latin typeface="Times New Roman"/>
                <a:cs typeface="Times New Roman"/>
              </a:rPr>
              <a:t>H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37369" y="6256520"/>
            <a:ext cx="217103" cy="321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70"/>
              </a:lnSpc>
              <a:spcBef>
                <a:spcPts val="123"/>
              </a:spcBef>
            </a:pPr>
            <a:r>
              <a:rPr dirty="0" smtClean="0" sz="2300" spc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47744" y="5661660"/>
            <a:ext cx="4020311" cy="1088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45"/>
              </a:spcBef>
            </a:pPr>
            <a:endParaRPr sz="1200"/>
          </a:p>
          <a:p>
            <a:pPr marL="376614">
              <a:lnSpc>
                <a:spcPts val="4102"/>
              </a:lnSpc>
            </a:pPr>
            <a:r>
              <a:rPr dirty="0" smtClean="0" sz="2300" spc="19" i="1">
                <a:latin typeface="Times New Roman"/>
                <a:cs typeface="Times New Roman"/>
              </a:rPr>
              <a:t>p</a:t>
            </a:r>
            <a:r>
              <a:rPr dirty="0" smtClean="0" sz="2300" spc="0" i="1">
                <a:latin typeface="Times New Roman"/>
                <a:cs typeface="Times New Roman"/>
              </a:rPr>
              <a:t>H</a:t>
            </a:r>
            <a:r>
              <a:rPr dirty="0" smtClean="0" sz="2300" spc="249" i="1">
                <a:latin typeface="Times New Roman"/>
                <a:cs typeface="Times New Roman"/>
              </a:rPr>
              <a:t> </a:t>
            </a:r>
            <a:r>
              <a:rPr dirty="0" smtClean="0" sz="2300" spc="0">
                <a:latin typeface="Symbol"/>
                <a:cs typeface="Symbol"/>
              </a:rPr>
              <a:t></a:t>
            </a:r>
            <a:r>
              <a:rPr dirty="0" smtClean="0" sz="2300" spc="9">
                <a:latin typeface="Times New Roman"/>
                <a:cs typeface="Times New Roman"/>
              </a:rPr>
              <a:t> </a:t>
            </a:r>
            <a:r>
              <a:rPr dirty="0" smtClean="0" baseline="36550" sz="3450" spc="-422">
                <a:latin typeface="Times New Roman"/>
                <a:cs typeface="Times New Roman"/>
              </a:rPr>
              <a:t> </a:t>
            </a:r>
            <a:r>
              <a:rPr dirty="0" smtClean="0" baseline="36550" sz="3450" spc="0" u="sng">
                <a:latin typeface="Times New Roman"/>
                <a:cs typeface="Times New Roman"/>
              </a:rPr>
              <a:t>1</a:t>
            </a:r>
            <a:r>
              <a:rPr dirty="0" smtClean="0" baseline="36550" sz="3450" spc="-119">
                <a:latin typeface="Times New Roman"/>
                <a:cs typeface="Times New Roman"/>
              </a:rPr>
              <a:t> </a:t>
            </a:r>
            <a:r>
              <a:rPr dirty="0" smtClean="0" sz="2300" spc="0">
                <a:latin typeface="Times New Roman"/>
                <a:cs typeface="Times New Roman"/>
              </a:rPr>
              <a:t>(</a:t>
            </a:r>
            <a:r>
              <a:rPr dirty="0" smtClean="0" sz="2300" spc="-229">
                <a:latin typeface="Times New Roman"/>
                <a:cs typeface="Times New Roman"/>
              </a:rPr>
              <a:t> </a:t>
            </a:r>
            <a:r>
              <a:rPr dirty="0" smtClean="0" sz="2300" spc="19" i="1">
                <a:latin typeface="Times New Roman"/>
                <a:cs typeface="Times New Roman"/>
              </a:rPr>
              <a:t>p</a:t>
            </a:r>
            <a:r>
              <a:rPr dirty="0" smtClean="0" sz="2300" spc="0" i="1">
                <a:latin typeface="Times New Roman"/>
                <a:cs typeface="Times New Roman"/>
              </a:rPr>
              <a:t>K</a:t>
            </a:r>
            <a:r>
              <a:rPr dirty="0" smtClean="0" sz="2300" spc="0" i="1">
                <a:latin typeface="Times New Roman"/>
                <a:cs typeface="Times New Roman"/>
              </a:rPr>
              <a:t>      </a:t>
            </a:r>
            <a:r>
              <a:rPr dirty="0" smtClean="0" sz="2300" spc="69" i="1">
                <a:latin typeface="Times New Roman"/>
                <a:cs typeface="Times New Roman"/>
              </a:rPr>
              <a:t> </a:t>
            </a:r>
            <a:r>
              <a:rPr dirty="0" smtClean="0" sz="2300" spc="0">
                <a:latin typeface="Symbol"/>
                <a:cs typeface="Symbol"/>
              </a:rPr>
              <a:t></a:t>
            </a:r>
            <a:r>
              <a:rPr dirty="0" smtClean="0" sz="2300" spc="192">
                <a:latin typeface="Times New Roman"/>
                <a:cs typeface="Times New Roman"/>
              </a:rPr>
              <a:t> </a:t>
            </a:r>
            <a:r>
              <a:rPr dirty="0" smtClean="0" sz="2300" spc="19" i="1">
                <a:latin typeface="Times New Roman"/>
                <a:cs typeface="Times New Roman"/>
              </a:rPr>
              <a:t>p</a:t>
            </a:r>
            <a:r>
              <a:rPr dirty="0" smtClean="0" sz="2300" spc="0" i="1">
                <a:latin typeface="Times New Roman"/>
                <a:cs typeface="Times New Roman"/>
              </a:rPr>
              <a:t>K</a:t>
            </a:r>
            <a:r>
              <a:rPr dirty="0" smtClean="0" sz="2300" spc="0" i="1">
                <a:latin typeface="Times New Roman"/>
                <a:cs typeface="Times New Roman"/>
              </a:rPr>
              <a:t>     </a:t>
            </a:r>
            <a:r>
              <a:rPr dirty="0" smtClean="0" sz="2300" spc="415" i="1">
                <a:latin typeface="Times New Roman"/>
                <a:cs typeface="Times New Roman"/>
              </a:rPr>
              <a:t> </a:t>
            </a:r>
            <a:r>
              <a:rPr dirty="0" smtClean="0" sz="2300" spc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0947188" y="701697"/>
            <a:ext cx="12534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0897630" y="1461927"/>
            <a:ext cx="12255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785897" y="4101829"/>
            <a:ext cx="20650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5216817" y="4101829"/>
            <a:ext cx="3407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626397" y="4070685"/>
            <a:ext cx="4246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8226455" y="4075811"/>
            <a:ext cx="13532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275295" y="5076171"/>
            <a:ext cx="20660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707133" y="5076171"/>
            <a:ext cx="33980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116285" y="5044691"/>
            <a:ext cx="61045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970344" y="5076171"/>
            <a:ext cx="1400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7502652" y="5390388"/>
            <a:ext cx="3401067" cy="12973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8"/>
              </a:spcBef>
            </a:pPr>
            <a:endParaRPr sz="900"/>
          </a:p>
          <a:p>
            <a:pPr algn="r">
              <a:lnSpc>
                <a:spcPts val="1265"/>
              </a:lnSpc>
              <a:spcBef>
                <a:spcPts val="8063"/>
              </a:spcBef>
            </a:pPr>
            <a:r>
              <a:rPr dirty="0" smtClean="0" baseline="-2506" sz="1500" spc="0">
                <a:latin typeface="Segoe UI"/>
                <a:cs typeface="Segoe UI"/>
              </a:rPr>
              <a:t>E</a:t>
            </a:r>
            <a:r>
              <a:rPr dirty="0" smtClean="0" baseline="-2506" sz="1500" spc="-4">
                <a:latin typeface="Segoe UI"/>
                <a:cs typeface="Segoe UI"/>
              </a:rPr>
              <a:t>C</a:t>
            </a:r>
            <a:r>
              <a:rPr dirty="0" smtClean="0" baseline="-2506" sz="1500" spc="4">
                <a:latin typeface="Segoe UI"/>
                <a:cs typeface="Segoe UI"/>
              </a:rPr>
              <a:t>A</a:t>
            </a:r>
            <a:r>
              <a:rPr dirty="0" smtClean="0" baseline="-2506" sz="1500" spc="0">
                <a:latin typeface="Segoe UI"/>
                <a:cs typeface="Segoe UI"/>
              </a:rPr>
              <a:t>M</a:t>
            </a:r>
            <a:r>
              <a:rPr dirty="0" smtClean="0" baseline="-2506" sz="1500" spc="-6">
                <a:latin typeface="Segoe UI"/>
                <a:cs typeface="Segoe UI"/>
              </a:rPr>
              <a:t> </a:t>
            </a:r>
            <a:r>
              <a:rPr dirty="0" smtClean="0" baseline="-2506" sz="1500" spc="0">
                <a:latin typeface="Segoe UI"/>
                <a:cs typeface="Segoe UI"/>
              </a:rPr>
              <a:t>2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502652" y="5390388"/>
            <a:ext cx="3384804" cy="1295400"/>
          </a:xfrm>
          <a:custGeom>
            <a:avLst/>
            <a:gdLst/>
            <a:ahLst/>
            <a:cxnLst/>
            <a:rect l="l" t="t" r="r" b="b"/>
            <a:pathLst>
              <a:path w="3384804" h="1295400">
                <a:moveTo>
                  <a:pt x="0" y="1295400"/>
                </a:moveTo>
                <a:lnTo>
                  <a:pt x="3384804" y="1295400"/>
                </a:lnTo>
                <a:lnTo>
                  <a:pt x="3384804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502652" y="5390388"/>
            <a:ext cx="3384804" cy="1295400"/>
          </a:xfrm>
          <a:custGeom>
            <a:avLst/>
            <a:gdLst/>
            <a:ahLst/>
            <a:cxnLst/>
            <a:rect l="l" t="t" r="r" b="b"/>
            <a:pathLst>
              <a:path w="3384804" h="1295400">
                <a:moveTo>
                  <a:pt x="0" y="1295400"/>
                </a:moveTo>
                <a:lnTo>
                  <a:pt x="3384804" y="1295400"/>
                </a:lnTo>
                <a:lnTo>
                  <a:pt x="3384804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833116" y="1481327"/>
            <a:ext cx="6231635" cy="1540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641348" y="2865120"/>
            <a:ext cx="8615172" cy="946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9069324" y="1591055"/>
            <a:ext cx="2375916" cy="720852"/>
          </a:xfrm>
          <a:custGeom>
            <a:avLst/>
            <a:gdLst/>
            <a:ahLst/>
            <a:cxnLst/>
            <a:rect l="l" t="t" r="r" b="b"/>
            <a:pathLst>
              <a:path w="2375916" h="720852">
                <a:moveTo>
                  <a:pt x="0" y="360426"/>
                </a:moveTo>
                <a:lnTo>
                  <a:pt x="3938" y="389979"/>
                </a:lnTo>
                <a:lnTo>
                  <a:pt x="15548" y="418877"/>
                </a:lnTo>
                <a:lnTo>
                  <a:pt x="60563" y="474329"/>
                </a:lnTo>
                <a:lnTo>
                  <a:pt x="93356" y="500699"/>
                </a:lnTo>
                <a:lnTo>
                  <a:pt x="132599" y="526040"/>
                </a:lnTo>
                <a:lnTo>
                  <a:pt x="177985" y="550261"/>
                </a:lnTo>
                <a:lnTo>
                  <a:pt x="229209" y="573267"/>
                </a:lnTo>
                <a:lnTo>
                  <a:pt x="285965" y="594967"/>
                </a:lnTo>
                <a:lnTo>
                  <a:pt x="347948" y="615267"/>
                </a:lnTo>
                <a:lnTo>
                  <a:pt x="414851" y="634074"/>
                </a:lnTo>
                <a:lnTo>
                  <a:pt x="486369" y="651296"/>
                </a:lnTo>
                <a:lnTo>
                  <a:pt x="562196" y="666840"/>
                </a:lnTo>
                <a:lnTo>
                  <a:pt x="642026" y="680612"/>
                </a:lnTo>
                <a:lnTo>
                  <a:pt x="725554" y="692521"/>
                </a:lnTo>
                <a:lnTo>
                  <a:pt x="812474" y="702472"/>
                </a:lnTo>
                <a:lnTo>
                  <a:pt x="902480" y="710374"/>
                </a:lnTo>
                <a:lnTo>
                  <a:pt x="995267" y="716133"/>
                </a:lnTo>
                <a:lnTo>
                  <a:pt x="1090528" y="719656"/>
                </a:lnTo>
                <a:lnTo>
                  <a:pt x="1187957" y="720852"/>
                </a:lnTo>
                <a:lnTo>
                  <a:pt x="1285387" y="719656"/>
                </a:lnTo>
                <a:lnTo>
                  <a:pt x="1380648" y="716133"/>
                </a:lnTo>
                <a:lnTo>
                  <a:pt x="1473435" y="710374"/>
                </a:lnTo>
                <a:lnTo>
                  <a:pt x="1563441" y="702472"/>
                </a:lnTo>
                <a:lnTo>
                  <a:pt x="1650361" y="692521"/>
                </a:lnTo>
                <a:lnTo>
                  <a:pt x="1733889" y="680612"/>
                </a:lnTo>
                <a:lnTo>
                  <a:pt x="1813719" y="666840"/>
                </a:lnTo>
                <a:lnTo>
                  <a:pt x="1889546" y="651296"/>
                </a:lnTo>
                <a:lnTo>
                  <a:pt x="1961064" y="634074"/>
                </a:lnTo>
                <a:lnTo>
                  <a:pt x="2027967" y="615267"/>
                </a:lnTo>
                <a:lnTo>
                  <a:pt x="2089950" y="594967"/>
                </a:lnTo>
                <a:lnTo>
                  <a:pt x="2146706" y="573267"/>
                </a:lnTo>
                <a:lnTo>
                  <a:pt x="2197930" y="550261"/>
                </a:lnTo>
                <a:lnTo>
                  <a:pt x="2243316" y="526040"/>
                </a:lnTo>
                <a:lnTo>
                  <a:pt x="2282559" y="500699"/>
                </a:lnTo>
                <a:lnTo>
                  <a:pt x="2315352" y="474329"/>
                </a:lnTo>
                <a:lnTo>
                  <a:pt x="2360367" y="418877"/>
                </a:lnTo>
                <a:lnTo>
                  <a:pt x="2375916" y="360426"/>
                </a:lnTo>
                <a:lnTo>
                  <a:pt x="2371977" y="330872"/>
                </a:lnTo>
                <a:lnTo>
                  <a:pt x="2341390" y="273827"/>
                </a:lnTo>
                <a:lnTo>
                  <a:pt x="2282559" y="220152"/>
                </a:lnTo>
                <a:lnTo>
                  <a:pt x="2243316" y="194811"/>
                </a:lnTo>
                <a:lnTo>
                  <a:pt x="2197930" y="170590"/>
                </a:lnTo>
                <a:lnTo>
                  <a:pt x="2146706" y="147584"/>
                </a:lnTo>
                <a:lnTo>
                  <a:pt x="2089950" y="125884"/>
                </a:lnTo>
                <a:lnTo>
                  <a:pt x="2027967" y="105584"/>
                </a:lnTo>
                <a:lnTo>
                  <a:pt x="1961064" y="86777"/>
                </a:lnTo>
                <a:lnTo>
                  <a:pt x="1889546" y="69555"/>
                </a:lnTo>
                <a:lnTo>
                  <a:pt x="1813719" y="54011"/>
                </a:lnTo>
                <a:lnTo>
                  <a:pt x="1733889" y="40239"/>
                </a:lnTo>
                <a:lnTo>
                  <a:pt x="1650361" y="28330"/>
                </a:lnTo>
                <a:lnTo>
                  <a:pt x="1563441" y="18379"/>
                </a:lnTo>
                <a:lnTo>
                  <a:pt x="1473435" y="10477"/>
                </a:lnTo>
                <a:lnTo>
                  <a:pt x="1380648" y="4718"/>
                </a:lnTo>
                <a:lnTo>
                  <a:pt x="1285387" y="1195"/>
                </a:lnTo>
                <a:lnTo>
                  <a:pt x="1187957" y="0"/>
                </a:lnTo>
                <a:lnTo>
                  <a:pt x="1090528" y="1195"/>
                </a:lnTo>
                <a:lnTo>
                  <a:pt x="995267" y="4718"/>
                </a:lnTo>
                <a:lnTo>
                  <a:pt x="902480" y="10477"/>
                </a:lnTo>
                <a:lnTo>
                  <a:pt x="812474" y="18379"/>
                </a:lnTo>
                <a:lnTo>
                  <a:pt x="725554" y="28330"/>
                </a:lnTo>
                <a:lnTo>
                  <a:pt x="642026" y="40239"/>
                </a:lnTo>
                <a:lnTo>
                  <a:pt x="562196" y="54011"/>
                </a:lnTo>
                <a:lnTo>
                  <a:pt x="486369" y="69555"/>
                </a:lnTo>
                <a:lnTo>
                  <a:pt x="414851" y="86777"/>
                </a:lnTo>
                <a:lnTo>
                  <a:pt x="347948" y="105584"/>
                </a:lnTo>
                <a:lnTo>
                  <a:pt x="285965" y="125884"/>
                </a:lnTo>
                <a:lnTo>
                  <a:pt x="229209" y="147584"/>
                </a:lnTo>
                <a:lnTo>
                  <a:pt x="177985" y="170590"/>
                </a:lnTo>
                <a:lnTo>
                  <a:pt x="132599" y="194811"/>
                </a:lnTo>
                <a:lnTo>
                  <a:pt x="93356" y="220152"/>
                </a:lnTo>
                <a:lnTo>
                  <a:pt x="60563" y="246522"/>
                </a:lnTo>
                <a:lnTo>
                  <a:pt x="15548" y="301974"/>
                </a:lnTo>
                <a:lnTo>
                  <a:pt x="3938" y="330872"/>
                </a:lnTo>
                <a:lnTo>
                  <a:pt x="0" y="36042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9069324" y="1591055"/>
            <a:ext cx="2375916" cy="720852"/>
          </a:xfrm>
          <a:custGeom>
            <a:avLst/>
            <a:gdLst/>
            <a:ahLst/>
            <a:cxnLst/>
            <a:rect l="l" t="t" r="r" b="b"/>
            <a:pathLst>
              <a:path w="2375916" h="720852">
                <a:moveTo>
                  <a:pt x="0" y="360426"/>
                </a:moveTo>
                <a:lnTo>
                  <a:pt x="15548" y="301974"/>
                </a:lnTo>
                <a:lnTo>
                  <a:pt x="60563" y="246522"/>
                </a:lnTo>
                <a:lnTo>
                  <a:pt x="93356" y="220152"/>
                </a:lnTo>
                <a:lnTo>
                  <a:pt x="132599" y="194811"/>
                </a:lnTo>
                <a:lnTo>
                  <a:pt x="177985" y="170590"/>
                </a:lnTo>
                <a:lnTo>
                  <a:pt x="229209" y="147584"/>
                </a:lnTo>
                <a:lnTo>
                  <a:pt x="285965" y="125884"/>
                </a:lnTo>
                <a:lnTo>
                  <a:pt x="347948" y="105584"/>
                </a:lnTo>
                <a:lnTo>
                  <a:pt x="414851" y="86777"/>
                </a:lnTo>
                <a:lnTo>
                  <a:pt x="486369" y="69555"/>
                </a:lnTo>
                <a:lnTo>
                  <a:pt x="562196" y="54011"/>
                </a:lnTo>
                <a:lnTo>
                  <a:pt x="642026" y="40239"/>
                </a:lnTo>
                <a:lnTo>
                  <a:pt x="725554" y="28330"/>
                </a:lnTo>
                <a:lnTo>
                  <a:pt x="812474" y="18379"/>
                </a:lnTo>
                <a:lnTo>
                  <a:pt x="902480" y="10477"/>
                </a:lnTo>
                <a:lnTo>
                  <a:pt x="995267" y="4718"/>
                </a:lnTo>
                <a:lnTo>
                  <a:pt x="1090528" y="1195"/>
                </a:lnTo>
                <a:lnTo>
                  <a:pt x="1187957" y="0"/>
                </a:lnTo>
                <a:lnTo>
                  <a:pt x="1285387" y="1195"/>
                </a:lnTo>
                <a:lnTo>
                  <a:pt x="1380648" y="4718"/>
                </a:lnTo>
                <a:lnTo>
                  <a:pt x="1473435" y="10477"/>
                </a:lnTo>
                <a:lnTo>
                  <a:pt x="1563441" y="18379"/>
                </a:lnTo>
                <a:lnTo>
                  <a:pt x="1650361" y="28330"/>
                </a:lnTo>
                <a:lnTo>
                  <a:pt x="1733889" y="40239"/>
                </a:lnTo>
                <a:lnTo>
                  <a:pt x="1813719" y="54011"/>
                </a:lnTo>
                <a:lnTo>
                  <a:pt x="1889546" y="69555"/>
                </a:lnTo>
                <a:lnTo>
                  <a:pt x="1961064" y="86777"/>
                </a:lnTo>
                <a:lnTo>
                  <a:pt x="2027967" y="105584"/>
                </a:lnTo>
                <a:lnTo>
                  <a:pt x="2089950" y="125884"/>
                </a:lnTo>
                <a:lnTo>
                  <a:pt x="2146706" y="147584"/>
                </a:lnTo>
                <a:lnTo>
                  <a:pt x="2197930" y="170590"/>
                </a:lnTo>
                <a:lnTo>
                  <a:pt x="2243316" y="194811"/>
                </a:lnTo>
                <a:lnTo>
                  <a:pt x="2282559" y="220152"/>
                </a:lnTo>
                <a:lnTo>
                  <a:pt x="2315352" y="246522"/>
                </a:lnTo>
                <a:lnTo>
                  <a:pt x="2360367" y="301974"/>
                </a:lnTo>
                <a:lnTo>
                  <a:pt x="2375916" y="360426"/>
                </a:lnTo>
                <a:lnTo>
                  <a:pt x="2371977" y="389979"/>
                </a:lnTo>
                <a:lnTo>
                  <a:pt x="2341390" y="447024"/>
                </a:lnTo>
                <a:lnTo>
                  <a:pt x="2282559" y="500699"/>
                </a:lnTo>
                <a:lnTo>
                  <a:pt x="2243316" y="526040"/>
                </a:lnTo>
                <a:lnTo>
                  <a:pt x="2197930" y="550261"/>
                </a:lnTo>
                <a:lnTo>
                  <a:pt x="2146706" y="573267"/>
                </a:lnTo>
                <a:lnTo>
                  <a:pt x="2089950" y="594967"/>
                </a:lnTo>
                <a:lnTo>
                  <a:pt x="2027967" y="615267"/>
                </a:lnTo>
                <a:lnTo>
                  <a:pt x="1961064" y="634074"/>
                </a:lnTo>
                <a:lnTo>
                  <a:pt x="1889546" y="651296"/>
                </a:lnTo>
                <a:lnTo>
                  <a:pt x="1813719" y="666840"/>
                </a:lnTo>
                <a:lnTo>
                  <a:pt x="1733889" y="680612"/>
                </a:lnTo>
                <a:lnTo>
                  <a:pt x="1650361" y="692521"/>
                </a:lnTo>
                <a:lnTo>
                  <a:pt x="1563441" y="702472"/>
                </a:lnTo>
                <a:lnTo>
                  <a:pt x="1473435" y="710374"/>
                </a:lnTo>
                <a:lnTo>
                  <a:pt x="1380648" y="716133"/>
                </a:lnTo>
                <a:lnTo>
                  <a:pt x="1285387" y="719656"/>
                </a:lnTo>
                <a:lnTo>
                  <a:pt x="1187957" y="720852"/>
                </a:lnTo>
                <a:lnTo>
                  <a:pt x="1090528" y="719656"/>
                </a:lnTo>
                <a:lnTo>
                  <a:pt x="995267" y="716133"/>
                </a:lnTo>
                <a:lnTo>
                  <a:pt x="902480" y="710374"/>
                </a:lnTo>
                <a:lnTo>
                  <a:pt x="812474" y="702472"/>
                </a:lnTo>
                <a:lnTo>
                  <a:pt x="725554" y="692521"/>
                </a:lnTo>
                <a:lnTo>
                  <a:pt x="642026" y="680612"/>
                </a:lnTo>
                <a:lnTo>
                  <a:pt x="562196" y="666840"/>
                </a:lnTo>
                <a:lnTo>
                  <a:pt x="486369" y="651296"/>
                </a:lnTo>
                <a:lnTo>
                  <a:pt x="414851" y="634074"/>
                </a:lnTo>
                <a:lnTo>
                  <a:pt x="347948" y="615267"/>
                </a:lnTo>
                <a:lnTo>
                  <a:pt x="285965" y="594967"/>
                </a:lnTo>
                <a:lnTo>
                  <a:pt x="229209" y="573267"/>
                </a:lnTo>
                <a:lnTo>
                  <a:pt x="177985" y="550261"/>
                </a:lnTo>
                <a:lnTo>
                  <a:pt x="132599" y="526040"/>
                </a:lnTo>
                <a:lnTo>
                  <a:pt x="93356" y="500699"/>
                </a:lnTo>
                <a:lnTo>
                  <a:pt x="60563" y="474329"/>
                </a:lnTo>
                <a:lnTo>
                  <a:pt x="15548" y="418877"/>
                </a:lnTo>
                <a:lnTo>
                  <a:pt x="0" y="36042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793236" y="4085844"/>
            <a:ext cx="3595116" cy="1952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16940" y="272235"/>
            <a:ext cx="4400408" cy="863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7509">
              <a:lnSpc>
                <a:spcPts val="3070"/>
              </a:lnSpc>
              <a:spcBef>
                <a:spcPts val="153"/>
              </a:spcBef>
            </a:pPr>
            <a:r>
              <a:rPr dirty="0" smtClean="0" baseline="1790" sz="4200" spc="0" b="1">
                <a:solidFill>
                  <a:srgbClr val="C00000"/>
                </a:solidFill>
                <a:latin typeface="Segoe UI"/>
                <a:cs typeface="Segoe UI"/>
              </a:rPr>
              <a:t>Mélan</a:t>
            </a:r>
            <a:r>
              <a:rPr dirty="0" smtClean="0" baseline="1790" sz="4200" spc="-9" b="1">
                <a:solidFill>
                  <a:srgbClr val="C00000"/>
                </a:solidFill>
                <a:latin typeface="Segoe UI"/>
                <a:cs typeface="Segoe UI"/>
              </a:rPr>
              <a:t>g</a:t>
            </a:r>
            <a:r>
              <a:rPr dirty="0" smtClean="0" baseline="1790" sz="4200" spc="0" b="1">
                <a:solidFill>
                  <a:srgbClr val="C00000"/>
                </a:solidFill>
                <a:latin typeface="Segoe UI"/>
                <a:cs typeface="Segoe UI"/>
              </a:rPr>
              <a:t>es</a:t>
            </a:r>
            <a:r>
              <a:rPr dirty="0" smtClean="0" baseline="1790" sz="4200" spc="-76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790" sz="4200" spc="0" b="1">
                <a:solidFill>
                  <a:srgbClr val="C00000"/>
                </a:solidFill>
                <a:latin typeface="Segoe UI"/>
                <a:cs typeface="Segoe UI"/>
              </a:rPr>
              <a:t>d’un</a:t>
            </a:r>
            <a:r>
              <a:rPr dirty="0" smtClean="0" baseline="1790" sz="4200" spc="-39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790" sz="4200" spc="0" b="1">
                <a:solidFill>
                  <a:srgbClr val="C00000"/>
                </a:solidFill>
                <a:latin typeface="Segoe UI"/>
                <a:cs typeface="Segoe UI"/>
              </a:rPr>
              <a:t>acide</a:t>
            </a:r>
            <a:endParaRPr sz="2800">
              <a:latin typeface="Segoe UI"/>
              <a:cs typeface="Segoe UI"/>
            </a:endParaRPr>
          </a:p>
          <a:p>
            <a:pPr marL="12700" marR="53263">
              <a:lnSpc>
                <a:spcPts val="2244"/>
              </a:lnSpc>
              <a:spcBef>
                <a:spcPts val="743"/>
              </a:spcBef>
            </a:pPr>
            <a:r>
              <a:rPr dirty="0" smtClean="0" sz="2000" spc="0">
                <a:latin typeface="Calibri"/>
                <a:cs typeface="Calibri"/>
              </a:rPr>
              <a:t>Ex1</a:t>
            </a:r>
            <a:r>
              <a:rPr dirty="0" smtClean="0" sz="2000" spc="-14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:</a:t>
            </a:r>
            <a:r>
              <a:rPr dirty="0" smtClean="0" sz="2000" spc="-4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so</a:t>
            </a:r>
            <a:r>
              <a:rPr dirty="0" smtClean="0" sz="2000" spc="-9">
                <a:latin typeface="Calibri"/>
                <a:cs typeface="Calibri"/>
              </a:rPr>
              <a:t>l</a:t>
            </a:r>
            <a:r>
              <a:rPr dirty="0" smtClean="0" sz="2000" spc="0">
                <a:latin typeface="Calibri"/>
                <a:cs typeface="Calibri"/>
              </a:rPr>
              <a:t>ution</a:t>
            </a:r>
            <a:r>
              <a:rPr dirty="0" smtClean="0" sz="2000" spc="0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CH</a:t>
            </a:r>
            <a:r>
              <a:rPr dirty="0" smtClean="0" baseline="-21005" sz="1950" spc="-4">
                <a:latin typeface="Calibri"/>
                <a:cs typeface="Calibri"/>
              </a:rPr>
              <a:t>3</a:t>
            </a:r>
            <a:r>
              <a:rPr dirty="0" smtClean="0" sz="2000" spc="-14">
                <a:latin typeface="Calibri"/>
                <a:cs typeface="Calibri"/>
              </a:rPr>
              <a:t>C</a:t>
            </a:r>
            <a:r>
              <a:rPr dirty="0" smtClean="0" sz="2000" spc="0">
                <a:latin typeface="Calibri"/>
                <a:cs typeface="Calibri"/>
              </a:rPr>
              <a:t>O</a:t>
            </a:r>
            <a:r>
              <a:rPr dirty="0" smtClean="0" sz="2000" spc="4">
                <a:latin typeface="Calibri"/>
                <a:cs typeface="Calibri"/>
              </a:rPr>
              <a:t>O</a:t>
            </a:r>
            <a:r>
              <a:rPr dirty="0" smtClean="0" sz="2000" spc="0">
                <a:latin typeface="Calibri"/>
                <a:cs typeface="Calibri"/>
              </a:rPr>
              <a:t>H</a:t>
            </a:r>
            <a:r>
              <a:rPr dirty="0" smtClean="0" sz="2000" spc="-21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+</a:t>
            </a:r>
            <a:r>
              <a:rPr dirty="0" smtClean="0" sz="2000" spc="0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CH</a:t>
            </a:r>
            <a:r>
              <a:rPr dirty="0" smtClean="0" baseline="-21005" sz="1950" spc="-4">
                <a:latin typeface="Calibri"/>
                <a:cs typeface="Calibri"/>
              </a:rPr>
              <a:t>3</a:t>
            </a:r>
            <a:r>
              <a:rPr dirty="0" smtClean="0" sz="2000" spc="-14">
                <a:latin typeface="Calibri"/>
                <a:cs typeface="Calibri"/>
              </a:rPr>
              <a:t>C</a:t>
            </a:r>
            <a:r>
              <a:rPr dirty="0" smtClean="0" sz="2000" spc="0">
                <a:latin typeface="Calibri"/>
                <a:cs typeface="Calibri"/>
              </a:rPr>
              <a:t>O</a:t>
            </a:r>
            <a:r>
              <a:rPr dirty="0" smtClean="0" sz="2000" spc="4">
                <a:latin typeface="Calibri"/>
                <a:cs typeface="Calibri"/>
              </a:rPr>
              <a:t>O</a:t>
            </a:r>
            <a:r>
              <a:rPr dirty="0" smtClean="0" sz="2000" spc="0">
                <a:latin typeface="Calibri"/>
                <a:cs typeface="Calibri"/>
              </a:rPr>
              <a:t>Na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40950" y="272235"/>
            <a:ext cx="101859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sz="2800" spc="0" b="1">
                <a:solidFill>
                  <a:srgbClr val="C00000"/>
                </a:solidFill>
                <a:latin typeface="Segoe UI"/>
                <a:cs typeface="Segoe UI"/>
              </a:rPr>
              <a:t>fa</a:t>
            </a:r>
            <a:r>
              <a:rPr dirty="0" smtClean="0" sz="2800" spc="-9" b="1">
                <a:solidFill>
                  <a:srgbClr val="C00000"/>
                </a:solidFill>
                <a:latin typeface="Segoe UI"/>
                <a:cs typeface="Segoe UI"/>
              </a:rPr>
              <a:t>i</a:t>
            </a:r>
            <a:r>
              <a:rPr dirty="0" smtClean="0" sz="2800" spc="0" b="1">
                <a:solidFill>
                  <a:srgbClr val="C00000"/>
                </a:solidFill>
                <a:latin typeface="Segoe UI"/>
                <a:cs typeface="Segoe UI"/>
              </a:rPr>
              <a:t>ble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83145" y="272235"/>
            <a:ext cx="40889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sz="2800" spc="0" b="1">
                <a:solidFill>
                  <a:srgbClr val="C00000"/>
                </a:solidFill>
                <a:latin typeface="Segoe UI"/>
                <a:cs typeface="Segoe UI"/>
              </a:rPr>
              <a:t>et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12452" y="272235"/>
            <a:ext cx="49057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sz="2800" spc="0" b="1">
                <a:solidFill>
                  <a:srgbClr val="C00000"/>
                </a:solidFill>
                <a:latin typeface="Segoe UI"/>
                <a:cs typeface="Segoe UI"/>
              </a:rPr>
              <a:t>de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22364" y="272235"/>
            <a:ext cx="42700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sz="2800" spc="9" b="1">
                <a:solidFill>
                  <a:srgbClr val="C00000"/>
                </a:solidFill>
                <a:latin typeface="Segoe UI"/>
                <a:cs typeface="Segoe UI"/>
              </a:rPr>
              <a:t>s</a:t>
            </a:r>
            <a:r>
              <a:rPr dirty="0" smtClean="0" sz="2800" spc="0" b="1">
                <a:solidFill>
                  <a:srgbClr val="C00000"/>
                </a:solidFill>
                <a:latin typeface="Segoe UI"/>
                <a:cs typeface="Segoe UI"/>
              </a:rPr>
              <a:t>a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70490" y="272235"/>
            <a:ext cx="83429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sz="2800" spc="-29" b="1">
                <a:solidFill>
                  <a:srgbClr val="C00000"/>
                </a:solidFill>
                <a:latin typeface="Segoe UI"/>
                <a:cs typeface="Segoe UI"/>
              </a:rPr>
              <a:t>b</a:t>
            </a:r>
            <a:r>
              <a:rPr dirty="0" smtClean="0" sz="2800" spc="0" b="1">
                <a:solidFill>
                  <a:srgbClr val="C00000"/>
                </a:solidFill>
                <a:latin typeface="Segoe UI"/>
                <a:cs typeface="Segoe UI"/>
              </a:rPr>
              <a:t>ase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26617" y="272235"/>
            <a:ext cx="181541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sz="2800" spc="0" b="1">
                <a:solidFill>
                  <a:srgbClr val="C00000"/>
                </a:solidFill>
                <a:latin typeface="Segoe UI"/>
                <a:cs typeface="Segoe UI"/>
              </a:rPr>
              <a:t>conjuguée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69894" y="1107313"/>
            <a:ext cx="380313" cy="194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dirty="0" smtClean="0" baseline="2100" sz="1950" spc="0">
                <a:latin typeface="Calibri"/>
                <a:cs typeface="Calibri"/>
              </a:rPr>
              <a:t>+</a:t>
            </a:r>
            <a:r>
              <a:rPr dirty="0" smtClean="0" baseline="2100" sz="1950" spc="0">
                <a:latin typeface="Calibri"/>
                <a:cs typeface="Calibri"/>
              </a:rPr>
              <a:t>    </a:t>
            </a:r>
            <a:r>
              <a:rPr dirty="0" smtClean="0" baseline="2100" sz="1950" spc="67">
                <a:latin typeface="Calibri"/>
                <a:cs typeface="Calibri"/>
              </a:rPr>
              <a:t> </a:t>
            </a:r>
            <a:r>
              <a:rPr dirty="0" smtClean="0" baseline="2100" sz="1950" spc="0">
                <a:latin typeface="Calibri"/>
                <a:cs typeface="Calibri"/>
              </a:rPr>
              <a:t>-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6940" y="1119505"/>
            <a:ext cx="144482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4">
                <a:latin typeface="Calibri"/>
                <a:cs typeface="Calibri"/>
              </a:rPr>
              <a:t>E</a:t>
            </a:r>
            <a:r>
              <a:rPr dirty="0" smtClean="0" baseline="2730" sz="3000" spc="0">
                <a:latin typeface="Calibri"/>
                <a:cs typeface="Calibri"/>
              </a:rPr>
              <a:t>x2</a:t>
            </a:r>
            <a:r>
              <a:rPr dirty="0" smtClean="0" baseline="2730" sz="3000" spc="-14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:</a:t>
            </a:r>
            <a:r>
              <a:rPr dirty="0" smtClean="0" baseline="2730" sz="3000" spc="0">
                <a:latin typeface="Calibri"/>
                <a:cs typeface="Calibri"/>
              </a:rPr>
              <a:t> </a:t>
            </a:r>
            <a:r>
              <a:rPr dirty="0" smtClean="0" baseline="2730" sz="3000" spc="-9">
                <a:latin typeface="Calibri"/>
                <a:cs typeface="Calibri"/>
              </a:rPr>
              <a:t>s</a:t>
            </a:r>
            <a:r>
              <a:rPr dirty="0" smtClean="0" baseline="2730" sz="3000" spc="0">
                <a:latin typeface="Calibri"/>
                <a:cs typeface="Calibri"/>
              </a:rPr>
              <a:t>olution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2099" y="1119505"/>
            <a:ext cx="1406051" cy="321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dirty="0" smtClean="0" baseline="9557" sz="3000" spc="0">
                <a:latin typeface="Calibri"/>
                <a:cs typeface="Calibri"/>
              </a:rPr>
              <a:t>N</a:t>
            </a:r>
            <a:r>
              <a:rPr dirty="0" smtClean="0" baseline="9557" sz="3000" spc="4">
                <a:latin typeface="Calibri"/>
                <a:cs typeface="Calibri"/>
              </a:rPr>
              <a:t>H</a:t>
            </a:r>
            <a:r>
              <a:rPr dirty="0" smtClean="0" baseline="-6301" sz="1950" spc="0">
                <a:latin typeface="Calibri"/>
                <a:cs typeface="Calibri"/>
              </a:rPr>
              <a:t>3</a:t>
            </a:r>
            <a:r>
              <a:rPr dirty="0" smtClean="0" baseline="-6301" sz="1950" spc="162">
                <a:latin typeface="Calibri"/>
                <a:cs typeface="Calibri"/>
              </a:rPr>
              <a:t> </a:t>
            </a:r>
            <a:r>
              <a:rPr dirty="0" smtClean="0" baseline="9557" sz="3000" spc="0">
                <a:latin typeface="Calibri"/>
                <a:cs typeface="Calibri"/>
              </a:rPr>
              <a:t>+</a:t>
            </a:r>
            <a:r>
              <a:rPr dirty="0" smtClean="0" baseline="9557" sz="3000" spc="0">
                <a:latin typeface="Calibri"/>
                <a:cs typeface="Calibri"/>
              </a:rPr>
              <a:t> </a:t>
            </a:r>
            <a:r>
              <a:rPr dirty="0" smtClean="0" baseline="9557" sz="3000" spc="0">
                <a:latin typeface="Calibri"/>
                <a:cs typeface="Calibri"/>
              </a:rPr>
              <a:t>N</a:t>
            </a:r>
            <a:r>
              <a:rPr dirty="0" smtClean="0" baseline="9557" sz="3000" spc="4">
                <a:latin typeface="Calibri"/>
                <a:cs typeface="Calibri"/>
              </a:rPr>
              <a:t>H</a:t>
            </a:r>
            <a:r>
              <a:rPr dirty="0" smtClean="0" baseline="-6301" sz="1950" spc="0">
                <a:latin typeface="Calibri"/>
                <a:cs typeface="Calibri"/>
              </a:rPr>
              <a:t>4</a:t>
            </a:r>
            <a:r>
              <a:rPr dirty="0" smtClean="0" baseline="-6301" sz="1950" spc="0">
                <a:latin typeface="Calibri"/>
                <a:cs typeface="Calibri"/>
              </a:rPr>
              <a:t> </a:t>
            </a:r>
            <a:r>
              <a:rPr dirty="0" smtClean="0" baseline="-6301" sz="1950" spc="83">
                <a:latin typeface="Calibri"/>
                <a:cs typeface="Calibri"/>
              </a:rPr>
              <a:t> </a:t>
            </a:r>
            <a:r>
              <a:rPr dirty="0" smtClean="0" baseline="9557" sz="3000" spc="0">
                <a:latin typeface="Calibri"/>
                <a:cs typeface="Calibri"/>
              </a:rPr>
              <a:t>Cl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26244" y="1706499"/>
            <a:ext cx="896735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751" marR="3429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Solut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14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dirty="0" smtClean="0" baseline="1517" sz="2700" spc="-4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8495" y="3852926"/>
            <a:ext cx="183361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mtClean="0" baseline="3034" sz="27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14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donc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am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né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84780" y="3852926"/>
            <a:ext cx="359366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à</a:t>
            </a:r>
            <a:r>
              <a:rPr dirty="0" smtClean="0" baseline="3034" sz="27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nouveau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à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34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ai</a:t>
            </a:r>
            <a:r>
              <a:rPr dirty="0" smtClean="0" baseline="3034" sz="2700" spc="-29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ap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-29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-34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-9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mtClean="0" baseline="3034" sz="2700" spc="29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95386" y="4981219"/>
            <a:ext cx="401356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dirty="0" smtClean="0" baseline="3413" sz="3600" spc="-29">
                <a:latin typeface="Calibri"/>
                <a:cs typeface="Calibri"/>
              </a:rPr>
              <a:t>r</a:t>
            </a:r>
            <a:r>
              <a:rPr dirty="0" smtClean="0" baseline="3413" sz="3600" spc="0">
                <a:latin typeface="Calibri"/>
                <a:cs typeface="Calibri"/>
              </a:rPr>
              <a:t>el</a:t>
            </a:r>
            <a:r>
              <a:rPr dirty="0" smtClean="0" baseline="3413" sz="3600" spc="-9">
                <a:latin typeface="Calibri"/>
                <a:cs typeface="Calibri"/>
              </a:rPr>
              <a:t>a</a:t>
            </a:r>
            <a:r>
              <a:rPr dirty="0" smtClean="0" baseline="3413" sz="3600" spc="0">
                <a:latin typeface="Calibri"/>
                <a:cs typeface="Calibri"/>
              </a:rPr>
              <a:t>tion</a:t>
            </a:r>
            <a:r>
              <a:rPr dirty="0" smtClean="0" baseline="3413" sz="3600" spc="0">
                <a:latin typeface="Calibri"/>
                <a:cs typeface="Calibri"/>
              </a:rPr>
              <a:t> </a:t>
            </a:r>
            <a:r>
              <a:rPr dirty="0" smtClean="0" baseline="3413" sz="3600" spc="0">
                <a:latin typeface="Calibri"/>
                <a:cs typeface="Calibri"/>
              </a:rPr>
              <a:t>H</a:t>
            </a:r>
            <a:r>
              <a:rPr dirty="0" smtClean="0" baseline="3413" sz="3600" spc="4">
                <a:latin typeface="Calibri"/>
                <a:cs typeface="Calibri"/>
              </a:rPr>
              <a:t>e</a:t>
            </a:r>
            <a:r>
              <a:rPr dirty="0" smtClean="0" baseline="3413" sz="3600" spc="0">
                <a:latin typeface="Calibri"/>
                <a:cs typeface="Calibri"/>
              </a:rPr>
              <a:t>nd</a:t>
            </a:r>
            <a:r>
              <a:rPr dirty="0" smtClean="0" baseline="3413" sz="3600" spc="4">
                <a:latin typeface="Calibri"/>
                <a:cs typeface="Calibri"/>
              </a:rPr>
              <a:t>e</a:t>
            </a:r>
            <a:r>
              <a:rPr dirty="0" smtClean="0" baseline="3413" sz="3600" spc="-29">
                <a:latin typeface="Calibri"/>
                <a:cs typeface="Calibri"/>
              </a:rPr>
              <a:t>r</a:t>
            </a:r>
            <a:r>
              <a:rPr dirty="0" smtClean="0" baseline="3413" sz="3600" spc="0">
                <a:latin typeface="Calibri"/>
                <a:cs typeface="Calibri"/>
              </a:rPr>
              <a:t>so</a:t>
            </a:r>
            <a:r>
              <a:rPr dirty="0" smtClean="0" baseline="3413" sz="3600" spc="-34">
                <a:latin typeface="Calibri"/>
                <a:cs typeface="Calibri"/>
              </a:rPr>
              <a:t>n</a:t>
            </a:r>
            <a:r>
              <a:rPr dirty="0" smtClean="0" baseline="3413" sz="3600" spc="-4">
                <a:latin typeface="Calibri"/>
                <a:cs typeface="Calibri"/>
              </a:rPr>
              <a:t>-</a:t>
            </a:r>
            <a:r>
              <a:rPr dirty="0" smtClean="0" baseline="3413" sz="3600" spc="0">
                <a:latin typeface="Calibri"/>
                <a:cs typeface="Calibri"/>
              </a:rPr>
              <a:t>H</a:t>
            </a:r>
            <a:r>
              <a:rPr dirty="0" smtClean="0" baseline="3413" sz="3600" spc="4">
                <a:latin typeface="Calibri"/>
                <a:cs typeface="Calibri"/>
              </a:rPr>
              <a:t>a</a:t>
            </a:r>
            <a:r>
              <a:rPr dirty="0" smtClean="0" baseline="3413" sz="3600" spc="0">
                <a:latin typeface="Calibri"/>
                <a:cs typeface="Calibri"/>
              </a:rPr>
              <a:t>sselb</a:t>
            </a:r>
            <a:r>
              <a:rPr dirty="0" smtClean="0" baseline="3413" sz="3600" spc="4">
                <a:latin typeface="Calibri"/>
                <a:cs typeface="Calibri"/>
              </a:rPr>
              <a:t>a</a:t>
            </a:r>
            <a:r>
              <a:rPr dirty="0" smtClean="0" baseline="3413" sz="3600" spc="0">
                <a:latin typeface="Calibri"/>
                <a:cs typeface="Calibri"/>
              </a:rPr>
              <a:t>lch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51982" y="5775736"/>
            <a:ext cx="699900" cy="234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tabLst>
                <a:tab pos="647700" algn="l"/>
              </a:tabLst>
            </a:pPr>
            <a:r>
              <a:rPr dirty="0" smtClean="0" sz="1650" i="1" u="heavy">
                <a:latin typeface="Times New Roman"/>
                <a:cs typeface="Times New Roman"/>
              </a:rPr>
              <a:t>     </a:t>
            </a:r>
            <a:r>
              <a:rPr dirty="0" smtClean="0" sz="1650" spc="-104" i="1" u="heavy">
                <a:latin typeface="Times New Roman"/>
                <a:cs typeface="Times New Roman"/>
              </a:rPr>
              <a:t> </a:t>
            </a:r>
            <a:r>
              <a:rPr dirty="0" smtClean="0" sz="1650" spc="0" i="1" u="heavy">
                <a:latin typeface="Times New Roman"/>
                <a:cs typeface="Times New Roman"/>
              </a:rPr>
              <a:t>B</a:t>
            </a:r>
            <a:r>
              <a:rPr dirty="0" smtClean="0" sz="1650" spc="0" i="1" u="heavy">
                <a:latin typeface="Times New Roman"/>
                <a:cs typeface="Times New Roman"/>
              </a:rPr>
              <a:t> </a:t>
            </a:r>
            <a:r>
              <a:rPr dirty="0" smtClean="0" sz="1650" spc="0" i="1" u="heavy">
                <a:latin typeface="Times New Roman"/>
                <a:cs typeface="Times New Roman"/>
              </a:rPr>
              <a:t>	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06031" y="5790349"/>
            <a:ext cx="2361591" cy="389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30"/>
              </a:lnSpc>
              <a:spcBef>
                <a:spcPts val="151"/>
              </a:spcBef>
            </a:pPr>
            <a:r>
              <a:rPr dirty="0" smtClean="0" sz="2800" spc="29" i="1">
                <a:latin typeface="Times New Roman"/>
                <a:cs typeface="Times New Roman"/>
              </a:rPr>
              <a:t>p</a:t>
            </a:r>
            <a:r>
              <a:rPr dirty="0" smtClean="0" sz="2800" spc="0" i="1">
                <a:latin typeface="Times New Roman"/>
                <a:cs typeface="Times New Roman"/>
              </a:rPr>
              <a:t>H</a:t>
            </a:r>
            <a:r>
              <a:rPr dirty="0" smtClean="0" sz="2800" spc="344" i="1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Symbol"/>
                <a:cs typeface="Symbol"/>
              </a:rPr>
              <a:t></a:t>
            </a:r>
            <a:r>
              <a:rPr dirty="0" smtClean="0" sz="2800" spc="335">
                <a:latin typeface="Times New Roman"/>
                <a:cs typeface="Times New Roman"/>
              </a:rPr>
              <a:t> </a:t>
            </a:r>
            <a:r>
              <a:rPr dirty="0" smtClean="0" sz="2800" spc="29" i="1">
                <a:latin typeface="Times New Roman"/>
                <a:cs typeface="Times New Roman"/>
              </a:rPr>
              <a:t>p</a:t>
            </a:r>
            <a:r>
              <a:rPr dirty="0" smtClean="0" sz="2800" spc="0" i="1">
                <a:latin typeface="Times New Roman"/>
                <a:cs typeface="Times New Roman"/>
              </a:rPr>
              <a:t>K</a:t>
            </a:r>
            <a:r>
              <a:rPr dirty="0" smtClean="0" sz="2800" spc="0" i="1">
                <a:latin typeface="Times New Roman"/>
                <a:cs typeface="Times New Roman"/>
              </a:rPr>
              <a:t> </a:t>
            </a:r>
            <a:r>
              <a:rPr dirty="0" smtClean="0" sz="2800" spc="597" i="1">
                <a:latin typeface="Times New Roman"/>
                <a:cs typeface="Times New Roman"/>
              </a:rPr>
              <a:t> </a:t>
            </a:r>
            <a:r>
              <a:rPr dirty="0" smtClean="0" sz="2800" spc="0">
                <a:latin typeface="Symbol"/>
                <a:cs typeface="Symbol"/>
              </a:rPr>
              <a:t></a:t>
            </a:r>
            <a:r>
              <a:rPr dirty="0" smtClean="0" sz="2800" spc="-169">
                <a:latin typeface="Times New Roman"/>
                <a:cs typeface="Times New Roman"/>
              </a:rPr>
              <a:t> </a:t>
            </a:r>
            <a:r>
              <a:rPr dirty="0" smtClean="0" sz="2800" spc="-19">
                <a:latin typeface="Times New Roman"/>
                <a:cs typeface="Times New Roman"/>
              </a:rPr>
              <a:t>l</a:t>
            </a:r>
            <a:r>
              <a:rPr dirty="0" smtClean="0" sz="2800" spc="-59">
                <a:latin typeface="Times New Roman"/>
                <a:cs typeface="Times New Roman"/>
              </a:rPr>
              <a:t>o</a:t>
            </a:r>
            <a:r>
              <a:rPr dirty="0" smtClean="0" sz="2800" spc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25272" y="6284183"/>
            <a:ext cx="324759" cy="234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89"/>
              </a:spcBef>
            </a:pPr>
            <a:r>
              <a:rPr dirty="0" smtClean="0" sz="1650" spc="-44" i="1">
                <a:latin typeface="Times New Roman"/>
                <a:cs typeface="Times New Roman"/>
              </a:rPr>
              <a:t>BH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29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91264" y="6548518"/>
            <a:ext cx="24942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2652" y="5390388"/>
            <a:ext cx="3384804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18"/>
              </a:spcBef>
            </a:pPr>
            <a:endParaRPr sz="750"/>
          </a:p>
          <a:p>
            <a:pPr marR="295677" algn="r">
              <a:lnSpc>
                <a:spcPts val="2869"/>
              </a:lnSpc>
            </a:pPr>
            <a:r>
              <a:rPr dirty="0" smtClean="0" sz="2800" spc="0" i="1">
                <a:latin typeface="Times New Roman"/>
                <a:cs typeface="Times New Roman"/>
              </a:rPr>
              <a:t>C</a:t>
            </a:r>
            <a:r>
              <a:rPr dirty="0" smtClean="0" sz="2800" spc="613" i="1">
                <a:latin typeface="Times New Roman"/>
                <a:cs typeface="Times New Roman"/>
              </a:rPr>
              <a:t> </a:t>
            </a:r>
            <a:r>
              <a:rPr dirty="0" smtClean="0" baseline="-16561" sz="1725" spc="0">
                <a:latin typeface="Symbol"/>
                <a:cs typeface="Symbol"/>
              </a:rPr>
              <a:t></a:t>
            </a:r>
            <a:endParaRPr sz="1150">
              <a:latin typeface="Symbol"/>
              <a:cs typeface="Symbol"/>
            </a:endParaRPr>
          </a:p>
          <a:p>
            <a:pPr marL="1566833">
              <a:lnSpc>
                <a:spcPts val="2201"/>
              </a:lnSpc>
              <a:spcBef>
                <a:spcPts val="1090"/>
              </a:spcBef>
            </a:pPr>
            <a:r>
              <a:rPr dirty="0" smtClean="0" sz="1650" spc="0" i="1">
                <a:latin typeface="Times New Roman"/>
                <a:cs typeface="Times New Roman"/>
              </a:rPr>
              <a:t>a</a:t>
            </a:r>
            <a:r>
              <a:rPr dirty="0" smtClean="0" sz="1650" spc="0" i="1">
                <a:latin typeface="Times New Roman"/>
                <a:cs typeface="Times New Roman"/>
              </a:rPr>
              <a:t>                </a:t>
            </a:r>
            <a:r>
              <a:rPr dirty="0" smtClean="0" sz="1650" spc="100" i="1">
                <a:latin typeface="Times New Roman"/>
                <a:cs typeface="Times New Roman"/>
              </a:rPr>
              <a:t> </a:t>
            </a:r>
            <a:r>
              <a:rPr dirty="0" smtClean="0" baseline="-31058" sz="4200" spc="0" i="1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064682" y="5817140"/>
            <a:ext cx="30119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0493960" y="5817140"/>
            <a:ext cx="21383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180588" y="1248155"/>
            <a:ext cx="5423916" cy="2363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68096" y="3788664"/>
            <a:ext cx="5327904" cy="827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717292" y="4078224"/>
            <a:ext cx="1295399" cy="576071"/>
          </a:xfrm>
          <a:custGeom>
            <a:avLst/>
            <a:gdLst/>
            <a:ahLst/>
            <a:cxnLst/>
            <a:rect l="l" t="t" r="r" b="b"/>
            <a:pathLst>
              <a:path w="1295399" h="576072">
                <a:moveTo>
                  <a:pt x="0" y="288036"/>
                </a:moveTo>
                <a:lnTo>
                  <a:pt x="8476" y="241302"/>
                </a:lnTo>
                <a:lnTo>
                  <a:pt x="33015" y="196973"/>
                </a:lnTo>
                <a:lnTo>
                  <a:pt x="72286" y="155643"/>
                </a:lnTo>
                <a:lnTo>
                  <a:pt x="124955" y="117902"/>
                </a:lnTo>
                <a:lnTo>
                  <a:pt x="189690" y="84343"/>
                </a:lnTo>
                <a:lnTo>
                  <a:pt x="226165" y="69317"/>
                </a:lnTo>
                <a:lnTo>
                  <a:pt x="265157" y="55558"/>
                </a:lnTo>
                <a:lnTo>
                  <a:pt x="306499" y="43141"/>
                </a:lnTo>
                <a:lnTo>
                  <a:pt x="350025" y="32140"/>
                </a:lnTo>
                <a:lnTo>
                  <a:pt x="395567" y="22627"/>
                </a:lnTo>
                <a:lnTo>
                  <a:pt x="442959" y="14679"/>
                </a:lnTo>
                <a:lnTo>
                  <a:pt x="492035" y="8368"/>
                </a:lnTo>
                <a:lnTo>
                  <a:pt x="542628" y="3768"/>
                </a:lnTo>
                <a:lnTo>
                  <a:pt x="594572" y="954"/>
                </a:lnTo>
                <a:lnTo>
                  <a:pt x="647699" y="0"/>
                </a:lnTo>
                <a:lnTo>
                  <a:pt x="700827" y="954"/>
                </a:lnTo>
                <a:lnTo>
                  <a:pt x="752771" y="3768"/>
                </a:lnTo>
                <a:lnTo>
                  <a:pt x="803364" y="8368"/>
                </a:lnTo>
                <a:lnTo>
                  <a:pt x="852440" y="14679"/>
                </a:lnTo>
                <a:lnTo>
                  <a:pt x="899832" y="22627"/>
                </a:lnTo>
                <a:lnTo>
                  <a:pt x="945374" y="32140"/>
                </a:lnTo>
                <a:lnTo>
                  <a:pt x="988900" y="43141"/>
                </a:lnTo>
                <a:lnTo>
                  <a:pt x="1030242" y="55558"/>
                </a:lnTo>
                <a:lnTo>
                  <a:pt x="1069234" y="69317"/>
                </a:lnTo>
                <a:lnTo>
                  <a:pt x="1105709" y="84343"/>
                </a:lnTo>
                <a:lnTo>
                  <a:pt x="1170444" y="117902"/>
                </a:lnTo>
                <a:lnTo>
                  <a:pt x="1223113" y="155643"/>
                </a:lnTo>
                <a:lnTo>
                  <a:pt x="1262384" y="196973"/>
                </a:lnTo>
                <a:lnTo>
                  <a:pt x="1286923" y="241302"/>
                </a:lnTo>
                <a:lnTo>
                  <a:pt x="1295399" y="288036"/>
                </a:lnTo>
                <a:lnTo>
                  <a:pt x="1293253" y="311666"/>
                </a:lnTo>
                <a:lnTo>
                  <a:pt x="1276578" y="357271"/>
                </a:lnTo>
                <a:lnTo>
                  <a:pt x="1244506" y="400175"/>
                </a:lnTo>
                <a:lnTo>
                  <a:pt x="1198370" y="439784"/>
                </a:lnTo>
                <a:lnTo>
                  <a:pt x="1139501" y="475508"/>
                </a:lnTo>
                <a:lnTo>
                  <a:pt x="1069234" y="506754"/>
                </a:lnTo>
                <a:lnTo>
                  <a:pt x="1030242" y="520513"/>
                </a:lnTo>
                <a:lnTo>
                  <a:pt x="988900" y="532930"/>
                </a:lnTo>
                <a:lnTo>
                  <a:pt x="945374" y="543931"/>
                </a:lnTo>
                <a:lnTo>
                  <a:pt x="899832" y="553444"/>
                </a:lnTo>
                <a:lnTo>
                  <a:pt x="852440" y="561392"/>
                </a:lnTo>
                <a:lnTo>
                  <a:pt x="803364" y="567703"/>
                </a:lnTo>
                <a:lnTo>
                  <a:pt x="752771" y="572303"/>
                </a:lnTo>
                <a:lnTo>
                  <a:pt x="700827" y="575117"/>
                </a:lnTo>
                <a:lnTo>
                  <a:pt x="647699" y="576071"/>
                </a:lnTo>
                <a:lnTo>
                  <a:pt x="594572" y="575117"/>
                </a:lnTo>
                <a:lnTo>
                  <a:pt x="542628" y="572303"/>
                </a:lnTo>
                <a:lnTo>
                  <a:pt x="492035" y="567703"/>
                </a:lnTo>
                <a:lnTo>
                  <a:pt x="442959" y="561392"/>
                </a:lnTo>
                <a:lnTo>
                  <a:pt x="395567" y="553444"/>
                </a:lnTo>
                <a:lnTo>
                  <a:pt x="350025" y="543931"/>
                </a:lnTo>
                <a:lnTo>
                  <a:pt x="306499" y="532930"/>
                </a:lnTo>
                <a:lnTo>
                  <a:pt x="265157" y="520513"/>
                </a:lnTo>
                <a:lnTo>
                  <a:pt x="226165" y="506754"/>
                </a:lnTo>
                <a:lnTo>
                  <a:pt x="189690" y="491728"/>
                </a:lnTo>
                <a:lnTo>
                  <a:pt x="124955" y="458169"/>
                </a:lnTo>
                <a:lnTo>
                  <a:pt x="72286" y="420428"/>
                </a:lnTo>
                <a:lnTo>
                  <a:pt x="33015" y="379098"/>
                </a:lnTo>
                <a:lnTo>
                  <a:pt x="8476" y="334769"/>
                </a:lnTo>
                <a:lnTo>
                  <a:pt x="0" y="28803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8409357" y="4189606"/>
            <a:ext cx="133710" cy="36629"/>
          </a:xfrm>
          <a:custGeom>
            <a:avLst/>
            <a:gdLst/>
            <a:ahLst/>
            <a:cxnLst/>
            <a:rect l="l" t="t" r="r" b="b"/>
            <a:pathLst>
              <a:path w="133710" h="36629">
                <a:moveTo>
                  <a:pt x="133710" y="36629"/>
                </a:moveTo>
                <a:lnTo>
                  <a:pt x="0" y="0"/>
                </a:lnTo>
                <a:lnTo>
                  <a:pt x="16045" y="36629"/>
                </a:lnTo>
                <a:lnTo>
                  <a:pt x="133710" y="366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8168358" y="4254792"/>
            <a:ext cx="133630" cy="36615"/>
          </a:xfrm>
          <a:custGeom>
            <a:avLst/>
            <a:gdLst/>
            <a:ahLst/>
            <a:cxnLst/>
            <a:rect l="l" t="t" r="r" b="b"/>
            <a:pathLst>
              <a:path w="133630" h="36615">
                <a:moveTo>
                  <a:pt x="0" y="0"/>
                </a:moveTo>
                <a:lnTo>
                  <a:pt x="133630" y="36615"/>
                </a:lnTo>
                <a:lnTo>
                  <a:pt x="1175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8176206" y="4223371"/>
            <a:ext cx="249062" cy="0"/>
          </a:xfrm>
          <a:custGeom>
            <a:avLst/>
            <a:gdLst/>
            <a:ahLst/>
            <a:cxnLst/>
            <a:rect l="l" t="t" r="r" b="b"/>
            <a:pathLst>
              <a:path w="249062" h="0">
                <a:moveTo>
                  <a:pt x="249062" y="0"/>
                </a:moveTo>
                <a:lnTo>
                  <a:pt x="0" y="0"/>
                </a:lnTo>
              </a:path>
            </a:pathLst>
          </a:custGeom>
          <a:ln w="2692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8168358" y="4219180"/>
            <a:ext cx="257031" cy="0"/>
          </a:xfrm>
          <a:custGeom>
            <a:avLst/>
            <a:gdLst/>
            <a:ahLst/>
            <a:cxnLst/>
            <a:rect l="l" t="t" r="r" b="b"/>
            <a:pathLst>
              <a:path w="257031" h="0">
                <a:moveTo>
                  <a:pt x="0" y="0"/>
                </a:moveTo>
                <a:lnTo>
                  <a:pt x="257031" y="0"/>
                </a:lnTo>
              </a:path>
            </a:pathLst>
          </a:custGeom>
          <a:ln w="15381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291558" y="4266051"/>
            <a:ext cx="249102" cy="0"/>
          </a:xfrm>
          <a:custGeom>
            <a:avLst/>
            <a:gdLst/>
            <a:ahLst/>
            <a:cxnLst/>
            <a:rect l="l" t="t" r="r" b="b"/>
            <a:pathLst>
              <a:path w="249102" h="0">
                <a:moveTo>
                  <a:pt x="0" y="0"/>
                </a:moveTo>
                <a:lnTo>
                  <a:pt x="249102" y="0"/>
                </a:lnTo>
              </a:path>
            </a:pathLst>
          </a:custGeom>
          <a:ln w="2692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8285942" y="4261846"/>
            <a:ext cx="257031" cy="0"/>
          </a:xfrm>
          <a:custGeom>
            <a:avLst/>
            <a:gdLst/>
            <a:ahLst/>
            <a:cxnLst/>
            <a:rect l="l" t="t" r="r" b="b"/>
            <a:pathLst>
              <a:path w="257031" h="0">
                <a:moveTo>
                  <a:pt x="0" y="0"/>
                </a:moveTo>
                <a:lnTo>
                  <a:pt x="257031" y="0"/>
                </a:lnTo>
              </a:path>
            </a:pathLst>
          </a:custGeom>
          <a:ln w="15381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608295" y="4951354"/>
            <a:ext cx="136866" cy="37450"/>
          </a:xfrm>
          <a:custGeom>
            <a:avLst/>
            <a:gdLst/>
            <a:ahLst/>
            <a:cxnLst/>
            <a:rect l="l" t="t" r="r" b="b"/>
            <a:pathLst>
              <a:path w="136866" h="37450">
                <a:moveTo>
                  <a:pt x="136866" y="37450"/>
                </a:moveTo>
                <a:lnTo>
                  <a:pt x="0" y="0"/>
                </a:lnTo>
                <a:lnTo>
                  <a:pt x="16391" y="37450"/>
                </a:lnTo>
                <a:lnTo>
                  <a:pt x="136866" y="37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8361745" y="5018002"/>
            <a:ext cx="136866" cy="37436"/>
          </a:xfrm>
          <a:custGeom>
            <a:avLst/>
            <a:gdLst/>
            <a:ahLst/>
            <a:cxnLst/>
            <a:rect l="l" t="t" r="r" b="b"/>
            <a:pathLst>
              <a:path w="136866" h="37436">
                <a:moveTo>
                  <a:pt x="0" y="0"/>
                </a:moveTo>
                <a:lnTo>
                  <a:pt x="136866" y="37436"/>
                </a:lnTo>
                <a:lnTo>
                  <a:pt x="120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370077" y="4985876"/>
            <a:ext cx="254746" cy="0"/>
          </a:xfrm>
          <a:custGeom>
            <a:avLst/>
            <a:gdLst/>
            <a:ahLst/>
            <a:cxnLst/>
            <a:rect l="l" t="t" r="r" b="b"/>
            <a:pathLst>
              <a:path w="254746" h="0">
                <a:moveTo>
                  <a:pt x="254746" y="0"/>
                </a:moveTo>
                <a:lnTo>
                  <a:pt x="0" y="0"/>
                </a:lnTo>
              </a:path>
            </a:pathLst>
          </a:custGeom>
          <a:ln w="2752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361745" y="4981591"/>
            <a:ext cx="262900" cy="0"/>
          </a:xfrm>
          <a:custGeom>
            <a:avLst/>
            <a:gdLst/>
            <a:ahLst/>
            <a:cxnLst/>
            <a:rect l="l" t="t" r="r" b="b"/>
            <a:pathLst>
              <a:path w="262900" h="0">
                <a:moveTo>
                  <a:pt x="0" y="0"/>
                </a:moveTo>
                <a:lnTo>
                  <a:pt x="262900" y="0"/>
                </a:lnTo>
              </a:path>
            </a:pathLst>
          </a:custGeom>
          <a:ln w="1569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8487957" y="5029514"/>
            <a:ext cx="254336" cy="0"/>
          </a:xfrm>
          <a:custGeom>
            <a:avLst/>
            <a:gdLst/>
            <a:ahLst/>
            <a:cxnLst/>
            <a:rect l="l" t="t" r="r" b="b"/>
            <a:pathLst>
              <a:path w="254336" h="0">
                <a:moveTo>
                  <a:pt x="0" y="0"/>
                </a:moveTo>
                <a:lnTo>
                  <a:pt x="254336" y="0"/>
                </a:lnTo>
              </a:path>
            </a:pathLst>
          </a:custGeom>
          <a:ln w="2752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8482220" y="5025214"/>
            <a:ext cx="262900" cy="0"/>
          </a:xfrm>
          <a:custGeom>
            <a:avLst/>
            <a:gdLst/>
            <a:ahLst/>
            <a:cxnLst/>
            <a:rect l="l" t="t" r="r" b="b"/>
            <a:pathLst>
              <a:path w="262900" h="0">
                <a:moveTo>
                  <a:pt x="0" y="0"/>
                </a:moveTo>
                <a:lnTo>
                  <a:pt x="262900" y="0"/>
                </a:lnTo>
              </a:path>
            </a:pathLst>
          </a:custGeom>
          <a:ln w="1569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696462" y="328295"/>
            <a:ext cx="483608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-25" b="1" u="heavy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mtClean="0" baseline="2730" sz="3000" spc="0" b="1" u="heavy">
                <a:solidFill>
                  <a:srgbClr val="C00000"/>
                </a:solidFill>
                <a:latin typeface="Calibri"/>
                <a:cs typeface="Calibri"/>
              </a:rPr>
              <a:t>éactions</a:t>
            </a:r>
            <a:r>
              <a:rPr dirty="0" smtClean="0" baseline="2730" sz="3000" spc="-25" b="1" u="heavy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 u="heavy">
                <a:solidFill>
                  <a:srgbClr val="C00000"/>
                </a:solidFill>
                <a:latin typeface="Calibri"/>
                <a:cs typeface="Calibri"/>
              </a:rPr>
              <a:t>acide</a:t>
            </a:r>
            <a:r>
              <a:rPr dirty="0" smtClean="0" baseline="2730" sz="3000" spc="4" b="1" u="heavy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0" b="1" u="heavy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dirty="0" smtClean="0" baseline="2730" sz="3000" spc="0" b="1" u="heavy">
                <a:solidFill>
                  <a:srgbClr val="C00000"/>
                </a:solidFill>
                <a:latin typeface="Calibri"/>
                <a:cs typeface="Calibri"/>
              </a:rPr>
              <a:t>base</a:t>
            </a:r>
            <a:r>
              <a:rPr dirty="0" smtClean="0" baseline="2730" sz="3000" spc="-4" b="1" u="heavy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 u="heavy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dirty="0" smtClean="0" baseline="2730" sz="3000" spc="-9" b="1" u="heavy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 u="heavy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-50" b="1" u="heavy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mtClean="0" baseline="2730" sz="3000" spc="0" b="1" u="heavy">
                <a:solidFill>
                  <a:srgbClr val="C00000"/>
                </a:solidFill>
                <a:latin typeface="Calibri"/>
                <a:cs typeface="Calibri"/>
              </a:rPr>
              <a:t>an</a:t>
            </a:r>
            <a:r>
              <a:rPr dirty="0" smtClean="0" baseline="2730" sz="3000" spc="-9" b="1" u="heavy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-34" b="1" u="heavy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dirty="0" smtClean="0" baseline="2730" sz="3000" spc="0" b="1" u="heavy">
                <a:solidFill>
                  <a:srgbClr val="C00000"/>
                </a:solidFill>
                <a:latin typeface="Calibri"/>
                <a:cs typeface="Calibri"/>
              </a:rPr>
              <a:t>ert</a:t>
            </a:r>
            <a:r>
              <a:rPr dirty="0" smtClean="0" baseline="2730" sz="3000" spc="-14" b="1" u="heavy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 u="heavy">
                <a:solidFill>
                  <a:srgbClr val="C00000"/>
                </a:solidFill>
                <a:latin typeface="Calibri"/>
                <a:cs typeface="Calibri"/>
              </a:rPr>
              <a:t>de</a:t>
            </a:r>
            <a:r>
              <a:rPr dirty="0" smtClean="0" baseline="2730" sz="3000" spc="4" b="1" u="heavy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2730" sz="3000" spc="0" b="1" u="heavy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dirty="0" smtClean="0" baseline="2730" sz="3000" spc="-25" b="1" u="heavy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mtClean="0" baseline="2730" sz="3000" spc="0" b="1" u="heavy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dirty="0" smtClean="0" baseline="2730" sz="3000" spc="-19" b="1" u="heavy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dirty="0" smtClean="0" baseline="2730" sz="3000" spc="0" b="1" u="heavy">
                <a:solidFill>
                  <a:srgbClr val="C00000"/>
                </a:solidFill>
                <a:latin typeface="Calibri"/>
                <a:cs typeface="Calibri"/>
              </a:rPr>
              <a:t>on(</a:t>
            </a:r>
            <a:r>
              <a:rPr dirty="0" smtClean="0" baseline="2730" sz="3000" spc="9" b="1" u="heavy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mtClean="0" baseline="2730" sz="3000" spc="0" b="1" u="heavy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46480" y="776604"/>
            <a:ext cx="1033754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q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-39">
                <a:solidFill>
                  <a:srgbClr val="0000FF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un</a:t>
            </a:r>
            <a:r>
              <a:rPr dirty="0" smtClean="0" baseline="3034" sz="27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ac</a:t>
            </a:r>
            <a:r>
              <a:rPr dirty="0" smtClean="0" baseline="3034" sz="2700" spc="-9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mtClean="0" baseline="3034" sz="2700" spc="2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ne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ut</a:t>
            </a:r>
            <a:r>
              <a:rPr dirty="0" smtClean="0" baseline="3034" sz="2700" spc="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é</a:t>
            </a:r>
            <a:r>
              <a:rPr dirty="0" smtClean="0" baseline="3034" sz="2700" spc="-29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er</a:t>
            </a:r>
            <a:r>
              <a:rPr dirty="0" smtClean="0" baseline="3034" sz="2700" spc="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un</a:t>
            </a:r>
            <a:r>
              <a:rPr dirty="0" smtClean="0" baseline="3034" sz="27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-2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14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ba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139">
                <a:solidFill>
                  <a:srgbClr val="0000FF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14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pas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-2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é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2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our</a:t>
            </a:r>
            <a:r>
              <a:rPr dirty="0" smtClean="0" baseline="3034" sz="2700" spc="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ac</a:t>
            </a:r>
            <a:r>
              <a:rPr dirty="0" smtClean="0" baseline="3034" sz="2700" spc="-9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2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-25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mtClean="0" baseline="3034" sz="2700" spc="-14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mtClean="0" baseline="3034" sz="2700" spc="-9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19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-9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34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4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men</a:t>
            </a:r>
            <a:r>
              <a:rPr dirty="0" smtClean="0" baseline="3034" sz="2700" spc="-4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0000FF"/>
                </a:solidFill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32620" y="2894203"/>
            <a:ext cx="260413" cy="265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C</a:t>
            </a:r>
            <a:r>
              <a:rPr dirty="0" smtClean="0" baseline="29582" sz="1800" spc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40216" y="2905633"/>
            <a:ext cx="128204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34">
                <a:latin typeface="Calibri"/>
                <a:cs typeface="Calibri"/>
              </a:rPr>
              <a:t>A</a:t>
            </a:r>
            <a:r>
              <a:rPr dirty="0" smtClean="0" baseline="3034" sz="2700" spc="-9">
                <a:latin typeface="Calibri"/>
                <a:cs typeface="Calibri"/>
              </a:rPr>
              <a:t>v</a:t>
            </a:r>
            <a:r>
              <a:rPr dirty="0" smtClean="0" baseline="3034" sz="2700" spc="0">
                <a:latin typeface="Calibri"/>
                <a:cs typeface="Calibri"/>
              </a:rPr>
              <a:t>ec</a:t>
            </a:r>
            <a:r>
              <a:rPr dirty="0" smtClean="0" baseline="3034" sz="2700" spc="0">
                <a:latin typeface="Calibri"/>
                <a:cs typeface="Calibri"/>
              </a:rPr>
              <a:t>    </a:t>
            </a:r>
            <a:r>
              <a:rPr dirty="0" smtClean="0" baseline="3034" sz="2700" spc="351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=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1M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64299" y="3910775"/>
            <a:ext cx="283048" cy="280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dirty="0" smtClean="0" baseline="-3740" sz="2325" spc="-19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baseline="31403" sz="1800" spc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49174" y="3967366"/>
            <a:ext cx="118307" cy="2242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95"/>
              </a:lnSpc>
              <a:spcBef>
                <a:spcPts val="84"/>
              </a:spcBef>
            </a:pPr>
            <a:r>
              <a:rPr dirty="0" smtClean="0" sz="1550" spc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endParaRPr sz="15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73031" y="4114866"/>
            <a:ext cx="1221934" cy="2242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95"/>
              </a:lnSpc>
              <a:spcBef>
                <a:spcPts val="84"/>
              </a:spcBef>
            </a:pPr>
            <a:r>
              <a:rPr dirty="0" smtClean="0" sz="1550" spc="-4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550" spc="-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550" spc="-3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550" spc="-5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55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550" spc="-3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550" spc="14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550" spc="-1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550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55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550" spc="-12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550" spc="4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550" spc="-5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550" spc="-2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55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77716" y="4128976"/>
            <a:ext cx="1357253" cy="2242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95"/>
              </a:lnSpc>
              <a:spcBef>
                <a:spcPts val="84"/>
              </a:spcBef>
            </a:pPr>
            <a:r>
              <a:rPr dirty="0" smtClean="0" sz="1550" spc="-5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550" spc="5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550" spc="-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55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550" spc="-14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550" spc="-5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550" spc="-3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550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55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550" spc="-4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550" spc="-14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550" spc="1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550" spc="-1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550" spc="-5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550" spc="-3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55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82253" y="4349905"/>
            <a:ext cx="443566" cy="2808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dirty="0" smtClean="0" baseline="-3740" sz="2325" spc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dirty="0" smtClean="0" baseline="-3740" sz="2325" spc="-7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baseline="-3740" sz="2325" spc="-25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baseline="31403" sz="1800" spc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62540" y="4666555"/>
            <a:ext cx="288909" cy="286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90"/>
              </a:lnSpc>
              <a:spcBef>
                <a:spcPts val="109"/>
              </a:spcBef>
            </a:pPr>
            <a:r>
              <a:rPr dirty="0" smtClean="0" baseline="-3623" sz="2400" spc="-19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baseline="31403" sz="1800" spc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44933" y="4724415"/>
            <a:ext cx="120336" cy="2287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73760" y="4860796"/>
            <a:ext cx="1439058" cy="2287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-5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-3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-5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8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14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-1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-16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600" spc="-5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2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1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-1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82987" y="4889649"/>
            <a:ext cx="1316059" cy="2287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-47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600" spc="52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5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600" spc="-3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600" spc="-8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14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600" spc="1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-3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-3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40958" y="5115533"/>
            <a:ext cx="288635" cy="2866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90"/>
              </a:lnSpc>
              <a:spcBef>
                <a:spcPts val="109"/>
              </a:spcBef>
            </a:pPr>
            <a:r>
              <a:rPr dirty="0" smtClean="0" baseline="-3623" sz="2400" spc="-19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baseline="31403" sz="1800" spc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76500" y="5173391"/>
            <a:ext cx="168904" cy="2287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56517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735327" y="392175"/>
            <a:ext cx="543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020684" y="392175"/>
            <a:ext cx="5702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147925" y="392175"/>
            <a:ext cx="5627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122102" y="392175"/>
            <a:ext cx="5584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442648" y="392175"/>
            <a:ext cx="5801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61264" y="297797"/>
            <a:ext cx="11072343" cy="8468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14954" marR="38176">
              <a:lnSpc>
                <a:spcPts val="2650"/>
              </a:lnSpc>
              <a:spcBef>
                <a:spcPts val="132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r>
              <a:rPr dirty="0" smtClean="0" baseline="1044" sz="3600" spc="-44" b="1">
                <a:solidFill>
                  <a:srgbClr val="C00000"/>
                </a:solidFill>
                <a:latin typeface="Segoe UI"/>
                <a:cs typeface="Segoe UI"/>
              </a:rPr>
              <a:t>x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emples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d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mélanges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-169" b="1">
                <a:solidFill>
                  <a:srgbClr val="C00000"/>
                </a:solidFill>
                <a:latin typeface="Segoe UI"/>
                <a:cs typeface="Segoe UI"/>
              </a:rPr>
              <a:t>T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AMP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O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N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1725"/>
              </a:lnSpc>
              <a:spcBef>
                <a:spcPts val="1380"/>
              </a:spcBef>
            </a:pPr>
            <a:r>
              <a:rPr dirty="0" smtClean="0" sz="2000" spc="0">
                <a:latin typeface="Calibri"/>
                <a:cs typeface="Calibri"/>
              </a:rPr>
              <a:t>Les</a:t>
            </a:r>
            <a:r>
              <a:rPr dirty="0" smtClean="0" sz="2000" spc="0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m</a:t>
            </a:r>
            <a:r>
              <a:rPr dirty="0" smtClean="0" sz="2000" spc="-9">
                <a:latin typeface="Calibri"/>
                <a:cs typeface="Calibri"/>
              </a:rPr>
              <a:t>é</a:t>
            </a:r>
            <a:r>
              <a:rPr dirty="0" smtClean="0" sz="2000" spc="0">
                <a:latin typeface="Calibri"/>
                <a:cs typeface="Calibri"/>
              </a:rPr>
              <a:t>lan</a:t>
            </a:r>
            <a:r>
              <a:rPr dirty="0" smtClean="0" sz="2000" spc="-9">
                <a:latin typeface="Calibri"/>
                <a:cs typeface="Calibri"/>
              </a:rPr>
              <a:t>g</a:t>
            </a:r>
            <a:r>
              <a:rPr dirty="0" smtClean="0" sz="2000" spc="0">
                <a:latin typeface="Calibri"/>
                <a:cs typeface="Calibri"/>
              </a:rPr>
              <a:t>es</a:t>
            </a:r>
            <a:r>
              <a:rPr dirty="0" smtClean="0" sz="2000" spc="0">
                <a:latin typeface="Calibri"/>
                <a:cs typeface="Calibri"/>
              </a:rPr>
              <a:t> </a:t>
            </a:r>
            <a:r>
              <a:rPr dirty="0" smtClean="0" sz="2000" spc="-25">
                <a:latin typeface="Calibri"/>
                <a:cs typeface="Calibri"/>
              </a:rPr>
              <a:t>t</a:t>
            </a:r>
            <a:r>
              <a:rPr dirty="0" smtClean="0" sz="2000" spc="0">
                <a:latin typeface="Calibri"/>
                <a:cs typeface="Calibri"/>
              </a:rPr>
              <a:t>ampon</a:t>
            </a:r>
            <a:r>
              <a:rPr dirty="0" smtClean="0" sz="2000" spc="-4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so</a:t>
            </a:r>
            <a:r>
              <a:rPr dirty="0" smtClean="0" sz="2000" spc="-25">
                <a:latin typeface="Calibri"/>
                <a:cs typeface="Calibri"/>
              </a:rPr>
              <a:t>n</a:t>
            </a:r>
            <a:r>
              <a:rPr dirty="0" smtClean="0" sz="2000" spc="0">
                <a:latin typeface="Calibri"/>
                <a:cs typeface="Calibri"/>
              </a:rPr>
              <a:t>t</a:t>
            </a:r>
            <a:r>
              <a:rPr dirty="0" smtClean="0" sz="2000" spc="0">
                <a:latin typeface="Calibri"/>
                <a:cs typeface="Calibri"/>
              </a:rPr>
              <a:t> </a:t>
            </a:r>
            <a:r>
              <a:rPr dirty="0" smtClean="0" sz="2000" spc="4">
                <a:latin typeface="Calibri"/>
                <a:cs typeface="Calibri"/>
              </a:rPr>
              <a:t>d</a:t>
            </a:r>
            <a:r>
              <a:rPr dirty="0" smtClean="0" sz="2000" spc="0">
                <a:latin typeface="Calibri"/>
                <a:cs typeface="Calibri"/>
              </a:rPr>
              <a:t>es</a:t>
            </a:r>
            <a:r>
              <a:rPr dirty="0" smtClean="0" sz="2000" spc="0">
                <a:latin typeface="Calibri"/>
                <a:cs typeface="Calibri"/>
              </a:rPr>
              <a:t> </a:t>
            </a:r>
            <a:r>
              <a:rPr dirty="0" smtClean="0" sz="2000" spc="-9">
                <a:latin typeface="Calibri"/>
                <a:cs typeface="Calibri"/>
              </a:rPr>
              <a:t>m</a:t>
            </a:r>
            <a:r>
              <a:rPr dirty="0" smtClean="0" sz="2000" spc="0">
                <a:latin typeface="Calibri"/>
                <a:cs typeface="Calibri"/>
              </a:rPr>
              <a:t>é</a:t>
            </a:r>
            <a:r>
              <a:rPr dirty="0" smtClean="0" sz="2000" spc="-4">
                <a:latin typeface="Calibri"/>
                <a:cs typeface="Calibri"/>
              </a:rPr>
              <a:t>l</a:t>
            </a:r>
            <a:r>
              <a:rPr dirty="0" smtClean="0" sz="2000" spc="0">
                <a:latin typeface="Calibri"/>
                <a:cs typeface="Calibri"/>
              </a:rPr>
              <a:t>anges</a:t>
            </a:r>
            <a:r>
              <a:rPr dirty="0" smtClean="0" sz="2000" spc="-9">
                <a:latin typeface="Calibri"/>
                <a:cs typeface="Calibri"/>
              </a:rPr>
              <a:t> </a:t>
            </a:r>
            <a:r>
              <a:rPr dirty="0" smtClean="0" sz="2000" spc="4">
                <a:latin typeface="Calibri"/>
                <a:cs typeface="Calibri"/>
              </a:rPr>
              <a:t>d</a:t>
            </a:r>
            <a:r>
              <a:rPr dirty="0" smtClean="0" sz="2000" spc="-139">
                <a:latin typeface="Calibri"/>
                <a:cs typeface="Calibri"/>
              </a:rPr>
              <a:t>’</a:t>
            </a:r>
            <a:r>
              <a:rPr dirty="0" smtClean="0" sz="2000" spc="0">
                <a:latin typeface="Calibri"/>
                <a:cs typeface="Calibri"/>
              </a:rPr>
              <a:t>acide</a:t>
            </a:r>
            <a:r>
              <a:rPr dirty="0" smtClean="0" sz="2000" spc="-4">
                <a:latin typeface="Calibri"/>
                <a:cs typeface="Calibri"/>
              </a:rPr>
              <a:t> </a:t>
            </a:r>
            <a:r>
              <a:rPr dirty="0" smtClean="0" sz="2000" spc="-34">
                <a:latin typeface="Calibri"/>
                <a:cs typeface="Calibri"/>
              </a:rPr>
              <a:t>f</a:t>
            </a:r>
            <a:r>
              <a:rPr dirty="0" smtClean="0" sz="2000" spc="0">
                <a:latin typeface="Calibri"/>
                <a:cs typeface="Calibri"/>
              </a:rPr>
              <a:t>aible</a:t>
            </a:r>
            <a:r>
              <a:rPr dirty="0" smtClean="0" sz="2000" spc="-4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ou</a:t>
            </a:r>
            <a:r>
              <a:rPr dirty="0" smtClean="0" sz="2000" spc="0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de</a:t>
            </a:r>
            <a:r>
              <a:rPr dirty="0" smtClean="0" sz="2000" spc="-4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base</a:t>
            </a:r>
            <a:r>
              <a:rPr dirty="0" smtClean="0" sz="2000" spc="0">
                <a:latin typeface="Calibri"/>
                <a:cs typeface="Calibri"/>
              </a:rPr>
              <a:t> </a:t>
            </a:r>
            <a:r>
              <a:rPr dirty="0" smtClean="0" sz="2000" spc="-34">
                <a:latin typeface="Calibri"/>
                <a:cs typeface="Calibri"/>
              </a:rPr>
              <a:t>f</a:t>
            </a:r>
            <a:r>
              <a:rPr dirty="0" smtClean="0" sz="2000" spc="0">
                <a:latin typeface="Calibri"/>
                <a:cs typeface="Calibri"/>
              </a:rPr>
              <a:t>aible</a:t>
            </a:r>
            <a:r>
              <a:rPr dirty="0" smtClean="0" sz="2000" spc="4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en</a:t>
            </a:r>
            <a:r>
              <a:rPr dirty="0" smtClean="0" sz="2000" spc="-4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p</a:t>
            </a:r>
            <a:r>
              <a:rPr dirty="0" smtClean="0" sz="2000" spc="-25">
                <a:latin typeface="Calibri"/>
                <a:cs typeface="Calibri"/>
              </a:rPr>
              <a:t>r</a:t>
            </a:r>
            <a:r>
              <a:rPr dirty="0" smtClean="0" sz="2000" spc="0">
                <a:latin typeface="Calibri"/>
                <a:cs typeface="Calibri"/>
              </a:rPr>
              <a:t>és</a:t>
            </a:r>
            <a:r>
              <a:rPr dirty="0" smtClean="0" sz="2000" spc="-9">
                <a:latin typeface="Calibri"/>
                <a:cs typeface="Calibri"/>
              </a:rPr>
              <a:t>e</a:t>
            </a:r>
            <a:r>
              <a:rPr dirty="0" smtClean="0" sz="2000" spc="0">
                <a:latin typeface="Calibri"/>
                <a:cs typeface="Calibri"/>
              </a:rPr>
              <a:t>n</a:t>
            </a:r>
            <a:r>
              <a:rPr dirty="0" smtClean="0" sz="2000" spc="4">
                <a:latin typeface="Calibri"/>
                <a:cs typeface="Calibri"/>
              </a:rPr>
              <a:t>c</a:t>
            </a:r>
            <a:r>
              <a:rPr dirty="0" smtClean="0" sz="2000" spc="0">
                <a:latin typeface="Calibri"/>
                <a:cs typeface="Calibri"/>
              </a:rPr>
              <a:t>e</a:t>
            </a:r>
            <a:r>
              <a:rPr dirty="0" smtClean="0" sz="2000" spc="0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de</a:t>
            </a:r>
            <a:r>
              <a:rPr dirty="0" smtClean="0" sz="2000" spc="4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l</a:t>
            </a:r>
            <a:r>
              <a:rPr dirty="0" smtClean="0" sz="2000" spc="-4">
                <a:latin typeface="Calibri"/>
                <a:cs typeface="Calibri"/>
              </a:rPr>
              <a:t>e</a:t>
            </a:r>
            <a:r>
              <a:rPr dirty="0" smtClean="0" sz="2000" spc="0">
                <a:latin typeface="Calibri"/>
                <a:cs typeface="Calibri"/>
              </a:rPr>
              <a:t>ur</a:t>
            </a:r>
            <a:r>
              <a:rPr dirty="0" smtClean="0" sz="2000" spc="0">
                <a:latin typeface="Calibri"/>
                <a:cs typeface="Calibri"/>
              </a:rPr>
              <a:t> </a:t>
            </a:r>
            <a:r>
              <a:rPr dirty="0" smtClean="0" sz="2000" spc="4">
                <a:latin typeface="Calibri"/>
                <a:cs typeface="Calibri"/>
              </a:rPr>
              <a:t>b</a:t>
            </a:r>
            <a:r>
              <a:rPr dirty="0" smtClean="0" sz="2000" spc="0">
                <a:latin typeface="Calibri"/>
                <a:cs typeface="Calibri"/>
              </a:rPr>
              <a:t>ase</a:t>
            </a:r>
            <a:r>
              <a:rPr dirty="0" smtClean="0" sz="2000" spc="0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ou</a:t>
            </a:r>
            <a:r>
              <a:rPr dirty="0" smtClean="0" sz="2000" spc="4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acide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284" y="1169314"/>
            <a:ext cx="1077399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-9">
                <a:latin typeface="Calibri"/>
                <a:cs typeface="Calibri"/>
              </a:rPr>
              <a:t>c</a:t>
            </a:r>
            <a:r>
              <a:rPr dirty="0" smtClean="0" baseline="2730" sz="3000" spc="0">
                <a:latin typeface="Calibri"/>
                <a:cs typeface="Calibri"/>
              </a:rPr>
              <a:t>onju</a:t>
            </a:r>
            <a:r>
              <a:rPr dirty="0" smtClean="0" baseline="2730" sz="3000" spc="4">
                <a:latin typeface="Calibri"/>
                <a:cs typeface="Calibri"/>
              </a:rPr>
              <a:t>g</a:t>
            </a:r>
            <a:r>
              <a:rPr dirty="0" smtClean="0" baseline="2730" sz="3000" spc="-9">
                <a:latin typeface="Calibri"/>
                <a:cs typeface="Calibri"/>
              </a:rPr>
              <a:t>u</a:t>
            </a:r>
            <a:r>
              <a:rPr dirty="0" smtClean="0" baseline="2730" sz="3000" spc="0">
                <a:latin typeface="Calibri"/>
                <a:cs typeface="Calibri"/>
              </a:rPr>
              <a:t>é.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1264" y="1474597"/>
            <a:ext cx="1091444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latin typeface="Calibri"/>
                <a:cs typeface="Calibri"/>
              </a:rPr>
              <a:t>Mélan</a:t>
            </a:r>
            <a:r>
              <a:rPr dirty="0" smtClean="0" baseline="2730" sz="3000" spc="-4">
                <a:latin typeface="Calibri"/>
                <a:cs typeface="Calibri"/>
              </a:rPr>
              <a:t>g</a:t>
            </a:r>
            <a:r>
              <a:rPr dirty="0" smtClean="0" baseline="2730" sz="3000" spc="0">
                <a:latin typeface="Calibri"/>
                <a:cs typeface="Calibri"/>
              </a:rPr>
              <a:t>e</a:t>
            </a:r>
            <a:r>
              <a:rPr dirty="0" smtClean="0" baseline="2730" sz="3000" spc="-9">
                <a:latin typeface="Calibri"/>
                <a:cs typeface="Calibri"/>
              </a:rPr>
              <a:t> </a:t>
            </a:r>
            <a:r>
              <a:rPr dirty="0" smtClean="0" baseline="2730" sz="3000" spc="-9">
                <a:latin typeface="Calibri"/>
                <a:cs typeface="Calibri"/>
              </a:rPr>
              <a:t>c</a:t>
            </a:r>
            <a:r>
              <a:rPr dirty="0" smtClean="0" baseline="2730" sz="3000" spc="0">
                <a:latin typeface="Calibri"/>
                <a:cs typeface="Calibri"/>
              </a:rPr>
              <a:t>apa</a:t>
            </a:r>
            <a:r>
              <a:rPr dirty="0" smtClean="0" baseline="2730" sz="3000" spc="4">
                <a:latin typeface="Calibri"/>
                <a:cs typeface="Calibri"/>
              </a:rPr>
              <a:t>b</a:t>
            </a:r>
            <a:r>
              <a:rPr dirty="0" smtClean="0" baseline="2730" sz="3000" spc="0">
                <a:latin typeface="Calibri"/>
                <a:cs typeface="Calibri"/>
              </a:rPr>
              <a:t>le</a:t>
            </a:r>
            <a:r>
              <a:rPr dirty="0" smtClean="0" baseline="2730" sz="3000" spc="-14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de</a:t>
            </a:r>
            <a:r>
              <a:rPr dirty="0" smtClean="0" baseline="2730" sz="3000" spc="-4">
                <a:latin typeface="Calibri"/>
                <a:cs typeface="Calibri"/>
              </a:rPr>
              <a:t> </a:t>
            </a:r>
            <a:r>
              <a:rPr dirty="0" smtClean="0" baseline="2730" sz="3000" spc="-29">
                <a:latin typeface="Calibri"/>
                <a:cs typeface="Calibri"/>
              </a:rPr>
              <a:t>s</a:t>
            </a:r>
            <a:r>
              <a:rPr dirty="0" smtClean="0" baseline="2730" sz="3000" spc="-25">
                <a:latin typeface="Calibri"/>
                <a:cs typeface="Calibri"/>
              </a:rPr>
              <a:t>t</a:t>
            </a:r>
            <a:r>
              <a:rPr dirty="0" smtClean="0" baseline="2730" sz="3000" spc="0">
                <a:latin typeface="Calibri"/>
                <a:cs typeface="Calibri"/>
              </a:rPr>
              <a:t>abil</a:t>
            </a:r>
            <a:r>
              <a:rPr dirty="0" smtClean="0" baseline="2730" sz="3000" spc="-9">
                <a:latin typeface="Calibri"/>
                <a:cs typeface="Calibri"/>
              </a:rPr>
              <a:t>i</a:t>
            </a:r>
            <a:r>
              <a:rPr dirty="0" smtClean="0" baseline="2730" sz="3000" spc="0">
                <a:latin typeface="Calibri"/>
                <a:cs typeface="Calibri"/>
              </a:rPr>
              <a:t>ser</a:t>
            </a:r>
            <a:r>
              <a:rPr dirty="0" smtClean="0" baseline="2730" sz="3000" spc="0">
                <a:latin typeface="Calibri"/>
                <a:cs typeface="Calibri"/>
              </a:rPr>
              <a:t> </a:t>
            </a:r>
            <a:r>
              <a:rPr dirty="0" smtClean="0" baseline="2730" sz="3000" spc="34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la</a:t>
            </a:r>
            <a:r>
              <a:rPr dirty="0" smtClean="0" baseline="2730" sz="3000" spc="0">
                <a:latin typeface="Calibri"/>
                <a:cs typeface="Calibri"/>
              </a:rPr>
              <a:t> </a:t>
            </a:r>
            <a:r>
              <a:rPr dirty="0" smtClean="0" baseline="2730" sz="3000" spc="-29">
                <a:latin typeface="Calibri"/>
                <a:cs typeface="Calibri"/>
              </a:rPr>
              <a:t>v</a:t>
            </a:r>
            <a:r>
              <a:rPr dirty="0" smtClean="0" baseline="2730" sz="3000" spc="0">
                <a:latin typeface="Calibri"/>
                <a:cs typeface="Calibri"/>
              </a:rPr>
              <a:t>al</a:t>
            </a:r>
            <a:r>
              <a:rPr dirty="0" smtClean="0" baseline="2730" sz="3000" spc="-4">
                <a:latin typeface="Calibri"/>
                <a:cs typeface="Calibri"/>
              </a:rPr>
              <a:t>e</a:t>
            </a:r>
            <a:r>
              <a:rPr dirty="0" smtClean="0" baseline="2730" sz="3000" spc="0">
                <a:latin typeface="Calibri"/>
                <a:cs typeface="Calibri"/>
              </a:rPr>
              <a:t>ur</a:t>
            </a:r>
            <a:r>
              <a:rPr dirty="0" smtClean="0" baseline="2730" sz="3000" spc="0">
                <a:latin typeface="Calibri"/>
                <a:cs typeface="Calibri"/>
              </a:rPr>
              <a:t> </a:t>
            </a:r>
            <a:r>
              <a:rPr dirty="0" smtClean="0" baseline="2730" sz="3000" spc="4">
                <a:latin typeface="Calibri"/>
                <a:cs typeface="Calibri"/>
              </a:rPr>
              <a:t>d</a:t>
            </a:r>
            <a:r>
              <a:rPr dirty="0" smtClean="0" baseline="2730" sz="3000" spc="0">
                <a:latin typeface="Calibri"/>
                <a:cs typeface="Calibri"/>
              </a:rPr>
              <a:t>u</a:t>
            </a:r>
            <a:r>
              <a:rPr dirty="0" smtClean="0" baseline="2730" sz="3000" spc="0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pH</a:t>
            </a:r>
            <a:r>
              <a:rPr dirty="0" smtClean="0" baseline="2730" sz="3000" spc="-9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lo</a:t>
            </a:r>
            <a:r>
              <a:rPr dirty="0" smtClean="0" baseline="2730" sz="3000" spc="-44">
                <a:latin typeface="Calibri"/>
                <a:cs typeface="Calibri"/>
              </a:rPr>
              <a:t>r</a:t>
            </a:r>
            <a:r>
              <a:rPr dirty="0" smtClean="0" baseline="2730" sz="3000" spc="0">
                <a:latin typeface="Calibri"/>
                <a:cs typeface="Calibri"/>
              </a:rPr>
              <a:t>s</a:t>
            </a:r>
            <a:r>
              <a:rPr dirty="0" smtClean="0" baseline="2730" sz="3000" spc="9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de</a:t>
            </a:r>
            <a:r>
              <a:rPr dirty="0" smtClean="0" baseline="2730" sz="3000" spc="-4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l</a:t>
            </a:r>
            <a:r>
              <a:rPr dirty="0" smtClean="0" baseline="2730" sz="3000" spc="-144">
                <a:latin typeface="Calibri"/>
                <a:cs typeface="Calibri"/>
              </a:rPr>
              <a:t>’</a:t>
            </a:r>
            <a:r>
              <a:rPr dirty="0" smtClean="0" baseline="2730" sz="3000" spc="0">
                <a:latin typeface="Calibri"/>
                <a:cs typeface="Calibri"/>
              </a:rPr>
              <a:t>ad</a:t>
            </a:r>
            <a:r>
              <a:rPr dirty="0" smtClean="0" baseline="2730" sz="3000" spc="4">
                <a:latin typeface="Calibri"/>
                <a:cs typeface="Calibri"/>
              </a:rPr>
              <a:t>d</a:t>
            </a:r>
            <a:r>
              <a:rPr dirty="0" smtClean="0" baseline="2730" sz="3000" spc="0">
                <a:latin typeface="Calibri"/>
                <a:cs typeface="Calibri"/>
              </a:rPr>
              <a:t>it</a:t>
            </a:r>
            <a:r>
              <a:rPr dirty="0" smtClean="0" baseline="2730" sz="3000" spc="-9">
                <a:latin typeface="Calibri"/>
                <a:cs typeface="Calibri"/>
              </a:rPr>
              <a:t>i</a:t>
            </a:r>
            <a:r>
              <a:rPr dirty="0" smtClean="0" baseline="2730" sz="3000" spc="0">
                <a:latin typeface="Calibri"/>
                <a:cs typeface="Calibri"/>
              </a:rPr>
              <a:t>on</a:t>
            </a:r>
            <a:r>
              <a:rPr dirty="0" smtClean="0" baseline="2730" sz="3000" spc="0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de</a:t>
            </a:r>
            <a:r>
              <a:rPr dirty="0" smtClean="0" baseline="2730" sz="3000" spc="-9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p</a:t>
            </a:r>
            <a:r>
              <a:rPr dirty="0" smtClean="0" baseline="2730" sz="3000" spc="-9">
                <a:latin typeface="Calibri"/>
                <a:cs typeface="Calibri"/>
              </a:rPr>
              <a:t>e</a:t>
            </a:r>
            <a:r>
              <a:rPr dirty="0" smtClean="0" baseline="2730" sz="3000" spc="0">
                <a:latin typeface="Calibri"/>
                <a:cs typeface="Calibri"/>
              </a:rPr>
              <a:t>ti</a:t>
            </a:r>
            <a:r>
              <a:rPr dirty="0" smtClean="0" baseline="2730" sz="3000" spc="-29">
                <a:latin typeface="Calibri"/>
                <a:cs typeface="Calibri"/>
              </a:rPr>
              <a:t>t</a:t>
            </a:r>
            <a:r>
              <a:rPr dirty="0" smtClean="0" baseline="2730" sz="3000" spc="0">
                <a:latin typeface="Calibri"/>
                <a:cs typeface="Calibri"/>
              </a:rPr>
              <a:t>es</a:t>
            </a:r>
            <a:r>
              <a:rPr dirty="0" smtClean="0" baseline="2730" sz="3000" spc="19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q</a:t>
            </a:r>
            <a:r>
              <a:rPr dirty="0" smtClean="0" baseline="2730" sz="3000" spc="4">
                <a:latin typeface="Calibri"/>
                <a:cs typeface="Calibri"/>
              </a:rPr>
              <a:t>u</a:t>
            </a:r>
            <a:r>
              <a:rPr dirty="0" smtClean="0" baseline="2730" sz="3000" spc="0">
                <a:latin typeface="Calibri"/>
                <a:cs typeface="Calibri"/>
              </a:rPr>
              <a:t>a</a:t>
            </a:r>
            <a:r>
              <a:rPr dirty="0" smtClean="0" baseline="2730" sz="3000" spc="-19">
                <a:latin typeface="Calibri"/>
                <a:cs typeface="Calibri"/>
              </a:rPr>
              <a:t>n</a:t>
            </a:r>
            <a:r>
              <a:rPr dirty="0" smtClean="0" baseline="2730" sz="3000" spc="0">
                <a:latin typeface="Calibri"/>
                <a:cs typeface="Calibri"/>
              </a:rPr>
              <a:t>ti</a:t>
            </a:r>
            <a:r>
              <a:rPr dirty="0" smtClean="0" baseline="2730" sz="3000" spc="-29">
                <a:latin typeface="Calibri"/>
                <a:cs typeface="Calibri"/>
              </a:rPr>
              <a:t>t</a:t>
            </a:r>
            <a:r>
              <a:rPr dirty="0" smtClean="0" baseline="2730" sz="3000" spc="0">
                <a:latin typeface="Calibri"/>
                <a:cs typeface="Calibri"/>
              </a:rPr>
              <a:t>és</a:t>
            </a:r>
            <a:r>
              <a:rPr dirty="0" smtClean="0" baseline="2730" sz="3000" spc="9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d</a:t>
            </a:r>
            <a:r>
              <a:rPr dirty="0" smtClean="0" baseline="2730" sz="3000" spc="-134">
                <a:latin typeface="Calibri"/>
                <a:cs typeface="Calibri"/>
              </a:rPr>
              <a:t>’</a:t>
            </a:r>
            <a:r>
              <a:rPr dirty="0" smtClean="0" baseline="2730" sz="3000" spc="0">
                <a:latin typeface="Calibri"/>
                <a:cs typeface="Calibri"/>
              </a:rPr>
              <a:t>acides</a:t>
            </a:r>
            <a:r>
              <a:rPr dirty="0" smtClean="0" baseline="2730" sz="3000" spc="0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ou</a:t>
            </a:r>
            <a:r>
              <a:rPr dirty="0" smtClean="0" baseline="2730" sz="3000" spc="-14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de</a:t>
            </a:r>
            <a:r>
              <a:rPr dirty="0" smtClean="0" baseline="2730" sz="3000" spc="-4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base</a:t>
            </a:r>
            <a:r>
              <a:rPr dirty="0" smtClean="0" baseline="2730" sz="3000" spc="14">
                <a:latin typeface="Calibri"/>
                <a:cs typeface="Calibri"/>
              </a:rPr>
              <a:t>s</a:t>
            </a:r>
            <a:r>
              <a:rPr dirty="0" smtClean="0" baseline="2730" sz="3000" spc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1264" y="2084197"/>
            <a:ext cx="81900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latin typeface="Calibri"/>
                <a:cs typeface="Calibri"/>
              </a:rPr>
              <a:t>U</a:t>
            </a:r>
            <a:r>
              <a:rPr dirty="0" smtClean="0" baseline="2730" sz="3000" spc="-4">
                <a:latin typeface="Calibri"/>
                <a:cs typeface="Calibri"/>
              </a:rPr>
              <a:t>s</a:t>
            </a:r>
            <a:r>
              <a:rPr dirty="0" smtClean="0" baseline="2730" sz="3000" spc="0">
                <a:latin typeface="Calibri"/>
                <a:cs typeface="Calibri"/>
              </a:rPr>
              <a:t>a</a:t>
            </a:r>
            <a:r>
              <a:rPr dirty="0" smtClean="0" baseline="2730" sz="3000" spc="-4">
                <a:latin typeface="Calibri"/>
                <a:cs typeface="Calibri"/>
              </a:rPr>
              <a:t>g</a:t>
            </a:r>
            <a:r>
              <a:rPr dirty="0" smtClean="0" baseline="2730" sz="3000" spc="0">
                <a:latin typeface="Calibri"/>
                <a:cs typeface="Calibri"/>
              </a:rPr>
              <a:t>e</a:t>
            </a:r>
            <a:r>
              <a:rPr dirty="0" smtClean="0" baseline="2730" sz="3000" spc="0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9083" y="2084197"/>
            <a:ext cx="201925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latin typeface="Calibri"/>
                <a:cs typeface="Calibri"/>
              </a:rPr>
              <a:t>-m</a:t>
            </a:r>
            <a:r>
              <a:rPr dirty="0" smtClean="0" baseline="2730" sz="3000" spc="-9">
                <a:latin typeface="Calibri"/>
                <a:cs typeface="Calibri"/>
              </a:rPr>
              <a:t>i</a:t>
            </a:r>
            <a:r>
              <a:rPr dirty="0" smtClean="0" baseline="2730" sz="3000" spc="0">
                <a:latin typeface="Calibri"/>
                <a:cs typeface="Calibri"/>
              </a:rPr>
              <a:t>l</a:t>
            </a:r>
            <a:r>
              <a:rPr dirty="0" smtClean="0" baseline="2730" sz="3000" spc="-9">
                <a:latin typeface="Calibri"/>
                <a:cs typeface="Calibri"/>
              </a:rPr>
              <a:t>i</a:t>
            </a:r>
            <a:r>
              <a:rPr dirty="0" smtClean="0" baseline="2730" sz="3000" spc="0">
                <a:latin typeface="Calibri"/>
                <a:cs typeface="Calibri"/>
              </a:rPr>
              <a:t>eux</a:t>
            </a:r>
            <a:r>
              <a:rPr dirty="0" smtClean="0" baseline="2730" sz="3000" spc="14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ind</a:t>
            </a:r>
            <a:r>
              <a:rPr dirty="0" smtClean="0" baseline="2730" sz="3000" spc="4">
                <a:latin typeface="Calibri"/>
                <a:cs typeface="Calibri"/>
              </a:rPr>
              <a:t>u</a:t>
            </a:r>
            <a:r>
              <a:rPr dirty="0" smtClean="0" baseline="2730" sz="3000" spc="-29">
                <a:latin typeface="Calibri"/>
                <a:cs typeface="Calibri"/>
              </a:rPr>
              <a:t>s</a:t>
            </a:r>
            <a:r>
              <a:rPr dirty="0" smtClean="0" baseline="2730" sz="3000" spc="0">
                <a:latin typeface="Calibri"/>
                <a:cs typeface="Calibri"/>
              </a:rPr>
              <a:t>tr</a:t>
            </a:r>
            <a:r>
              <a:rPr dirty="0" smtClean="0" baseline="2730" sz="3000" spc="-4">
                <a:latin typeface="Calibri"/>
                <a:cs typeface="Calibri"/>
              </a:rPr>
              <a:t>i</a:t>
            </a:r>
            <a:r>
              <a:rPr dirty="0" smtClean="0" baseline="2730" sz="3000" spc="0">
                <a:latin typeface="Calibri"/>
                <a:cs typeface="Calibri"/>
              </a:rPr>
              <a:t>e</a:t>
            </a:r>
            <a:r>
              <a:rPr dirty="0" smtClean="0" baseline="2730" sz="3000" spc="-4">
                <a:latin typeface="Calibri"/>
                <a:cs typeface="Calibri"/>
              </a:rPr>
              <a:t>l</a:t>
            </a:r>
            <a:r>
              <a:rPr dirty="0" smtClean="0" baseline="2730" sz="3000" spc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9355" y="2681376"/>
            <a:ext cx="102703" cy="194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0"/>
              </a:lnSpc>
              <a:spcBef>
                <a:spcPts val="72"/>
              </a:spcBef>
            </a:pPr>
            <a:r>
              <a:rPr dirty="0" smtClean="0" baseline="2100" sz="1950" spc="0">
                <a:latin typeface="Calibri"/>
                <a:cs typeface="Calibri"/>
              </a:rPr>
              <a:t>-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9083" y="2694178"/>
            <a:ext cx="374411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latin typeface="Calibri"/>
                <a:cs typeface="Calibri"/>
              </a:rPr>
              <a:t>-l</a:t>
            </a:r>
            <a:r>
              <a:rPr dirty="0" smtClean="0" baseline="2730" sz="3000" spc="-9">
                <a:latin typeface="Calibri"/>
                <a:cs typeface="Calibri"/>
              </a:rPr>
              <a:t>i</a:t>
            </a:r>
            <a:r>
              <a:rPr dirty="0" smtClean="0" baseline="2730" sz="3000" spc="0">
                <a:latin typeface="Calibri"/>
                <a:cs typeface="Calibri"/>
              </a:rPr>
              <a:t>q</a:t>
            </a:r>
            <a:r>
              <a:rPr dirty="0" smtClean="0" baseline="2730" sz="3000" spc="4">
                <a:latin typeface="Calibri"/>
                <a:cs typeface="Calibri"/>
              </a:rPr>
              <a:t>u</a:t>
            </a:r>
            <a:r>
              <a:rPr dirty="0" smtClean="0" baseline="2730" sz="3000" spc="0">
                <a:latin typeface="Calibri"/>
                <a:cs typeface="Calibri"/>
              </a:rPr>
              <a:t>ides</a:t>
            </a:r>
            <a:r>
              <a:rPr dirty="0" smtClean="0" baseline="2730" sz="3000" spc="9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bio</a:t>
            </a:r>
            <a:r>
              <a:rPr dirty="0" smtClean="0" baseline="2730" sz="3000" spc="-4">
                <a:latin typeface="Calibri"/>
                <a:cs typeface="Calibri"/>
              </a:rPr>
              <a:t>l</a:t>
            </a:r>
            <a:r>
              <a:rPr dirty="0" smtClean="0" baseline="2730" sz="3000" spc="0">
                <a:latin typeface="Calibri"/>
                <a:cs typeface="Calibri"/>
              </a:rPr>
              <a:t>ogiq</a:t>
            </a:r>
            <a:r>
              <a:rPr dirty="0" smtClean="0" baseline="2730" sz="3000" spc="4">
                <a:latin typeface="Calibri"/>
                <a:cs typeface="Calibri"/>
              </a:rPr>
              <a:t>u</a:t>
            </a:r>
            <a:r>
              <a:rPr dirty="0" smtClean="0" baseline="2730" sz="3000" spc="0">
                <a:latin typeface="Calibri"/>
                <a:cs typeface="Calibri"/>
              </a:rPr>
              <a:t>es</a:t>
            </a:r>
            <a:r>
              <a:rPr dirty="0" smtClean="0" baseline="2730" sz="3000" spc="-24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(san</a:t>
            </a:r>
            <a:r>
              <a:rPr dirty="0" smtClean="0" baseline="2730" sz="3000" spc="29">
                <a:latin typeface="Calibri"/>
                <a:cs typeface="Calibri"/>
              </a:rPr>
              <a:t>g</a:t>
            </a:r>
            <a:r>
              <a:rPr dirty="0" smtClean="0" baseline="2730" sz="3000" spc="0">
                <a:latin typeface="Calibri"/>
                <a:cs typeface="Calibri"/>
              </a:rPr>
              <a:t>,</a:t>
            </a:r>
            <a:r>
              <a:rPr dirty="0" smtClean="0" baseline="2730" sz="3000" spc="0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pH=7,</a:t>
            </a:r>
            <a:r>
              <a:rPr dirty="0" smtClean="0" baseline="2730" sz="3000" spc="19">
                <a:latin typeface="Calibri"/>
                <a:cs typeface="Calibri"/>
              </a:rPr>
              <a:t>4</a:t>
            </a:r>
            <a:r>
              <a:rPr dirty="0" smtClean="0" baseline="2730" sz="3000" spc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48639" y="2694178"/>
            <a:ext cx="1460858" cy="321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dirty="0" smtClean="0" baseline="9557" sz="3000" spc="-4">
                <a:latin typeface="Calibri"/>
                <a:cs typeface="Calibri"/>
              </a:rPr>
              <a:t>H</a:t>
            </a:r>
            <a:r>
              <a:rPr dirty="0" smtClean="0" baseline="-6301" sz="1950" spc="-4">
                <a:latin typeface="Calibri"/>
                <a:cs typeface="Calibri"/>
              </a:rPr>
              <a:t>2</a:t>
            </a:r>
            <a:r>
              <a:rPr dirty="0" smtClean="0" baseline="9557" sz="3000" spc="-9">
                <a:latin typeface="Calibri"/>
                <a:cs typeface="Calibri"/>
              </a:rPr>
              <a:t>C</a:t>
            </a:r>
            <a:r>
              <a:rPr dirty="0" smtClean="0" baseline="9557" sz="3000" spc="4">
                <a:latin typeface="Calibri"/>
                <a:cs typeface="Calibri"/>
              </a:rPr>
              <a:t>O</a:t>
            </a:r>
            <a:r>
              <a:rPr dirty="0" smtClean="0" baseline="-6301" sz="1950" spc="0">
                <a:latin typeface="Calibri"/>
                <a:cs typeface="Calibri"/>
              </a:rPr>
              <a:t>3</a:t>
            </a:r>
            <a:r>
              <a:rPr dirty="0" smtClean="0" baseline="-6301" sz="1950" spc="175">
                <a:latin typeface="Calibri"/>
                <a:cs typeface="Calibri"/>
              </a:rPr>
              <a:t> </a:t>
            </a:r>
            <a:r>
              <a:rPr dirty="0" smtClean="0" baseline="9557" sz="3000" spc="0">
                <a:latin typeface="Calibri"/>
                <a:cs typeface="Calibri"/>
              </a:rPr>
              <a:t>/</a:t>
            </a:r>
            <a:r>
              <a:rPr dirty="0" smtClean="0" baseline="9557" sz="3000" spc="0">
                <a:latin typeface="Calibri"/>
                <a:cs typeface="Calibri"/>
              </a:rPr>
              <a:t> </a:t>
            </a:r>
            <a:r>
              <a:rPr dirty="0" smtClean="0" baseline="9557" sz="3000" spc="0">
                <a:latin typeface="Calibri"/>
                <a:cs typeface="Calibri"/>
              </a:rPr>
              <a:t>H</a:t>
            </a:r>
            <a:r>
              <a:rPr dirty="0" smtClean="0" baseline="9557" sz="3000" spc="-14">
                <a:latin typeface="Calibri"/>
                <a:cs typeface="Calibri"/>
              </a:rPr>
              <a:t>C</a:t>
            </a:r>
            <a:r>
              <a:rPr dirty="0" smtClean="0" baseline="9557" sz="3000" spc="4">
                <a:latin typeface="Calibri"/>
                <a:cs typeface="Calibri"/>
              </a:rPr>
              <a:t>O</a:t>
            </a:r>
            <a:r>
              <a:rPr dirty="0" smtClean="0" baseline="-6301" sz="1950" spc="0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9083" y="3303778"/>
            <a:ext cx="459948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dirty="0" smtClean="0" baseline="2730" sz="3000" spc="0">
                <a:latin typeface="Calibri"/>
                <a:cs typeface="Calibri"/>
              </a:rPr>
              <a:t>-usa</a:t>
            </a:r>
            <a:r>
              <a:rPr dirty="0" smtClean="0" baseline="2730" sz="3000" spc="-9">
                <a:latin typeface="Calibri"/>
                <a:cs typeface="Calibri"/>
              </a:rPr>
              <a:t>g</a:t>
            </a:r>
            <a:r>
              <a:rPr dirty="0" smtClean="0" baseline="2730" sz="3000" spc="0">
                <a:latin typeface="Calibri"/>
                <a:cs typeface="Calibri"/>
              </a:rPr>
              <a:t>es</a:t>
            </a:r>
            <a:r>
              <a:rPr dirty="0" smtClean="0" baseline="2730" sz="3000" spc="0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anal</a:t>
            </a:r>
            <a:r>
              <a:rPr dirty="0" smtClean="0" baseline="2730" sz="3000" spc="9">
                <a:latin typeface="Calibri"/>
                <a:cs typeface="Calibri"/>
              </a:rPr>
              <a:t>y</a:t>
            </a:r>
            <a:r>
              <a:rPr dirty="0" smtClean="0" baseline="2730" sz="3000" spc="0">
                <a:latin typeface="Calibri"/>
                <a:cs typeface="Calibri"/>
              </a:rPr>
              <a:t>tiques</a:t>
            </a:r>
            <a:r>
              <a:rPr dirty="0" smtClean="0" baseline="2730" sz="3000" spc="-9">
                <a:latin typeface="Calibri"/>
                <a:cs typeface="Calibri"/>
              </a:rPr>
              <a:t> </a:t>
            </a:r>
            <a:r>
              <a:rPr dirty="0" smtClean="0" baseline="2730" sz="3000" spc="0">
                <a:latin typeface="Calibri"/>
                <a:cs typeface="Calibri"/>
              </a:rPr>
              <a:t>(solution</a:t>
            </a:r>
            <a:r>
              <a:rPr dirty="0" smtClean="0" baseline="2730" sz="3000" spc="0">
                <a:latin typeface="Calibri"/>
                <a:cs typeface="Calibri"/>
              </a:rPr>
              <a:t> </a:t>
            </a:r>
            <a:r>
              <a:rPr dirty="0" smtClean="0" baseline="2730" sz="3000" spc="4">
                <a:latin typeface="Calibri"/>
                <a:cs typeface="Calibri"/>
              </a:rPr>
              <a:t>d</a:t>
            </a:r>
            <a:r>
              <a:rPr dirty="0" smtClean="0" baseline="2730" sz="3000" spc="0">
                <a:latin typeface="Calibri"/>
                <a:cs typeface="Calibri"/>
              </a:rPr>
              <a:t>e</a:t>
            </a:r>
            <a:r>
              <a:rPr dirty="0" smtClean="0" baseline="2730" sz="3000" spc="-9">
                <a:latin typeface="Calibri"/>
                <a:cs typeface="Calibri"/>
              </a:rPr>
              <a:t> </a:t>
            </a:r>
            <a:r>
              <a:rPr dirty="0" smtClean="0" baseline="2730" sz="3000" spc="-25">
                <a:latin typeface="Calibri"/>
                <a:cs typeface="Calibri"/>
              </a:rPr>
              <a:t>r</a:t>
            </a:r>
            <a:r>
              <a:rPr dirty="0" smtClean="0" baseline="2730" sz="3000" spc="-14">
                <a:latin typeface="Calibri"/>
                <a:cs typeface="Calibri"/>
              </a:rPr>
              <a:t>é</a:t>
            </a:r>
            <a:r>
              <a:rPr dirty="0" smtClean="0" baseline="2730" sz="3000" spc="-50">
                <a:latin typeface="Calibri"/>
                <a:cs typeface="Calibri"/>
              </a:rPr>
              <a:t>f</a:t>
            </a:r>
            <a:r>
              <a:rPr dirty="0" smtClean="0" baseline="2730" sz="3000" spc="0">
                <a:latin typeface="Calibri"/>
                <a:cs typeface="Calibri"/>
              </a:rPr>
              <a:t>é</a:t>
            </a:r>
            <a:r>
              <a:rPr dirty="0" smtClean="0" baseline="2730" sz="3000" spc="-29">
                <a:latin typeface="Calibri"/>
                <a:cs typeface="Calibri"/>
              </a:rPr>
              <a:t>r</a:t>
            </a:r>
            <a:r>
              <a:rPr dirty="0" smtClean="0" baseline="2730" sz="3000" spc="0">
                <a:latin typeface="Calibri"/>
                <a:cs typeface="Calibri"/>
              </a:rPr>
              <a:t>en</a:t>
            </a:r>
            <a:r>
              <a:rPr dirty="0" smtClean="0" baseline="2730" sz="3000" spc="4">
                <a:latin typeface="Calibri"/>
                <a:cs typeface="Calibri"/>
              </a:rPr>
              <a:t>c</a:t>
            </a:r>
            <a:r>
              <a:rPr dirty="0" smtClean="0" baseline="2730" sz="3000" spc="0">
                <a:latin typeface="Calibri"/>
                <a:cs typeface="Calibri"/>
              </a:rPr>
              <a:t>es)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8231124" y="3796283"/>
            <a:ext cx="2375916" cy="719328"/>
          </a:xfrm>
          <a:custGeom>
            <a:avLst/>
            <a:gdLst/>
            <a:ahLst/>
            <a:cxnLst/>
            <a:rect l="l" t="t" r="r" b="b"/>
            <a:pathLst>
              <a:path w="2375916" h="719327">
                <a:moveTo>
                  <a:pt x="0" y="359664"/>
                </a:moveTo>
                <a:lnTo>
                  <a:pt x="3938" y="389160"/>
                </a:lnTo>
                <a:lnTo>
                  <a:pt x="15548" y="418001"/>
                </a:lnTo>
                <a:lnTo>
                  <a:pt x="60563" y="473342"/>
                </a:lnTo>
                <a:lnTo>
                  <a:pt x="93356" y="499657"/>
                </a:lnTo>
                <a:lnTo>
                  <a:pt x="132599" y="524946"/>
                </a:lnTo>
                <a:lnTo>
                  <a:pt x="177985" y="549115"/>
                </a:lnTo>
                <a:lnTo>
                  <a:pt x="229209" y="572073"/>
                </a:lnTo>
                <a:lnTo>
                  <a:pt x="285965" y="593725"/>
                </a:lnTo>
                <a:lnTo>
                  <a:pt x="347948" y="613981"/>
                </a:lnTo>
                <a:lnTo>
                  <a:pt x="414851" y="632747"/>
                </a:lnTo>
                <a:lnTo>
                  <a:pt x="486369" y="649931"/>
                </a:lnTo>
                <a:lnTo>
                  <a:pt x="562196" y="665439"/>
                </a:lnTo>
                <a:lnTo>
                  <a:pt x="642026" y="679181"/>
                </a:lnTo>
                <a:lnTo>
                  <a:pt x="725554" y="691062"/>
                </a:lnTo>
                <a:lnTo>
                  <a:pt x="812474" y="700991"/>
                </a:lnTo>
                <a:lnTo>
                  <a:pt x="902480" y="708874"/>
                </a:lnTo>
                <a:lnTo>
                  <a:pt x="995267" y="714620"/>
                </a:lnTo>
                <a:lnTo>
                  <a:pt x="1090528" y="718135"/>
                </a:lnTo>
                <a:lnTo>
                  <a:pt x="1187957" y="719328"/>
                </a:lnTo>
                <a:lnTo>
                  <a:pt x="1285387" y="718135"/>
                </a:lnTo>
                <a:lnTo>
                  <a:pt x="1380648" y="714620"/>
                </a:lnTo>
                <a:lnTo>
                  <a:pt x="1473435" y="708874"/>
                </a:lnTo>
                <a:lnTo>
                  <a:pt x="1563441" y="700991"/>
                </a:lnTo>
                <a:lnTo>
                  <a:pt x="1650361" y="691062"/>
                </a:lnTo>
                <a:lnTo>
                  <a:pt x="1733889" y="679181"/>
                </a:lnTo>
                <a:lnTo>
                  <a:pt x="1813719" y="665439"/>
                </a:lnTo>
                <a:lnTo>
                  <a:pt x="1889546" y="649931"/>
                </a:lnTo>
                <a:lnTo>
                  <a:pt x="1961064" y="632747"/>
                </a:lnTo>
                <a:lnTo>
                  <a:pt x="2027967" y="613981"/>
                </a:lnTo>
                <a:lnTo>
                  <a:pt x="2089950" y="593725"/>
                </a:lnTo>
                <a:lnTo>
                  <a:pt x="2146706" y="572073"/>
                </a:lnTo>
                <a:lnTo>
                  <a:pt x="2197930" y="549115"/>
                </a:lnTo>
                <a:lnTo>
                  <a:pt x="2243316" y="524946"/>
                </a:lnTo>
                <a:lnTo>
                  <a:pt x="2282559" y="499657"/>
                </a:lnTo>
                <a:lnTo>
                  <a:pt x="2315352" y="473342"/>
                </a:lnTo>
                <a:lnTo>
                  <a:pt x="2360367" y="418001"/>
                </a:lnTo>
                <a:lnTo>
                  <a:pt x="2375916" y="359664"/>
                </a:lnTo>
                <a:lnTo>
                  <a:pt x="2371977" y="330167"/>
                </a:lnTo>
                <a:lnTo>
                  <a:pt x="2341390" y="273235"/>
                </a:lnTo>
                <a:lnTo>
                  <a:pt x="2282559" y="219670"/>
                </a:lnTo>
                <a:lnTo>
                  <a:pt x="2243316" y="194381"/>
                </a:lnTo>
                <a:lnTo>
                  <a:pt x="2197930" y="170212"/>
                </a:lnTo>
                <a:lnTo>
                  <a:pt x="2146706" y="147254"/>
                </a:lnTo>
                <a:lnTo>
                  <a:pt x="2089950" y="125602"/>
                </a:lnTo>
                <a:lnTo>
                  <a:pt x="2027967" y="105346"/>
                </a:lnTo>
                <a:lnTo>
                  <a:pt x="1961064" y="86580"/>
                </a:lnTo>
                <a:lnTo>
                  <a:pt x="1889546" y="69396"/>
                </a:lnTo>
                <a:lnTo>
                  <a:pt x="1813719" y="53888"/>
                </a:lnTo>
                <a:lnTo>
                  <a:pt x="1733889" y="40146"/>
                </a:lnTo>
                <a:lnTo>
                  <a:pt x="1650361" y="28265"/>
                </a:lnTo>
                <a:lnTo>
                  <a:pt x="1563441" y="18336"/>
                </a:lnTo>
                <a:lnTo>
                  <a:pt x="1473435" y="10453"/>
                </a:lnTo>
                <a:lnTo>
                  <a:pt x="1380648" y="4707"/>
                </a:lnTo>
                <a:lnTo>
                  <a:pt x="1285387" y="1192"/>
                </a:lnTo>
                <a:lnTo>
                  <a:pt x="1187957" y="0"/>
                </a:lnTo>
                <a:lnTo>
                  <a:pt x="1090528" y="1192"/>
                </a:lnTo>
                <a:lnTo>
                  <a:pt x="995267" y="4707"/>
                </a:lnTo>
                <a:lnTo>
                  <a:pt x="902480" y="10453"/>
                </a:lnTo>
                <a:lnTo>
                  <a:pt x="812474" y="18336"/>
                </a:lnTo>
                <a:lnTo>
                  <a:pt x="725554" y="28265"/>
                </a:lnTo>
                <a:lnTo>
                  <a:pt x="642026" y="40146"/>
                </a:lnTo>
                <a:lnTo>
                  <a:pt x="562196" y="53888"/>
                </a:lnTo>
                <a:lnTo>
                  <a:pt x="486369" y="69396"/>
                </a:lnTo>
                <a:lnTo>
                  <a:pt x="414851" y="86580"/>
                </a:lnTo>
                <a:lnTo>
                  <a:pt x="347948" y="105346"/>
                </a:lnTo>
                <a:lnTo>
                  <a:pt x="285965" y="125602"/>
                </a:lnTo>
                <a:lnTo>
                  <a:pt x="229209" y="147254"/>
                </a:lnTo>
                <a:lnTo>
                  <a:pt x="177985" y="170212"/>
                </a:lnTo>
                <a:lnTo>
                  <a:pt x="132599" y="194381"/>
                </a:lnTo>
                <a:lnTo>
                  <a:pt x="93356" y="219670"/>
                </a:lnTo>
                <a:lnTo>
                  <a:pt x="60563" y="245985"/>
                </a:lnTo>
                <a:lnTo>
                  <a:pt x="15548" y="301326"/>
                </a:lnTo>
                <a:lnTo>
                  <a:pt x="3938" y="330167"/>
                </a:lnTo>
                <a:lnTo>
                  <a:pt x="0" y="35966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8231124" y="3796283"/>
            <a:ext cx="2375916" cy="719328"/>
          </a:xfrm>
          <a:custGeom>
            <a:avLst/>
            <a:gdLst/>
            <a:ahLst/>
            <a:cxnLst/>
            <a:rect l="l" t="t" r="r" b="b"/>
            <a:pathLst>
              <a:path w="2375916" h="719327">
                <a:moveTo>
                  <a:pt x="0" y="359664"/>
                </a:moveTo>
                <a:lnTo>
                  <a:pt x="15548" y="301326"/>
                </a:lnTo>
                <a:lnTo>
                  <a:pt x="60563" y="245985"/>
                </a:lnTo>
                <a:lnTo>
                  <a:pt x="93356" y="219670"/>
                </a:lnTo>
                <a:lnTo>
                  <a:pt x="132599" y="194381"/>
                </a:lnTo>
                <a:lnTo>
                  <a:pt x="177985" y="170212"/>
                </a:lnTo>
                <a:lnTo>
                  <a:pt x="229209" y="147254"/>
                </a:lnTo>
                <a:lnTo>
                  <a:pt x="285965" y="125602"/>
                </a:lnTo>
                <a:lnTo>
                  <a:pt x="347948" y="105346"/>
                </a:lnTo>
                <a:lnTo>
                  <a:pt x="414851" y="86580"/>
                </a:lnTo>
                <a:lnTo>
                  <a:pt x="486369" y="69396"/>
                </a:lnTo>
                <a:lnTo>
                  <a:pt x="562196" y="53888"/>
                </a:lnTo>
                <a:lnTo>
                  <a:pt x="642026" y="40146"/>
                </a:lnTo>
                <a:lnTo>
                  <a:pt x="725554" y="28265"/>
                </a:lnTo>
                <a:lnTo>
                  <a:pt x="812474" y="18336"/>
                </a:lnTo>
                <a:lnTo>
                  <a:pt x="902480" y="10453"/>
                </a:lnTo>
                <a:lnTo>
                  <a:pt x="995267" y="4707"/>
                </a:lnTo>
                <a:lnTo>
                  <a:pt x="1090528" y="1192"/>
                </a:lnTo>
                <a:lnTo>
                  <a:pt x="1187957" y="0"/>
                </a:lnTo>
                <a:lnTo>
                  <a:pt x="1285387" y="1192"/>
                </a:lnTo>
                <a:lnTo>
                  <a:pt x="1380648" y="4707"/>
                </a:lnTo>
                <a:lnTo>
                  <a:pt x="1473435" y="10453"/>
                </a:lnTo>
                <a:lnTo>
                  <a:pt x="1563441" y="18336"/>
                </a:lnTo>
                <a:lnTo>
                  <a:pt x="1650361" y="28265"/>
                </a:lnTo>
                <a:lnTo>
                  <a:pt x="1733889" y="40146"/>
                </a:lnTo>
                <a:lnTo>
                  <a:pt x="1813719" y="53888"/>
                </a:lnTo>
                <a:lnTo>
                  <a:pt x="1889546" y="69396"/>
                </a:lnTo>
                <a:lnTo>
                  <a:pt x="1961064" y="86580"/>
                </a:lnTo>
                <a:lnTo>
                  <a:pt x="2027967" y="105346"/>
                </a:lnTo>
                <a:lnTo>
                  <a:pt x="2089950" y="125602"/>
                </a:lnTo>
                <a:lnTo>
                  <a:pt x="2146706" y="147254"/>
                </a:lnTo>
                <a:lnTo>
                  <a:pt x="2197930" y="170212"/>
                </a:lnTo>
                <a:lnTo>
                  <a:pt x="2243316" y="194381"/>
                </a:lnTo>
                <a:lnTo>
                  <a:pt x="2282559" y="219670"/>
                </a:lnTo>
                <a:lnTo>
                  <a:pt x="2315352" y="245985"/>
                </a:lnTo>
                <a:lnTo>
                  <a:pt x="2360367" y="301326"/>
                </a:lnTo>
                <a:lnTo>
                  <a:pt x="2375916" y="359664"/>
                </a:lnTo>
                <a:lnTo>
                  <a:pt x="2371977" y="389160"/>
                </a:lnTo>
                <a:lnTo>
                  <a:pt x="2341390" y="446092"/>
                </a:lnTo>
                <a:lnTo>
                  <a:pt x="2282559" y="499657"/>
                </a:lnTo>
                <a:lnTo>
                  <a:pt x="2243316" y="524946"/>
                </a:lnTo>
                <a:lnTo>
                  <a:pt x="2197930" y="549115"/>
                </a:lnTo>
                <a:lnTo>
                  <a:pt x="2146706" y="572073"/>
                </a:lnTo>
                <a:lnTo>
                  <a:pt x="2089950" y="593725"/>
                </a:lnTo>
                <a:lnTo>
                  <a:pt x="2027967" y="613981"/>
                </a:lnTo>
                <a:lnTo>
                  <a:pt x="1961064" y="632747"/>
                </a:lnTo>
                <a:lnTo>
                  <a:pt x="1889546" y="649931"/>
                </a:lnTo>
                <a:lnTo>
                  <a:pt x="1813719" y="665439"/>
                </a:lnTo>
                <a:lnTo>
                  <a:pt x="1733889" y="679181"/>
                </a:lnTo>
                <a:lnTo>
                  <a:pt x="1650361" y="691062"/>
                </a:lnTo>
                <a:lnTo>
                  <a:pt x="1563441" y="700991"/>
                </a:lnTo>
                <a:lnTo>
                  <a:pt x="1473435" y="708874"/>
                </a:lnTo>
                <a:lnTo>
                  <a:pt x="1380648" y="714620"/>
                </a:lnTo>
                <a:lnTo>
                  <a:pt x="1285387" y="718135"/>
                </a:lnTo>
                <a:lnTo>
                  <a:pt x="1187957" y="719328"/>
                </a:lnTo>
                <a:lnTo>
                  <a:pt x="1090528" y="718135"/>
                </a:lnTo>
                <a:lnTo>
                  <a:pt x="995267" y="714620"/>
                </a:lnTo>
                <a:lnTo>
                  <a:pt x="902480" y="708874"/>
                </a:lnTo>
                <a:lnTo>
                  <a:pt x="812474" y="700991"/>
                </a:lnTo>
                <a:lnTo>
                  <a:pt x="725554" y="691062"/>
                </a:lnTo>
                <a:lnTo>
                  <a:pt x="642026" y="679181"/>
                </a:lnTo>
                <a:lnTo>
                  <a:pt x="562196" y="665439"/>
                </a:lnTo>
                <a:lnTo>
                  <a:pt x="486369" y="649931"/>
                </a:lnTo>
                <a:lnTo>
                  <a:pt x="414851" y="632747"/>
                </a:lnTo>
                <a:lnTo>
                  <a:pt x="347948" y="613981"/>
                </a:lnTo>
                <a:lnTo>
                  <a:pt x="285965" y="593725"/>
                </a:lnTo>
                <a:lnTo>
                  <a:pt x="229209" y="572073"/>
                </a:lnTo>
                <a:lnTo>
                  <a:pt x="177985" y="549115"/>
                </a:lnTo>
                <a:lnTo>
                  <a:pt x="132599" y="524946"/>
                </a:lnTo>
                <a:lnTo>
                  <a:pt x="93356" y="499657"/>
                </a:lnTo>
                <a:lnTo>
                  <a:pt x="60563" y="473342"/>
                </a:lnTo>
                <a:lnTo>
                  <a:pt x="15548" y="418001"/>
                </a:lnTo>
                <a:lnTo>
                  <a:pt x="0" y="35966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28547" y="297797"/>
            <a:ext cx="6239217" cy="1638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47669">
              <a:lnSpc>
                <a:spcPts val="2650"/>
              </a:lnSpc>
              <a:spcBef>
                <a:spcPts val="132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r>
              <a:rPr dirty="0" smtClean="0" baseline="1044" sz="3600" spc="-44" b="1">
                <a:solidFill>
                  <a:srgbClr val="C00000"/>
                </a:solidFill>
                <a:latin typeface="Segoe UI"/>
                <a:cs typeface="Segoe UI"/>
              </a:rPr>
              <a:t>x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emples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d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mélanges</a:t>
            </a:r>
            <a:endParaRPr sz="2400">
              <a:latin typeface="Segoe UI"/>
              <a:cs typeface="Segoe UI"/>
            </a:endParaRPr>
          </a:p>
          <a:p>
            <a:pPr marL="12700" marR="46394">
              <a:lnSpc>
                <a:spcPts val="1689"/>
              </a:lnSpc>
              <a:spcBef>
                <a:spcPts val="1534"/>
              </a:spcBef>
            </a:pPr>
            <a:r>
              <a:rPr dirty="0" smtClean="0" sz="1600" spc="4">
                <a:latin typeface="Arial"/>
                <a:cs typeface="Arial"/>
              </a:rPr>
              <a:t>•</a:t>
            </a:r>
            <a:r>
              <a:rPr dirty="0" smtClean="0" sz="1600" spc="0">
                <a:latin typeface="Arial"/>
                <a:cs typeface="Arial"/>
              </a:rPr>
              <a:t>Mé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ange</a:t>
            </a:r>
            <a:r>
              <a:rPr dirty="0" smtClean="0" sz="1600" spc="-6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9">
                <a:latin typeface="Arial"/>
                <a:cs typeface="Arial"/>
              </a:rPr>
              <a:t>’</a:t>
            </a:r>
            <a:r>
              <a:rPr dirty="0" smtClean="0" sz="1600" spc="0">
                <a:latin typeface="Arial"/>
                <a:cs typeface="Arial"/>
              </a:rPr>
              <a:t>af</a:t>
            </a:r>
            <a:r>
              <a:rPr dirty="0" smtClean="0" sz="1600" spc="-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et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-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4">
                <a:latin typeface="Arial"/>
                <a:cs typeface="Arial"/>
              </a:rPr>
              <a:t>j</a:t>
            </a:r>
            <a:r>
              <a:rPr dirty="0" smtClean="0" sz="1600" spc="0">
                <a:latin typeface="Arial"/>
                <a:cs typeface="Arial"/>
              </a:rPr>
              <a:t>uguée</a:t>
            </a:r>
            <a:r>
              <a:rPr dirty="0" smtClean="0" sz="1600" spc="-7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</a:t>
            </a:r>
            <a:r>
              <a:rPr dirty="0" smtClean="0" sz="1600" spc="-1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mê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entrati</a:t>
            </a:r>
            <a:r>
              <a:rPr dirty="0" smtClean="0" sz="1600" spc="4">
                <a:latin typeface="Arial"/>
                <a:cs typeface="Arial"/>
              </a:rPr>
              <a:t>o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-6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: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1M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CH</a:t>
            </a:r>
            <a:r>
              <a:rPr dirty="0" smtClean="0" baseline="-24846" sz="1575" spc="-4">
                <a:latin typeface="Arial"/>
                <a:cs typeface="Arial"/>
              </a:rPr>
              <a:t>3</a:t>
            </a:r>
            <a:r>
              <a:rPr dirty="0" smtClean="0" sz="1600" spc="0">
                <a:latin typeface="Arial"/>
                <a:cs typeface="Arial"/>
              </a:rPr>
              <a:t>C</a:t>
            </a:r>
            <a:r>
              <a:rPr dirty="0" smtClean="0" sz="1600" spc="-4">
                <a:latin typeface="Arial"/>
                <a:cs typeface="Arial"/>
              </a:rPr>
              <a:t>O</a:t>
            </a:r>
            <a:r>
              <a:rPr dirty="0" smtClean="0" sz="1600" spc="-4">
                <a:latin typeface="Arial"/>
                <a:cs typeface="Arial"/>
              </a:rPr>
              <a:t>O</a:t>
            </a:r>
            <a:r>
              <a:rPr dirty="0" smtClean="0" sz="1600" spc="0">
                <a:latin typeface="Arial"/>
                <a:cs typeface="Arial"/>
              </a:rPr>
              <a:t>H</a:t>
            </a:r>
            <a:r>
              <a:rPr dirty="0" smtClean="0" sz="1600" spc="-4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et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H</a:t>
            </a:r>
            <a:r>
              <a:rPr dirty="0" smtClean="0" baseline="-24846" sz="1575" spc="-4">
                <a:latin typeface="Arial"/>
                <a:cs typeface="Arial"/>
              </a:rPr>
              <a:t>3</a:t>
            </a:r>
            <a:r>
              <a:rPr dirty="0" smtClean="0" sz="1600" spc="0">
                <a:latin typeface="Arial"/>
                <a:cs typeface="Arial"/>
              </a:rPr>
              <a:t>C</a:t>
            </a:r>
            <a:r>
              <a:rPr dirty="0" smtClean="0" sz="1600" spc="-4">
                <a:latin typeface="Arial"/>
                <a:cs typeface="Arial"/>
              </a:rPr>
              <a:t>O</a:t>
            </a:r>
            <a:r>
              <a:rPr dirty="0" smtClean="0" sz="1600" spc="-4">
                <a:latin typeface="Arial"/>
                <a:cs typeface="Arial"/>
              </a:rPr>
              <a:t>O</a:t>
            </a:r>
            <a:r>
              <a:rPr dirty="0" smtClean="0" sz="1600" spc="0">
                <a:latin typeface="Arial"/>
                <a:cs typeface="Arial"/>
              </a:rPr>
              <a:t>Na</a:t>
            </a:r>
            <a:r>
              <a:rPr dirty="0" smtClean="0" sz="1600" spc="-4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pH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4,75</a:t>
            </a:r>
            <a:endParaRPr sz="1600">
              <a:latin typeface="Arial"/>
              <a:cs typeface="Arial"/>
            </a:endParaRPr>
          </a:p>
          <a:p>
            <a:pPr marL="12700" marR="45720">
              <a:lnSpc>
                <a:spcPts val="1490"/>
              </a:lnSpc>
              <a:spcBef>
                <a:spcPts val="620"/>
              </a:spcBef>
            </a:pPr>
            <a:r>
              <a:rPr dirty="0" smtClean="0" baseline="1811" sz="2400" spc="-4">
                <a:latin typeface="Arial"/>
                <a:cs typeface="Arial"/>
              </a:rPr>
              <a:t>O</a:t>
            </a:r>
            <a:r>
              <a:rPr dirty="0" smtClean="0" baseline="1811" sz="2400" spc="0">
                <a:latin typeface="Arial"/>
                <a:cs typeface="Arial"/>
              </a:rPr>
              <a:t>n</a:t>
            </a:r>
            <a:r>
              <a:rPr dirty="0" smtClean="0" baseline="1811" sz="2400" spc="3">
                <a:latin typeface="Arial"/>
                <a:cs typeface="Arial"/>
              </a:rPr>
              <a:t> </a:t>
            </a:r>
            <a:r>
              <a:rPr dirty="0" smtClean="0" baseline="1811" sz="2400" spc="0">
                <a:latin typeface="Arial"/>
                <a:cs typeface="Arial"/>
              </a:rPr>
              <a:t>a</a:t>
            </a:r>
            <a:r>
              <a:rPr dirty="0" smtClean="0" baseline="1811" sz="2400" spc="-8">
                <a:latin typeface="Arial"/>
                <a:cs typeface="Arial"/>
              </a:rPr>
              <a:t> </a:t>
            </a:r>
            <a:r>
              <a:rPr dirty="0" smtClean="0" baseline="1811" sz="2400" spc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4108367" marR="45720">
              <a:lnSpc>
                <a:spcPct val="100000"/>
              </a:lnSpc>
              <a:spcBef>
                <a:spcPts val="443"/>
              </a:spcBef>
            </a:pPr>
            <a:r>
              <a:rPr dirty="0" smtClean="0" baseline="14908" sz="2625" i="1" u="sng">
                <a:latin typeface="Times New Roman"/>
                <a:cs typeface="Times New Roman"/>
              </a:rPr>
              <a:t>C</a:t>
            </a:r>
            <a:r>
              <a:rPr dirty="0" smtClean="0" baseline="14908" sz="2625" spc="-329" i="1" u="sng">
                <a:latin typeface="Times New Roman"/>
                <a:cs typeface="Times New Roman"/>
              </a:rPr>
              <a:t> </a:t>
            </a:r>
            <a:r>
              <a:rPr dirty="0" smtClean="0" sz="1000" spc="-39" i="1" u="sng">
                <a:latin typeface="Times New Roman"/>
                <a:cs typeface="Times New Roman"/>
              </a:rPr>
              <a:t>B</a:t>
            </a:r>
            <a:r>
              <a:rPr dirty="0" smtClean="0" sz="1000" spc="25" i="1" u="sng">
                <a:latin typeface="Times New Roman"/>
                <a:cs typeface="Times New Roman"/>
              </a:rPr>
              <a:t>a</a:t>
            </a:r>
            <a:r>
              <a:rPr dirty="0" smtClean="0" sz="1000" spc="9" i="1" u="sng">
                <a:latin typeface="Times New Roman"/>
                <a:cs typeface="Times New Roman"/>
              </a:rPr>
              <a:t>s</a:t>
            </a:r>
            <a:r>
              <a:rPr dirty="0" smtClean="0" sz="1000" spc="0" i="1" u="sng">
                <a:latin typeface="Times New Roman"/>
                <a:cs typeface="Times New Roman"/>
              </a:rPr>
              <a:t>e</a:t>
            </a:r>
            <a:r>
              <a:rPr dirty="0" smtClean="0" sz="1000" spc="0" i="1" u="sng">
                <a:latin typeface="Times New Roman"/>
                <a:cs typeface="Times New Roman"/>
              </a:rPr>
              <a:t> </a:t>
            </a:r>
            <a:r>
              <a:rPr dirty="0" smtClean="0" sz="1000" spc="-100" i="1" u="sng"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80656" y="297797"/>
            <a:ext cx="139365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-169" b="1">
                <a:solidFill>
                  <a:srgbClr val="C00000"/>
                </a:solidFill>
                <a:latin typeface="Segoe UI"/>
                <a:cs typeface="Segoe UI"/>
              </a:rPr>
              <a:t>T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AMP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O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N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42109" y="1794849"/>
            <a:ext cx="1480202" cy="25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20"/>
              </a:lnSpc>
              <a:spcBef>
                <a:spcPts val="96"/>
              </a:spcBef>
            </a:pPr>
            <a:r>
              <a:rPr dirty="0" smtClean="0" sz="1750" spc="4" i="1">
                <a:latin typeface="Times New Roman"/>
                <a:cs typeface="Times New Roman"/>
              </a:rPr>
              <a:t>p</a:t>
            </a:r>
            <a:r>
              <a:rPr dirty="0" smtClean="0" sz="1750" spc="0" i="1">
                <a:latin typeface="Times New Roman"/>
                <a:cs typeface="Times New Roman"/>
              </a:rPr>
              <a:t>H</a:t>
            </a:r>
            <a:r>
              <a:rPr dirty="0" smtClean="0" sz="1750" spc="188" i="1">
                <a:latin typeface="Times New Roman"/>
                <a:cs typeface="Times New Roman"/>
              </a:rPr>
              <a:t> </a:t>
            </a:r>
            <a:r>
              <a:rPr dirty="0" smtClean="0" sz="1750" spc="0">
                <a:latin typeface="Symbol"/>
                <a:cs typeface="Symbol"/>
              </a:rPr>
              <a:t></a:t>
            </a:r>
            <a:r>
              <a:rPr dirty="0" smtClean="0" sz="1750" spc="232">
                <a:latin typeface="Times New Roman"/>
                <a:cs typeface="Times New Roman"/>
              </a:rPr>
              <a:t> </a:t>
            </a:r>
            <a:r>
              <a:rPr dirty="0" smtClean="0" sz="1750" spc="4" i="1">
                <a:latin typeface="Times New Roman"/>
                <a:cs typeface="Times New Roman"/>
              </a:rPr>
              <a:t>p</a:t>
            </a:r>
            <a:r>
              <a:rPr dirty="0" smtClean="0" sz="1750" spc="0" i="1">
                <a:latin typeface="Times New Roman"/>
                <a:cs typeface="Times New Roman"/>
              </a:rPr>
              <a:t>K</a:t>
            </a:r>
            <a:r>
              <a:rPr dirty="0" smtClean="0" sz="1750" spc="0" i="1">
                <a:latin typeface="Times New Roman"/>
                <a:cs typeface="Times New Roman"/>
              </a:rPr>
              <a:t> </a:t>
            </a:r>
            <a:r>
              <a:rPr dirty="0" smtClean="0" sz="1750" spc="367" i="1">
                <a:latin typeface="Times New Roman"/>
                <a:cs typeface="Times New Roman"/>
              </a:rPr>
              <a:t> </a:t>
            </a:r>
            <a:r>
              <a:rPr dirty="0" smtClean="0" sz="1750" spc="0">
                <a:latin typeface="Symbol"/>
                <a:cs typeface="Symbol"/>
              </a:rPr>
              <a:t></a:t>
            </a:r>
            <a:r>
              <a:rPr dirty="0" smtClean="0" sz="1750" spc="-100">
                <a:latin typeface="Times New Roman"/>
                <a:cs typeface="Times New Roman"/>
              </a:rPr>
              <a:t> </a:t>
            </a:r>
            <a:r>
              <a:rPr dirty="0" smtClean="0" sz="1750" spc="-75">
                <a:latin typeface="Times New Roman"/>
                <a:cs typeface="Times New Roman"/>
              </a:rPr>
              <a:t>l</a:t>
            </a:r>
            <a:r>
              <a:rPr dirty="0" smtClean="0" sz="1750" spc="9">
                <a:latin typeface="Times New Roman"/>
                <a:cs typeface="Times New Roman"/>
              </a:rPr>
              <a:t>o</a:t>
            </a:r>
            <a:r>
              <a:rPr dirty="0" smtClean="0" sz="1750" spc="0">
                <a:latin typeface="Times New Roman"/>
                <a:cs typeface="Times New Roman"/>
              </a:rPr>
              <a:t>g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1896" y="1928498"/>
            <a:ext cx="109677" cy="155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0"/>
              </a:lnSpc>
              <a:spcBef>
                <a:spcPts val="57"/>
              </a:spcBef>
            </a:pPr>
            <a:r>
              <a:rPr dirty="0" smtClean="0" sz="1000" spc="0" i="1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11519" y="1972260"/>
            <a:ext cx="206832" cy="247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89"/>
              </a:lnSpc>
              <a:spcBef>
                <a:spcPts val="94"/>
              </a:spcBef>
            </a:pPr>
            <a:r>
              <a:rPr dirty="0" smtClean="0" sz="1750" spc="0" i="1">
                <a:latin typeface="Times New Roman"/>
                <a:cs typeface="Times New Roman"/>
              </a:rPr>
              <a:t>C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9583" y="2101923"/>
            <a:ext cx="326245" cy="155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0"/>
              </a:lnSpc>
              <a:spcBef>
                <a:spcPts val="57"/>
              </a:spcBef>
            </a:pPr>
            <a:r>
              <a:rPr dirty="0" smtClean="0" sz="1000" spc="15" i="1">
                <a:latin typeface="Times New Roman"/>
                <a:cs typeface="Times New Roman"/>
              </a:rPr>
              <a:t>a</a:t>
            </a:r>
            <a:r>
              <a:rPr dirty="0" smtClean="0" sz="1000" spc="-35" i="1">
                <a:latin typeface="Times New Roman"/>
                <a:cs typeface="Times New Roman"/>
              </a:rPr>
              <a:t>c</a:t>
            </a:r>
            <a:r>
              <a:rPr dirty="0" smtClean="0" sz="1000" spc="10" i="1">
                <a:latin typeface="Times New Roman"/>
                <a:cs typeface="Times New Roman"/>
              </a:rPr>
              <a:t>i</a:t>
            </a:r>
            <a:r>
              <a:rPr dirty="0" smtClean="0" sz="1000" spc="15" i="1">
                <a:latin typeface="Times New Roman"/>
                <a:cs typeface="Times New Roman"/>
              </a:rPr>
              <a:t>d</a:t>
            </a:r>
            <a:r>
              <a:rPr dirty="0" smtClean="0" sz="1000" spc="0" i="1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57602" y="2530568"/>
            <a:ext cx="828060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pH=</a:t>
            </a:r>
            <a:r>
              <a:rPr dirty="0" smtClean="0" sz="1600" spc="4">
                <a:latin typeface="Arial"/>
                <a:cs typeface="Arial"/>
              </a:rPr>
              <a:t>4</a:t>
            </a:r>
            <a:r>
              <a:rPr dirty="0" smtClean="0" sz="1600" spc="0">
                <a:latin typeface="Arial"/>
                <a:cs typeface="Arial"/>
              </a:rPr>
              <a:t>,75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9528" y="3018248"/>
            <a:ext cx="4358797" cy="47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•</a:t>
            </a:r>
            <a:r>
              <a:rPr dirty="0" smtClean="0" sz="1600" spc="-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add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6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0,1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mo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HCl</a:t>
            </a:r>
            <a:endParaRPr sz="1600">
              <a:latin typeface="Arial"/>
              <a:cs typeface="Arial"/>
            </a:endParaRPr>
          </a:p>
          <a:p>
            <a:pPr marL="1573530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pH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pKa</a:t>
            </a:r>
            <a:r>
              <a:rPr dirty="0" smtClean="0" sz="1600" spc="-2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+</a:t>
            </a:r>
            <a:r>
              <a:rPr dirty="0" smtClean="0" sz="1600" spc="-9">
                <a:latin typeface="Arial"/>
                <a:cs typeface="Arial"/>
              </a:rPr>
              <a:t> 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og(0,9/1,1)</a:t>
            </a:r>
            <a:r>
              <a:rPr dirty="0" smtClean="0" sz="1600" spc="-5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4,66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9528" y="3750149"/>
            <a:ext cx="4358797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•</a:t>
            </a:r>
            <a:r>
              <a:rPr dirty="0" smtClean="0" sz="1600" spc="-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add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on</a:t>
            </a:r>
            <a:r>
              <a:rPr dirty="0" smtClean="0" sz="1600" spc="-6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0,1</a:t>
            </a:r>
            <a:r>
              <a:rPr dirty="0" smtClean="0" sz="1600" spc="-7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mo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de</a:t>
            </a:r>
            <a:r>
              <a:rPr dirty="0" smtClean="0" sz="1600" spc="-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Na</a:t>
            </a:r>
            <a:r>
              <a:rPr dirty="0" smtClean="0" sz="1600" spc="-4">
                <a:latin typeface="Arial"/>
                <a:cs typeface="Arial"/>
              </a:rPr>
              <a:t>O</a:t>
            </a:r>
            <a:r>
              <a:rPr dirty="0" smtClean="0" sz="1600" spc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  <a:p>
            <a:pPr marL="1573530">
              <a:lnSpc>
                <a:spcPct val="95825"/>
              </a:lnSpc>
            </a:pPr>
            <a:r>
              <a:rPr dirty="0" smtClean="0" sz="1600" spc="0">
                <a:latin typeface="Arial"/>
                <a:cs typeface="Arial"/>
              </a:rPr>
              <a:t>pH</a:t>
            </a:r>
            <a:r>
              <a:rPr dirty="0" smtClean="0" sz="1600" spc="-2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pKa</a:t>
            </a:r>
            <a:r>
              <a:rPr dirty="0" smtClean="0" sz="1600" spc="-2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+</a:t>
            </a:r>
            <a:r>
              <a:rPr dirty="0" smtClean="0" sz="1600" spc="-9">
                <a:latin typeface="Arial"/>
                <a:cs typeface="Arial"/>
              </a:rPr>
              <a:t> 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og(1,1/0,9)</a:t>
            </a:r>
            <a:r>
              <a:rPr dirty="0" smtClean="0" sz="1600" spc="-5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4,84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50046" y="4048887"/>
            <a:ext cx="137359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6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-44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44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dirty="0" smtClean="0" baseline="3034" sz="2700" spc="-4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9528" y="4481669"/>
            <a:ext cx="7677565" cy="47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1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pH</a:t>
            </a:r>
            <a:r>
              <a:rPr dirty="0" smtClean="0" sz="16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ne</a:t>
            </a:r>
            <a:r>
              <a:rPr dirty="0" smtClean="0" sz="1600" spc="-1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arie</a:t>
            </a:r>
            <a:r>
              <a:rPr dirty="0" smtClean="0" sz="1600" spc="-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1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mtClean="0" sz="1600" spc="-1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0,09</a:t>
            </a:r>
            <a:r>
              <a:rPr dirty="0" smtClean="0" sz="1600" spc="-1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un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9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ors</a:t>
            </a:r>
            <a:r>
              <a:rPr dirty="0" smtClean="0" sz="1600" spc="-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que</a:t>
            </a:r>
            <a:r>
              <a:rPr dirty="0" smtClean="0" sz="1600" spc="-2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-1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mê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add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mtClean="0" sz="1600" spc="-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mtClean="0" sz="1600" spc="-1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0,1</a:t>
            </a:r>
            <a:r>
              <a:rPr dirty="0" smtClean="0" sz="1600" spc="-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mol</a:t>
            </a:r>
            <a:r>
              <a:rPr dirty="0" smtClean="0" sz="16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mtClean="0" sz="1600" spc="-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HCl</a:t>
            </a:r>
            <a:r>
              <a:rPr dirty="0" smtClean="0" sz="1600" spc="-2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pur</a:t>
            </a:r>
            <a:r>
              <a:rPr dirty="0" smtClean="0" sz="1600" spc="-1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à</a:t>
            </a:r>
            <a:r>
              <a:rPr dirty="0" smtClean="0" sz="1600" spc="-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un</a:t>
            </a:r>
            <a:r>
              <a:rPr dirty="0" smtClean="0" sz="1600" spc="-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tre</a:t>
            </a:r>
            <a:r>
              <a:rPr dirty="0" smtClean="0" sz="16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d’e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1600" spc="-4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pure</a:t>
            </a:r>
            <a:r>
              <a:rPr dirty="0" smtClean="0" sz="1600" spc="-1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provo</a:t>
            </a: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ue</a:t>
            </a:r>
            <a:r>
              <a:rPr dirty="0" smtClean="0" sz="1600" spc="-6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une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29461" y="4725509"/>
            <a:ext cx="199799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hute</a:t>
            </a:r>
            <a:r>
              <a:rPr dirty="0" smtClean="0" sz="1600" spc="-3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mtClean="0" sz="1600" spc="-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pH</a:t>
            </a:r>
            <a:r>
              <a:rPr dirty="0" smtClean="0" sz="16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mtClean="0" sz="1600" spc="-17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dirty="0" smtClean="0" sz="16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à</a:t>
            </a:r>
            <a:r>
              <a:rPr dirty="0" smtClean="0" sz="1600" spc="-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</a:rPr>
              <a:t>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350175" y="1758386"/>
            <a:ext cx="5130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981200" y="2026919"/>
            <a:ext cx="5324856" cy="4314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692140" y="4137660"/>
            <a:ext cx="3049523" cy="381000"/>
          </a:xfrm>
          <a:custGeom>
            <a:avLst/>
            <a:gdLst/>
            <a:ahLst/>
            <a:cxnLst/>
            <a:rect l="l" t="t" r="r" b="b"/>
            <a:pathLst>
              <a:path w="3049523" h="381000">
                <a:moveTo>
                  <a:pt x="0" y="381000"/>
                </a:moveTo>
                <a:lnTo>
                  <a:pt x="3049523" y="381000"/>
                </a:lnTo>
                <a:lnTo>
                  <a:pt x="3049523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752564" y="1306508"/>
            <a:ext cx="106831" cy="27851"/>
          </a:xfrm>
          <a:custGeom>
            <a:avLst/>
            <a:gdLst/>
            <a:ahLst/>
            <a:cxnLst/>
            <a:rect l="l" t="t" r="r" b="b"/>
            <a:pathLst>
              <a:path w="106831" h="27851">
                <a:moveTo>
                  <a:pt x="106831" y="27851"/>
                </a:moveTo>
                <a:lnTo>
                  <a:pt x="0" y="0"/>
                </a:lnTo>
                <a:lnTo>
                  <a:pt x="12816" y="27851"/>
                </a:lnTo>
                <a:lnTo>
                  <a:pt x="106831" y="27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432061" y="1355781"/>
            <a:ext cx="106828" cy="27848"/>
          </a:xfrm>
          <a:custGeom>
            <a:avLst/>
            <a:gdLst/>
            <a:ahLst/>
            <a:cxnLst/>
            <a:rect l="l" t="t" r="r" b="b"/>
            <a:pathLst>
              <a:path w="106828" h="27848">
                <a:moveTo>
                  <a:pt x="0" y="0"/>
                </a:moveTo>
                <a:lnTo>
                  <a:pt x="106828" y="27848"/>
                </a:lnTo>
                <a:lnTo>
                  <a:pt x="940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434197" y="1330075"/>
            <a:ext cx="329046" cy="0"/>
          </a:xfrm>
          <a:custGeom>
            <a:avLst/>
            <a:gdLst/>
            <a:ahLst/>
            <a:cxnLst/>
            <a:rect l="l" t="t" r="r" b="b"/>
            <a:pathLst>
              <a:path w="329046" h="0">
                <a:moveTo>
                  <a:pt x="329046" y="0"/>
                </a:moveTo>
                <a:lnTo>
                  <a:pt x="0" y="0"/>
                </a:lnTo>
              </a:path>
            </a:pathLst>
          </a:custGeom>
          <a:ln w="4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432061" y="1329004"/>
            <a:ext cx="333323" cy="0"/>
          </a:xfrm>
          <a:custGeom>
            <a:avLst/>
            <a:gdLst/>
            <a:ahLst/>
            <a:cxnLst/>
            <a:rect l="l" t="t" r="r" b="b"/>
            <a:pathLst>
              <a:path w="333323" h="0">
                <a:moveTo>
                  <a:pt x="0" y="0"/>
                </a:moveTo>
                <a:lnTo>
                  <a:pt x="333323" y="0"/>
                </a:lnTo>
              </a:path>
            </a:pathLst>
          </a:custGeom>
          <a:ln w="119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528211" y="1362207"/>
            <a:ext cx="329047" cy="0"/>
          </a:xfrm>
          <a:custGeom>
            <a:avLst/>
            <a:gdLst/>
            <a:ahLst/>
            <a:cxnLst/>
            <a:rect l="l" t="t" r="r" b="b"/>
            <a:pathLst>
              <a:path w="329047" h="0">
                <a:moveTo>
                  <a:pt x="0" y="0"/>
                </a:moveTo>
                <a:lnTo>
                  <a:pt x="329047" y="0"/>
                </a:lnTo>
              </a:path>
            </a:pathLst>
          </a:custGeom>
          <a:ln w="4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526073" y="1361137"/>
            <a:ext cx="333323" cy="0"/>
          </a:xfrm>
          <a:custGeom>
            <a:avLst/>
            <a:gdLst/>
            <a:ahLst/>
            <a:cxnLst/>
            <a:rect l="l" t="t" r="r" b="b"/>
            <a:pathLst>
              <a:path w="333323" h="0">
                <a:moveTo>
                  <a:pt x="0" y="0"/>
                </a:moveTo>
                <a:lnTo>
                  <a:pt x="333323" y="0"/>
                </a:lnTo>
              </a:path>
            </a:pathLst>
          </a:custGeom>
          <a:ln w="119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869292" y="1811347"/>
            <a:ext cx="3981464" cy="0"/>
          </a:xfrm>
          <a:custGeom>
            <a:avLst/>
            <a:gdLst/>
            <a:ahLst/>
            <a:cxnLst/>
            <a:rect l="l" t="t" r="r" b="b"/>
            <a:pathLst>
              <a:path w="3981464" h="0">
                <a:moveTo>
                  <a:pt x="0" y="0"/>
                </a:moveTo>
                <a:lnTo>
                  <a:pt x="3981464" y="0"/>
                </a:lnTo>
              </a:path>
            </a:pathLst>
          </a:custGeom>
          <a:ln w="98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740154" y="277114"/>
            <a:ext cx="330697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Chapit</a:t>
            </a:r>
            <a:r>
              <a:rPr dirty="0" smtClean="0" baseline="3413" sz="4800" spc="-39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mtClean="0" baseline="3413" sz="4800" spc="2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3:</a:t>
            </a:r>
            <a:r>
              <a:rPr dirty="0" smtClean="0" baseline="3413" sz="4800" spc="1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Tit</a:t>
            </a:r>
            <a:r>
              <a:rPr dirty="0" smtClean="0" baseline="3413" sz="4800" spc="-59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mtClean="0" baseline="3413" sz="4800" spc="-14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52792" y="277114"/>
            <a:ext cx="238500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acid</a:t>
            </a:r>
            <a:r>
              <a:rPr dirty="0" smtClean="0" baseline="3413" sz="4800" spc="-39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dirty="0" smtClean="0" baseline="3413" sz="4800" spc="4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bas</a:t>
            </a:r>
            <a:r>
              <a:rPr dirty="0" smtClean="0" baseline="3413" sz="4800" spc="-9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que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44816" y="277114"/>
            <a:ext cx="302686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en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-9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mtClean="0" baseline="3413" sz="4800" spc="-4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ieu</a:t>
            </a:r>
            <a:r>
              <a:rPr dirty="0" smtClean="0" baseline="3413" sz="4800" spc="2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413" sz="4800" spc="0">
                <a:solidFill>
                  <a:srgbClr val="C00000"/>
                </a:solidFill>
                <a:latin typeface="Calibri"/>
                <a:cs typeface="Calibri"/>
              </a:rPr>
              <a:t>aqueux.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0670" y="1197843"/>
            <a:ext cx="1875781" cy="309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85"/>
              </a:lnSpc>
              <a:spcBef>
                <a:spcPts val="119"/>
              </a:spcBef>
            </a:pPr>
            <a:r>
              <a:rPr dirty="0" smtClean="0" baseline="10581" sz="2700" spc="19">
                <a:latin typeface="Symbol"/>
                <a:cs typeface="Symbol"/>
              </a:rPr>
              <a:t></a:t>
            </a:r>
            <a:r>
              <a:rPr dirty="0" smtClean="0" baseline="-9662" sz="1800" spc="0">
                <a:latin typeface="Arial"/>
                <a:cs typeface="Arial"/>
              </a:rPr>
              <a:t>2</a:t>
            </a:r>
            <a:r>
              <a:rPr dirty="0" smtClean="0" baseline="-9662" sz="1800" spc="89">
                <a:latin typeface="Arial"/>
                <a:cs typeface="Arial"/>
              </a:rPr>
              <a:t> </a:t>
            </a:r>
            <a:r>
              <a:rPr dirty="0" smtClean="0" baseline="11273" sz="2700" spc="0">
                <a:latin typeface="Times New Roman"/>
                <a:cs typeface="Times New Roman"/>
              </a:rPr>
              <a:t>bas</a:t>
            </a:r>
            <a:r>
              <a:rPr dirty="0" smtClean="0" baseline="11273" sz="2700" spc="4">
                <a:latin typeface="Times New Roman"/>
                <a:cs typeface="Times New Roman"/>
              </a:rPr>
              <a:t>e</a:t>
            </a:r>
            <a:r>
              <a:rPr dirty="0" smtClean="0" baseline="-9662" sz="1800" spc="0">
                <a:latin typeface="Times New Roman"/>
                <a:cs typeface="Times New Roman"/>
              </a:rPr>
              <a:t>1</a:t>
            </a:r>
            <a:r>
              <a:rPr dirty="0" smtClean="0" baseline="-9662" sz="1800" spc="144">
                <a:latin typeface="Times New Roman"/>
                <a:cs typeface="Times New Roman"/>
              </a:rPr>
              <a:t> </a:t>
            </a:r>
            <a:r>
              <a:rPr dirty="0" smtClean="0" baseline="11273" sz="2700" spc="0">
                <a:latin typeface="Times New Roman"/>
                <a:cs typeface="Times New Roman"/>
              </a:rPr>
              <a:t>+</a:t>
            </a:r>
            <a:r>
              <a:rPr dirty="0" smtClean="0" baseline="11273" sz="2700" spc="0">
                <a:latin typeface="Times New Roman"/>
                <a:cs typeface="Times New Roman"/>
              </a:rPr>
              <a:t> </a:t>
            </a:r>
            <a:r>
              <a:rPr dirty="0" smtClean="0" baseline="10581" sz="2700" spc="19">
                <a:latin typeface="Symbol"/>
                <a:cs typeface="Symbol"/>
              </a:rPr>
              <a:t></a:t>
            </a:r>
            <a:r>
              <a:rPr dirty="0" smtClean="0" baseline="-9662" sz="1800" spc="0">
                <a:latin typeface="Arial"/>
                <a:cs typeface="Arial"/>
              </a:rPr>
              <a:t>1</a:t>
            </a:r>
            <a:r>
              <a:rPr dirty="0" smtClean="0" baseline="-9662" sz="1800" spc="89">
                <a:latin typeface="Arial"/>
                <a:cs typeface="Arial"/>
              </a:rPr>
              <a:t> </a:t>
            </a:r>
            <a:r>
              <a:rPr dirty="0" smtClean="0" baseline="11273" sz="2700" spc="0">
                <a:latin typeface="Times New Roman"/>
                <a:cs typeface="Times New Roman"/>
              </a:rPr>
              <a:t>a</a:t>
            </a:r>
            <a:r>
              <a:rPr dirty="0" smtClean="0" baseline="11273" sz="2700" spc="4">
                <a:latin typeface="Times New Roman"/>
                <a:cs typeface="Times New Roman"/>
              </a:rPr>
              <a:t>c</a:t>
            </a:r>
            <a:r>
              <a:rPr dirty="0" smtClean="0" baseline="11273" sz="2700" spc="0">
                <a:latin typeface="Times New Roman"/>
                <a:cs typeface="Times New Roman"/>
              </a:rPr>
              <a:t>id</a:t>
            </a:r>
            <a:r>
              <a:rPr dirty="0" smtClean="0" baseline="11273" sz="2700" spc="9">
                <a:latin typeface="Times New Roman"/>
                <a:cs typeface="Times New Roman"/>
              </a:rPr>
              <a:t>e</a:t>
            </a:r>
            <a:r>
              <a:rPr dirty="0" smtClean="0" baseline="-9662" sz="1800" spc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86381" y="1209654"/>
            <a:ext cx="1924295" cy="309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85"/>
              </a:lnSpc>
              <a:spcBef>
                <a:spcPts val="119"/>
              </a:spcBef>
            </a:pPr>
            <a:r>
              <a:rPr dirty="0" smtClean="0" baseline="10581" sz="2700" spc="19">
                <a:latin typeface="Symbol"/>
                <a:cs typeface="Symbol"/>
              </a:rPr>
              <a:t></a:t>
            </a:r>
            <a:r>
              <a:rPr dirty="0" smtClean="0" baseline="-9662" sz="1800" spc="0">
                <a:latin typeface="Arial"/>
                <a:cs typeface="Arial"/>
              </a:rPr>
              <a:t>2</a:t>
            </a:r>
            <a:r>
              <a:rPr dirty="0" smtClean="0" baseline="-9662" sz="1800" spc="-4">
                <a:latin typeface="Arial"/>
                <a:cs typeface="Arial"/>
              </a:rPr>
              <a:t> </a:t>
            </a:r>
            <a:r>
              <a:rPr dirty="0" smtClean="0" baseline="11273" sz="2700" spc="0">
                <a:latin typeface="Times New Roman"/>
                <a:cs typeface="Times New Roman"/>
              </a:rPr>
              <a:t>Acid</a:t>
            </a:r>
            <a:r>
              <a:rPr dirty="0" smtClean="0" baseline="11273" sz="2700" spc="9">
                <a:latin typeface="Times New Roman"/>
                <a:cs typeface="Times New Roman"/>
              </a:rPr>
              <a:t>e</a:t>
            </a:r>
            <a:r>
              <a:rPr dirty="0" smtClean="0" baseline="-9662" sz="1800" spc="0">
                <a:latin typeface="Times New Roman"/>
                <a:cs typeface="Times New Roman"/>
              </a:rPr>
              <a:t>1</a:t>
            </a:r>
            <a:r>
              <a:rPr dirty="0" smtClean="0" baseline="-9662" sz="1800" spc="129">
                <a:latin typeface="Times New Roman"/>
                <a:cs typeface="Times New Roman"/>
              </a:rPr>
              <a:t> </a:t>
            </a:r>
            <a:r>
              <a:rPr dirty="0" smtClean="0" baseline="11273" sz="2700" spc="0">
                <a:latin typeface="Times New Roman"/>
                <a:cs typeface="Times New Roman"/>
              </a:rPr>
              <a:t>+</a:t>
            </a:r>
            <a:r>
              <a:rPr dirty="0" smtClean="0" baseline="11273" sz="2700" spc="0">
                <a:latin typeface="Times New Roman"/>
                <a:cs typeface="Times New Roman"/>
              </a:rPr>
              <a:t> </a:t>
            </a:r>
            <a:r>
              <a:rPr dirty="0" smtClean="0" baseline="10581" sz="2700" spc="19">
                <a:latin typeface="Symbol"/>
                <a:cs typeface="Symbol"/>
              </a:rPr>
              <a:t></a:t>
            </a:r>
            <a:r>
              <a:rPr dirty="0" smtClean="0" baseline="-9662" sz="1800" spc="0">
                <a:latin typeface="Arial"/>
                <a:cs typeface="Arial"/>
              </a:rPr>
              <a:t>1</a:t>
            </a:r>
            <a:r>
              <a:rPr dirty="0" smtClean="0" baseline="-9662" sz="1800" spc="89">
                <a:latin typeface="Arial"/>
                <a:cs typeface="Arial"/>
              </a:rPr>
              <a:t> </a:t>
            </a:r>
            <a:r>
              <a:rPr dirty="0" smtClean="0" baseline="11273" sz="2700" spc="0">
                <a:latin typeface="Times New Roman"/>
                <a:cs typeface="Times New Roman"/>
              </a:rPr>
              <a:t>bas</a:t>
            </a:r>
            <a:r>
              <a:rPr dirty="0" smtClean="0" baseline="11273" sz="2700" spc="4">
                <a:latin typeface="Times New Roman"/>
                <a:cs typeface="Times New Roman"/>
              </a:rPr>
              <a:t>e</a:t>
            </a:r>
            <a:r>
              <a:rPr dirty="0" smtClean="0" baseline="-9662" sz="1800" spc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2768" y="1486244"/>
            <a:ext cx="3304877" cy="263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dirty="0" smtClean="0" sz="1850" spc="0" i="1">
                <a:latin typeface="Times New Roman"/>
                <a:cs typeface="Times New Roman"/>
              </a:rPr>
              <a:t>nombre</a:t>
            </a:r>
            <a:r>
              <a:rPr dirty="0" smtClean="0" sz="1850" spc="246" i="1">
                <a:latin typeface="Times New Roman"/>
                <a:cs typeface="Times New Roman"/>
              </a:rPr>
              <a:t> </a:t>
            </a:r>
            <a:r>
              <a:rPr dirty="0" smtClean="0" sz="1850" spc="0" i="1">
                <a:latin typeface="Times New Roman"/>
                <a:cs typeface="Times New Roman"/>
              </a:rPr>
              <a:t>de</a:t>
            </a:r>
            <a:r>
              <a:rPr dirty="0" smtClean="0" sz="1850" spc="239" i="1">
                <a:latin typeface="Times New Roman"/>
                <a:cs typeface="Times New Roman"/>
              </a:rPr>
              <a:t> </a:t>
            </a:r>
            <a:r>
              <a:rPr dirty="0" smtClean="0" sz="1850" spc="0" i="1">
                <a:latin typeface="Times New Roman"/>
                <a:cs typeface="Times New Roman"/>
              </a:rPr>
              <a:t>mol</a:t>
            </a:r>
            <a:r>
              <a:rPr dirty="0" smtClean="0" sz="1850" spc="352" i="1">
                <a:latin typeface="Times New Roman"/>
                <a:cs typeface="Times New Roman"/>
              </a:rPr>
              <a:t> </a:t>
            </a:r>
            <a:r>
              <a:rPr dirty="0" smtClean="0" sz="1850" spc="0" i="1">
                <a:latin typeface="Times New Roman"/>
                <a:cs typeface="Times New Roman"/>
              </a:rPr>
              <a:t>de</a:t>
            </a:r>
            <a:r>
              <a:rPr dirty="0" smtClean="0" sz="1850" spc="239" i="1">
                <a:latin typeface="Times New Roman"/>
                <a:cs typeface="Times New Roman"/>
              </a:rPr>
              <a:t> </a:t>
            </a:r>
            <a:r>
              <a:rPr dirty="0" smtClean="0" sz="1850" spc="0" i="1">
                <a:latin typeface="Times New Roman"/>
                <a:cs typeface="Times New Roman"/>
              </a:rPr>
              <a:t>réa</a:t>
            </a:r>
            <a:r>
              <a:rPr dirty="0" smtClean="0" sz="1850" spc="-9" i="1">
                <a:latin typeface="Times New Roman"/>
                <a:cs typeface="Times New Roman"/>
              </a:rPr>
              <a:t>c</a:t>
            </a:r>
            <a:r>
              <a:rPr dirty="0" smtClean="0" sz="1850" spc="0" i="1">
                <a:latin typeface="Times New Roman"/>
                <a:cs typeface="Times New Roman"/>
              </a:rPr>
              <a:t>tif</a:t>
            </a:r>
            <a:r>
              <a:rPr dirty="0" smtClean="0" sz="1850" spc="0" i="1">
                <a:latin typeface="Times New Roman"/>
                <a:cs typeface="Times New Roman"/>
              </a:rPr>
              <a:t> </a:t>
            </a:r>
            <a:r>
              <a:rPr dirty="0" smtClean="0" sz="1850" spc="196" i="1">
                <a:latin typeface="Times New Roman"/>
                <a:cs typeface="Times New Roman"/>
              </a:rPr>
              <a:t> </a:t>
            </a:r>
            <a:r>
              <a:rPr dirty="0" smtClean="0" sz="1850" spc="0" i="1">
                <a:latin typeface="Times New Roman"/>
                <a:cs typeface="Times New Roman"/>
              </a:rPr>
              <a:t>tit</a:t>
            </a:r>
            <a:r>
              <a:rPr dirty="0" smtClean="0" sz="1850" spc="-10" i="1">
                <a:latin typeface="Times New Roman"/>
                <a:cs typeface="Times New Roman"/>
              </a:rPr>
              <a:t>r</a:t>
            </a:r>
            <a:r>
              <a:rPr dirty="0" smtClean="0" sz="1850" spc="0" i="1">
                <a:latin typeface="Times New Roman"/>
                <a:cs typeface="Times New Roman"/>
              </a:rPr>
              <a:t>ant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17191" y="1486245"/>
            <a:ext cx="658847" cy="263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dirty="0" smtClean="0" sz="1850" i="1">
                <a:latin typeface="Times New Roman"/>
                <a:cs typeface="Times New Roman"/>
              </a:rPr>
              <a:t>ajo</a:t>
            </a:r>
            <a:r>
              <a:rPr dirty="0" smtClean="0" sz="1850" spc="-9" i="1">
                <a:latin typeface="Times New Roman"/>
                <a:cs typeface="Times New Roman"/>
              </a:rPr>
              <a:t>u</a:t>
            </a:r>
            <a:r>
              <a:rPr dirty="0" smtClean="0" sz="1850" spc="0" i="1">
                <a:latin typeface="Times New Roman"/>
                <a:cs typeface="Times New Roman"/>
              </a:rPr>
              <a:t>té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27339" y="1662919"/>
            <a:ext cx="432028" cy="2668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sz="1850" spc="0" i="1">
                <a:latin typeface="Times New Roman"/>
                <a:cs typeface="Times New Roman"/>
              </a:rPr>
              <a:t>X</a:t>
            </a:r>
            <a:r>
              <a:rPr dirty="0" smtClean="0" sz="1850" spc="290" i="1">
                <a:latin typeface="Times New Roman"/>
                <a:cs typeface="Times New Roman"/>
              </a:rPr>
              <a:t> </a:t>
            </a:r>
            <a:r>
              <a:rPr dirty="0" smtClean="0" sz="1850" spc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03412" y="1852127"/>
            <a:ext cx="792728" cy="263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dirty="0" smtClean="0" sz="1850" spc="0" i="1">
                <a:latin typeface="Times New Roman"/>
                <a:cs typeface="Times New Roman"/>
              </a:rPr>
              <a:t>nombre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17743" y="1852127"/>
            <a:ext cx="286558" cy="263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dirty="0" smtClean="0" sz="1850" spc="0" i="1">
                <a:latin typeface="Times New Roman"/>
                <a:cs typeface="Times New Roman"/>
              </a:rPr>
              <a:t>de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28153" y="1852127"/>
            <a:ext cx="420304" cy="263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dirty="0" smtClean="0" sz="1850" spc="0" i="1">
                <a:latin typeface="Times New Roman"/>
                <a:cs typeface="Times New Roman"/>
              </a:rPr>
              <a:t>mol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84151" y="1852127"/>
            <a:ext cx="286558" cy="263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dirty="0" smtClean="0" sz="1850" spc="0" i="1">
                <a:latin typeface="Times New Roman"/>
                <a:cs typeface="Times New Roman"/>
              </a:rPr>
              <a:t>de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98317" y="1852127"/>
            <a:ext cx="1067617" cy="263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dirty="0" smtClean="0" sz="1850" spc="0" i="1">
                <a:latin typeface="Times New Roman"/>
                <a:cs typeface="Times New Roman"/>
              </a:rPr>
              <a:t>subs</a:t>
            </a:r>
            <a:r>
              <a:rPr dirty="0" smtClean="0" sz="1850" spc="-107" i="1">
                <a:latin typeface="Times New Roman"/>
                <a:cs typeface="Times New Roman"/>
              </a:rPr>
              <a:t> </a:t>
            </a:r>
            <a:r>
              <a:rPr dirty="0" smtClean="0" sz="1850" spc="0">
                <a:latin typeface="Times New Roman"/>
                <a:cs typeface="Times New Roman"/>
              </a:rPr>
              <a:t>tan</a:t>
            </a:r>
            <a:r>
              <a:rPr dirty="0" smtClean="0" sz="1850" spc="-134">
                <a:latin typeface="Times New Roman"/>
                <a:cs typeface="Times New Roman"/>
              </a:rPr>
              <a:t> </a:t>
            </a:r>
            <a:r>
              <a:rPr dirty="0" smtClean="0" sz="1850" spc="-4" i="1">
                <a:latin typeface="Times New Roman"/>
                <a:cs typeface="Times New Roman"/>
              </a:rPr>
              <a:t>ce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88880" y="1852127"/>
            <a:ext cx="180803" cy="263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dirty="0" smtClean="0" sz="1850" spc="0" i="1">
                <a:latin typeface="Times New Roman"/>
                <a:cs typeface="Times New Roman"/>
              </a:rPr>
              <a:t>à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91071" y="1852128"/>
            <a:ext cx="552508" cy="263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dirty="0" smtClean="0" sz="1850" spc="0" i="1">
                <a:latin typeface="Times New Roman"/>
                <a:cs typeface="Times New Roman"/>
              </a:rPr>
              <a:t>tit</a:t>
            </a:r>
            <a:r>
              <a:rPr dirty="0" smtClean="0" sz="1850" spc="-10" i="1">
                <a:latin typeface="Times New Roman"/>
                <a:cs typeface="Times New Roman"/>
              </a:rPr>
              <a:t>r</a:t>
            </a:r>
            <a:r>
              <a:rPr dirty="0" smtClean="0" sz="1850" spc="0" i="1">
                <a:latin typeface="Times New Roman"/>
                <a:cs typeface="Times New Roman"/>
              </a:rPr>
              <a:t>er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4550" y="4220616"/>
            <a:ext cx="262008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Conduc</a:t>
            </a:r>
            <a:r>
              <a:rPr dirty="0" smtClean="0" baseline="3034" sz="2700" spc="-9">
                <a:latin typeface="Calibri"/>
                <a:cs typeface="Calibri"/>
              </a:rPr>
              <a:t>t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m</a:t>
            </a:r>
            <a:r>
              <a:rPr dirty="0" smtClean="0" baseline="3034" sz="2700" spc="-9">
                <a:latin typeface="Calibri"/>
                <a:cs typeface="Calibri"/>
              </a:rPr>
              <a:t>è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2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ou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-4">
                <a:latin typeface="Calibri"/>
                <a:cs typeface="Calibri"/>
              </a:rPr>
              <a:t>P</a:t>
            </a:r>
            <a:r>
              <a:rPr dirty="0" smtClean="0" baseline="3034" sz="2700" spc="-4">
                <a:latin typeface="Calibri"/>
                <a:cs typeface="Calibri"/>
              </a:rPr>
              <a:t>H</a:t>
            </a:r>
            <a:r>
              <a:rPr dirty="0" smtClean="0" baseline="3034" sz="2700" spc="0">
                <a:latin typeface="Calibri"/>
                <a:cs typeface="Calibri"/>
              </a:rPr>
              <a:t>m</a:t>
            </a:r>
            <a:r>
              <a:rPr dirty="0" smtClean="0" baseline="3034" sz="2700" spc="-9">
                <a:latin typeface="Calibri"/>
                <a:cs typeface="Calibri"/>
              </a:rPr>
              <a:t>è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869292" y="1671647"/>
            <a:ext cx="398146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25195" y="1089659"/>
            <a:ext cx="5507736" cy="327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5745480" y="1074419"/>
            <a:ext cx="6446520" cy="3278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5135880" y="1207008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228600"/>
                </a:moveTo>
                <a:lnTo>
                  <a:pt x="609600" y="228600"/>
                </a:lnTo>
                <a:lnTo>
                  <a:pt x="609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1169396" y="1226820"/>
            <a:ext cx="762000" cy="227075"/>
          </a:xfrm>
          <a:custGeom>
            <a:avLst/>
            <a:gdLst/>
            <a:ahLst/>
            <a:cxnLst/>
            <a:rect l="l" t="t" r="r" b="b"/>
            <a:pathLst>
              <a:path w="762000" h="227075">
                <a:moveTo>
                  <a:pt x="0" y="227075"/>
                </a:moveTo>
                <a:lnTo>
                  <a:pt x="762000" y="227075"/>
                </a:lnTo>
                <a:lnTo>
                  <a:pt x="762000" y="0"/>
                </a:lnTo>
                <a:lnTo>
                  <a:pt x="0" y="0"/>
                </a:lnTo>
                <a:lnTo>
                  <a:pt x="0" y="227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928872" y="4358640"/>
            <a:ext cx="4779264" cy="2200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118610" y="174099"/>
            <a:ext cx="122908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Titr</a:t>
            </a:r>
            <a:r>
              <a:rPr dirty="0" smtClean="0" baseline="1044" sz="3600" spc="9" b="1">
                <a:solidFill>
                  <a:srgbClr val="C00000"/>
                </a:solidFill>
                <a:latin typeface="Segoe UI"/>
                <a:cs typeface="Segoe UI"/>
              </a:rPr>
              <a:t>a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ges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0670" y="174099"/>
            <a:ext cx="27574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conductimét</a:t>
            </a:r>
            <a:r>
              <a:rPr dirty="0" smtClean="0" baseline="1044" sz="3600" spc="14" b="1">
                <a:solidFill>
                  <a:srgbClr val="C00000"/>
                </a:solidFill>
                <a:latin typeface="Segoe UI"/>
                <a:cs typeface="Segoe UI"/>
              </a:rPr>
              <a:t>r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iques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48218" y="601979"/>
            <a:ext cx="26463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 u="heavy">
                <a:latin typeface="Calibri"/>
                <a:cs typeface="Calibri"/>
              </a:rPr>
              <a:t>Base</a:t>
            </a:r>
            <a:r>
              <a:rPr dirty="0" smtClean="0" baseline="3034" sz="2700" spc="-4" b="1" u="heavy">
                <a:latin typeface="Calibri"/>
                <a:cs typeface="Calibri"/>
              </a:rPr>
              <a:t> </a:t>
            </a:r>
            <a:r>
              <a:rPr dirty="0" smtClean="0" baseline="3034" sz="2700" spc="-29" b="1" u="heavy">
                <a:latin typeface="Calibri"/>
                <a:cs typeface="Calibri"/>
              </a:rPr>
              <a:t>f</a:t>
            </a:r>
            <a:r>
              <a:rPr dirty="0" smtClean="0" baseline="3034" sz="2700" spc="4" b="1" u="heavy">
                <a:latin typeface="Calibri"/>
                <a:cs typeface="Calibri"/>
              </a:rPr>
              <a:t>o</a:t>
            </a:r>
            <a:r>
              <a:rPr dirty="0" smtClean="0" baseline="3034" sz="2700" spc="0" b="1" u="heavy">
                <a:latin typeface="Calibri"/>
                <a:cs typeface="Calibri"/>
              </a:rPr>
              <a:t>r</a:t>
            </a:r>
            <a:r>
              <a:rPr dirty="0" smtClean="0" baseline="3034" sz="2700" spc="-25" b="1" u="heavy">
                <a:latin typeface="Calibri"/>
                <a:cs typeface="Calibri"/>
              </a:rPr>
              <a:t>t</a:t>
            </a:r>
            <a:r>
              <a:rPr dirty="0" smtClean="0" baseline="3034" sz="2700" spc="0" b="1" u="heavy">
                <a:latin typeface="Calibri"/>
                <a:cs typeface="Calibri"/>
              </a:rPr>
              <a:t>e</a:t>
            </a:r>
            <a:r>
              <a:rPr dirty="0" smtClean="0" baseline="3034" sz="2700" spc="4" b="1" u="heavy">
                <a:latin typeface="Calibri"/>
                <a:cs typeface="Calibri"/>
              </a:rPr>
              <a:t> </a:t>
            </a:r>
            <a:r>
              <a:rPr dirty="0" smtClean="0" baseline="3034" sz="2700" spc="9" b="1" u="heavy">
                <a:latin typeface="Calibri"/>
                <a:cs typeface="Calibri"/>
              </a:rPr>
              <a:t>p</a:t>
            </a:r>
            <a:r>
              <a:rPr dirty="0" smtClean="0" baseline="3034" sz="2700" spc="0" b="1" u="heavy">
                <a:latin typeface="Calibri"/>
                <a:cs typeface="Calibri"/>
              </a:rPr>
              <a:t>ar</a:t>
            </a:r>
            <a:r>
              <a:rPr dirty="0" smtClean="0" baseline="3034" sz="2700" spc="-9" b="1" u="heavy">
                <a:latin typeface="Calibri"/>
                <a:cs typeface="Calibri"/>
              </a:rPr>
              <a:t> </a:t>
            </a:r>
            <a:r>
              <a:rPr dirty="0" smtClean="0" baseline="3034" sz="2700" spc="4" b="1" u="heavy">
                <a:latin typeface="Calibri"/>
                <a:cs typeface="Calibri"/>
              </a:rPr>
              <a:t>u</a:t>
            </a:r>
            <a:r>
              <a:rPr dirty="0" smtClean="0" baseline="3034" sz="2700" spc="0" b="1" u="heavy">
                <a:latin typeface="Calibri"/>
                <a:cs typeface="Calibri"/>
              </a:rPr>
              <a:t>n</a:t>
            </a:r>
            <a:r>
              <a:rPr dirty="0" smtClean="0" baseline="3034" sz="2700" spc="-4" b="1" u="heavy"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latin typeface="Calibri"/>
                <a:cs typeface="Calibri"/>
              </a:rPr>
              <a:t>a</a:t>
            </a:r>
            <a:r>
              <a:rPr dirty="0" smtClean="0" baseline="3034" sz="2700" spc="4" b="1" u="heavy">
                <a:latin typeface="Calibri"/>
                <a:cs typeface="Calibri"/>
              </a:rPr>
              <a:t>c</a:t>
            </a:r>
            <a:r>
              <a:rPr dirty="0" smtClean="0" baseline="3034" sz="2700" spc="0" b="1" u="heavy">
                <a:latin typeface="Calibri"/>
                <a:cs typeface="Calibri"/>
              </a:rPr>
              <a:t>i</a:t>
            </a:r>
            <a:r>
              <a:rPr dirty="0" smtClean="0" baseline="3034" sz="2700" spc="9" b="1" u="heavy">
                <a:latin typeface="Calibri"/>
                <a:cs typeface="Calibri"/>
              </a:rPr>
              <a:t>d</a:t>
            </a:r>
            <a:r>
              <a:rPr dirty="0" smtClean="0" baseline="3034" sz="2700" spc="0" b="1" u="heavy">
                <a:latin typeface="Calibri"/>
                <a:cs typeface="Calibri"/>
              </a:rPr>
              <a:t>e</a:t>
            </a:r>
            <a:r>
              <a:rPr dirty="0" smtClean="0" baseline="3034" sz="2700" spc="-14" b="1" u="heavy">
                <a:latin typeface="Calibri"/>
                <a:cs typeface="Calibri"/>
              </a:rPr>
              <a:t> </a:t>
            </a:r>
            <a:r>
              <a:rPr dirty="0" smtClean="0" baseline="3034" sz="2700" spc="-29" b="1" u="heavy">
                <a:latin typeface="Calibri"/>
                <a:cs typeface="Calibri"/>
              </a:rPr>
              <a:t>f</a:t>
            </a:r>
            <a:r>
              <a:rPr dirty="0" smtClean="0" baseline="3034" sz="2700" spc="4" b="1" u="heavy">
                <a:latin typeface="Calibri"/>
                <a:cs typeface="Calibri"/>
              </a:rPr>
              <a:t>o</a:t>
            </a:r>
            <a:r>
              <a:rPr dirty="0" smtClean="0" baseline="3034" sz="2700" spc="0" b="1" u="heavy">
                <a:latin typeface="Calibri"/>
                <a:cs typeface="Calibri"/>
              </a:rPr>
              <a:t>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40" y="660400"/>
            <a:ext cx="277641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 u="heavy">
                <a:latin typeface="Calibri"/>
                <a:cs typeface="Calibri"/>
              </a:rPr>
              <a:t>Ac</a:t>
            </a:r>
            <a:r>
              <a:rPr dirty="0" smtClean="0" baseline="3034" sz="2700" spc="4" b="1" u="heavy">
                <a:latin typeface="Calibri"/>
                <a:cs typeface="Calibri"/>
              </a:rPr>
              <a:t>i</a:t>
            </a:r>
            <a:r>
              <a:rPr dirty="0" smtClean="0" baseline="3034" sz="2700" spc="4" b="1" u="heavy">
                <a:latin typeface="Calibri"/>
                <a:cs typeface="Calibri"/>
              </a:rPr>
              <a:t>d</a:t>
            </a:r>
            <a:r>
              <a:rPr dirty="0" smtClean="0" baseline="3034" sz="2700" spc="0" b="1" u="heavy">
                <a:latin typeface="Calibri"/>
                <a:cs typeface="Calibri"/>
              </a:rPr>
              <a:t>e</a:t>
            </a:r>
            <a:r>
              <a:rPr dirty="0" smtClean="0" baseline="3034" sz="2700" spc="-25" b="1" u="heavy">
                <a:latin typeface="Calibri"/>
                <a:cs typeface="Calibri"/>
              </a:rPr>
              <a:t> </a:t>
            </a:r>
            <a:r>
              <a:rPr dirty="0" smtClean="0" baseline="3034" sz="2700" spc="-29" b="1" u="heavy">
                <a:latin typeface="Calibri"/>
                <a:cs typeface="Calibri"/>
              </a:rPr>
              <a:t>f</a:t>
            </a:r>
            <a:r>
              <a:rPr dirty="0" smtClean="0" baseline="3034" sz="2700" spc="0" b="1" u="heavy">
                <a:latin typeface="Calibri"/>
                <a:cs typeface="Calibri"/>
              </a:rPr>
              <a:t>ort</a:t>
            </a:r>
            <a:r>
              <a:rPr dirty="0" smtClean="0" baseline="3034" sz="2700" spc="9" b="1" u="heavy">
                <a:latin typeface="Calibri"/>
                <a:cs typeface="Calibri"/>
              </a:rPr>
              <a:t> </a:t>
            </a:r>
            <a:r>
              <a:rPr dirty="0" smtClean="0" baseline="3034" sz="2700" spc="4" b="1" u="heavy">
                <a:latin typeface="Calibri"/>
                <a:cs typeface="Calibri"/>
              </a:rPr>
              <a:t>p</a:t>
            </a:r>
            <a:r>
              <a:rPr dirty="0" smtClean="0" baseline="3034" sz="2700" spc="0" b="1" u="heavy">
                <a:latin typeface="Calibri"/>
                <a:cs typeface="Calibri"/>
              </a:rPr>
              <a:t>ar</a:t>
            </a:r>
            <a:r>
              <a:rPr dirty="0" smtClean="0" baseline="3034" sz="2700" spc="-14" b="1" u="heavy">
                <a:latin typeface="Calibri"/>
                <a:cs typeface="Calibri"/>
              </a:rPr>
              <a:t> </a:t>
            </a:r>
            <a:r>
              <a:rPr dirty="0" smtClean="0" baseline="3034" sz="2700" spc="4" b="1" u="heavy">
                <a:latin typeface="Calibri"/>
                <a:cs typeface="Calibri"/>
              </a:rPr>
              <a:t>u</a:t>
            </a:r>
            <a:r>
              <a:rPr dirty="0" smtClean="0" baseline="3034" sz="2700" spc="4" b="1" u="heavy">
                <a:latin typeface="Calibri"/>
                <a:cs typeface="Calibri"/>
              </a:rPr>
              <a:t>n</a:t>
            </a:r>
            <a:r>
              <a:rPr dirty="0" smtClean="0" baseline="3034" sz="2700" spc="0" b="1" u="heavy">
                <a:latin typeface="Calibri"/>
                <a:cs typeface="Calibri"/>
              </a:rPr>
              <a:t>e</a:t>
            </a:r>
            <a:r>
              <a:rPr dirty="0" smtClean="0" baseline="3034" sz="2700" spc="-19" b="1" u="heavy">
                <a:latin typeface="Calibri"/>
                <a:cs typeface="Calibri"/>
              </a:rPr>
              <a:t> </a:t>
            </a:r>
            <a:r>
              <a:rPr dirty="0" smtClean="0" baseline="3034" sz="2700" spc="4" b="1" u="heavy">
                <a:latin typeface="Calibri"/>
                <a:cs typeface="Calibri"/>
              </a:rPr>
              <a:t>b</a:t>
            </a:r>
            <a:r>
              <a:rPr dirty="0" smtClean="0" baseline="3034" sz="2700" spc="0" b="1" u="heavy">
                <a:latin typeface="Calibri"/>
                <a:cs typeface="Calibri"/>
              </a:rPr>
              <a:t>ase</a:t>
            </a:r>
            <a:r>
              <a:rPr dirty="0" smtClean="0" baseline="3034" sz="2700" spc="-19" b="1" u="heavy">
                <a:latin typeface="Calibri"/>
                <a:cs typeface="Calibri"/>
              </a:rPr>
              <a:t> </a:t>
            </a:r>
            <a:r>
              <a:rPr dirty="0" smtClean="0" baseline="3034" sz="2700" spc="-29" b="1" u="heavy">
                <a:latin typeface="Calibri"/>
                <a:cs typeface="Calibri"/>
              </a:rPr>
              <a:t>f</a:t>
            </a:r>
            <a:r>
              <a:rPr dirty="0" smtClean="0" baseline="3034" sz="2700" spc="0" b="1" u="heavy">
                <a:latin typeface="Calibri"/>
                <a:cs typeface="Calibri"/>
              </a:rPr>
              <a:t>or</a:t>
            </a:r>
            <a:r>
              <a:rPr dirty="0" smtClean="0" baseline="3034" sz="2700" spc="-25" b="1" u="heavy">
                <a:latin typeface="Calibri"/>
                <a:cs typeface="Calibri"/>
              </a:rPr>
              <a:t>t</a:t>
            </a:r>
            <a:r>
              <a:rPr dirty="0" smtClean="0" baseline="3034" sz="2700" spc="0" b="1" u="heavy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9237" y="6610381"/>
            <a:ext cx="6294464" cy="242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dirty="0" smtClean="0" baseline="1706" sz="2400" spc="-114">
                <a:latin typeface="Calibri"/>
                <a:cs typeface="Calibri"/>
              </a:rPr>
              <a:t>T</a:t>
            </a:r>
            <a:r>
              <a:rPr dirty="0" smtClean="0" baseline="1706" sz="2400" spc="0">
                <a:latin typeface="Calibri"/>
                <a:cs typeface="Calibri"/>
              </a:rPr>
              <a:t>a</a:t>
            </a:r>
            <a:r>
              <a:rPr dirty="0" smtClean="0" baseline="1706" sz="2400" spc="4">
                <a:latin typeface="Calibri"/>
                <a:cs typeface="Calibri"/>
              </a:rPr>
              <a:t>b</a:t>
            </a:r>
            <a:r>
              <a:rPr dirty="0" smtClean="0" baseline="1706" sz="2400" spc="4">
                <a:latin typeface="Calibri"/>
                <a:cs typeface="Calibri"/>
              </a:rPr>
              <a:t>l</a:t>
            </a:r>
            <a:r>
              <a:rPr dirty="0" smtClean="0" baseline="1706" sz="2400" spc="0">
                <a:latin typeface="Calibri"/>
                <a:cs typeface="Calibri"/>
              </a:rPr>
              <a:t>e</a:t>
            </a:r>
            <a:r>
              <a:rPr dirty="0" smtClean="0" baseline="1706" sz="2400" spc="-50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de</a:t>
            </a:r>
            <a:r>
              <a:rPr dirty="0" smtClean="0" baseline="1706" sz="2400" spc="-16">
                <a:latin typeface="Calibri"/>
                <a:cs typeface="Calibri"/>
              </a:rPr>
              <a:t> </a:t>
            </a:r>
            <a:r>
              <a:rPr dirty="0" smtClean="0" baseline="1706" sz="2400" spc="-14">
                <a:latin typeface="Calibri"/>
                <a:cs typeface="Calibri"/>
              </a:rPr>
              <a:t>c</a:t>
            </a:r>
            <a:r>
              <a:rPr dirty="0" smtClean="0" baseline="1706" sz="2400" spc="0">
                <a:latin typeface="Calibri"/>
                <a:cs typeface="Calibri"/>
              </a:rPr>
              <a:t>onduct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0">
                <a:latin typeface="Calibri"/>
                <a:cs typeface="Calibri"/>
              </a:rPr>
              <a:t>vit</a:t>
            </a:r>
            <a:r>
              <a:rPr dirty="0" smtClean="0" baseline="1706" sz="2400" spc="-4">
                <a:latin typeface="Calibri"/>
                <a:cs typeface="Calibri"/>
              </a:rPr>
              <a:t>é</a:t>
            </a:r>
            <a:r>
              <a:rPr dirty="0" smtClean="0" baseline="1706" sz="2400" spc="0">
                <a:latin typeface="Calibri"/>
                <a:cs typeface="Calibri"/>
              </a:rPr>
              <a:t>s</a:t>
            </a:r>
            <a:r>
              <a:rPr dirty="0" smtClean="0" baseline="1706" sz="2400" spc="-86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io</a:t>
            </a:r>
            <a:r>
              <a:rPr dirty="0" smtClean="0" baseline="1706" sz="2400" spc="4">
                <a:latin typeface="Calibri"/>
                <a:cs typeface="Calibri"/>
              </a:rPr>
              <a:t>n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0">
                <a:latin typeface="Calibri"/>
                <a:cs typeface="Calibri"/>
              </a:rPr>
              <a:t>ques</a:t>
            </a:r>
            <a:r>
              <a:rPr dirty="0" smtClean="0" baseline="1706" sz="2400" spc="-70">
                <a:latin typeface="Calibri"/>
                <a:cs typeface="Calibri"/>
              </a:rPr>
              <a:t> </a:t>
            </a:r>
            <a:r>
              <a:rPr dirty="0" smtClean="0" baseline="1706" sz="2400" spc="4">
                <a:latin typeface="Calibri"/>
                <a:cs typeface="Calibri"/>
              </a:rPr>
              <a:t>l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0">
                <a:latin typeface="Calibri"/>
                <a:cs typeface="Calibri"/>
              </a:rPr>
              <a:t>mi</a:t>
            </a:r>
            <a:r>
              <a:rPr dirty="0" smtClean="0" baseline="1706" sz="2400" spc="-4">
                <a:latin typeface="Calibri"/>
                <a:cs typeface="Calibri"/>
              </a:rPr>
              <a:t>t</a:t>
            </a:r>
            <a:r>
              <a:rPr dirty="0" smtClean="0" baseline="1706" sz="2400" spc="0">
                <a:latin typeface="Calibri"/>
                <a:cs typeface="Calibri"/>
              </a:rPr>
              <a:t>es</a:t>
            </a:r>
            <a:r>
              <a:rPr dirty="0" smtClean="0" baseline="1706" sz="2400" spc="-58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équ</a:t>
            </a:r>
            <a:r>
              <a:rPr dirty="0" smtClean="0" baseline="1706" sz="2400" spc="4">
                <a:latin typeface="Calibri"/>
                <a:cs typeface="Calibri"/>
              </a:rPr>
              <a:t>i</a:t>
            </a:r>
            <a:r>
              <a:rPr dirty="0" smtClean="0" baseline="1706" sz="2400" spc="-25">
                <a:latin typeface="Calibri"/>
                <a:cs typeface="Calibri"/>
              </a:rPr>
              <a:t>v</a:t>
            </a:r>
            <a:r>
              <a:rPr dirty="0" smtClean="0" baseline="1706" sz="2400" spc="0">
                <a:latin typeface="Calibri"/>
                <a:cs typeface="Calibri"/>
              </a:rPr>
              <a:t>a</a:t>
            </a:r>
            <a:r>
              <a:rPr dirty="0" smtClean="0" baseline="1706" sz="2400" spc="4">
                <a:latin typeface="Calibri"/>
                <a:cs typeface="Calibri"/>
              </a:rPr>
              <a:t>l</a:t>
            </a:r>
            <a:r>
              <a:rPr dirty="0" smtClean="0" baseline="1706" sz="2400" spc="0">
                <a:latin typeface="Calibri"/>
                <a:cs typeface="Calibri"/>
              </a:rPr>
              <a:t>e</a:t>
            </a:r>
            <a:r>
              <a:rPr dirty="0" smtClean="0" baseline="1706" sz="2400" spc="-14">
                <a:latin typeface="Calibri"/>
                <a:cs typeface="Calibri"/>
              </a:rPr>
              <a:t>n</a:t>
            </a:r>
            <a:r>
              <a:rPr dirty="0" smtClean="0" baseline="1706" sz="2400" spc="-4">
                <a:latin typeface="Calibri"/>
                <a:cs typeface="Calibri"/>
              </a:rPr>
              <a:t>t</a:t>
            </a:r>
            <a:r>
              <a:rPr dirty="0" smtClean="0" baseline="1706" sz="2400" spc="0">
                <a:latin typeface="Calibri"/>
                <a:cs typeface="Calibri"/>
              </a:rPr>
              <a:t>es</a:t>
            </a:r>
            <a:r>
              <a:rPr dirty="0" smtClean="0" baseline="1706" sz="2400" spc="-92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(T=</a:t>
            </a:r>
            <a:r>
              <a:rPr dirty="0" smtClean="0" baseline="1706" sz="2400" spc="-9">
                <a:latin typeface="Calibri"/>
                <a:cs typeface="Calibri"/>
              </a:rPr>
              <a:t>2</a:t>
            </a:r>
            <a:r>
              <a:rPr dirty="0" smtClean="0" baseline="1706" sz="2400" spc="19">
                <a:latin typeface="Calibri"/>
                <a:cs typeface="Calibri"/>
              </a:rPr>
              <a:t>5</a:t>
            </a:r>
            <a:r>
              <a:rPr dirty="0" smtClean="0" baseline="1706" sz="2400" spc="0">
                <a:latin typeface="Calibri"/>
                <a:cs typeface="Calibri"/>
              </a:rPr>
              <a:t>°</a:t>
            </a:r>
            <a:r>
              <a:rPr dirty="0" smtClean="0" baseline="1706" sz="2400" spc="0">
                <a:latin typeface="Calibri"/>
                <a:cs typeface="Calibri"/>
              </a:rPr>
              <a:t>C)</a:t>
            </a:r>
            <a:r>
              <a:rPr dirty="0" smtClean="0" baseline="1706" sz="2400" spc="-20">
                <a:latin typeface="Calibri"/>
                <a:cs typeface="Calibri"/>
              </a:rPr>
              <a:t> </a:t>
            </a:r>
            <a:r>
              <a:rPr dirty="0" smtClean="0" baseline="1706" sz="2400" spc="4">
                <a:latin typeface="Calibri"/>
                <a:cs typeface="Calibri"/>
              </a:rPr>
              <a:t>[</a:t>
            </a:r>
            <a:r>
              <a:rPr dirty="0" smtClean="0" baseline="1700" sz="2400" spc="0">
                <a:latin typeface="Symbol"/>
                <a:cs typeface="Symbol"/>
              </a:rPr>
              <a:t></a:t>
            </a:r>
            <a:r>
              <a:rPr dirty="0" smtClean="0" baseline="28606" sz="1575" spc="-4">
                <a:latin typeface="Calibri"/>
                <a:cs typeface="Calibri"/>
              </a:rPr>
              <a:t>-</a:t>
            </a:r>
            <a:r>
              <a:rPr dirty="0" smtClean="0" baseline="28606" sz="1575" spc="0">
                <a:latin typeface="Calibri"/>
                <a:cs typeface="Calibri"/>
              </a:rPr>
              <a:t>1</a:t>
            </a:r>
            <a:r>
              <a:rPr dirty="0" smtClean="0" baseline="1706" sz="2400" spc="-4">
                <a:latin typeface="Calibri"/>
                <a:cs typeface="Calibri"/>
              </a:rPr>
              <a:t>cm</a:t>
            </a:r>
            <a:r>
              <a:rPr dirty="0" smtClean="0" baseline="28606" sz="1575" spc="0">
                <a:latin typeface="Calibri"/>
                <a:cs typeface="Calibri"/>
              </a:rPr>
              <a:t>2</a:t>
            </a:r>
            <a:r>
              <a:rPr dirty="0" smtClean="0" baseline="28606" sz="1575" spc="99">
                <a:latin typeface="Calibri"/>
                <a:cs typeface="Calibri"/>
              </a:rPr>
              <a:t> </a:t>
            </a:r>
            <a:r>
              <a:rPr dirty="0" smtClean="0" baseline="1706" sz="2400" spc="0">
                <a:latin typeface="Calibri"/>
                <a:cs typeface="Calibri"/>
              </a:rPr>
              <a:t>mol</a:t>
            </a:r>
            <a:r>
              <a:rPr dirty="0" smtClean="0" baseline="28606" sz="1575" spc="-4">
                <a:latin typeface="Calibri"/>
                <a:cs typeface="Calibri"/>
              </a:rPr>
              <a:t>-</a:t>
            </a:r>
            <a:r>
              <a:rPr dirty="0" smtClean="0" baseline="28606" sz="1575" spc="0">
                <a:latin typeface="Calibri"/>
                <a:cs typeface="Calibri"/>
              </a:rPr>
              <a:t>1</a:t>
            </a:r>
            <a:r>
              <a:rPr dirty="0" smtClean="0" baseline="1706" sz="2400" spc="0">
                <a:latin typeface="Calibri"/>
                <a:cs typeface="Calibri"/>
              </a:rPr>
              <a:t>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8808183" y="646429"/>
            <a:ext cx="5108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9323648" y="646429"/>
            <a:ext cx="5248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990292" y="646429"/>
            <a:ext cx="5106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859475" y="704850"/>
            <a:ext cx="5309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88036" y="1338072"/>
            <a:ext cx="5960745" cy="32125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120384" y="1525524"/>
            <a:ext cx="5939027" cy="28376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085971" y="113139"/>
            <a:ext cx="12290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Titr</a:t>
            </a:r>
            <a:r>
              <a:rPr dirty="0" smtClean="0" baseline="1044" sz="3600" spc="9" b="1">
                <a:solidFill>
                  <a:srgbClr val="C00000"/>
                </a:solidFill>
                <a:latin typeface="Segoe UI"/>
                <a:cs typeface="Segoe UI"/>
              </a:rPr>
              <a:t>a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ges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28031" y="113139"/>
            <a:ext cx="27574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conductimét</a:t>
            </a:r>
            <a:r>
              <a:rPr dirty="0" smtClean="0" baseline="1044" sz="3600" spc="14" b="1">
                <a:solidFill>
                  <a:srgbClr val="C00000"/>
                </a:solidFill>
                <a:latin typeface="Segoe UI"/>
                <a:cs typeface="Segoe UI"/>
              </a:rPr>
              <a:t>r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iques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2444" y="582676"/>
            <a:ext cx="29542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 u="heavy">
                <a:latin typeface="Calibri"/>
                <a:cs typeface="Calibri"/>
              </a:rPr>
              <a:t>Ac</a:t>
            </a:r>
            <a:r>
              <a:rPr dirty="0" smtClean="0" baseline="3034" sz="2700" spc="4" b="1" u="heavy">
                <a:latin typeface="Calibri"/>
                <a:cs typeface="Calibri"/>
              </a:rPr>
              <a:t>i</a:t>
            </a:r>
            <a:r>
              <a:rPr dirty="0" smtClean="0" baseline="3034" sz="2700" spc="4" b="1" u="heavy">
                <a:latin typeface="Calibri"/>
                <a:cs typeface="Calibri"/>
              </a:rPr>
              <a:t>d</a:t>
            </a:r>
            <a:r>
              <a:rPr dirty="0" smtClean="0" baseline="3034" sz="2700" spc="0" b="1" u="heavy">
                <a:latin typeface="Calibri"/>
                <a:cs typeface="Calibri"/>
              </a:rPr>
              <a:t>e</a:t>
            </a:r>
            <a:r>
              <a:rPr dirty="0" smtClean="0" baseline="3034" sz="2700" spc="-25" b="1" u="heavy">
                <a:latin typeface="Calibri"/>
                <a:cs typeface="Calibri"/>
              </a:rPr>
              <a:t> </a:t>
            </a:r>
            <a:r>
              <a:rPr dirty="0" smtClean="0" baseline="3034" sz="2700" spc="-29" b="1" u="heavy">
                <a:latin typeface="Calibri"/>
                <a:cs typeface="Calibri"/>
              </a:rPr>
              <a:t>f</a:t>
            </a:r>
            <a:r>
              <a:rPr dirty="0" smtClean="0" baseline="3034" sz="2700" spc="0" b="1" u="heavy">
                <a:latin typeface="Calibri"/>
                <a:cs typeface="Calibri"/>
              </a:rPr>
              <a:t>ai</a:t>
            </a:r>
            <a:r>
              <a:rPr dirty="0" smtClean="0" baseline="3034" sz="2700" spc="4" b="1" u="heavy">
                <a:latin typeface="Calibri"/>
                <a:cs typeface="Calibri"/>
              </a:rPr>
              <a:t>b</a:t>
            </a:r>
            <a:r>
              <a:rPr dirty="0" smtClean="0" baseline="3034" sz="2700" spc="0" b="1" u="heavy">
                <a:latin typeface="Calibri"/>
                <a:cs typeface="Calibri"/>
              </a:rPr>
              <a:t>le</a:t>
            </a:r>
            <a:r>
              <a:rPr dirty="0" smtClean="0" baseline="3034" sz="2700" spc="-19" b="1" u="heavy">
                <a:latin typeface="Calibri"/>
                <a:cs typeface="Calibri"/>
              </a:rPr>
              <a:t> </a:t>
            </a:r>
            <a:r>
              <a:rPr dirty="0" smtClean="0" baseline="3034" sz="2700" spc="4" b="1" u="heavy">
                <a:latin typeface="Calibri"/>
                <a:cs typeface="Calibri"/>
              </a:rPr>
              <a:t>p</a:t>
            </a:r>
            <a:r>
              <a:rPr dirty="0" smtClean="0" baseline="3034" sz="2700" spc="0" b="1" u="heavy">
                <a:latin typeface="Calibri"/>
                <a:cs typeface="Calibri"/>
              </a:rPr>
              <a:t>ar</a:t>
            </a:r>
            <a:r>
              <a:rPr dirty="0" smtClean="0" baseline="3034" sz="2700" spc="0" b="1" u="heavy"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latin typeface="Calibri"/>
                <a:cs typeface="Calibri"/>
              </a:rPr>
              <a:t>u</a:t>
            </a:r>
            <a:r>
              <a:rPr dirty="0" smtClean="0" baseline="3034" sz="2700" spc="4" b="1" u="heavy">
                <a:latin typeface="Calibri"/>
                <a:cs typeface="Calibri"/>
              </a:rPr>
              <a:t>n</a:t>
            </a:r>
            <a:r>
              <a:rPr dirty="0" smtClean="0" baseline="3034" sz="2700" spc="0" b="1" u="heavy">
                <a:latin typeface="Calibri"/>
                <a:cs typeface="Calibri"/>
              </a:rPr>
              <a:t>e</a:t>
            </a:r>
            <a:r>
              <a:rPr dirty="0" smtClean="0" baseline="3034" sz="2700" spc="-19" b="1" u="heavy">
                <a:latin typeface="Calibri"/>
                <a:cs typeface="Calibri"/>
              </a:rPr>
              <a:t> </a:t>
            </a:r>
            <a:r>
              <a:rPr dirty="0" smtClean="0" baseline="3034" sz="2700" spc="4" b="1" u="heavy">
                <a:latin typeface="Calibri"/>
                <a:cs typeface="Calibri"/>
              </a:rPr>
              <a:t>b</a:t>
            </a:r>
            <a:r>
              <a:rPr dirty="0" smtClean="0" baseline="3034" sz="2700" spc="0" b="1" u="heavy">
                <a:latin typeface="Calibri"/>
                <a:cs typeface="Calibri"/>
              </a:rPr>
              <a:t>ase</a:t>
            </a:r>
            <a:r>
              <a:rPr dirty="0" smtClean="0" baseline="3034" sz="2700" spc="-19" b="1" u="heavy">
                <a:latin typeface="Calibri"/>
                <a:cs typeface="Calibri"/>
              </a:rPr>
              <a:t> </a:t>
            </a:r>
            <a:r>
              <a:rPr dirty="0" smtClean="0" baseline="3034" sz="2700" spc="-29" b="1" u="heavy">
                <a:latin typeface="Calibri"/>
                <a:cs typeface="Calibri"/>
              </a:rPr>
              <a:t>f</a:t>
            </a:r>
            <a:r>
              <a:rPr dirty="0" smtClean="0" baseline="3034" sz="2700" spc="0" b="1" u="heavy">
                <a:latin typeface="Calibri"/>
                <a:cs typeface="Calibri"/>
              </a:rPr>
              <a:t>or</a:t>
            </a:r>
            <a:r>
              <a:rPr dirty="0" smtClean="0" baseline="3034" sz="2700" spc="-25" b="1" u="heavy">
                <a:latin typeface="Calibri"/>
                <a:cs typeface="Calibri"/>
              </a:rPr>
              <a:t>t</a:t>
            </a:r>
            <a:r>
              <a:rPr dirty="0" smtClean="0" baseline="3034" sz="2700" spc="0" b="1" u="heavy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96732" y="582676"/>
            <a:ext cx="30222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 u="heavy">
                <a:latin typeface="Calibri"/>
                <a:cs typeface="Calibri"/>
              </a:rPr>
              <a:t>Ac</a:t>
            </a:r>
            <a:r>
              <a:rPr dirty="0" smtClean="0" baseline="3034" sz="2700" spc="4" b="1" u="heavy">
                <a:latin typeface="Calibri"/>
                <a:cs typeface="Calibri"/>
              </a:rPr>
              <a:t>i</a:t>
            </a:r>
            <a:r>
              <a:rPr dirty="0" smtClean="0" baseline="3034" sz="2700" spc="4" b="1" u="heavy">
                <a:latin typeface="Calibri"/>
                <a:cs typeface="Calibri"/>
              </a:rPr>
              <a:t>d</a:t>
            </a:r>
            <a:r>
              <a:rPr dirty="0" smtClean="0" baseline="3034" sz="2700" spc="0" b="1" u="heavy">
                <a:latin typeface="Calibri"/>
                <a:cs typeface="Calibri"/>
              </a:rPr>
              <a:t>e</a:t>
            </a:r>
            <a:r>
              <a:rPr dirty="0" smtClean="0" baseline="3034" sz="2700" spc="-25" b="1" u="heavy">
                <a:latin typeface="Calibri"/>
                <a:cs typeface="Calibri"/>
              </a:rPr>
              <a:t> </a:t>
            </a:r>
            <a:r>
              <a:rPr dirty="0" smtClean="0" baseline="3034" sz="2700" spc="-29" b="1" u="heavy">
                <a:latin typeface="Calibri"/>
                <a:cs typeface="Calibri"/>
              </a:rPr>
              <a:t>f</a:t>
            </a:r>
            <a:r>
              <a:rPr dirty="0" smtClean="0" baseline="3034" sz="2700" spc="0" b="1" u="heavy">
                <a:latin typeface="Calibri"/>
                <a:cs typeface="Calibri"/>
              </a:rPr>
              <a:t>ai</a:t>
            </a:r>
            <a:r>
              <a:rPr dirty="0" smtClean="0" baseline="3034" sz="2700" spc="4" b="1" u="heavy">
                <a:latin typeface="Calibri"/>
                <a:cs typeface="Calibri"/>
              </a:rPr>
              <a:t>b</a:t>
            </a:r>
            <a:r>
              <a:rPr dirty="0" smtClean="0" baseline="3034" sz="2700" spc="0" b="1" u="heavy">
                <a:latin typeface="Calibri"/>
                <a:cs typeface="Calibri"/>
              </a:rPr>
              <a:t>le</a:t>
            </a:r>
            <a:r>
              <a:rPr dirty="0" smtClean="0" baseline="3034" sz="2700" spc="-19" b="1" u="heavy">
                <a:latin typeface="Calibri"/>
                <a:cs typeface="Calibri"/>
              </a:rPr>
              <a:t> </a:t>
            </a:r>
            <a:r>
              <a:rPr dirty="0" smtClean="0" baseline="3034" sz="2700" spc="4" b="1" u="heavy">
                <a:latin typeface="Calibri"/>
                <a:cs typeface="Calibri"/>
              </a:rPr>
              <a:t>p</a:t>
            </a:r>
            <a:r>
              <a:rPr dirty="0" smtClean="0" baseline="3034" sz="2700" spc="0" b="1" u="heavy">
                <a:latin typeface="Calibri"/>
                <a:cs typeface="Calibri"/>
              </a:rPr>
              <a:t>ar</a:t>
            </a:r>
            <a:r>
              <a:rPr dirty="0" smtClean="0" baseline="3034" sz="2700" spc="0" b="1" u="heavy">
                <a:latin typeface="Calibri"/>
                <a:cs typeface="Calibri"/>
              </a:rPr>
              <a:t> </a:t>
            </a:r>
            <a:r>
              <a:rPr dirty="0" smtClean="0" baseline="3034" sz="2700" spc="0" b="1" u="heavy">
                <a:latin typeface="Calibri"/>
                <a:cs typeface="Calibri"/>
              </a:rPr>
              <a:t>u</a:t>
            </a:r>
            <a:r>
              <a:rPr dirty="0" smtClean="0" baseline="3034" sz="2700" spc="4" b="1" u="heavy">
                <a:latin typeface="Calibri"/>
                <a:cs typeface="Calibri"/>
              </a:rPr>
              <a:t>n</a:t>
            </a:r>
            <a:r>
              <a:rPr dirty="0" smtClean="0" baseline="3034" sz="2700" spc="0" b="1" u="heavy">
                <a:latin typeface="Calibri"/>
                <a:cs typeface="Calibri"/>
              </a:rPr>
              <a:t>e</a:t>
            </a:r>
            <a:r>
              <a:rPr dirty="0" smtClean="0" baseline="3034" sz="2700" spc="-19" b="1" u="heavy">
                <a:latin typeface="Calibri"/>
                <a:cs typeface="Calibri"/>
              </a:rPr>
              <a:t> </a:t>
            </a:r>
            <a:r>
              <a:rPr dirty="0" smtClean="0" baseline="3034" sz="2700" spc="4" b="1" u="heavy">
                <a:latin typeface="Calibri"/>
                <a:cs typeface="Calibri"/>
              </a:rPr>
              <a:t>b</a:t>
            </a:r>
            <a:r>
              <a:rPr dirty="0" smtClean="0" baseline="3034" sz="2700" spc="0" b="1" u="heavy">
                <a:latin typeface="Calibri"/>
                <a:cs typeface="Calibri"/>
              </a:rPr>
              <a:t>ase</a:t>
            </a:r>
            <a:r>
              <a:rPr dirty="0" smtClean="0" baseline="3034" sz="2700" spc="-19" b="1" u="heavy">
                <a:latin typeface="Calibri"/>
                <a:cs typeface="Calibri"/>
              </a:rPr>
              <a:t> </a:t>
            </a:r>
            <a:r>
              <a:rPr dirty="0" smtClean="0" baseline="3034" sz="2700" spc="-29" b="1" u="heavy">
                <a:latin typeface="Calibri"/>
                <a:cs typeface="Calibri"/>
              </a:rPr>
              <a:t>f</a:t>
            </a:r>
            <a:r>
              <a:rPr dirty="0" smtClean="0" baseline="3034" sz="2700" spc="0" b="1" u="heavy">
                <a:latin typeface="Calibri"/>
                <a:cs typeface="Calibri"/>
              </a:rPr>
              <a:t>ai</a:t>
            </a:r>
            <a:r>
              <a:rPr dirty="0" smtClean="0" baseline="3034" sz="2700" spc="4" b="1" u="heavy">
                <a:latin typeface="Calibri"/>
                <a:cs typeface="Calibri"/>
              </a:rPr>
              <a:t>b</a:t>
            </a:r>
            <a:r>
              <a:rPr dirty="0" smtClean="0" baseline="3034" sz="2700" spc="0" b="1" u="heavy">
                <a:latin typeface="Calibri"/>
                <a:cs typeface="Calibri"/>
              </a:rPr>
              <a:t>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15628" y="939017"/>
            <a:ext cx="819908" cy="307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baseline="9102" sz="2700" spc="0">
                <a:latin typeface="Calibri"/>
                <a:cs typeface="Calibri"/>
              </a:rPr>
              <a:t>N</a:t>
            </a:r>
            <a:r>
              <a:rPr dirty="0" smtClean="0" baseline="9102" sz="2700" spc="4">
                <a:latin typeface="Calibri"/>
                <a:cs typeface="Calibri"/>
              </a:rPr>
              <a:t>H</a:t>
            </a:r>
            <a:r>
              <a:rPr dirty="0" smtClean="0" baseline="-6826" sz="1800" spc="0">
                <a:latin typeface="Calibri"/>
                <a:cs typeface="Calibri"/>
              </a:rPr>
              <a:t>3</a:t>
            </a:r>
            <a:r>
              <a:rPr dirty="0" smtClean="0" baseline="-6826" sz="1800" spc="0">
                <a:latin typeface="Calibri"/>
                <a:cs typeface="Calibri"/>
              </a:rPr>
              <a:t>   </a:t>
            </a:r>
            <a:r>
              <a:rPr dirty="0" smtClean="0" baseline="-6826" sz="1800" spc="166">
                <a:latin typeface="Calibri"/>
                <a:cs typeface="Calibri"/>
              </a:rPr>
              <a:t> </a:t>
            </a:r>
            <a:r>
              <a:rPr dirty="0" smtClean="0" baseline="9069" sz="2700" spc="0">
                <a:latin typeface="Symbol"/>
                <a:cs typeface="Symbol"/>
              </a:rPr>
              <a:t>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72904" y="943737"/>
            <a:ext cx="871586" cy="265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CH</a:t>
            </a:r>
            <a:r>
              <a:rPr dirty="0" smtClean="0" baseline="3034" sz="2700" spc="200">
                <a:latin typeface="Calibri"/>
                <a:cs typeface="Calibri"/>
              </a:rPr>
              <a:t> </a:t>
            </a:r>
            <a:r>
              <a:rPr dirty="0" smtClean="0" baseline="3034" sz="2700" spc="-9">
                <a:latin typeface="Calibri"/>
                <a:cs typeface="Calibri"/>
              </a:rPr>
              <a:t>C</a:t>
            </a: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9">
                <a:latin typeface="Calibri"/>
                <a:cs typeface="Calibri"/>
              </a:rPr>
              <a:t>O</a:t>
            </a:r>
            <a:r>
              <a:rPr dirty="0" smtClean="0" baseline="27306" sz="1800" spc="0"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74298" y="943737"/>
            <a:ext cx="12416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84770" y="955166"/>
            <a:ext cx="971319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C</a:t>
            </a:r>
            <a:r>
              <a:rPr dirty="0" smtClean="0" baseline="10619" sz="2700" spc="-4">
                <a:latin typeface="Calibri"/>
                <a:cs typeface="Calibri"/>
              </a:rPr>
              <a:t>H</a:t>
            </a:r>
            <a:r>
              <a:rPr dirty="0" smtClean="0" baseline="-4551" sz="1800" spc="4">
                <a:latin typeface="Calibri"/>
                <a:cs typeface="Calibri"/>
              </a:rPr>
              <a:t>3</a:t>
            </a:r>
            <a:r>
              <a:rPr dirty="0" smtClean="0" baseline="10619" sz="2700" spc="-9">
                <a:latin typeface="Calibri"/>
                <a:cs typeface="Calibri"/>
              </a:rPr>
              <a:t>C</a:t>
            </a:r>
            <a:r>
              <a:rPr dirty="0" smtClean="0" baseline="10619" sz="2700" spc="0">
                <a:latin typeface="Calibri"/>
                <a:cs typeface="Calibri"/>
              </a:rPr>
              <a:t>O</a:t>
            </a:r>
            <a:r>
              <a:rPr dirty="0" smtClean="0" baseline="10619" sz="2700" spc="-9">
                <a:latin typeface="Calibri"/>
                <a:cs typeface="Calibri"/>
              </a:rPr>
              <a:t>O</a:t>
            </a:r>
            <a:r>
              <a:rPr dirty="0" smtClean="0" baseline="10619" sz="2700" spc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96401" y="955166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87304" y="955166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06302" y="955166"/>
            <a:ext cx="34968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NH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83791" y="1038966"/>
            <a:ext cx="943060" cy="270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dirty="0" smtClean="0" baseline="1517" sz="2700" spc="0">
                <a:latin typeface="Calibri"/>
                <a:cs typeface="Calibri"/>
              </a:rPr>
              <a:t>NaOH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1" sz="2700" spc="0">
                <a:latin typeface="Symbol"/>
                <a:cs typeface="Symbol"/>
              </a:rPr>
              <a:t>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69819" y="1043686"/>
            <a:ext cx="1263301" cy="302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dirty="0" smtClean="0" baseline="9102" sz="2700" spc="0">
                <a:latin typeface="Calibri"/>
                <a:cs typeface="Calibri"/>
              </a:rPr>
              <a:t>C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-9">
                <a:latin typeface="Calibri"/>
                <a:cs typeface="Calibri"/>
              </a:rPr>
              <a:t>C</a:t>
            </a:r>
            <a:r>
              <a:rPr dirty="0" smtClean="0" baseline="9102" sz="2700" spc="0">
                <a:latin typeface="Calibri"/>
                <a:cs typeface="Calibri"/>
              </a:rPr>
              <a:t>O</a:t>
            </a:r>
            <a:r>
              <a:rPr dirty="0" smtClean="0" baseline="9102" sz="2700" spc="-9">
                <a:latin typeface="Calibri"/>
                <a:cs typeface="Calibri"/>
              </a:rPr>
              <a:t>O</a:t>
            </a:r>
            <a:r>
              <a:rPr dirty="0" smtClean="0" baseline="38684" sz="1800" spc="0">
                <a:latin typeface="Calibri"/>
                <a:cs typeface="Calibri"/>
              </a:rPr>
              <a:t>-</a:t>
            </a:r>
            <a:r>
              <a:rPr dirty="0" smtClean="0" baseline="38684" sz="1800" spc="141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N</a:t>
            </a:r>
            <a:r>
              <a:rPr dirty="0" smtClean="0" baseline="9102" sz="2700" spc="4">
                <a:latin typeface="Calibri"/>
                <a:cs typeface="Calibri"/>
              </a:rPr>
              <a:t>a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2068" y="1055115"/>
            <a:ext cx="971319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C</a:t>
            </a:r>
            <a:r>
              <a:rPr dirty="0" smtClean="0" baseline="10619" sz="2700" spc="-4">
                <a:latin typeface="Calibri"/>
                <a:cs typeface="Calibri"/>
              </a:rPr>
              <a:t>H</a:t>
            </a:r>
            <a:r>
              <a:rPr dirty="0" smtClean="0" baseline="-4551" sz="1800" spc="4">
                <a:latin typeface="Calibri"/>
                <a:cs typeface="Calibri"/>
              </a:rPr>
              <a:t>3</a:t>
            </a:r>
            <a:r>
              <a:rPr dirty="0" smtClean="0" baseline="10619" sz="2700" spc="-9">
                <a:latin typeface="Calibri"/>
                <a:cs typeface="Calibri"/>
              </a:rPr>
              <a:t>C</a:t>
            </a:r>
            <a:r>
              <a:rPr dirty="0" smtClean="0" baseline="10619" sz="2700" spc="0">
                <a:latin typeface="Calibri"/>
                <a:cs typeface="Calibri"/>
              </a:rPr>
              <a:t>O</a:t>
            </a:r>
            <a:r>
              <a:rPr dirty="0" smtClean="0" baseline="10619" sz="2700" spc="-9">
                <a:latin typeface="Calibri"/>
                <a:cs typeface="Calibri"/>
              </a:rPr>
              <a:t>O</a:t>
            </a:r>
            <a:r>
              <a:rPr dirty="0" smtClean="0" baseline="10619" sz="2700" spc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3700" y="1055115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3385" y="1055115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2383" y="1055115"/>
            <a:ext cx="436562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H</a:t>
            </a:r>
            <a:r>
              <a:rPr dirty="0" smtClean="0" baseline="-4551" sz="1800" spc="4">
                <a:latin typeface="Calibri"/>
                <a:cs typeface="Calibri"/>
              </a:rPr>
              <a:t>2</a:t>
            </a:r>
            <a:r>
              <a:rPr dirty="0" smtClean="0" baseline="10619" sz="2700" spc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36556" y="1068704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96574" y="1068704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101623" y="627126"/>
            <a:ext cx="5163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9885910" y="627126"/>
            <a:ext cx="5163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564636" y="3211067"/>
            <a:ext cx="496824" cy="76200"/>
          </a:xfrm>
          <a:custGeom>
            <a:avLst/>
            <a:gdLst/>
            <a:ahLst/>
            <a:cxnLst/>
            <a:rect l="l" t="t" r="r" b="b"/>
            <a:pathLst>
              <a:path w="496824" h="76200">
                <a:moveTo>
                  <a:pt x="433324" y="44450"/>
                </a:moveTo>
                <a:lnTo>
                  <a:pt x="420623" y="44450"/>
                </a:lnTo>
                <a:lnTo>
                  <a:pt x="420624" y="76200"/>
                </a:lnTo>
                <a:lnTo>
                  <a:pt x="496824" y="38100"/>
                </a:lnTo>
                <a:lnTo>
                  <a:pt x="433324" y="44450"/>
                </a:lnTo>
                <a:close/>
              </a:path>
              <a:path w="496824" h="76200">
                <a:moveTo>
                  <a:pt x="433324" y="31750"/>
                </a:moveTo>
                <a:lnTo>
                  <a:pt x="420624" y="0"/>
                </a:lnTo>
                <a:lnTo>
                  <a:pt x="420624" y="31749"/>
                </a:lnTo>
                <a:lnTo>
                  <a:pt x="433324" y="31750"/>
                </a:lnTo>
                <a:close/>
              </a:path>
              <a:path w="496824" h="76200">
                <a:moveTo>
                  <a:pt x="0" y="31750"/>
                </a:moveTo>
                <a:lnTo>
                  <a:pt x="0" y="44450"/>
                </a:lnTo>
                <a:lnTo>
                  <a:pt x="433324" y="44450"/>
                </a:lnTo>
                <a:lnTo>
                  <a:pt x="496824" y="38100"/>
                </a:lnTo>
                <a:lnTo>
                  <a:pt x="420624" y="0"/>
                </a:lnTo>
                <a:lnTo>
                  <a:pt x="433324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494532" y="5606796"/>
            <a:ext cx="425195" cy="76200"/>
          </a:xfrm>
          <a:custGeom>
            <a:avLst/>
            <a:gdLst/>
            <a:ahLst/>
            <a:cxnLst/>
            <a:rect l="l" t="t" r="r" b="b"/>
            <a:pathLst>
              <a:path w="425195" h="76200">
                <a:moveTo>
                  <a:pt x="361695" y="44449"/>
                </a:moveTo>
                <a:lnTo>
                  <a:pt x="348995" y="44450"/>
                </a:lnTo>
                <a:lnTo>
                  <a:pt x="348995" y="76199"/>
                </a:lnTo>
                <a:lnTo>
                  <a:pt x="425195" y="38099"/>
                </a:lnTo>
                <a:lnTo>
                  <a:pt x="361695" y="44449"/>
                </a:lnTo>
                <a:close/>
              </a:path>
              <a:path w="425195" h="76200">
                <a:moveTo>
                  <a:pt x="361695" y="31749"/>
                </a:moveTo>
                <a:lnTo>
                  <a:pt x="348995" y="0"/>
                </a:lnTo>
                <a:lnTo>
                  <a:pt x="348995" y="31750"/>
                </a:lnTo>
                <a:lnTo>
                  <a:pt x="361695" y="31749"/>
                </a:lnTo>
                <a:close/>
              </a:path>
              <a:path w="425195" h="76200">
                <a:moveTo>
                  <a:pt x="0" y="31749"/>
                </a:moveTo>
                <a:lnTo>
                  <a:pt x="0" y="44449"/>
                </a:lnTo>
                <a:lnTo>
                  <a:pt x="361695" y="44449"/>
                </a:lnTo>
                <a:lnTo>
                  <a:pt x="425195" y="38099"/>
                </a:lnTo>
                <a:lnTo>
                  <a:pt x="348995" y="0"/>
                </a:lnTo>
                <a:lnTo>
                  <a:pt x="361695" y="31749"/>
                </a:lnTo>
                <a:lnTo>
                  <a:pt x="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2927604" y="5106924"/>
            <a:ext cx="484631" cy="1130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069336" y="2564891"/>
            <a:ext cx="236220" cy="2519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472178" y="353303"/>
            <a:ext cx="329547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Titra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g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es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t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i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t</a:t>
            </a:r>
            <a:r>
              <a:rPr dirty="0" smtClean="0" baseline="1044" sz="3600" spc="19" b="1">
                <a:solidFill>
                  <a:srgbClr val="C00000"/>
                </a:solidFill>
                <a:latin typeface="Segoe UI"/>
                <a:cs typeface="Segoe UI"/>
              </a:rPr>
              <a:t>r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imét</a:t>
            </a:r>
            <a:r>
              <a:rPr dirty="0" smtClean="0" baseline="1044" sz="3600" spc="19" b="1">
                <a:solidFill>
                  <a:srgbClr val="C00000"/>
                </a:solidFill>
                <a:latin typeface="Segoe UI"/>
                <a:cs typeface="Segoe UI"/>
              </a:rPr>
              <a:t>r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i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q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ues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1322" y="982345"/>
            <a:ext cx="58843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1)</a:t>
            </a:r>
            <a:r>
              <a:rPr dirty="0" smtClean="0" baseline="3034" sz="2700" spc="4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4" i="1" u="heavy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ut</a:t>
            </a:r>
            <a:r>
              <a:rPr dirty="0" smtClean="0" baseline="3034" sz="2700" spc="-9" i="1" u="heavy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4" i="1" u="heavy">
                <a:solidFill>
                  <a:srgbClr val="00AFE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 i="1" u="heavy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4" i="1" u="heavy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i="1" u="heavy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on</a:t>
            </a:r>
            <a:r>
              <a:rPr dirty="0" smtClean="0" baseline="3034" sz="2700" spc="29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104" i="1" u="heavy">
                <a:solidFill>
                  <a:srgbClr val="00AFEF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un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9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monoac</a:t>
            </a:r>
            <a:r>
              <a:rPr dirty="0" smtClean="0" baseline="3034" sz="2700" spc="-4" i="1" u="heavy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de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14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 i="1" u="heavy">
                <a:solidFill>
                  <a:srgbClr val="00AFEF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ort</a:t>
            </a:r>
            <a:r>
              <a:rPr dirty="0" smtClean="0" baseline="3034" sz="2700" spc="401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par</a:t>
            </a:r>
            <a:r>
              <a:rPr dirty="0" smtClean="0" baseline="3034" sz="2700" spc="406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une</a:t>
            </a:r>
            <a:r>
              <a:rPr dirty="0" smtClean="0" baseline="3034" sz="2700" spc="406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m</a:t>
            </a:r>
            <a:r>
              <a:rPr dirty="0" smtClean="0" baseline="3034" sz="2700" spc="4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onoba</a:t>
            </a:r>
            <a:r>
              <a:rPr dirty="0" smtClean="0" baseline="3034" sz="2700" spc="-4" i="1" u="heavy">
                <a:solidFill>
                  <a:srgbClr val="00AFE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14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 i="1" u="heavy">
                <a:solidFill>
                  <a:srgbClr val="00AFEF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or</a:t>
            </a:r>
            <a:r>
              <a:rPr dirty="0" smtClean="0" baseline="3034" sz="2700" spc="-29" i="1" u="heavy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9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6841" y="1502846"/>
            <a:ext cx="347060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A=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m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ac</a:t>
            </a:r>
            <a:r>
              <a:rPr dirty="0" smtClean="0" sz="1800" spc="-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de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Fort,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ex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:</a:t>
            </a:r>
            <a:r>
              <a:rPr dirty="0" smtClean="0" sz="1800" spc="-4">
                <a:latin typeface="Arial"/>
                <a:cs typeface="Arial"/>
              </a:rPr>
              <a:t>HC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(titré)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6841" y="1777166"/>
            <a:ext cx="14731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B=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m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66569" y="1777166"/>
            <a:ext cx="9610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Forte,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ex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31617" y="1777166"/>
            <a:ext cx="12324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59633" y="1777166"/>
            <a:ext cx="69359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OH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57625" y="1777166"/>
            <a:ext cx="7836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(titrant)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6841" y="2600380"/>
            <a:ext cx="45288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S</a:t>
            </a:r>
            <a:r>
              <a:rPr dirty="0" smtClean="0" sz="1800" spc="-4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4041" y="2600380"/>
            <a:ext cx="12324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11193" y="3197263"/>
            <a:ext cx="1063219" cy="413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latin typeface="Times New Roman"/>
                <a:cs typeface="Times New Roman"/>
              </a:rPr>
              <a:t>So</a:t>
            </a:r>
            <a:r>
              <a:rPr dirty="0" smtClean="0" sz="1400" spc="4">
                <a:latin typeface="Times New Roman"/>
                <a:cs typeface="Times New Roman"/>
              </a:rPr>
              <a:t>l</a:t>
            </a:r>
            <a:r>
              <a:rPr dirty="0" smtClean="0" sz="1400" spc="4">
                <a:latin typeface="Times New Roman"/>
                <a:cs typeface="Times New Roman"/>
              </a:rPr>
              <a:t>u</a:t>
            </a:r>
            <a:r>
              <a:rPr dirty="0" smtClean="0" sz="1400" spc="4">
                <a:latin typeface="Times New Roman"/>
                <a:cs typeface="Times New Roman"/>
              </a:rPr>
              <a:t>t</a:t>
            </a:r>
            <a:r>
              <a:rPr dirty="0" smtClean="0" sz="1400" spc="-4">
                <a:latin typeface="Times New Roman"/>
                <a:cs typeface="Times New Roman"/>
              </a:rPr>
              <a:t>i</a:t>
            </a:r>
            <a:r>
              <a:rPr dirty="0" smtClean="0" sz="1400" spc="-4">
                <a:latin typeface="Times New Roman"/>
                <a:cs typeface="Times New Roman"/>
              </a:rPr>
              <a:t>o</a:t>
            </a:r>
            <a:r>
              <a:rPr dirty="0" smtClean="0" sz="1400" spc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dirty="0" smtClean="0" sz="1400" spc="4">
                <a:latin typeface="Times New Roman"/>
                <a:cs typeface="Times New Roman"/>
              </a:rPr>
              <a:t>t</a:t>
            </a:r>
            <a:r>
              <a:rPr dirty="0" smtClean="0" sz="1400" spc="4">
                <a:latin typeface="Times New Roman"/>
                <a:cs typeface="Times New Roman"/>
              </a:rPr>
              <a:t>i</a:t>
            </a:r>
            <a:r>
              <a:rPr dirty="0" smtClean="0" sz="1400" spc="4">
                <a:latin typeface="Times New Roman"/>
                <a:cs typeface="Times New Roman"/>
              </a:rPr>
              <a:t>t</a:t>
            </a:r>
            <a:r>
              <a:rPr dirty="0" smtClean="0" sz="1400" spc="0">
                <a:latin typeface="Times New Roman"/>
                <a:cs typeface="Times New Roman"/>
              </a:rPr>
              <a:t>ra</a:t>
            </a:r>
            <a:r>
              <a:rPr dirty="0" smtClean="0" sz="1400" spc="4">
                <a:latin typeface="Times New Roman"/>
                <a:cs typeface="Times New Roman"/>
              </a:rPr>
              <a:t>n</a:t>
            </a:r>
            <a:r>
              <a:rPr dirty="0" smtClean="0" sz="1400" spc="-4">
                <a:latin typeface="Times New Roman"/>
                <a:cs typeface="Times New Roman"/>
              </a:rPr>
              <a:t>t</a:t>
            </a:r>
            <a:r>
              <a:rPr dirty="0" smtClean="0" sz="1400" spc="0">
                <a:latin typeface="Times New Roman"/>
                <a:cs typeface="Times New Roman"/>
              </a:rPr>
              <a:t>e</a:t>
            </a:r>
            <a:r>
              <a:rPr dirty="0" smtClean="0" sz="1400" spc="-29">
                <a:latin typeface="Times New Roman"/>
                <a:cs typeface="Times New Roman"/>
              </a:rPr>
              <a:t> </a:t>
            </a:r>
            <a:r>
              <a:rPr dirty="0" smtClean="0" sz="1400" spc="-4">
                <a:latin typeface="Times New Roman"/>
                <a:cs typeface="Times New Roman"/>
              </a:rPr>
              <a:t>N</a:t>
            </a:r>
            <a:r>
              <a:rPr dirty="0" smtClean="0" sz="1400" spc="0">
                <a:latin typeface="Times New Roman"/>
                <a:cs typeface="Times New Roman"/>
              </a:rPr>
              <a:t>a</a:t>
            </a:r>
            <a:r>
              <a:rPr dirty="0" smtClean="0" sz="1400" spc="-4">
                <a:latin typeface="Times New Roman"/>
                <a:cs typeface="Times New Roman"/>
              </a:rPr>
              <a:t>O</a:t>
            </a:r>
            <a:r>
              <a:rPr dirty="0" smtClean="0" sz="1400" spc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59121" y="3970837"/>
            <a:ext cx="4396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H</a:t>
            </a:r>
            <a:r>
              <a:rPr dirty="0" smtClean="0" sz="1800" spc="-4">
                <a:latin typeface="Arial"/>
                <a:cs typeface="Arial"/>
              </a:rPr>
              <a:t>C</a:t>
            </a:r>
            <a:r>
              <a:rPr dirty="0" smtClean="0" sz="1800" spc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95010" y="3970837"/>
            <a:ext cx="1931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18021" y="3968475"/>
            <a:ext cx="2544360" cy="309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85"/>
              </a:lnSpc>
              <a:spcBef>
                <a:spcPts val="119"/>
              </a:spcBef>
            </a:pPr>
            <a:r>
              <a:rPr dirty="0" smtClean="0" baseline="11273" sz="2700" spc="0">
                <a:latin typeface="Arial"/>
                <a:cs typeface="Arial"/>
              </a:rPr>
              <a:t>N</a:t>
            </a:r>
            <a:r>
              <a:rPr dirty="0" smtClean="0" baseline="11273" sz="2700" spc="-9">
                <a:latin typeface="Arial"/>
                <a:cs typeface="Arial"/>
              </a:rPr>
              <a:t>a</a:t>
            </a:r>
            <a:r>
              <a:rPr dirty="0" smtClean="0" baseline="11273" sz="2700" spc="0">
                <a:latin typeface="Arial"/>
                <a:cs typeface="Arial"/>
              </a:rPr>
              <a:t>OH</a:t>
            </a:r>
            <a:r>
              <a:rPr dirty="0" smtClean="0" baseline="11273" sz="2700" spc="0">
                <a:latin typeface="Arial"/>
                <a:cs typeface="Arial"/>
              </a:rPr>
              <a:t> </a:t>
            </a:r>
            <a:r>
              <a:rPr dirty="0" smtClean="0" baseline="11273" sz="2700" spc="9">
                <a:latin typeface="Arial"/>
                <a:cs typeface="Arial"/>
              </a:rPr>
              <a:t> </a:t>
            </a:r>
            <a:r>
              <a:rPr dirty="0" smtClean="0" baseline="10581" sz="2700" spc="0">
                <a:latin typeface="Symbol"/>
                <a:cs typeface="Symbol"/>
              </a:rPr>
              <a:t></a:t>
            </a:r>
            <a:r>
              <a:rPr dirty="0" smtClean="0" baseline="11273" sz="2700" spc="0">
                <a:latin typeface="Times New Roman"/>
                <a:cs typeface="Times New Roman"/>
              </a:rPr>
              <a:t> </a:t>
            </a:r>
            <a:r>
              <a:rPr dirty="0" smtClean="0" baseline="11273" sz="2700" spc="94">
                <a:latin typeface="Times New Roman"/>
                <a:cs typeface="Times New Roman"/>
              </a:rPr>
              <a:t> </a:t>
            </a:r>
            <a:r>
              <a:rPr dirty="0" smtClean="0" baseline="11273" sz="2700" spc="-4">
                <a:latin typeface="Times New Roman"/>
                <a:cs typeface="Times New Roman"/>
              </a:rPr>
              <a:t>H</a:t>
            </a:r>
            <a:r>
              <a:rPr dirty="0" smtClean="0" baseline="-9662" sz="1800" spc="0">
                <a:latin typeface="Times New Roman"/>
                <a:cs typeface="Times New Roman"/>
              </a:rPr>
              <a:t>2</a:t>
            </a:r>
            <a:r>
              <a:rPr dirty="0" smtClean="0" baseline="11273" sz="2700" spc="0">
                <a:latin typeface="Times New Roman"/>
                <a:cs typeface="Times New Roman"/>
              </a:rPr>
              <a:t>O</a:t>
            </a:r>
            <a:r>
              <a:rPr dirty="0" smtClean="0" baseline="11273" sz="2700" spc="0">
                <a:latin typeface="Times New Roman"/>
                <a:cs typeface="Times New Roman"/>
              </a:rPr>
              <a:t> </a:t>
            </a:r>
            <a:r>
              <a:rPr dirty="0" smtClean="0" baseline="11273" sz="2700" spc="4">
                <a:latin typeface="Times New Roman"/>
                <a:cs typeface="Times New Roman"/>
              </a:rPr>
              <a:t> </a:t>
            </a:r>
            <a:r>
              <a:rPr dirty="0" smtClean="0" baseline="11273" sz="2700" spc="0">
                <a:latin typeface="Times New Roman"/>
                <a:cs typeface="Times New Roman"/>
              </a:rPr>
              <a:t>+</a:t>
            </a:r>
            <a:r>
              <a:rPr dirty="0" smtClean="0" baseline="11273" sz="2700" spc="0">
                <a:latin typeface="Times New Roman"/>
                <a:cs typeface="Times New Roman"/>
              </a:rPr>
              <a:t>   </a:t>
            </a:r>
            <a:r>
              <a:rPr dirty="0" smtClean="0" baseline="11273" sz="2700" spc="9">
                <a:latin typeface="Times New Roman"/>
                <a:cs typeface="Times New Roman"/>
              </a:rPr>
              <a:t> </a:t>
            </a:r>
            <a:r>
              <a:rPr dirty="0" smtClean="0" baseline="11273" sz="2700" spc="0">
                <a:latin typeface="Times New Roman"/>
                <a:cs typeface="Times New Roman"/>
              </a:rPr>
              <a:t>NaCl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44721" y="4520521"/>
            <a:ext cx="344615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-4">
                <a:latin typeface="Times New Roman"/>
                <a:cs typeface="Times New Roman"/>
              </a:rPr>
              <a:t>P</a:t>
            </a:r>
            <a:r>
              <a:rPr dirty="0" smtClean="0" sz="1800" spc="0">
                <a:latin typeface="Times New Roman"/>
                <a:cs typeface="Times New Roman"/>
              </a:rPr>
              <a:t>eut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ê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re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approxi</a:t>
            </a:r>
            <a:r>
              <a:rPr dirty="0" smtClean="0" sz="1800" spc="-9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é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par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-9">
                <a:latin typeface="Times New Roman"/>
                <a:cs typeface="Times New Roman"/>
              </a:rPr>
              <a:t>m</a:t>
            </a:r>
            <a:r>
              <a:rPr dirty="0" smtClean="0" sz="1800" spc="0">
                <a:latin typeface="Times New Roman"/>
                <a:cs typeface="Times New Roman"/>
              </a:rPr>
              <a:t>a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ré</a:t>
            </a: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0">
                <a:latin typeface="Times New Roman"/>
                <a:cs typeface="Times New Roman"/>
              </a:rPr>
              <a:t>c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ion: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30290" y="5062396"/>
            <a:ext cx="558342" cy="302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5"/>
              </a:lnSpc>
              <a:spcBef>
                <a:spcPts val="115"/>
              </a:spcBef>
            </a:pPr>
            <a:r>
              <a:rPr dirty="0" smtClean="0" baseline="8052" sz="2700" spc="-4">
                <a:latin typeface="Times New Roman"/>
                <a:cs typeface="Times New Roman"/>
              </a:rPr>
              <a:t>H</a:t>
            </a:r>
            <a:r>
              <a:rPr dirty="0" smtClean="0" baseline="-9662" sz="1800" spc="0">
                <a:latin typeface="Times New Roman"/>
                <a:cs typeface="Times New Roman"/>
              </a:rPr>
              <a:t>3</a:t>
            </a:r>
            <a:r>
              <a:rPr dirty="0" smtClean="0" baseline="8052" sz="2700" spc="-4">
                <a:latin typeface="Times New Roman"/>
                <a:cs typeface="Times New Roman"/>
              </a:rPr>
              <a:t>O</a:t>
            </a:r>
            <a:r>
              <a:rPr dirty="0" smtClean="0" baseline="38650" sz="1800" spc="0"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94754" y="5062396"/>
            <a:ext cx="740940" cy="2612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95"/>
              </a:lnSpc>
              <a:spcBef>
                <a:spcPts val="99"/>
              </a:spcBef>
            </a:pPr>
            <a:r>
              <a:rPr dirty="0" smtClean="0" sz="1800" spc="0">
                <a:latin typeface="Times New Roman"/>
                <a:cs typeface="Times New Roman"/>
              </a:rPr>
              <a:t>+</a:t>
            </a:r>
            <a:r>
              <a:rPr dirty="0" smtClean="0" sz="1800" spc="0">
                <a:latin typeface="Times New Roman"/>
                <a:cs typeface="Times New Roman"/>
              </a:rPr>
              <a:t>  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O</a:t>
            </a:r>
            <a:r>
              <a:rPr dirty="0" smtClean="0" sz="1800" spc="-9">
                <a:latin typeface="Times New Roman"/>
                <a:cs typeface="Times New Roman"/>
              </a:rPr>
              <a:t>H</a:t>
            </a:r>
            <a:r>
              <a:rPr dirty="0" smtClean="0" baseline="26572" sz="1800" spc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60970" y="5069660"/>
            <a:ext cx="288290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→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61705" y="5069660"/>
            <a:ext cx="702287" cy="306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0"/>
              </a:lnSpc>
              <a:spcBef>
                <a:spcPts val="118"/>
              </a:spcBef>
            </a:pPr>
            <a:r>
              <a:rPr dirty="0" smtClean="0" baseline="11273" sz="2700" spc="0">
                <a:latin typeface="Times New Roman"/>
                <a:cs typeface="Times New Roman"/>
              </a:rPr>
              <a:t>2</a:t>
            </a:r>
            <a:r>
              <a:rPr dirty="0" smtClean="0" baseline="11273" sz="2700" spc="0">
                <a:latin typeface="Times New Roman"/>
                <a:cs typeface="Times New Roman"/>
              </a:rPr>
              <a:t> </a:t>
            </a:r>
            <a:r>
              <a:rPr dirty="0" smtClean="0" baseline="11273" sz="2700" spc="0">
                <a:latin typeface="Times New Roman"/>
                <a:cs typeface="Times New Roman"/>
              </a:rPr>
              <a:t> </a:t>
            </a:r>
            <a:r>
              <a:rPr dirty="0" smtClean="0" baseline="11273" sz="2700" spc="-4">
                <a:latin typeface="Times New Roman"/>
                <a:cs typeface="Times New Roman"/>
              </a:rPr>
              <a:t>H</a:t>
            </a:r>
            <a:r>
              <a:rPr dirty="0" smtClean="0" baseline="-9662" sz="1800" spc="0">
                <a:latin typeface="Times New Roman"/>
                <a:cs typeface="Times New Roman"/>
              </a:rPr>
              <a:t>2</a:t>
            </a:r>
            <a:r>
              <a:rPr dirty="0" smtClean="0" baseline="11273" sz="2700" spc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9461" y="5588690"/>
            <a:ext cx="140480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0">
                <a:latin typeface="Times New Roman"/>
                <a:cs typeface="Times New Roman"/>
              </a:rPr>
              <a:t>S</a:t>
            </a:r>
            <a:r>
              <a:rPr dirty="0" smtClean="0" sz="1400" spc="4">
                <a:latin typeface="Times New Roman"/>
                <a:cs typeface="Times New Roman"/>
              </a:rPr>
              <a:t>o</a:t>
            </a:r>
            <a:r>
              <a:rPr dirty="0" smtClean="0" sz="1400" spc="4">
                <a:latin typeface="Times New Roman"/>
                <a:cs typeface="Times New Roman"/>
              </a:rPr>
              <a:t>l</a:t>
            </a:r>
            <a:r>
              <a:rPr dirty="0" smtClean="0" sz="1400" spc="4">
                <a:latin typeface="Times New Roman"/>
                <a:cs typeface="Times New Roman"/>
              </a:rPr>
              <a:t>u</a:t>
            </a:r>
            <a:r>
              <a:rPr dirty="0" smtClean="0" sz="1400" spc="4">
                <a:latin typeface="Times New Roman"/>
                <a:cs typeface="Times New Roman"/>
              </a:rPr>
              <a:t>t</a:t>
            </a:r>
            <a:r>
              <a:rPr dirty="0" smtClean="0" sz="1400" spc="-4">
                <a:latin typeface="Times New Roman"/>
                <a:cs typeface="Times New Roman"/>
              </a:rPr>
              <a:t>i</a:t>
            </a:r>
            <a:r>
              <a:rPr dirty="0" smtClean="0" sz="1400" spc="-4">
                <a:latin typeface="Times New Roman"/>
                <a:cs typeface="Times New Roman"/>
              </a:rPr>
              <a:t>o</a:t>
            </a:r>
            <a:r>
              <a:rPr dirty="0" smtClean="0" sz="1400" spc="0">
                <a:latin typeface="Times New Roman"/>
                <a:cs typeface="Times New Roman"/>
              </a:rPr>
              <a:t>n</a:t>
            </a:r>
            <a:r>
              <a:rPr dirty="0" smtClean="0" sz="1400" spc="-34">
                <a:latin typeface="Times New Roman"/>
                <a:cs typeface="Times New Roman"/>
              </a:rPr>
              <a:t> </a:t>
            </a:r>
            <a:r>
              <a:rPr dirty="0" smtClean="0" sz="1400" spc="4">
                <a:latin typeface="Times New Roman"/>
                <a:cs typeface="Times New Roman"/>
              </a:rPr>
              <a:t>t</a:t>
            </a:r>
            <a:r>
              <a:rPr dirty="0" smtClean="0" sz="1400" spc="4">
                <a:latin typeface="Times New Roman"/>
                <a:cs typeface="Times New Roman"/>
              </a:rPr>
              <a:t>i</a:t>
            </a:r>
            <a:r>
              <a:rPr dirty="0" smtClean="0" sz="1400" spc="4">
                <a:latin typeface="Times New Roman"/>
                <a:cs typeface="Times New Roman"/>
              </a:rPr>
              <a:t>t</a:t>
            </a:r>
            <a:r>
              <a:rPr dirty="0" smtClean="0" sz="1400" spc="0">
                <a:latin typeface="Times New Roman"/>
                <a:cs typeface="Times New Roman"/>
              </a:rPr>
              <a:t>rée</a:t>
            </a:r>
            <a:r>
              <a:rPr dirty="0" smtClean="0" sz="1400" spc="-14">
                <a:latin typeface="Times New Roman"/>
                <a:cs typeface="Times New Roman"/>
              </a:rPr>
              <a:t> </a:t>
            </a:r>
            <a:r>
              <a:rPr dirty="0" smtClean="0" sz="1400" spc="-4">
                <a:latin typeface="Times New Roman"/>
                <a:cs typeface="Times New Roman"/>
              </a:rPr>
              <a:t>H</a:t>
            </a:r>
            <a:r>
              <a:rPr dirty="0" smtClean="0" sz="1400" spc="0">
                <a:latin typeface="Times New Roman"/>
                <a:cs typeface="Times New Roman"/>
              </a:rPr>
              <a:t>Cl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69201" y="1026795"/>
            <a:ext cx="523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039952" y="1026795"/>
            <a:ext cx="5529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491866" y="1026795"/>
            <a:ext cx="5280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568573" y="1026795"/>
            <a:ext cx="5349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360671" y="1026795"/>
            <a:ext cx="5212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757064" y="1026795"/>
            <a:ext cx="5166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774562" y="1026795"/>
            <a:ext cx="5349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966215" y="2243294"/>
            <a:ext cx="2749811" cy="427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60019" y="362005"/>
            <a:ext cx="4054729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A=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m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ac</a:t>
            </a:r>
            <a:r>
              <a:rPr dirty="0" smtClean="0" sz="1800" spc="-9">
                <a:latin typeface="Arial"/>
                <a:cs typeface="Arial"/>
              </a:rPr>
              <a:t>i</a:t>
            </a:r>
            <a:r>
              <a:rPr dirty="0" smtClean="0" sz="1800" spc="0">
                <a:latin typeface="Arial"/>
                <a:cs typeface="Arial"/>
              </a:rPr>
              <a:t>de</a:t>
            </a:r>
            <a:r>
              <a:rPr dirty="0" smtClean="0" sz="1800" spc="1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Fort,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ex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4">
                <a:latin typeface="Arial"/>
                <a:cs typeface="Arial"/>
              </a:rPr>
              <a:t>:</a:t>
            </a:r>
            <a:r>
              <a:rPr dirty="0" smtClean="0" sz="1800" spc="-4">
                <a:latin typeface="Arial"/>
                <a:cs typeface="Arial"/>
              </a:rPr>
              <a:t>HC</a:t>
            </a:r>
            <a:r>
              <a:rPr dirty="0" smtClean="0" sz="1800" spc="0">
                <a:latin typeface="Arial"/>
                <a:cs typeface="Arial"/>
              </a:rPr>
              <a:t>l</a:t>
            </a:r>
            <a:r>
              <a:rPr dirty="0" smtClean="0" sz="1800" spc="14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(titré)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1800" spc="0">
                <a:latin typeface="Arial"/>
                <a:cs typeface="Arial"/>
              </a:rPr>
              <a:t>B=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m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o</a:t>
            </a:r>
            <a:r>
              <a:rPr dirty="0" smtClean="0" sz="1800" spc="0">
                <a:latin typeface="Arial"/>
                <a:cs typeface="Arial"/>
              </a:rPr>
              <a:t>b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se</a:t>
            </a:r>
            <a:r>
              <a:rPr dirty="0" smtClean="0" sz="1800" spc="25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Forte,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ex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: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N</a:t>
            </a:r>
            <a:r>
              <a:rPr dirty="0" smtClean="0" sz="1800" spc="-9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OH</a:t>
            </a:r>
            <a:r>
              <a:rPr dirty="0" smtClean="0" sz="1800" spc="9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(titrant)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18178" y="1183441"/>
            <a:ext cx="4396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H</a:t>
            </a:r>
            <a:r>
              <a:rPr dirty="0" smtClean="0" sz="1800" spc="-4">
                <a:latin typeface="Arial"/>
                <a:cs typeface="Arial"/>
              </a:rPr>
              <a:t>C</a:t>
            </a:r>
            <a:r>
              <a:rPr dirty="0" smtClean="0" sz="1800" spc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53686" y="1183441"/>
            <a:ext cx="19319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6697" y="1181079"/>
            <a:ext cx="2544487" cy="309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85"/>
              </a:lnSpc>
              <a:spcBef>
                <a:spcPts val="119"/>
              </a:spcBef>
            </a:pPr>
            <a:r>
              <a:rPr dirty="0" smtClean="0" baseline="11273" sz="2700" spc="0">
                <a:latin typeface="Arial"/>
                <a:cs typeface="Arial"/>
              </a:rPr>
              <a:t>N</a:t>
            </a:r>
            <a:r>
              <a:rPr dirty="0" smtClean="0" baseline="11273" sz="2700" spc="-9">
                <a:latin typeface="Arial"/>
                <a:cs typeface="Arial"/>
              </a:rPr>
              <a:t>a</a:t>
            </a:r>
            <a:r>
              <a:rPr dirty="0" smtClean="0" baseline="11273" sz="2700" spc="0">
                <a:latin typeface="Arial"/>
                <a:cs typeface="Arial"/>
              </a:rPr>
              <a:t>OH</a:t>
            </a:r>
            <a:r>
              <a:rPr dirty="0" smtClean="0" baseline="11273" sz="2700" spc="0">
                <a:latin typeface="Arial"/>
                <a:cs typeface="Arial"/>
              </a:rPr>
              <a:t> </a:t>
            </a:r>
            <a:r>
              <a:rPr dirty="0" smtClean="0" baseline="11273" sz="2700" spc="9">
                <a:latin typeface="Arial"/>
                <a:cs typeface="Arial"/>
              </a:rPr>
              <a:t> </a:t>
            </a:r>
            <a:r>
              <a:rPr dirty="0" smtClean="0" baseline="10581" sz="2700" spc="0">
                <a:latin typeface="Symbol"/>
                <a:cs typeface="Symbol"/>
              </a:rPr>
              <a:t></a:t>
            </a:r>
            <a:r>
              <a:rPr dirty="0" smtClean="0" baseline="11273" sz="2700" spc="0">
                <a:latin typeface="Times New Roman"/>
                <a:cs typeface="Times New Roman"/>
              </a:rPr>
              <a:t> </a:t>
            </a:r>
            <a:r>
              <a:rPr dirty="0" smtClean="0" baseline="11273" sz="2700" spc="94">
                <a:latin typeface="Times New Roman"/>
                <a:cs typeface="Times New Roman"/>
              </a:rPr>
              <a:t> </a:t>
            </a:r>
            <a:r>
              <a:rPr dirty="0" smtClean="0" baseline="11273" sz="2700" spc="0">
                <a:latin typeface="Times New Roman"/>
                <a:cs typeface="Times New Roman"/>
              </a:rPr>
              <a:t>H</a:t>
            </a:r>
            <a:r>
              <a:rPr dirty="0" smtClean="0" baseline="-9662" sz="1800" spc="0">
                <a:latin typeface="Times New Roman"/>
                <a:cs typeface="Times New Roman"/>
              </a:rPr>
              <a:t>2</a:t>
            </a:r>
            <a:r>
              <a:rPr dirty="0" smtClean="0" baseline="11273" sz="2700" spc="0">
                <a:latin typeface="Times New Roman"/>
                <a:cs typeface="Times New Roman"/>
              </a:rPr>
              <a:t>O</a:t>
            </a:r>
            <a:r>
              <a:rPr dirty="0" smtClean="0" baseline="11273" sz="2700" spc="0">
                <a:latin typeface="Times New Roman"/>
                <a:cs typeface="Times New Roman"/>
              </a:rPr>
              <a:t> </a:t>
            </a:r>
            <a:r>
              <a:rPr dirty="0" smtClean="0" baseline="11273" sz="2700" spc="4">
                <a:latin typeface="Times New Roman"/>
                <a:cs typeface="Times New Roman"/>
              </a:rPr>
              <a:t> </a:t>
            </a:r>
            <a:r>
              <a:rPr dirty="0" smtClean="0" baseline="11273" sz="2700" spc="0">
                <a:latin typeface="Times New Roman"/>
                <a:cs typeface="Times New Roman"/>
              </a:rPr>
              <a:t>+</a:t>
            </a:r>
            <a:r>
              <a:rPr dirty="0" smtClean="0" baseline="11273" sz="2700" spc="0">
                <a:latin typeface="Times New Roman"/>
                <a:cs typeface="Times New Roman"/>
              </a:rPr>
              <a:t>   </a:t>
            </a:r>
            <a:r>
              <a:rPr dirty="0" smtClean="0" baseline="11273" sz="2700" spc="4">
                <a:latin typeface="Times New Roman"/>
                <a:cs typeface="Times New Roman"/>
              </a:rPr>
              <a:t> </a:t>
            </a:r>
            <a:r>
              <a:rPr dirty="0" smtClean="0" baseline="11273" sz="2700" spc="0">
                <a:latin typeface="Times New Roman"/>
                <a:cs typeface="Times New Roman"/>
              </a:rPr>
              <a:t>NaCl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0019" y="1685544"/>
            <a:ext cx="1069502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Un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g</a:t>
            </a:r>
            <a:r>
              <a:rPr dirty="0" smtClean="0" baseline="3034" sz="2700" spc="-34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ap</a:t>
            </a:r>
            <a:r>
              <a:rPr dirty="0" smtClean="0" baseline="3034" sz="2700" spc="4">
                <a:latin typeface="Calibri"/>
                <a:cs typeface="Calibri"/>
              </a:rPr>
              <a:t>h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du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pH</a:t>
            </a:r>
            <a:r>
              <a:rPr dirty="0" smtClean="0" baseline="3034" sz="2700" spc="1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de</a:t>
            </a:r>
            <a:r>
              <a:rPr dirty="0" smtClean="0" baseline="3034" sz="2700" spc="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la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solut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on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à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er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en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-34">
                <a:latin typeface="Calibri"/>
                <a:cs typeface="Calibri"/>
              </a:rPr>
              <a:t>f</a:t>
            </a:r>
            <a:r>
              <a:rPr dirty="0" smtClean="0" baseline="3034" sz="2700" spc="0">
                <a:latin typeface="Calibri"/>
                <a:cs typeface="Calibri"/>
              </a:rPr>
              <a:t>onc</a:t>
            </a:r>
            <a:r>
              <a:rPr dirty="0" smtClean="0" baseline="3034" sz="2700" spc="-4">
                <a:latin typeface="Calibri"/>
                <a:cs typeface="Calibri"/>
              </a:rPr>
              <a:t>t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on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du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-9">
                <a:latin typeface="Calibri"/>
                <a:cs typeface="Calibri"/>
              </a:rPr>
              <a:t>v</a:t>
            </a: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ume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du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-2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éact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f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9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-39">
                <a:latin typeface="Calibri"/>
                <a:cs typeface="Calibri"/>
              </a:rPr>
              <a:t>r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-4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4">
                <a:latin typeface="Calibri"/>
                <a:cs typeface="Calibri"/>
              </a:rPr>
              <a:t>a</a:t>
            </a:r>
            <a:r>
              <a:rPr dirty="0" smtClean="0" baseline="3034" sz="2700" spc="0">
                <a:latin typeface="Calibri"/>
                <a:cs typeface="Calibri"/>
              </a:rPr>
              <a:t>jou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é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9">
                <a:latin typeface="Calibri"/>
                <a:cs typeface="Calibri"/>
              </a:rPr>
              <a:t>e</a:t>
            </a:r>
            <a:r>
              <a:rPr dirty="0" smtClean="0" baseline="3034" sz="2700" spc="-19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appelé</a:t>
            </a:r>
            <a:r>
              <a:rPr dirty="0" smtClean="0" baseline="3034" sz="2700" spc="64">
                <a:latin typeface="Calibri"/>
                <a:cs typeface="Calibri"/>
              </a:rPr>
              <a:t> </a:t>
            </a:r>
            <a:r>
              <a:rPr dirty="0" smtClean="0" baseline="3034" sz="2700" spc="-19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ourbe</a:t>
            </a:r>
            <a:r>
              <a:rPr dirty="0" smtClean="0" baseline="3034" sz="2700" spc="29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de</a:t>
            </a:r>
            <a:r>
              <a:rPr dirty="0" smtClean="0" baseline="3034" sz="2700" spc="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pH.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5618" y="2596896"/>
            <a:ext cx="12967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2130" y="2596896"/>
            <a:ext cx="357589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Au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</a:t>
            </a:r>
            <a:r>
              <a:rPr dirty="0" smtClean="0" baseline="3034" sz="2700" spc="4">
                <a:latin typeface="Calibri"/>
                <a:cs typeface="Calibri"/>
              </a:rPr>
              <a:t>é</a:t>
            </a:r>
            <a:r>
              <a:rPr dirty="0" smtClean="0" baseline="3034" sz="2700" spc="0">
                <a:latin typeface="Calibri"/>
                <a:cs typeface="Calibri"/>
              </a:rPr>
              <a:t>but,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pH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au</a:t>
            </a:r>
            <a:r>
              <a:rPr dirty="0" smtClean="0" baseline="3034" sz="2700" spc="4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men</a:t>
            </a:r>
            <a:r>
              <a:rPr dirty="0" smtClean="0" baseline="3034" sz="2700" spc="-29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-4">
                <a:latin typeface="Calibri"/>
                <a:cs typeface="Calibri"/>
              </a:rPr>
              <a:t>n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em</a:t>
            </a:r>
            <a:r>
              <a:rPr dirty="0" smtClean="0" baseline="3034" sz="2700" spc="9">
                <a:latin typeface="Calibri"/>
                <a:cs typeface="Calibri"/>
              </a:rPr>
              <a:t>e</a:t>
            </a:r>
            <a:r>
              <a:rPr dirty="0" smtClean="0" baseline="3034" sz="2700" spc="-9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t,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5618" y="3145307"/>
            <a:ext cx="12981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2130" y="3145307"/>
            <a:ext cx="3493635" cy="1900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516" marR="3429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au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po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-9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</a:t>
            </a:r>
            <a:r>
              <a:rPr dirty="0" smtClean="0" baseline="3034" sz="2700" spc="-134">
                <a:latin typeface="Calibri"/>
                <a:cs typeface="Calibri"/>
              </a:rPr>
              <a:t>’</a:t>
            </a:r>
            <a:r>
              <a:rPr dirty="0" smtClean="0" baseline="3034" sz="2700" spc="0">
                <a:latin typeface="Calibri"/>
                <a:cs typeface="Calibri"/>
              </a:rPr>
              <a:t>éq</a:t>
            </a:r>
            <a:r>
              <a:rPr dirty="0" smtClean="0" baseline="3034" sz="2700" spc="4">
                <a:latin typeface="Calibri"/>
                <a:cs typeface="Calibri"/>
              </a:rPr>
              <a:t>u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-25">
                <a:latin typeface="Calibri"/>
                <a:cs typeface="Calibri"/>
              </a:rPr>
              <a:t>v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ence</a:t>
            </a:r>
            <a:r>
              <a:rPr dirty="0" smtClean="0" baseline="3034" sz="2700" spc="25">
                <a:latin typeface="Calibri"/>
                <a:cs typeface="Calibri"/>
              </a:rPr>
              <a:t> 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l</a:t>
            </a:r>
            <a:r>
              <a:rPr dirty="0" smtClean="0" baseline="3034" sz="2700" spc="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y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>
                <a:latin typeface="Calibri"/>
                <a:cs typeface="Calibri"/>
              </a:rPr>
              <a:t>au</a:t>
            </a:r>
            <a:r>
              <a:rPr dirty="0" smtClean="0" baseline="1517" sz="2700" spc="4">
                <a:latin typeface="Calibri"/>
                <a:cs typeface="Calibri"/>
              </a:rPr>
              <a:t>g</a:t>
            </a:r>
            <a:r>
              <a:rPr dirty="0" smtClean="0" baseline="1517" sz="2700" spc="0">
                <a:latin typeface="Calibri"/>
                <a:cs typeface="Calibri"/>
              </a:rPr>
              <a:t>men</a:t>
            </a:r>
            <a:r>
              <a:rPr dirty="0" smtClean="0" baseline="1517" sz="2700" spc="-29">
                <a:latin typeface="Calibri"/>
                <a:cs typeface="Calibri"/>
              </a:rPr>
              <a:t>t</a:t>
            </a:r>
            <a:r>
              <a:rPr dirty="0" smtClean="0" baseline="1517" sz="2700" spc="-9">
                <a:latin typeface="Calibri"/>
                <a:cs typeface="Calibri"/>
              </a:rPr>
              <a:t>a</a:t>
            </a:r>
            <a:r>
              <a:rPr dirty="0" smtClean="0" baseline="1517" sz="2700" spc="0">
                <a:latin typeface="Calibri"/>
                <a:cs typeface="Calibri"/>
              </a:rPr>
              <a:t>t</a:t>
            </a:r>
            <a:r>
              <a:rPr dirty="0" smtClean="0" baseline="1517" sz="2700" spc="-9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on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4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oud</a:t>
            </a:r>
            <a:r>
              <a:rPr dirty="0" smtClean="0" baseline="1517" sz="2700" spc="4">
                <a:latin typeface="Calibri"/>
                <a:cs typeface="Calibri"/>
              </a:rPr>
              <a:t>a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ne</a:t>
            </a:r>
            <a:r>
              <a:rPr dirty="0" smtClean="0" baseline="1517" sz="2700" spc="1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du</a:t>
            </a:r>
            <a:r>
              <a:rPr dirty="0" smtClean="0" baseline="1517" sz="2700" spc="1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pH</a:t>
            </a:r>
            <a:r>
              <a:rPr dirty="0" smtClean="0" baseline="1517" sz="2700" spc="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qui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pa</a:t>
            </a:r>
            <a:r>
              <a:rPr dirty="0" smtClean="0" baseline="1517" sz="2700" spc="4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se</a:t>
            </a:r>
            <a:r>
              <a:rPr dirty="0" smtClean="0" baseline="1517" sz="2700" spc="-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par</a:t>
            </a:r>
            <a:r>
              <a:rPr dirty="0" smtClean="0" baseline="1517" sz="2700" spc="1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7.</a:t>
            </a:r>
            <a:r>
              <a:rPr dirty="0" smtClean="0" baseline="1517" sz="2700" spc="-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A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ce</a:t>
            </a:r>
            <a:r>
              <a:rPr dirty="0" smtClean="0" baseline="1517" sz="2700" spc="1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poi</a:t>
            </a:r>
            <a:r>
              <a:rPr dirty="0" smtClean="0" baseline="1517" sz="2700" spc="-14">
                <a:latin typeface="Calibri"/>
                <a:cs typeface="Calibri"/>
              </a:rPr>
              <a:t>n</a:t>
            </a:r>
            <a:r>
              <a:rPr dirty="0" smtClean="0" baseline="1517" sz="2700" spc="0">
                <a:latin typeface="Calibri"/>
                <a:cs typeface="Calibri"/>
              </a:rPr>
              <a:t>t,</a:t>
            </a:r>
            <a:r>
              <a:rPr dirty="0" smtClean="0" baseline="1517" sz="2700" spc="1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un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indi</a:t>
            </a:r>
            <a:r>
              <a:rPr dirty="0" smtClean="0" baseline="1517" sz="2700" spc="-19">
                <a:latin typeface="Calibri"/>
                <a:cs typeface="Calibri"/>
              </a:rPr>
              <a:t>c</a:t>
            </a:r>
            <a:r>
              <a:rPr dirty="0" smtClean="0" baseline="1517" sz="2700" spc="-9">
                <a:latin typeface="Calibri"/>
                <a:cs typeface="Calibri"/>
              </a:rPr>
              <a:t>a</a:t>
            </a:r>
            <a:r>
              <a:rPr dirty="0" smtClean="0" baseline="1517" sz="2700" spc="-25">
                <a:latin typeface="Calibri"/>
                <a:cs typeface="Calibri"/>
              </a:rPr>
              <a:t>t</a:t>
            </a:r>
            <a:r>
              <a:rPr dirty="0" smtClean="0" baseline="1517" sz="2700" spc="0">
                <a:latin typeface="Calibri"/>
                <a:cs typeface="Calibri"/>
              </a:rPr>
              <a:t>e</a:t>
            </a:r>
            <a:r>
              <a:rPr dirty="0" smtClean="0" baseline="1517" sz="2700" spc="4">
                <a:latin typeface="Calibri"/>
                <a:cs typeface="Calibri"/>
              </a:rPr>
              <a:t>u</a:t>
            </a:r>
            <a:r>
              <a:rPr dirty="0" smtClean="0" baseline="1517" sz="2700" spc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-4">
                <a:latin typeface="Calibri"/>
                <a:cs typeface="Calibri"/>
              </a:rPr>
              <a:t>c</a:t>
            </a:r>
            <a:r>
              <a:rPr dirty="0" smtClean="0" baseline="1517" sz="2700" spc="0">
                <a:latin typeface="Calibri"/>
                <a:cs typeface="Calibri"/>
              </a:rPr>
              <a:t>ha</a:t>
            </a:r>
            <a:r>
              <a:rPr dirty="0" smtClean="0" baseline="1517" sz="2700" spc="4">
                <a:latin typeface="Calibri"/>
                <a:cs typeface="Calibri"/>
              </a:rPr>
              <a:t>n</a:t>
            </a:r>
            <a:r>
              <a:rPr dirty="0" smtClean="0" baseline="1517" sz="2700" spc="-4">
                <a:latin typeface="Calibri"/>
                <a:cs typeface="Calibri"/>
              </a:rPr>
              <a:t>g</a:t>
            </a:r>
            <a:r>
              <a:rPr dirty="0" smtClean="0" baseline="1517" sz="2700" spc="0">
                <a:latin typeface="Calibri"/>
                <a:cs typeface="Calibri"/>
              </a:rPr>
              <a:t>e</a:t>
            </a:r>
            <a:r>
              <a:rPr dirty="0" smtClean="0" baseline="1517" sz="2700" spc="1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de</a:t>
            </a:r>
            <a:r>
              <a:rPr dirty="0" smtClean="0" baseline="1517" sz="2700" spc="4">
                <a:latin typeface="Calibri"/>
                <a:cs typeface="Calibri"/>
              </a:rPr>
              <a:t> </a:t>
            </a:r>
            <a:r>
              <a:rPr dirty="0" smtClean="0" baseline="1517" sz="2700" spc="-14">
                <a:latin typeface="Calibri"/>
                <a:cs typeface="Calibri"/>
              </a:rPr>
              <a:t>c</a:t>
            </a:r>
            <a:r>
              <a:rPr dirty="0" smtClean="0" baseline="1517" sz="2700" spc="0">
                <a:latin typeface="Calibri"/>
                <a:cs typeface="Calibri"/>
              </a:rPr>
              <a:t>ouleur</a:t>
            </a:r>
            <a:r>
              <a:rPr dirty="0" smtClean="0" baseline="1517" sz="2700" spc="1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ou</a:t>
            </a:r>
            <a:r>
              <a:rPr dirty="0" smtClean="0" baseline="1517" sz="2700" spc="1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un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t</a:t>
            </a:r>
            <a:r>
              <a:rPr dirty="0" smtClean="0" baseline="1517" sz="2700" spc="-4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t</a:t>
            </a:r>
            <a:r>
              <a:rPr dirty="0" smtClean="0" baseline="1517" sz="2700" spc="-29">
                <a:latin typeface="Calibri"/>
                <a:cs typeface="Calibri"/>
              </a:rPr>
              <a:t>r</a:t>
            </a:r>
            <a:r>
              <a:rPr dirty="0" smtClean="0" baseline="1517" sz="2700" spc="0">
                <a:latin typeface="Calibri"/>
                <a:cs typeface="Calibri"/>
              </a:rPr>
              <a:t>e</a:t>
            </a:r>
            <a:r>
              <a:rPr dirty="0" smtClean="0" baseline="1517" sz="2700" spc="4">
                <a:latin typeface="Calibri"/>
                <a:cs typeface="Calibri"/>
              </a:rPr>
              <a:t>u</a:t>
            </a:r>
            <a:r>
              <a:rPr dirty="0" smtClean="0" baseline="1517" sz="2700" spc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au</a:t>
            </a:r>
            <a:r>
              <a:rPr dirty="0" smtClean="0" baseline="1517" sz="2700" spc="-9">
                <a:latin typeface="Calibri"/>
                <a:cs typeface="Calibri"/>
              </a:rPr>
              <a:t>t</a:t>
            </a:r>
            <a:r>
              <a:rPr dirty="0" smtClean="0" baseline="1517" sz="2700" spc="0">
                <a:latin typeface="Calibri"/>
                <a:cs typeface="Calibri"/>
              </a:rPr>
              <a:t>om</a:t>
            </a:r>
            <a:r>
              <a:rPr dirty="0" smtClean="0" baseline="1517" sz="2700" spc="-9">
                <a:latin typeface="Calibri"/>
                <a:cs typeface="Calibri"/>
              </a:rPr>
              <a:t>a</a:t>
            </a:r>
            <a:r>
              <a:rPr dirty="0" smtClean="0" baseline="1517" sz="2700" spc="0">
                <a:latin typeface="Calibri"/>
                <a:cs typeface="Calibri"/>
              </a:rPr>
              <a:t>t</a:t>
            </a:r>
            <a:r>
              <a:rPr dirty="0" smtClean="0" baseline="1517" sz="2700" spc="-9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que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-25">
                <a:latin typeface="Calibri"/>
                <a:cs typeface="Calibri"/>
              </a:rPr>
              <a:t>r</a:t>
            </a:r>
            <a:r>
              <a:rPr dirty="0" smtClean="0" baseline="1517" sz="2700" spc="0">
                <a:latin typeface="Calibri"/>
                <a:cs typeface="Calibri"/>
              </a:rPr>
              <a:t>é</a:t>
            </a:r>
            <a:r>
              <a:rPr dirty="0" smtClean="0" baseline="1517" sz="2700" spc="4">
                <a:latin typeface="Calibri"/>
                <a:cs typeface="Calibri"/>
              </a:rPr>
              <a:t>p</a:t>
            </a:r>
            <a:r>
              <a:rPr dirty="0" smtClean="0" baseline="1517" sz="2700" spc="0">
                <a:latin typeface="Calibri"/>
                <a:cs typeface="Calibri"/>
              </a:rPr>
              <a:t>ond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éle</a:t>
            </a:r>
            <a:r>
              <a:rPr dirty="0" smtClean="0" baseline="1517" sz="2700" spc="-4">
                <a:latin typeface="Calibri"/>
                <a:cs typeface="Calibri"/>
              </a:rPr>
              <a:t>c</a:t>
            </a:r>
            <a:r>
              <a:rPr dirty="0" smtClean="0" baseline="1517" sz="2700" spc="0">
                <a:latin typeface="Calibri"/>
                <a:cs typeface="Calibri"/>
              </a:rPr>
              <a:t>t</a:t>
            </a:r>
            <a:r>
              <a:rPr dirty="0" smtClean="0" baseline="1517" sz="2700" spc="-29">
                <a:latin typeface="Calibri"/>
                <a:cs typeface="Calibri"/>
              </a:rPr>
              <a:t>r</a:t>
            </a:r>
            <a:r>
              <a:rPr dirty="0" smtClean="0" baseline="1517" sz="2700" spc="0">
                <a:latin typeface="Calibri"/>
                <a:cs typeface="Calibri"/>
              </a:rPr>
              <a:t>on</a:t>
            </a:r>
            <a:r>
              <a:rPr dirty="0" smtClean="0" baseline="1517" sz="2700" spc="-9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qu</a:t>
            </a:r>
            <a:r>
              <a:rPr dirty="0" smtClean="0" baseline="1517" sz="2700" spc="4">
                <a:latin typeface="Calibri"/>
                <a:cs typeface="Calibri"/>
              </a:rPr>
              <a:t>e</a:t>
            </a:r>
            <a:r>
              <a:rPr dirty="0" smtClean="0" baseline="1517" sz="2700" spc="0">
                <a:latin typeface="Calibri"/>
                <a:cs typeface="Calibri"/>
              </a:rPr>
              <a:t>me</a:t>
            </a:r>
            <a:r>
              <a:rPr dirty="0" smtClean="0" baseline="1517" sz="2700" spc="-4">
                <a:latin typeface="Calibri"/>
                <a:cs typeface="Calibri"/>
              </a:rPr>
              <a:t>n</a:t>
            </a:r>
            <a:r>
              <a:rPr dirty="0" smtClean="0" baseline="1517" sz="2700" spc="0">
                <a:latin typeface="Calibri"/>
                <a:cs typeface="Calibri"/>
              </a:rPr>
              <a:t>t</a:t>
            </a:r>
            <a:r>
              <a:rPr dirty="0" smtClean="0" baseline="1517" sz="2700" spc="19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à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la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-25">
                <a:latin typeface="Calibri"/>
                <a:cs typeface="Calibri"/>
              </a:rPr>
              <a:t>v</a:t>
            </a:r>
            <a:r>
              <a:rPr dirty="0" smtClean="0" baseline="1517" sz="2700" spc="0">
                <a:latin typeface="Calibri"/>
                <a:cs typeface="Calibri"/>
              </a:rPr>
              <a:t>ar</a:t>
            </a:r>
            <a:r>
              <a:rPr dirty="0" smtClean="0" baseline="1517" sz="2700" spc="-9">
                <a:latin typeface="Calibri"/>
                <a:cs typeface="Calibri"/>
              </a:rPr>
              <a:t>i</a:t>
            </a:r>
            <a:r>
              <a:rPr dirty="0" smtClean="0" baseline="1517" sz="2700" spc="-9">
                <a:latin typeface="Calibri"/>
                <a:cs typeface="Calibri"/>
              </a:rPr>
              <a:t>a</a:t>
            </a:r>
            <a:r>
              <a:rPr dirty="0" smtClean="0" baseline="1517" sz="2700" spc="0">
                <a:latin typeface="Calibri"/>
                <a:cs typeface="Calibri"/>
              </a:rPr>
              <a:t>t</a:t>
            </a:r>
            <a:r>
              <a:rPr dirty="0" smtClean="0" baseline="1517" sz="2700" spc="-9">
                <a:latin typeface="Calibri"/>
                <a:cs typeface="Calibri"/>
              </a:rPr>
              <a:t>i</a:t>
            </a:r>
            <a:r>
              <a:rPr dirty="0" smtClean="0" baseline="1517" sz="2700" spc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dirty="0" smtClean="0" baseline="1517" sz="2700" spc="0">
                <a:latin typeface="Calibri"/>
                <a:cs typeface="Calibri"/>
              </a:rPr>
              <a:t>bru</a:t>
            </a:r>
            <a:r>
              <a:rPr dirty="0" smtClean="0" baseline="1517" sz="2700" spc="4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que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4">
                <a:latin typeface="Calibri"/>
                <a:cs typeface="Calibri"/>
              </a:rPr>
              <a:t>d</a:t>
            </a:r>
            <a:r>
              <a:rPr dirty="0" smtClean="0" baseline="1517" sz="2700" spc="0">
                <a:latin typeface="Calibri"/>
                <a:cs typeface="Calibri"/>
              </a:rPr>
              <a:t>e</a:t>
            </a:r>
            <a:r>
              <a:rPr dirty="0" smtClean="0" baseline="1517" sz="2700" spc="1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pH.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5618" y="5340604"/>
            <a:ext cx="12967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2130" y="5340604"/>
            <a:ext cx="3377005" cy="5283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Ens</a:t>
            </a:r>
            <a:r>
              <a:rPr dirty="0" smtClean="0" baseline="3034" sz="2700" spc="4">
                <a:latin typeface="Calibri"/>
                <a:cs typeface="Calibri"/>
              </a:rPr>
              <a:t>u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e,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pH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au</a:t>
            </a:r>
            <a:r>
              <a:rPr dirty="0" smtClean="0" baseline="3034" sz="2700" spc="4">
                <a:latin typeface="Calibri"/>
                <a:cs typeface="Calibri"/>
              </a:rPr>
              <a:t>g</a:t>
            </a:r>
            <a:r>
              <a:rPr dirty="0" smtClean="0" baseline="3034" sz="2700" spc="0">
                <a:latin typeface="Calibri"/>
                <a:cs typeface="Calibri"/>
              </a:rPr>
              <a:t>men</a:t>
            </a:r>
            <a:r>
              <a:rPr dirty="0" smtClean="0" baseline="3034" sz="2700" spc="-29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0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le</a:t>
            </a:r>
            <a:r>
              <a:rPr dirty="0" smtClean="0" baseline="3034" sz="2700" spc="-4">
                <a:latin typeface="Calibri"/>
                <a:cs typeface="Calibri"/>
              </a:rPr>
              <a:t>n</a:t>
            </a:r>
            <a:r>
              <a:rPr dirty="0" smtClean="0" baseline="3034" sz="2700" spc="-25">
                <a:latin typeface="Calibri"/>
                <a:cs typeface="Calibri"/>
              </a:rPr>
              <a:t>t</a:t>
            </a:r>
            <a:r>
              <a:rPr dirty="0" smtClean="0" baseline="3034" sz="2700" spc="0">
                <a:latin typeface="Calibri"/>
                <a:cs typeface="Calibri"/>
              </a:rPr>
              <a:t>em</a:t>
            </a:r>
            <a:r>
              <a:rPr dirty="0" smtClean="0" baseline="3034" sz="2700" spc="9">
                <a:latin typeface="Calibri"/>
                <a:cs typeface="Calibri"/>
              </a:rPr>
              <a:t>e</a:t>
            </a:r>
            <a:r>
              <a:rPr dirty="0" smtClean="0" baseline="3034" sz="2700" spc="-9">
                <a:latin typeface="Calibri"/>
                <a:cs typeface="Calibri"/>
              </a:rPr>
              <a:t>n</a:t>
            </a:r>
            <a:r>
              <a:rPr dirty="0" smtClean="0" baseline="3034" sz="2700" spc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-9">
                <a:latin typeface="Calibri"/>
                <a:cs typeface="Calibri"/>
              </a:rPr>
              <a:t>v</a:t>
            </a:r>
            <a:r>
              <a:rPr dirty="0" smtClean="0" baseline="1517" sz="2700" spc="0">
                <a:latin typeface="Calibri"/>
                <a:cs typeface="Calibri"/>
              </a:rPr>
              <a:t>e</a:t>
            </a:r>
            <a:r>
              <a:rPr dirty="0" smtClean="0" baseline="1517" sz="2700" spc="-34">
                <a:latin typeface="Calibri"/>
                <a:cs typeface="Calibri"/>
              </a:rPr>
              <a:t>r</a:t>
            </a:r>
            <a:r>
              <a:rPr dirty="0" smtClean="0" baseline="1517" sz="2700" spc="0">
                <a:latin typeface="Calibri"/>
                <a:cs typeface="Calibri"/>
              </a:rPr>
              <a:t>s</a:t>
            </a:r>
            <a:r>
              <a:rPr dirty="0" smtClean="0" baseline="1517" sz="2700" spc="-4">
                <a:latin typeface="Calibri"/>
                <a:cs typeface="Calibri"/>
              </a:rPr>
              <a:t> </a:t>
            </a:r>
            <a:r>
              <a:rPr dirty="0" smtClean="0" baseline="1517" sz="2700" spc="-4">
                <a:latin typeface="Calibri"/>
                <a:cs typeface="Calibri"/>
              </a:rPr>
              <a:t>l</a:t>
            </a:r>
            <a:r>
              <a:rPr dirty="0" smtClean="0" baseline="1517" sz="2700" spc="0">
                <a:latin typeface="Calibri"/>
                <a:cs typeface="Calibri"/>
              </a:rPr>
              <a:t>a</a:t>
            </a:r>
            <a:r>
              <a:rPr dirty="0" smtClean="0" baseline="1517" sz="2700" spc="14">
                <a:latin typeface="Calibri"/>
                <a:cs typeface="Calibri"/>
              </a:rPr>
              <a:t> </a:t>
            </a:r>
            <a:r>
              <a:rPr dirty="0" smtClean="0" baseline="1517" sz="2700" spc="-19">
                <a:latin typeface="Calibri"/>
                <a:cs typeface="Calibri"/>
              </a:rPr>
              <a:t>v</a:t>
            </a:r>
            <a:r>
              <a:rPr dirty="0" smtClean="0" baseline="1517" sz="2700" spc="0">
                <a:latin typeface="Calibri"/>
                <a:cs typeface="Calibri"/>
              </a:rPr>
              <a:t>aleur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de</a:t>
            </a:r>
            <a:r>
              <a:rPr dirty="0" smtClean="0" baseline="1517" sz="2700" spc="14">
                <a:latin typeface="Calibri"/>
                <a:cs typeface="Calibri"/>
              </a:rPr>
              <a:t> </a:t>
            </a:r>
            <a:r>
              <a:rPr dirty="0" smtClean="0" baseline="1517" sz="2700" spc="-4">
                <a:latin typeface="Calibri"/>
                <a:cs typeface="Calibri"/>
              </a:rPr>
              <a:t>l</a:t>
            </a:r>
            <a:r>
              <a:rPr dirty="0" smtClean="0" baseline="1517" sz="2700" spc="0">
                <a:latin typeface="Calibri"/>
                <a:cs typeface="Calibri"/>
              </a:rPr>
              <a:t>a</a:t>
            </a:r>
            <a:r>
              <a:rPr dirty="0" smtClean="0" baseline="1517" sz="2700" spc="1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ba</a:t>
            </a:r>
            <a:r>
              <a:rPr dirty="0" smtClean="0" baseline="1517" sz="2700" spc="4">
                <a:latin typeface="Calibri"/>
                <a:cs typeface="Calibri"/>
              </a:rPr>
              <a:t>s</a:t>
            </a:r>
            <a:r>
              <a:rPr dirty="0" smtClean="0" baseline="1517" sz="2700" spc="0">
                <a:latin typeface="Calibri"/>
                <a:cs typeface="Calibri"/>
              </a:rPr>
              <a:t>e</a:t>
            </a:r>
            <a:r>
              <a:rPr dirty="0" smtClean="0" baseline="1517" sz="2700" spc="-4">
                <a:latin typeface="Calibri"/>
                <a:cs typeface="Calibri"/>
              </a:rPr>
              <a:t> </a:t>
            </a:r>
            <a:r>
              <a:rPr dirty="0" smtClean="0" baseline="1517" sz="2700" spc="0">
                <a:latin typeface="Calibri"/>
                <a:cs typeface="Calibri"/>
              </a:rPr>
              <a:t>el</a:t>
            </a:r>
            <a:r>
              <a:rPr dirty="0" smtClean="0" baseline="1517" sz="2700" spc="-4">
                <a:latin typeface="Calibri"/>
                <a:cs typeface="Calibri"/>
              </a:rPr>
              <a:t>l</a:t>
            </a:r>
            <a:r>
              <a:rPr dirty="0" smtClean="0" baseline="1517" sz="2700" spc="19">
                <a:latin typeface="Calibri"/>
                <a:cs typeface="Calibri"/>
              </a:rPr>
              <a:t>e</a:t>
            </a:r>
            <a:r>
              <a:rPr dirty="0" smtClean="0" baseline="1517" sz="2700" spc="0">
                <a:latin typeface="Calibri"/>
                <a:cs typeface="Calibri"/>
              </a:rPr>
              <a:t>-m</a:t>
            </a:r>
            <a:r>
              <a:rPr dirty="0" smtClean="0" baseline="1517" sz="2700" spc="9">
                <a:latin typeface="Calibri"/>
                <a:cs typeface="Calibri"/>
              </a:rPr>
              <a:t>ê</a:t>
            </a:r>
            <a:r>
              <a:rPr dirty="0" smtClean="0" baseline="1517" sz="2700" spc="0">
                <a:latin typeface="Calibri"/>
                <a:cs typeface="Calibri"/>
              </a:rPr>
              <a:t>m</a:t>
            </a:r>
            <a:r>
              <a:rPr dirty="0" smtClean="0" baseline="1517" sz="2700" spc="9">
                <a:latin typeface="Calibri"/>
                <a:cs typeface="Calibri"/>
              </a:rPr>
              <a:t>e</a:t>
            </a:r>
            <a:r>
              <a:rPr dirty="0" smtClean="0" baseline="1517" sz="2700" spc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75868" y="225577"/>
            <a:ext cx="348320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Ca</a:t>
            </a:r>
            <a:r>
              <a:rPr dirty="0" smtClean="0" baseline="3034" sz="2700" spc="-4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ul</a:t>
            </a:r>
            <a:r>
              <a:rPr dirty="0" smtClean="0" baseline="3034" sz="2700" spc="19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des</a:t>
            </a:r>
            <a:r>
              <a:rPr dirty="0" smtClean="0" baseline="3034" sz="2700" spc="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po</a:t>
            </a:r>
            <a:r>
              <a:rPr dirty="0" smtClean="0" baseline="3034" sz="2700" spc="-4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9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ts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de</a:t>
            </a:r>
            <a:r>
              <a:rPr dirty="0" smtClean="0" baseline="3034" sz="2700" spc="1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4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ourbe</a:t>
            </a:r>
            <a:r>
              <a:rPr dirty="0" smtClean="0" baseline="3034" sz="2700" spc="9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de</a:t>
            </a:r>
            <a:r>
              <a:rPr dirty="0" smtClean="0" baseline="3034" sz="2700" spc="1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pH.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5868" y="654815"/>
            <a:ext cx="141604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0"/>
              </a:lnSpc>
              <a:spcBef>
                <a:spcPts val="83"/>
              </a:spcBef>
            </a:pPr>
            <a:r>
              <a:rPr dirty="0" smtClean="0" sz="1500" spc="0">
                <a:latin typeface="Symbol"/>
                <a:cs typeface="Symbol"/>
              </a:rPr>
              <a:t>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3072" y="657858"/>
            <a:ext cx="1629681" cy="12173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917" marR="430035" algn="ctr">
              <a:lnSpc>
                <a:spcPts val="1875"/>
              </a:lnSpc>
              <a:spcBef>
                <a:spcPts val="93"/>
              </a:spcBef>
            </a:pPr>
            <a:r>
              <a:rPr dirty="0" smtClean="0" baseline="7730" sz="2250" spc="0" b="1">
                <a:latin typeface="Times New Roman"/>
                <a:cs typeface="Times New Roman"/>
              </a:rPr>
              <a:t>V</a:t>
            </a:r>
            <a:r>
              <a:rPr dirty="0" smtClean="0" baseline="-8696" sz="1500" spc="9" b="1">
                <a:latin typeface="Times New Roman"/>
                <a:cs typeface="Times New Roman"/>
              </a:rPr>
              <a:t>B</a:t>
            </a:r>
            <a:r>
              <a:rPr dirty="0" smtClean="0" baseline="7730" sz="2250" spc="0" b="1">
                <a:latin typeface="Times New Roman"/>
                <a:cs typeface="Times New Roman"/>
              </a:rPr>
              <a:t>=0</a:t>
            </a:r>
            <a:r>
              <a:rPr dirty="0" smtClean="0" baseline="7730" sz="2250" spc="-16" b="1">
                <a:latin typeface="Times New Roman"/>
                <a:cs typeface="Times New Roman"/>
              </a:rPr>
              <a:t> </a:t>
            </a:r>
            <a:r>
              <a:rPr dirty="0" smtClean="0" baseline="7730" sz="2250" spc="4" b="1">
                <a:latin typeface="Times New Roman"/>
                <a:cs typeface="Times New Roman"/>
              </a:rPr>
              <a:t>o</a:t>
            </a:r>
            <a:r>
              <a:rPr dirty="0" smtClean="0" baseline="7730" sz="2250" spc="0" b="1">
                <a:latin typeface="Times New Roman"/>
                <a:cs typeface="Times New Roman"/>
              </a:rPr>
              <a:t>u</a:t>
            </a:r>
            <a:r>
              <a:rPr dirty="0" smtClean="0" baseline="7730" sz="2250" spc="4" b="1">
                <a:latin typeface="Times New Roman"/>
                <a:cs typeface="Times New Roman"/>
              </a:rPr>
              <a:t> </a:t>
            </a:r>
            <a:r>
              <a:rPr dirty="0" smtClean="0" baseline="7730" sz="2250" spc="-19" b="1">
                <a:latin typeface="Times New Roman"/>
                <a:cs typeface="Times New Roman"/>
              </a:rPr>
              <a:t>X</a:t>
            </a:r>
            <a:r>
              <a:rPr dirty="0" smtClean="0" baseline="7730" sz="2250" spc="0" b="1">
                <a:latin typeface="Times New Roman"/>
                <a:cs typeface="Times New Roman"/>
              </a:rPr>
              <a:t>=0</a:t>
            </a:r>
            <a:endParaRPr sz="1500">
              <a:latin typeface="Times New Roman"/>
              <a:cs typeface="Times New Roman"/>
            </a:endParaRPr>
          </a:p>
          <a:p>
            <a:pPr marL="194967" marR="497748" algn="ctr">
              <a:lnSpc>
                <a:spcPct val="95825"/>
              </a:lnSpc>
              <a:spcBef>
                <a:spcPts val="639"/>
              </a:spcBef>
            </a:pPr>
            <a:r>
              <a:rPr dirty="0" smtClean="0" sz="1500" spc="4">
                <a:latin typeface="Times New Roman"/>
                <a:cs typeface="Times New Roman"/>
              </a:rPr>
              <a:t>S</a:t>
            </a:r>
            <a:r>
              <a:rPr dirty="0" smtClean="0" sz="1500" spc="4">
                <a:latin typeface="Times New Roman"/>
                <a:cs typeface="Times New Roman"/>
              </a:rPr>
              <a:t>o</a:t>
            </a:r>
            <a:r>
              <a:rPr dirty="0" smtClean="0" sz="1500" spc="0">
                <a:latin typeface="Times New Roman"/>
                <a:cs typeface="Times New Roman"/>
              </a:rPr>
              <a:t>l</a:t>
            </a:r>
            <a:r>
              <a:rPr dirty="0" smtClean="0" sz="1500" spc="9">
                <a:latin typeface="Times New Roman"/>
                <a:cs typeface="Times New Roman"/>
              </a:rPr>
              <a:t>u</a:t>
            </a:r>
            <a:r>
              <a:rPr dirty="0" smtClean="0" sz="1500" spc="0">
                <a:latin typeface="Times New Roman"/>
                <a:cs typeface="Times New Roman"/>
              </a:rPr>
              <a:t>t</a:t>
            </a:r>
            <a:r>
              <a:rPr dirty="0" smtClean="0" sz="1500" spc="4">
                <a:latin typeface="Times New Roman"/>
                <a:cs typeface="Times New Roman"/>
              </a:rPr>
              <a:t>i</a:t>
            </a:r>
            <a:r>
              <a:rPr dirty="0" smtClean="0" sz="1500" spc="-4">
                <a:latin typeface="Times New Roman"/>
                <a:cs typeface="Times New Roman"/>
              </a:rPr>
              <a:t>o</a:t>
            </a:r>
            <a:r>
              <a:rPr dirty="0" smtClean="0" sz="1500" spc="0">
                <a:latin typeface="Times New Roman"/>
                <a:cs typeface="Times New Roman"/>
              </a:rPr>
              <a:t>n</a:t>
            </a:r>
            <a:r>
              <a:rPr dirty="0" smtClean="0" sz="1500" spc="-25">
                <a:latin typeface="Times New Roman"/>
                <a:cs typeface="Times New Roman"/>
              </a:rPr>
              <a:t> </a:t>
            </a:r>
            <a:r>
              <a:rPr dirty="0" smtClean="0" sz="1500" spc="-4">
                <a:latin typeface="Times New Roman"/>
                <a:cs typeface="Times New Roman"/>
              </a:rPr>
              <a:t>aF</a:t>
            </a:r>
            <a:endParaRPr sz="1500">
              <a:latin typeface="Times New Roman"/>
              <a:cs typeface="Times New Roman"/>
            </a:endParaRPr>
          </a:p>
          <a:p>
            <a:pPr marR="285613" algn="ctr">
              <a:lnSpc>
                <a:spcPts val="1609"/>
              </a:lnSpc>
              <a:spcBef>
                <a:spcPts val="1172"/>
              </a:spcBef>
            </a:pPr>
            <a:r>
              <a:rPr dirty="0" smtClean="0" baseline="2070" sz="2100" spc="-4" b="1">
                <a:latin typeface="Times New Roman"/>
                <a:cs typeface="Times New Roman"/>
              </a:rPr>
              <a:t>V</a:t>
            </a:r>
            <a:r>
              <a:rPr dirty="0" smtClean="0" sz="900" spc="4" b="1">
                <a:latin typeface="Times New Roman"/>
                <a:cs typeface="Times New Roman"/>
              </a:rPr>
              <a:t>B</a:t>
            </a:r>
            <a:r>
              <a:rPr dirty="0" smtClean="0" baseline="2070" sz="2100" spc="0" b="1">
                <a:latin typeface="Times New Roman"/>
                <a:cs typeface="Times New Roman"/>
              </a:rPr>
              <a:t>&lt;</a:t>
            </a:r>
            <a:r>
              <a:rPr dirty="0" smtClean="0" baseline="2070" sz="2100" spc="-4" b="1">
                <a:latin typeface="Times New Roman"/>
                <a:cs typeface="Times New Roman"/>
              </a:rPr>
              <a:t>V</a:t>
            </a:r>
            <a:r>
              <a:rPr dirty="0" smtClean="0" sz="900" spc="0" b="1">
                <a:latin typeface="Times New Roman"/>
                <a:cs typeface="Times New Roman"/>
              </a:rPr>
              <a:t>E</a:t>
            </a:r>
            <a:r>
              <a:rPr dirty="0" smtClean="0" sz="900" spc="178" b="1">
                <a:latin typeface="Times New Roman"/>
                <a:cs typeface="Times New Roman"/>
              </a:rPr>
              <a:t> </a:t>
            </a:r>
            <a:r>
              <a:rPr dirty="0" smtClean="0" baseline="2070" sz="2100" spc="0" b="1">
                <a:latin typeface="Times New Roman"/>
                <a:cs typeface="Times New Roman"/>
              </a:rPr>
              <a:t>ou</a:t>
            </a:r>
            <a:r>
              <a:rPr dirty="0" smtClean="0" baseline="2070" sz="2100" spc="4" b="1">
                <a:latin typeface="Times New Roman"/>
                <a:cs typeface="Times New Roman"/>
              </a:rPr>
              <a:t> </a:t>
            </a:r>
            <a:r>
              <a:rPr dirty="0" smtClean="0" baseline="2070" sz="2100" spc="0" b="1">
                <a:latin typeface="Times New Roman"/>
                <a:cs typeface="Times New Roman"/>
              </a:rPr>
              <a:t>0&lt;X&lt;1</a:t>
            </a:r>
            <a:endParaRPr sz="1400">
              <a:latin typeface="Times New Roman"/>
              <a:cs typeface="Times New Roman"/>
            </a:endParaRPr>
          </a:p>
          <a:p>
            <a:pPr marL="1054336">
              <a:lnSpc>
                <a:spcPts val="1715"/>
              </a:lnSpc>
              <a:spcBef>
                <a:spcPts val="697"/>
              </a:spcBef>
            </a:pPr>
            <a:r>
              <a:rPr dirty="0" smtClean="0" baseline="4141" sz="2100" spc="-4">
                <a:latin typeface="Times New Roman"/>
                <a:cs typeface="Times New Roman"/>
              </a:rPr>
              <a:t>O</a:t>
            </a:r>
            <a:r>
              <a:rPr dirty="0" smtClean="0" baseline="4141" sz="2100" spc="-4">
                <a:latin typeface="Times New Roman"/>
                <a:cs typeface="Times New Roman"/>
              </a:rPr>
              <a:t>H</a:t>
            </a:r>
            <a:r>
              <a:rPr dirty="0" smtClean="0" baseline="41871" sz="1350" spc="0">
                <a:latin typeface="Times New Roman"/>
                <a:cs typeface="Times New Roman"/>
              </a:rPr>
              <a:t>-</a:t>
            </a:r>
            <a:r>
              <a:rPr dirty="0" smtClean="0" baseline="41871" sz="1350" spc="131">
                <a:latin typeface="Times New Roman"/>
                <a:cs typeface="Times New Roman"/>
              </a:rPr>
              <a:t> </a:t>
            </a:r>
            <a:r>
              <a:rPr dirty="0" smtClean="0" sz="900" spc="-4">
                <a:latin typeface="Times New Roman"/>
                <a:cs typeface="Times New Roman"/>
              </a:rPr>
              <a:t>(</a:t>
            </a:r>
            <a:r>
              <a:rPr dirty="0" smtClean="0" sz="900" spc="4">
                <a:latin typeface="Times New Roman"/>
                <a:cs typeface="Times New Roman"/>
              </a:rPr>
              <a:t>a</a:t>
            </a:r>
            <a:r>
              <a:rPr dirty="0" smtClean="0" sz="900" spc="4">
                <a:latin typeface="Times New Roman"/>
                <a:cs typeface="Times New Roman"/>
              </a:rPr>
              <a:t>q</a:t>
            </a:r>
            <a:r>
              <a:rPr dirty="0" smtClean="0" sz="900" spc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04999" y="997715"/>
            <a:ext cx="241998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0"/>
              </a:lnSpc>
              <a:spcBef>
                <a:spcPts val="83"/>
              </a:spcBef>
            </a:pPr>
            <a:r>
              <a:rPr dirty="0" smtClean="0" sz="1500" spc="0">
                <a:latin typeface="Symbol"/>
                <a:cs typeface="Symbol"/>
              </a:rPr>
              <a:t>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19399" y="1000758"/>
            <a:ext cx="1148300" cy="24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75"/>
              </a:lnSpc>
              <a:spcBef>
                <a:spcPts val="93"/>
              </a:spcBef>
            </a:pPr>
            <a:r>
              <a:rPr dirty="0" smtClean="0" baseline="7730" sz="2250" spc="4">
                <a:latin typeface="Times New Roman"/>
                <a:cs typeface="Times New Roman"/>
              </a:rPr>
              <a:t>p</a:t>
            </a:r>
            <a:r>
              <a:rPr dirty="0" smtClean="0" baseline="7730" sz="2250" spc="0">
                <a:latin typeface="Times New Roman"/>
                <a:cs typeface="Times New Roman"/>
              </a:rPr>
              <a:t>H=</a:t>
            </a:r>
            <a:r>
              <a:rPr dirty="0" smtClean="0" baseline="7730" sz="2250" spc="0">
                <a:latin typeface="Times New Roman"/>
                <a:cs typeface="Times New Roman"/>
              </a:rPr>
              <a:t> </a:t>
            </a:r>
            <a:r>
              <a:rPr dirty="0" smtClean="0" baseline="7730" sz="2250" spc="0">
                <a:latin typeface="Times New Roman"/>
                <a:cs typeface="Times New Roman"/>
              </a:rPr>
              <a:t>-</a:t>
            </a:r>
            <a:r>
              <a:rPr dirty="0" smtClean="0" baseline="7730" sz="2250" spc="0">
                <a:latin typeface="Times New Roman"/>
                <a:cs typeface="Times New Roman"/>
              </a:rPr>
              <a:t> </a:t>
            </a:r>
            <a:r>
              <a:rPr dirty="0" smtClean="0" baseline="7730" sz="2250" spc="0">
                <a:latin typeface="Times New Roman"/>
                <a:cs typeface="Times New Roman"/>
              </a:rPr>
              <a:t>l</a:t>
            </a:r>
            <a:r>
              <a:rPr dirty="0" smtClean="0" baseline="7730" sz="2250" spc="4">
                <a:latin typeface="Times New Roman"/>
                <a:cs typeface="Times New Roman"/>
              </a:rPr>
              <a:t>o</a:t>
            </a:r>
            <a:r>
              <a:rPr dirty="0" smtClean="0" baseline="7730" sz="2250" spc="4">
                <a:latin typeface="Times New Roman"/>
                <a:cs typeface="Times New Roman"/>
              </a:rPr>
              <a:t>g</a:t>
            </a:r>
            <a:r>
              <a:rPr dirty="0" smtClean="0" baseline="7730" sz="2250" spc="0">
                <a:latin typeface="Times New Roman"/>
                <a:cs typeface="Times New Roman"/>
              </a:rPr>
              <a:t>(</a:t>
            </a:r>
            <a:r>
              <a:rPr dirty="0" smtClean="0" baseline="7730" sz="2250" spc="4">
                <a:latin typeface="Times New Roman"/>
                <a:cs typeface="Times New Roman"/>
              </a:rPr>
              <a:t>C</a:t>
            </a:r>
            <a:r>
              <a:rPr dirty="0" smtClean="0" baseline="-8696" sz="1500" spc="-9">
                <a:latin typeface="Times New Roman"/>
                <a:cs typeface="Times New Roman"/>
              </a:rPr>
              <a:t>A</a:t>
            </a:r>
            <a:r>
              <a:rPr dirty="0" smtClean="0" baseline="7730" sz="2250" spc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6062" y="1363356"/>
            <a:ext cx="133973" cy="2033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dirty="0" smtClean="0" sz="1400" spc="0">
                <a:latin typeface="Symbol"/>
                <a:cs typeface="Symbol"/>
              </a:rPr>
              <a:t>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63642" y="1648719"/>
            <a:ext cx="677493" cy="2264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15"/>
              </a:lnSpc>
              <a:spcBef>
                <a:spcPts val="10"/>
              </a:spcBef>
            </a:pPr>
            <a:r>
              <a:rPr dirty="0" smtClean="0" baseline="4141" sz="2100" spc="0">
                <a:latin typeface="Times New Roman"/>
                <a:cs typeface="Times New Roman"/>
              </a:rPr>
              <a:t>H</a:t>
            </a:r>
            <a:r>
              <a:rPr dirty="0" smtClean="0" sz="900" spc="4">
                <a:latin typeface="Times New Roman"/>
                <a:cs typeface="Times New Roman"/>
              </a:rPr>
              <a:t>3</a:t>
            </a:r>
            <a:r>
              <a:rPr dirty="0" smtClean="0" baseline="4141" sz="2100" spc="-4">
                <a:latin typeface="Times New Roman"/>
                <a:cs typeface="Times New Roman"/>
              </a:rPr>
              <a:t>O</a:t>
            </a:r>
            <a:r>
              <a:rPr dirty="0" smtClean="0" baseline="41871" sz="1350" spc="0">
                <a:latin typeface="Times New Roman"/>
                <a:cs typeface="Times New Roman"/>
              </a:rPr>
              <a:t>+</a:t>
            </a:r>
            <a:r>
              <a:rPr dirty="0" smtClean="0" baseline="41871" sz="1350" spc="168">
                <a:latin typeface="Times New Roman"/>
                <a:cs typeface="Times New Roman"/>
              </a:rPr>
              <a:t> </a:t>
            </a:r>
            <a:r>
              <a:rPr dirty="0" smtClean="0" sz="900" spc="-4">
                <a:latin typeface="Times New Roman"/>
                <a:cs typeface="Times New Roman"/>
              </a:rPr>
              <a:t>(</a:t>
            </a:r>
            <a:r>
              <a:rPr dirty="0" smtClean="0" sz="900" spc="4">
                <a:latin typeface="Times New Roman"/>
                <a:cs typeface="Times New Roman"/>
              </a:rPr>
              <a:t>a</a:t>
            </a:r>
            <a:r>
              <a:rPr dirty="0" smtClean="0" sz="900" spc="4">
                <a:latin typeface="Times New Roman"/>
                <a:cs typeface="Times New Roman"/>
              </a:rPr>
              <a:t>q</a:t>
            </a:r>
            <a:r>
              <a:rPr dirty="0" smtClean="0" sz="900" spc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85951" y="1669085"/>
            <a:ext cx="152485" cy="2033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0">
                <a:latin typeface="Times New Roman"/>
                <a:cs typeface="Times New Roman"/>
              </a:rPr>
              <a:t>+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17055" y="1669085"/>
            <a:ext cx="230096" cy="2033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sz="1400" spc="0">
                <a:latin typeface="Times New Roman"/>
                <a:cs typeface="Times New Roman"/>
              </a:rPr>
              <a:t>→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73069" y="1669085"/>
            <a:ext cx="614074" cy="2060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40"/>
              </a:lnSpc>
              <a:spcBef>
                <a:spcPts val="77"/>
              </a:spcBef>
            </a:pPr>
            <a:r>
              <a:rPr dirty="0" smtClean="0" sz="1400" spc="0">
                <a:latin typeface="Times New Roman"/>
                <a:cs typeface="Times New Roman"/>
              </a:rPr>
              <a:t>2</a:t>
            </a:r>
            <a:r>
              <a:rPr dirty="0" smtClean="0" sz="1400" spc="0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H</a:t>
            </a:r>
            <a:r>
              <a:rPr dirty="0" smtClean="0" baseline="-6441" sz="1350" spc="4">
                <a:latin typeface="Times New Roman"/>
                <a:cs typeface="Times New Roman"/>
              </a:rPr>
              <a:t>2</a:t>
            </a:r>
            <a:r>
              <a:rPr dirty="0" smtClean="0" sz="1400" spc="-4">
                <a:latin typeface="Times New Roman"/>
                <a:cs typeface="Times New Roman"/>
              </a:rPr>
              <a:t>O</a:t>
            </a:r>
            <a:r>
              <a:rPr dirty="0" smtClean="0" baseline="-6441" sz="1350" spc="-4">
                <a:latin typeface="Times New Roman"/>
                <a:cs typeface="Times New Roman"/>
              </a:rPr>
              <a:t>(</a:t>
            </a:r>
            <a:r>
              <a:rPr dirty="0" smtClean="0" baseline="-6441" sz="1350" spc="-9">
                <a:latin typeface="Times New Roman"/>
                <a:cs typeface="Times New Roman"/>
              </a:rPr>
              <a:t>l</a:t>
            </a:r>
            <a:r>
              <a:rPr dirty="0" smtClean="0" baseline="-6441" sz="1350" spc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4171" y="1956900"/>
            <a:ext cx="5596612" cy="2264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84"/>
              </a:spcBef>
            </a:pPr>
            <a:r>
              <a:rPr dirty="0" smtClean="0" baseline="-2070" sz="2100" spc="-14">
                <a:latin typeface="Times New Roman"/>
                <a:cs typeface="Times New Roman"/>
              </a:rPr>
              <a:t>L</a:t>
            </a:r>
            <a:r>
              <a:rPr dirty="0" smtClean="0" baseline="-2070" sz="2100" spc="0">
                <a:latin typeface="Times New Roman"/>
                <a:cs typeface="Times New Roman"/>
              </a:rPr>
              <a:t>a</a:t>
            </a:r>
            <a:r>
              <a:rPr dirty="0" smtClean="0" baseline="-2070" sz="2100" spc="4">
                <a:latin typeface="Times New Roman"/>
                <a:cs typeface="Times New Roman"/>
              </a:rPr>
              <a:t> </a:t>
            </a:r>
            <a:r>
              <a:rPr dirty="0" smtClean="0" baseline="-2070" sz="2100" spc="0">
                <a:latin typeface="Times New Roman"/>
                <a:cs typeface="Times New Roman"/>
              </a:rPr>
              <a:t>r</a:t>
            </a:r>
            <a:r>
              <a:rPr dirty="0" smtClean="0" baseline="-2070" sz="2100" spc="9">
                <a:latin typeface="Times New Roman"/>
                <a:cs typeface="Times New Roman"/>
              </a:rPr>
              <a:t>é</a:t>
            </a:r>
            <a:r>
              <a:rPr dirty="0" smtClean="0" baseline="-2070" sz="2100" spc="-4">
                <a:latin typeface="Times New Roman"/>
                <a:cs typeface="Times New Roman"/>
              </a:rPr>
              <a:t>a</a:t>
            </a:r>
            <a:r>
              <a:rPr dirty="0" smtClean="0" baseline="-2070" sz="2100" spc="-4">
                <a:latin typeface="Times New Roman"/>
                <a:cs typeface="Times New Roman"/>
              </a:rPr>
              <a:t>c</a:t>
            </a:r>
            <a:r>
              <a:rPr dirty="0" smtClean="0" baseline="-2070" sz="2100" spc="0">
                <a:latin typeface="Times New Roman"/>
                <a:cs typeface="Times New Roman"/>
              </a:rPr>
              <a:t>t</a:t>
            </a:r>
            <a:r>
              <a:rPr dirty="0" smtClean="0" baseline="-2070" sz="2100" spc="4">
                <a:latin typeface="Times New Roman"/>
                <a:cs typeface="Times New Roman"/>
              </a:rPr>
              <a:t>i</a:t>
            </a:r>
            <a:r>
              <a:rPr dirty="0" smtClean="0" baseline="-2070" sz="2100" spc="0">
                <a:latin typeface="Times New Roman"/>
                <a:cs typeface="Times New Roman"/>
              </a:rPr>
              <a:t>on</a:t>
            </a:r>
            <a:r>
              <a:rPr dirty="0" smtClean="0" baseline="-2070" sz="2100" spc="0">
                <a:latin typeface="Times New Roman"/>
                <a:cs typeface="Times New Roman"/>
              </a:rPr>
              <a:t> </a:t>
            </a:r>
            <a:r>
              <a:rPr dirty="0" smtClean="0" baseline="-2070" sz="2100" spc="-4">
                <a:latin typeface="Times New Roman"/>
                <a:cs typeface="Times New Roman"/>
              </a:rPr>
              <a:t>e</a:t>
            </a:r>
            <a:r>
              <a:rPr dirty="0" smtClean="0" baseline="-2070" sz="2100" spc="0">
                <a:latin typeface="Times New Roman"/>
                <a:cs typeface="Times New Roman"/>
              </a:rPr>
              <a:t>st</a:t>
            </a:r>
            <a:r>
              <a:rPr dirty="0" smtClean="0" baseline="-2070" sz="2100" spc="0">
                <a:latin typeface="Times New Roman"/>
                <a:cs typeface="Times New Roman"/>
              </a:rPr>
              <a:t> </a:t>
            </a:r>
            <a:r>
              <a:rPr dirty="0" smtClean="0" baseline="-2070" sz="2100" spc="0">
                <a:latin typeface="Times New Roman"/>
                <a:cs typeface="Times New Roman"/>
              </a:rPr>
              <a:t>quasi</a:t>
            </a:r>
            <a:r>
              <a:rPr dirty="0" smtClean="0" baseline="-2070" sz="2100" spc="0">
                <a:latin typeface="Times New Roman"/>
                <a:cs typeface="Times New Roman"/>
              </a:rPr>
              <a:t> </a:t>
            </a:r>
            <a:r>
              <a:rPr dirty="0" smtClean="0" baseline="-2070" sz="2100" spc="4">
                <a:latin typeface="Times New Roman"/>
                <a:cs typeface="Times New Roman"/>
              </a:rPr>
              <a:t>t</a:t>
            </a:r>
            <a:r>
              <a:rPr dirty="0" smtClean="0" baseline="-2070" sz="2100" spc="0">
                <a:latin typeface="Times New Roman"/>
                <a:cs typeface="Times New Roman"/>
              </a:rPr>
              <a:t>ot</a:t>
            </a:r>
            <a:r>
              <a:rPr dirty="0" smtClean="0" baseline="-2070" sz="2100" spc="9">
                <a:latin typeface="Times New Roman"/>
                <a:cs typeface="Times New Roman"/>
              </a:rPr>
              <a:t>a</a:t>
            </a:r>
            <a:r>
              <a:rPr dirty="0" smtClean="0" baseline="-2070" sz="2100" spc="0">
                <a:latin typeface="Times New Roman"/>
                <a:cs typeface="Times New Roman"/>
              </a:rPr>
              <a:t>le</a:t>
            </a:r>
            <a:r>
              <a:rPr dirty="0" smtClean="0" baseline="-2070" sz="2100" spc="0">
                <a:latin typeface="Times New Roman"/>
                <a:cs typeface="Times New Roman"/>
              </a:rPr>
              <a:t> </a:t>
            </a:r>
            <a:r>
              <a:rPr dirty="0" smtClean="0" baseline="-2070" sz="2100" spc="-9">
                <a:latin typeface="Times New Roman"/>
                <a:cs typeface="Times New Roman"/>
              </a:rPr>
              <a:t>e</a:t>
            </a:r>
            <a:r>
              <a:rPr dirty="0" smtClean="0" baseline="-2070" sz="2100" spc="0">
                <a:latin typeface="Times New Roman"/>
                <a:cs typeface="Times New Roman"/>
              </a:rPr>
              <a:t>t</a:t>
            </a:r>
            <a:r>
              <a:rPr dirty="0" smtClean="0" baseline="-2070" sz="2100" spc="0">
                <a:latin typeface="Times New Roman"/>
                <a:cs typeface="Times New Roman"/>
              </a:rPr>
              <a:t> </a:t>
            </a:r>
            <a:r>
              <a:rPr dirty="0" smtClean="0" baseline="-2070" sz="2100" spc="0">
                <a:latin typeface="Times New Roman"/>
                <a:cs typeface="Times New Roman"/>
              </a:rPr>
              <a:t>est</a:t>
            </a:r>
            <a:r>
              <a:rPr dirty="0" smtClean="0" baseline="-2070" sz="2100" spc="0">
                <a:latin typeface="Times New Roman"/>
                <a:cs typeface="Times New Roman"/>
              </a:rPr>
              <a:t> </a:t>
            </a:r>
            <a:r>
              <a:rPr dirty="0" smtClean="0" baseline="-2070" sz="2100" spc="-4">
                <a:latin typeface="Times New Roman"/>
                <a:cs typeface="Times New Roman"/>
              </a:rPr>
              <a:t>e</a:t>
            </a:r>
            <a:r>
              <a:rPr dirty="0" smtClean="0" baseline="-2070" sz="2100" spc="0">
                <a:latin typeface="Times New Roman"/>
                <a:cs typeface="Times New Roman"/>
              </a:rPr>
              <a:t>f</a:t>
            </a:r>
            <a:r>
              <a:rPr dirty="0" smtClean="0" baseline="-2070" sz="2100" spc="4">
                <a:latin typeface="Times New Roman"/>
                <a:cs typeface="Times New Roman"/>
              </a:rPr>
              <a:t>f</a:t>
            </a:r>
            <a:r>
              <a:rPr dirty="0" smtClean="0" baseline="-2070" sz="2100" spc="-4">
                <a:latin typeface="Times New Roman"/>
                <a:cs typeface="Times New Roman"/>
              </a:rPr>
              <a:t>e</a:t>
            </a:r>
            <a:r>
              <a:rPr dirty="0" smtClean="0" baseline="-2070" sz="2100" spc="-4">
                <a:latin typeface="Times New Roman"/>
                <a:cs typeface="Times New Roman"/>
              </a:rPr>
              <a:t>c</a:t>
            </a:r>
            <a:r>
              <a:rPr dirty="0" smtClean="0" baseline="-2070" sz="2100" spc="0">
                <a:latin typeface="Times New Roman"/>
                <a:cs typeface="Times New Roman"/>
              </a:rPr>
              <a:t>tu</a:t>
            </a:r>
            <a:r>
              <a:rPr dirty="0" smtClean="0" baseline="-2070" sz="2100" spc="19">
                <a:latin typeface="Times New Roman"/>
                <a:cs typeface="Times New Roman"/>
              </a:rPr>
              <a:t>é</a:t>
            </a:r>
            <a:r>
              <a:rPr dirty="0" smtClean="0" baseline="-2070" sz="2100" spc="0">
                <a:latin typeface="Times New Roman"/>
                <a:cs typeface="Times New Roman"/>
              </a:rPr>
              <a:t>e</a:t>
            </a:r>
            <a:r>
              <a:rPr dirty="0" smtClean="0" baseline="-2070" sz="2100" spc="-4">
                <a:latin typeface="Times New Roman"/>
                <a:cs typeface="Times New Roman"/>
              </a:rPr>
              <a:t> </a:t>
            </a:r>
            <a:r>
              <a:rPr dirty="0" smtClean="0" baseline="-2070" sz="2100" spc="0">
                <a:latin typeface="Times New Roman"/>
                <a:cs typeface="Times New Roman"/>
              </a:rPr>
              <a:t>jusq</a:t>
            </a:r>
            <a:r>
              <a:rPr dirty="0" smtClean="0" baseline="-2070" sz="2100" spc="4">
                <a:latin typeface="Times New Roman"/>
                <a:cs typeface="Times New Roman"/>
              </a:rPr>
              <a:t>u</a:t>
            </a:r>
            <a:r>
              <a:rPr dirty="0" smtClean="0" baseline="-2070" sz="2100" spc="0">
                <a:latin typeface="Times New Roman"/>
                <a:cs typeface="Times New Roman"/>
              </a:rPr>
              <a:t>’à</a:t>
            </a:r>
            <a:r>
              <a:rPr dirty="0" smtClean="0" baseline="-2070" sz="2100" spc="0">
                <a:latin typeface="Times New Roman"/>
                <a:cs typeface="Times New Roman"/>
              </a:rPr>
              <a:t> </a:t>
            </a:r>
            <a:r>
              <a:rPr dirty="0" smtClean="0" baseline="-2070" sz="2100" spc="-4">
                <a:latin typeface="Times New Roman"/>
                <a:cs typeface="Times New Roman"/>
              </a:rPr>
              <a:t>é</a:t>
            </a:r>
            <a:r>
              <a:rPr dirty="0" smtClean="0" baseline="-2070" sz="2100" spc="0">
                <a:latin typeface="Times New Roman"/>
                <a:cs typeface="Times New Roman"/>
              </a:rPr>
              <a:t>puisem</a:t>
            </a:r>
            <a:r>
              <a:rPr dirty="0" smtClean="0" baseline="-2070" sz="2100" spc="-4">
                <a:latin typeface="Times New Roman"/>
                <a:cs typeface="Times New Roman"/>
              </a:rPr>
              <a:t>e</a:t>
            </a:r>
            <a:r>
              <a:rPr dirty="0" smtClean="0" baseline="-2070" sz="2100" spc="0">
                <a:latin typeface="Times New Roman"/>
                <a:cs typeface="Times New Roman"/>
              </a:rPr>
              <a:t>nt</a:t>
            </a:r>
            <a:r>
              <a:rPr dirty="0" smtClean="0" baseline="-2070" sz="2100" spc="0">
                <a:latin typeface="Times New Roman"/>
                <a:cs typeface="Times New Roman"/>
              </a:rPr>
              <a:t> </a:t>
            </a:r>
            <a:r>
              <a:rPr dirty="0" smtClean="0" baseline="-2070" sz="2100" spc="0">
                <a:latin typeface="Times New Roman"/>
                <a:cs typeface="Times New Roman"/>
              </a:rPr>
              <a:t>des</a:t>
            </a:r>
            <a:r>
              <a:rPr dirty="0" smtClean="0" baseline="-2070" sz="2100" spc="0">
                <a:latin typeface="Times New Roman"/>
                <a:cs typeface="Times New Roman"/>
              </a:rPr>
              <a:t> </a:t>
            </a:r>
            <a:r>
              <a:rPr dirty="0" smtClean="0" baseline="-2070" sz="2100" spc="0">
                <a:latin typeface="Times New Roman"/>
                <a:cs typeface="Times New Roman"/>
              </a:rPr>
              <a:t>ions</a:t>
            </a:r>
            <a:r>
              <a:rPr dirty="0" smtClean="0" baseline="-2070" sz="2100" spc="0">
                <a:latin typeface="Times New Roman"/>
                <a:cs typeface="Times New Roman"/>
              </a:rPr>
              <a:t> </a:t>
            </a:r>
            <a:r>
              <a:rPr dirty="0" smtClean="0" baseline="-2070" sz="2100" spc="9">
                <a:latin typeface="Times New Roman"/>
                <a:cs typeface="Times New Roman"/>
              </a:rPr>
              <a:t>H</a:t>
            </a:r>
            <a:r>
              <a:rPr dirty="0" smtClean="0" baseline="-9662" sz="1350" spc="4">
                <a:latin typeface="Times New Roman"/>
                <a:cs typeface="Times New Roman"/>
              </a:rPr>
              <a:t>3</a:t>
            </a:r>
            <a:r>
              <a:rPr dirty="0" smtClean="0" baseline="-2070" sz="2100" spc="-4">
                <a:latin typeface="Times New Roman"/>
                <a:cs typeface="Times New Roman"/>
              </a:rPr>
              <a:t>O</a:t>
            </a:r>
            <a:r>
              <a:rPr dirty="0" smtClean="0" baseline="32208" sz="1350" spc="4">
                <a:latin typeface="Times New Roman"/>
                <a:cs typeface="Times New Roman"/>
              </a:rPr>
              <a:t>+</a:t>
            </a:r>
            <a:r>
              <a:rPr dirty="0" smtClean="0" baseline="-2070" sz="2100" spc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40513" y="2275756"/>
            <a:ext cx="1282856" cy="2264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84"/>
              </a:spcBef>
            </a:pPr>
            <a:r>
              <a:rPr dirty="0" smtClean="0" baseline="-2070" sz="2100">
                <a:latin typeface="Times New Roman"/>
                <a:cs typeface="Times New Roman"/>
              </a:rPr>
              <a:t>pH</a:t>
            </a:r>
            <a:r>
              <a:rPr dirty="0" smtClean="0" baseline="-2070" sz="2100" spc="-9">
                <a:latin typeface="Times New Roman"/>
                <a:cs typeface="Times New Roman"/>
              </a:rPr>
              <a:t>=</a:t>
            </a:r>
            <a:r>
              <a:rPr dirty="0" smtClean="0" baseline="-2070" sz="2100" spc="-4">
                <a:latin typeface="Times New Roman"/>
                <a:cs typeface="Times New Roman"/>
              </a:rPr>
              <a:t>-</a:t>
            </a:r>
            <a:r>
              <a:rPr dirty="0" smtClean="0" baseline="-2070" sz="2100" spc="0">
                <a:latin typeface="Times New Roman"/>
                <a:cs typeface="Times New Roman"/>
              </a:rPr>
              <a:t>l</a:t>
            </a:r>
            <a:r>
              <a:rPr dirty="0" smtClean="0" baseline="-2070" sz="2100" spc="14">
                <a:latin typeface="Times New Roman"/>
                <a:cs typeface="Times New Roman"/>
              </a:rPr>
              <a:t>o</a:t>
            </a:r>
            <a:r>
              <a:rPr dirty="0" smtClean="0" baseline="-2070" sz="2100" spc="-14">
                <a:latin typeface="Times New Roman"/>
                <a:cs typeface="Times New Roman"/>
              </a:rPr>
              <a:t>g</a:t>
            </a:r>
            <a:r>
              <a:rPr dirty="0" smtClean="0" baseline="-2070" sz="2100" spc="0">
                <a:latin typeface="Times New Roman"/>
                <a:cs typeface="Times New Roman"/>
              </a:rPr>
              <a:t>(</a:t>
            </a:r>
            <a:r>
              <a:rPr dirty="0" smtClean="0" baseline="-2070" sz="2100" spc="4">
                <a:latin typeface="Times New Roman"/>
                <a:cs typeface="Times New Roman"/>
              </a:rPr>
              <a:t>[</a:t>
            </a:r>
            <a:r>
              <a:rPr dirty="0" smtClean="0" baseline="-2070" sz="2100" spc="0">
                <a:latin typeface="Times New Roman"/>
                <a:cs typeface="Times New Roman"/>
              </a:rPr>
              <a:t>H</a:t>
            </a:r>
            <a:r>
              <a:rPr dirty="0" smtClean="0" baseline="-9662" sz="1350" spc="4">
                <a:latin typeface="Times New Roman"/>
                <a:cs typeface="Times New Roman"/>
              </a:rPr>
              <a:t>3</a:t>
            </a:r>
            <a:r>
              <a:rPr dirty="0" smtClean="0" baseline="-2070" sz="2100" spc="-4">
                <a:latin typeface="Times New Roman"/>
                <a:cs typeface="Times New Roman"/>
              </a:rPr>
              <a:t>O</a:t>
            </a:r>
            <a:r>
              <a:rPr dirty="0" smtClean="0" baseline="32208" sz="1350" spc="4">
                <a:latin typeface="Times New Roman"/>
                <a:cs typeface="Times New Roman"/>
              </a:rPr>
              <a:t>+</a:t>
            </a:r>
            <a:r>
              <a:rPr dirty="0" smtClean="0" baseline="-2070" sz="2100" spc="9">
                <a:latin typeface="Times New Roman"/>
                <a:cs typeface="Times New Roman"/>
              </a:rPr>
              <a:t>]</a:t>
            </a:r>
            <a:r>
              <a:rPr dirty="0" smtClean="0" baseline="-2070" sz="2100" spc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64708" y="2293280"/>
            <a:ext cx="1278893" cy="206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dirty="0" smtClean="0" sz="1400" spc="4">
                <a:latin typeface="Times New Roman"/>
                <a:cs typeface="Times New Roman"/>
              </a:rPr>
              <a:t>S</a:t>
            </a:r>
            <a:r>
              <a:rPr dirty="0" smtClean="0" sz="1400" spc="0">
                <a:latin typeface="Times New Roman"/>
                <a:cs typeface="Times New Roman"/>
              </a:rPr>
              <a:t>olu</a:t>
            </a:r>
            <a:r>
              <a:rPr dirty="0" smtClean="0" sz="1400" spc="4">
                <a:latin typeface="Times New Roman"/>
                <a:cs typeface="Times New Roman"/>
              </a:rPr>
              <a:t>t</a:t>
            </a:r>
            <a:r>
              <a:rPr dirty="0" smtClean="0" sz="1400" spc="0">
                <a:latin typeface="Times New Roman"/>
                <a:cs typeface="Times New Roman"/>
              </a:rPr>
              <a:t>ion</a:t>
            </a:r>
            <a:r>
              <a:rPr dirty="0" smtClean="0" sz="1400" spc="0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aF</a:t>
            </a:r>
            <a:r>
              <a:rPr dirty="0" smtClean="0" sz="1400" spc="0">
                <a:latin typeface="Times New Roman"/>
                <a:cs typeface="Times New Roman"/>
              </a:rPr>
              <a:t>    </a:t>
            </a:r>
            <a:r>
              <a:rPr dirty="0" smtClean="0" sz="1400" spc="9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Symbol"/>
                <a:cs typeface="Symbol"/>
              </a:rPr>
              <a:t>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12036" y="2616862"/>
            <a:ext cx="992193" cy="2372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</a:pPr>
            <a:r>
              <a:rPr dirty="0" smtClean="0" baseline="6211" sz="2100" i="1" u="sng">
                <a:latin typeface="Times New Roman"/>
                <a:cs typeface="Times New Roman"/>
              </a:rPr>
              <a:t>C</a:t>
            </a:r>
            <a:r>
              <a:rPr dirty="0" smtClean="0" baseline="6211" sz="2100" spc="-275" i="1" u="sng">
                <a:latin typeface="Times New Roman"/>
                <a:cs typeface="Times New Roman"/>
              </a:rPr>
              <a:t> </a:t>
            </a:r>
            <a:r>
              <a:rPr dirty="0" smtClean="0" baseline="-14493" sz="1200" spc="-75" i="1" u="sng">
                <a:latin typeface="Times New Roman"/>
                <a:cs typeface="Times New Roman"/>
              </a:rPr>
              <a:t>A</a:t>
            </a:r>
            <a:r>
              <a:rPr dirty="0" smtClean="0" baseline="6211" sz="2100" spc="29" i="1" u="sng">
                <a:latin typeface="Times New Roman"/>
                <a:cs typeface="Times New Roman"/>
              </a:rPr>
              <a:t>V</a:t>
            </a:r>
            <a:r>
              <a:rPr dirty="0" smtClean="0" baseline="-14493" sz="1200" spc="0" i="1" u="sng">
                <a:latin typeface="Times New Roman"/>
                <a:cs typeface="Times New Roman"/>
              </a:rPr>
              <a:t>A</a:t>
            </a:r>
            <a:r>
              <a:rPr dirty="0" smtClean="0" baseline="-14493" sz="1200" spc="0" i="1" u="sng">
                <a:latin typeface="Times New Roman"/>
                <a:cs typeface="Times New Roman"/>
              </a:rPr>
              <a:t> </a:t>
            </a:r>
            <a:r>
              <a:rPr dirty="0" smtClean="0" baseline="-14493" sz="1200" spc="-9" i="1" u="sng">
                <a:latin typeface="Times New Roman"/>
                <a:cs typeface="Times New Roman"/>
              </a:rPr>
              <a:t> </a:t>
            </a:r>
            <a:r>
              <a:rPr dirty="0" smtClean="0" baseline="5830" sz="2100" spc="0" u="sng">
                <a:latin typeface="Symbol"/>
                <a:cs typeface="Symbol"/>
              </a:rPr>
              <a:t></a:t>
            </a:r>
            <a:r>
              <a:rPr dirty="0" smtClean="0" baseline="5830" sz="2100" spc="-564" u="sng">
                <a:latin typeface="Symbol"/>
                <a:cs typeface="Symbol"/>
              </a:rPr>
              <a:t></a:t>
            </a:r>
            <a:r>
              <a:rPr dirty="0" smtClean="0" baseline="6211" sz="2100" spc="39" i="1" u="sng">
                <a:latin typeface="Times New Roman"/>
                <a:cs typeface="Times New Roman"/>
              </a:rPr>
              <a:t>C</a:t>
            </a:r>
            <a:r>
              <a:rPr dirty="0" smtClean="0" baseline="-14493" sz="1200" spc="-39" i="1" u="sng">
                <a:latin typeface="Times New Roman"/>
                <a:cs typeface="Times New Roman"/>
              </a:rPr>
              <a:t>B</a:t>
            </a:r>
            <a:r>
              <a:rPr dirty="0" smtClean="0" baseline="6211" sz="2100" spc="-4" i="1" u="sng">
                <a:latin typeface="Times New Roman"/>
                <a:cs typeface="Times New Roman"/>
              </a:rPr>
              <a:t>V</a:t>
            </a:r>
            <a:r>
              <a:rPr dirty="0" smtClean="0" baseline="-14493" sz="1200" spc="0" i="1" u="sng">
                <a:latin typeface="Times New Roman"/>
                <a:cs typeface="Times New Roman"/>
              </a:rPr>
              <a:t>B</a:t>
            </a:r>
            <a:r>
              <a:rPr dirty="0" smtClean="0" baseline="-14493" sz="1200" spc="25" i="1" u="sng">
                <a:latin typeface="Times New Roman"/>
                <a:cs typeface="Times New Roman"/>
              </a:rPr>
              <a:t> 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78402" y="2709145"/>
            <a:ext cx="737314" cy="22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14"/>
              </a:lnSpc>
              <a:spcBef>
                <a:spcPts val="85"/>
              </a:spcBef>
            </a:pPr>
            <a:r>
              <a:rPr dirty="0" smtClean="0" baseline="-2070" sz="2100" spc="69">
                <a:latin typeface="Times New Roman"/>
                <a:cs typeface="Times New Roman"/>
              </a:rPr>
              <a:t>[</a:t>
            </a:r>
            <a:r>
              <a:rPr dirty="0" smtClean="0" baseline="-2070" sz="2100" spc="0" i="1">
                <a:latin typeface="Times New Roman"/>
                <a:cs typeface="Times New Roman"/>
              </a:rPr>
              <a:t>H</a:t>
            </a:r>
            <a:r>
              <a:rPr dirty="0" smtClean="0" baseline="-2070" sz="2100" spc="189" i="1">
                <a:latin typeface="Times New Roman"/>
                <a:cs typeface="Times New Roman"/>
              </a:rPr>
              <a:t> </a:t>
            </a:r>
            <a:r>
              <a:rPr dirty="0" smtClean="0" baseline="-2070" sz="2100" spc="75" i="1">
                <a:latin typeface="Times New Roman"/>
                <a:cs typeface="Times New Roman"/>
              </a:rPr>
              <a:t>O</a:t>
            </a:r>
            <a:r>
              <a:rPr dirty="0" smtClean="0" baseline="40813" sz="1200" spc="0">
                <a:latin typeface="Symbol"/>
                <a:cs typeface="Symbol"/>
              </a:rPr>
              <a:t></a:t>
            </a:r>
            <a:r>
              <a:rPr dirty="0" smtClean="0" baseline="43481" sz="1200" spc="22">
                <a:latin typeface="Times New Roman"/>
                <a:cs typeface="Times New Roman"/>
              </a:rPr>
              <a:t> </a:t>
            </a:r>
            <a:r>
              <a:rPr dirty="0" smtClean="0" baseline="-2070" sz="2100" spc="0">
                <a:latin typeface="Times New Roman"/>
                <a:cs typeface="Times New Roman"/>
              </a:rPr>
              <a:t>]</a:t>
            </a:r>
            <a:r>
              <a:rPr dirty="0" smtClean="0" baseline="-2070" sz="2100" spc="-70">
                <a:latin typeface="Times New Roman"/>
                <a:cs typeface="Times New Roman"/>
              </a:rPr>
              <a:t> </a:t>
            </a:r>
            <a:r>
              <a:rPr dirty="0" smtClean="0" baseline="-1943" sz="2100" spc="0">
                <a:latin typeface="Symbol"/>
                <a:cs typeface="Symbol"/>
              </a:rPr>
              <a:t>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90495" y="2835525"/>
            <a:ext cx="93983" cy="129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dirty="0" smtClean="0" sz="800" spc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96859" y="2866644"/>
            <a:ext cx="581793" cy="237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dirty="0" smtClean="0" baseline="6211" sz="2100" spc="29" i="1">
                <a:latin typeface="Times New Roman"/>
                <a:cs typeface="Times New Roman"/>
              </a:rPr>
              <a:t>V</a:t>
            </a:r>
            <a:r>
              <a:rPr dirty="0" smtClean="0" baseline="-14493" sz="1200" spc="0" i="1">
                <a:latin typeface="Times New Roman"/>
                <a:cs typeface="Times New Roman"/>
              </a:rPr>
              <a:t>A</a:t>
            </a:r>
            <a:r>
              <a:rPr dirty="0" smtClean="0" baseline="-14493" sz="1200" spc="0" i="1">
                <a:latin typeface="Times New Roman"/>
                <a:cs typeface="Times New Roman"/>
              </a:rPr>
              <a:t> </a:t>
            </a:r>
            <a:r>
              <a:rPr dirty="0" smtClean="0" baseline="-14493" sz="1200" spc="36" i="1">
                <a:latin typeface="Times New Roman"/>
                <a:cs typeface="Times New Roman"/>
              </a:rPr>
              <a:t> </a:t>
            </a:r>
            <a:r>
              <a:rPr dirty="0" smtClean="0" baseline="5830" sz="2100" spc="0">
                <a:latin typeface="Symbol"/>
                <a:cs typeface="Symbol"/>
              </a:rPr>
              <a:t></a:t>
            </a:r>
            <a:r>
              <a:rPr dirty="0" smtClean="0" baseline="6211" sz="2100" spc="-194">
                <a:latin typeface="Times New Roman"/>
                <a:cs typeface="Times New Roman"/>
              </a:rPr>
              <a:t> </a:t>
            </a:r>
            <a:r>
              <a:rPr dirty="0" smtClean="0" baseline="6211" sz="2100" spc="-4" i="1">
                <a:latin typeface="Times New Roman"/>
                <a:cs typeface="Times New Roman"/>
              </a:rPr>
              <a:t>V</a:t>
            </a:r>
            <a:r>
              <a:rPr dirty="0" smtClean="0" baseline="-14493" sz="1200" spc="0" i="1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4850" y="3281556"/>
            <a:ext cx="141604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0"/>
              </a:lnSpc>
              <a:spcBef>
                <a:spcPts val="83"/>
              </a:spcBef>
            </a:pPr>
            <a:r>
              <a:rPr dirty="0" smtClean="0" sz="1500" spc="0">
                <a:latin typeface="Symbol"/>
                <a:cs typeface="Symbol"/>
              </a:rPr>
              <a:t>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7750" y="3284599"/>
            <a:ext cx="2002028" cy="558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620">
              <a:lnSpc>
                <a:spcPts val="1875"/>
              </a:lnSpc>
              <a:spcBef>
                <a:spcPts val="93"/>
              </a:spcBef>
            </a:pPr>
            <a:r>
              <a:rPr dirty="0" smtClean="0" baseline="7730" sz="2250" spc="-4" b="1">
                <a:latin typeface="Times New Roman"/>
                <a:cs typeface="Times New Roman"/>
              </a:rPr>
              <a:t>V</a:t>
            </a:r>
            <a:r>
              <a:rPr dirty="0" smtClean="0" baseline="-8696" sz="1500" spc="9" b="1">
                <a:latin typeface="Times New Roman"/>
                <a:cs typeface="Times New Roman"/>
              </a:rPr>
              <a:t>B</a:t>
            </a:r>
            <a:r>
              <a:rPr dirty="0" smtClean="0" baseline="7730" sz="2250" spc="-4" b="1">
                <a:latin typeface="Times New Roman"/>
                <a:cs typeface="Times New Roman"/>
              </a:rPr>
              <a:t>=V</a:t>
            </a:r>
            <a:r>
              <a:rPr dirty="0" smtClean="0" baseline="-8696" sz="1500" spc="0" b="1">
                <a:latin typeface="Times New Roman"/>
                <a:cs typeface="Times New Roman"/>
              </a:rPr>
              <a:t>E</a:t>
            </a:r>
            <a:r>
              <a:rPr dirty="0" smtClean="0" baseline="-8696" sz="1500" spc="116" b="1">
                <a:latin typeface="Times New Roman"/>
                <a:cs typeface="Times New Roman"/>
              </a:rPr>
              <a:t> </a:t>
            </a:r>
            <a:r>
              <a:rPr dirty="0" smtClean="0" baseline="7730" sz="2250" spc="4" b="1">
                <a:latin typeface="Times New Roman"/>
                <a:cs typeface="Times New Roman"/>
              </a:rPr>
              <a:t>o</a:t>
            </a:r>
            <a:r>
              <a:rPr dirty="0" smtClean="0" baseline="7730" sz="2250" spc="0" b="1">
                <a:latin typeface="Times New Roman"/>
                <a:cs typeface="Times New Roman"/>
              </a:rPr>
              <a:t>u</a:t>
            </a:r>
            <a:r>
              <a:rPr dirty="0" smtClean="0" baseline="7730" sz="2250" spc="-9" b="1">
                <a:latin typeface="Times New Roman"/>
                <a:cs typeface="Times New Roman"/>
              </a:rPr>
              <a:t> </a:t>
            </a:r>
            <a:r>
              <a:rPr dirty="0" smtClean="0" baseline="7730" sz="2250" spc="-14" b="1">
                <a:latin typeface="Times New Roman"/>
                <a:cs typeface="Times New Roman"/>
              </a:rPr>
              <a:t>X</a:t>
            </a:r>
            <a:r>
              <a:rPr dirty="0" smtClean="0" baseline="7730" sz="2250" spc="0" b="1">
                <a:latin typeface="Times New Roman"/>
                <a:cs typeface="Times New Roman"/>
              </a:rPr>
              <a:t>=1</a:t>
            </a:r>
            <a:endParaRPr sz="1500">
              <a:latin typeface="Times New Roman"/>
              <a:cs typeface="Times New Roman"/>
            </a:endParaRPr>
          </a:p>
          <a:p>
            <a:pPr marL="1018895">
              <a:lnSpc>
                <a:spcPct val="95825"/>
              </a:lnSpc>
              <a:spcBef>
                <a:spcPts val="639"/>
              </a:spcBef>
            </a:pPr>
            <a:r>
              <a:rPr dirty="0" smtClean="0" sz="1500" spc="-4">
                <a:latin typeface="Times New Roman"/>
                <a:cs typeface="Times New Roman"/>
              </a:rPr>
              <a:t>E</a:t>
            </a:r>
            <a:r>
              <a:rPr dirty="0" smtClean="0" sz="1500" spc="4">
                <a:latin typeface="Times New Roman"/>
                <a:cs typeface="Times New Roman"/>
              </a:rPr>
              <a:t>q</a:t>
            </a:r>
            <a:r>
              <a:rPr dirty="0" smtClean="0" sz="1500" spc="4">
                <a:latin typeface="Times New Roman"/>
                <a:cs typeface="Times New Roman"/>
              </a:rPr>
              <a:t>u</a:t>
            </a:r>
            <a:r>
              <a:rPr dirty="0" smtClean="0" sz="1500" spc="0">
                <a:latin typeface="Times New Roman"/>
                <a:cs typeface="Times New Roman"/>
              </a:rPr>
              <a:t>i</a:t>
            </a:r>
            <a:r>
              <a:rPr dirty="0" smtClean="0" sz="1500" spc="4">
                <a:latin typeface="Times New Roman"/>
                <a:cs typeface="Times New Roman"/>
              </a:rPr>
              <a:t>v</a:t>
            </a:r>
            <a:r>
              <a:rPr dirty="0" smtClean="0" sz="1500" spc="-9">
                <a:latin typeface="Times New Roman"/>
                <a:cs typeface="Times New Roman"/>
              </a:rPr>
              <a:t>a</a:t>
            </a:r>
            <a:r>
              <a:rPr dirty="0" smtClean="0" sz="1500" spc="0">
                <a:latin typeface="Times New Roman"/>
                <a:cs typeface="Times New Roman"/>
              </a:rPr>
              <a:t>l</a:t>
            </a:r>
            <a:r>
              <a:rPr dirty="0" smtClean="0" sz="1500" spc="-4">
                <a:latin typeface="Times New Roman"/>
                <a:cs typeface="Times New Roman"/>
              </a:rPr>
              <a:t>e</a:t>
            </a:r>
            <a:r>
              <a:rPr dirty="0" smtClean="0" sz="1500" spc="4">
                <a:latin typeface="Times New Roman"/>
                <a:cs typeface="Times New Roman"/>
              </a:rPr>
              <a:t>n</a:t>
            </a:r>
            <a:r>
              <a:rPr dirty="0" smtClean="0" sz="1500" spc="-9">
                <a:latin typeface="Times New Roman"/>
                <a:cs typeface="Times New Roman"/>
              </a:rPr>
              <a:t>c</a:t>
            </a:r>
            <a:r>
              <a:rPr dirty="0" smtClean="0" sz="1500" spc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48405" y="3624206"/>
            <a:ext cx="242345" cy="216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4"/>
              </a:lnSpc>
              <a:spcBef>
                <a:spcPts val="83"/>
              </a:spcBef>
            </a:pPr>
            <a:r>
              <a:rPr dirty="0" smtClean="0" sz="1500" spc="0">
                <a:latin typeface="Symbol"/>
                <a:cs typeface="Symbol"/>
              </a:rPr>
              <a:t>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63060" y="3627254"/>
            <a:ext cx="2131624" cy="216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5"/>
              </a:lnSpc>
              <a:spcBef>
                <a:spcPts val="81"/>
              </a:spcBef>
            </a:pPr>
            <a:r>
              <a:rPr dirty="0" smtClean="0" sz="1500" spc="0">
                <a:latin typeface="Times New Roman"/>
                <a:cs typeface="Times New Roman"/>
              </a:rPr>
              <a:t>s</a:t>
            </a:r>
            <a:r>
              <a:rPr dirty="0" smtClean="0" sz="1500" spc="9">
                <a:latin typeface="Times New Roman"/>
                <a:cs typeface="Times New Roman"/>
              </a:rPr>
              <a:t>o</a:t>
            </a:r>
            <a:r>
              <a:rPr dirty="0" smtClean="0" sz="1500" spc="0">
                <a:latin typeface="Times New Roman"/>
                <a:cs typeface="Times New Roman"/>
              </a:rPr>
              <a:t>l</a:t>
            </a:r>
            <a:r>
              <a:rPr dirty="0" smtClean="0" sz="1500" spc="4">
                <a:latin typeface="Times New Roman"/>
                <a:cs typeface="Times New Roman"/>
              </a:rPr>
              <a:t>u</a:t>
            </a:r>
            <a:r>
              <a:rPr dirty="0" smtClean="0" sz="1500" spc="0">
                <a:latin typeface="Times New Roman"/>
                <a:cs typeface="Times New Roman"/>
              </a:rPr>
              <a:t>t</a:t>
            </a:r>
            <a:r>
              <a:rPr dirty="0" smtClean="0" sz="1500" spc="4">
                <a:latin typeface="Times New Roman"/>
                <a:cs typeface="Times New Roman"/>
              </a:rPr>
              <a:t>i</a:t>
            </a:r>
            <a:r>
              <a:rPr dirty="0" smtClean="0" sz="1500" spc="4">
                <a:latin typeface="Times New Roman"/>
                <a:cs typeface="Times New Roman"/>
              </a:rPr>
              <a:t>o</a:t>
            </a:r>
            <a:r>
              <a:rPr dirty="0" smtClean="0" sz="1500" spc="0">
                <a:latin typeface="Times New Roman"/>
                <a:cs typeface="Times New Roman"/>
              </a:rPr>
              <a:t>n</a:t>
            </a:r>
            <a:r>
              <a:rPr dirty="0" smtClean="0" sz="1500" spc="-44">
                <a:latin typeface="Times New Roman"/>
                <a:cs typeface="Times New Roman"/>
              </a:rPr>
              <a:t> </a:t>
            </a:r>
            <a:r>
              <a:rPr dirty="0" smtClean="0" sz="1500" spc="4">
                <a:latin typeface="Times New Roman"/>
                <a:cs typeface="Times New Roman"/>
              </a:rPr>
              <a:t>d</a:t>
            </a:r>
            <a:r>
              <a:rPr dirty="0" smtClean="0" sz="1500" spc="0">
                <a:latin typeface="Times New Roman"/>
                <a:cs typeface="Times New Roman"/>
              </a:rPr>
              <a:t>’</a:t>
            </a:r>
            <a:r>
              <a:rPr dirty="0" smtClean="0" sz="1500" spc="9">
                <a:latin typeface="Times New Roman"/>
                <a:cs typeface="Times New Roman"/>
              </a:rPr>
              <a:t>u</a:t>
            </a:r>
            <a:r>
              <a:rPr dirty="0" smtClean="0" sz="1500" spc="0">
                <a:latin typeface="Times New Roman"/>
                <a:cs typeface="Times New Roman"/>
              </a:rPr>
              <a:t>n</a:t>
            </a:r>
            <a:r>
              <a:rPr dirty="0" smtClean="0" sz="1500" spc="-9">
                <a:latin typeface="Times New Roman"/>
                <a:cs typeface="Times New Roman"/>
              </a:rPr>
              <a:t> </a:t>
            </a:r>
            <a:r>
              <a:rPr dirty="0" smtClean="0" sz="1500" spc="0">
                <a:latin typeface="Times New Roman"/>
                <a:cs typeface="Times New Roman"/>
              </a:rPr>
              <a:t>sel</a:t>
            </a:r>
            <a:r>
              <a:rPr dirty="0" smtClean="0" sz="1500" spc="4">
                <a:latin typeface="Times New Roman"/>
                <a:cs typeface="Times New Roman"/>
              </a:rPr>
              <a:t> </a:t>
            </a:r>
            <a:r>
              <a:rPr dirty="0" smtClean="0" sz="1500" spc="4">
                <a:latin typeface="Times New Roman"/>
                <a:cs typeface="Times New Roman"/>
              </a:rPr>
              <a:t>d</a:t>
            </a:r>
            <a:r>
              <a:rPr dirty="0" smtClean="0" sz="1500" spc="0">
                <a:latin typeface="Times New Roman"/>
                <a:cs typeface="Times New Roman"/>
              </a:rPr>
              <a:t>’aF</a:t>
            </a:r>
            <a:r>
              <a:rPr dirty="0" smtClean="0" sz="1500" spc="-9">
                <a:latin typeface="Times New Roman"/>
                <a:cs typeface="Times New Roman"/>
              </a:rPr>
              <a:t> </a:t>
            </a:r>
            <a:r>
              <a:rPr dirty="0" smtClean="0" sz="1500" spc="-9">
                <a:latin typeface="Times New Roman"/>
                <a:cs typeface="Times New Roman"/>
              </a:rPr>
              <a:t>e</a:t>
            </a:r>
            <a:r>
              <a:rPr dirty="0" smtClean="0" sz="1500" spc="0">
                <a:latin typeface="Times New Roman"/>
                <a:cs typeface="Times New Roman"/>
              </a:rPr>
              <a:t>t</a:t>
            </a:r>
            <a:r>
              <a:rPr dirty="0" smtClean="0" sz="1500" spc="0">
                <a:latin typeface="Times New Roman"/>
                <a:cs typeface="Times New Roman"/>
              </a:rPr>
              <a:t> </a:t>
            </a:r>
            <a:r>
              <a:rPr dirty="0" smtClean="0" sz="1500" spc="0">
                <a:latin typeface="Times New Roman"/>
                <a:cs typeface="Times New Roman"/>
              </a:rPr>
              <a:t>de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53945" y="3970780"/>
            <a:ext cx="256667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dirty="0" smtClean="0" sz="1500" spc="4">
                <a:latin typeface="Times New Roman"/>
                <a:cs typeface="Times New Roman"/>
              </a:rPr>
              <a:t>bF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34006" y="3970780"/>
            <a:ext cx="488886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dirty="0" smtClean="0" sz="1500" spc="4">
                <a:latin typeface="Times New Roman"/>
                <a:cs typeface="Times New Roman"/>
              </a:rPr>
              <a:t>p</a:t>
            </a:r>
            <a:r>
              <a:rPr dirty="0" smtClean="0" sz="1500" spc="0">
                <a:latin typeface="Times New Roman"/>
                <a:cs typeface="Times New Roman"/>
              </a:rPr>
              <a:t>H</a:t>
            </a:r>
            <a:r>
              <a:rPr dirty="0" smtClean="0" sz="1500" spc="-9">
                <a:latin typeface="Times New Roman"/>
                <a:cs typeface="Times New Roman"/>
              </a:rPr>
              <a:t>=</a:t>
            </a:r>
            <a:r>
              <a:rPr dirty="0" smtClean="0" sz="1500" spc="0">
                <a:latin typeface="Times New Roman"/>
                <a:cs typeface="Times New Roman"/>
              </a:rPr>
              <a:t>7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7943" y="4307274"/>
            <a:ext cx="3076230" cy="894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8702" marR="30272">
              <a:lnSpc>
                <a:spcPts val="1925"/>
              </a:lnSpc>
              <a:spcBef>
                <a:spcPts val="96"/>
              </a:spcBef>
            </a:pPr>
            <a:r>
              <a:rPr dirty="0" smtClean="0" baseline="7730" sz="2250" spc="4">
                <a:latin typeface="Times New Roman"/>
                <a:cs typeface="Times New Roman"/>
              </a:rPr>
              <a:t>[</a:t>
            </a:r>
            <a:r>
              <a:rPr dirty="0" smtClean="0" baseline="7730" sz="2250" spc="-4">
                <a:latin typeface="Times New Roman"/>
                <a:cs typeface="Times New Roman"/>
              </a:rPr>
              <a:t>H</a:t>
            </a:r>
            <a:r>
              <a:rPr dirty="0" smtClean="0" baseline="-11595" sz="1500" spc="4">
                <a:latin typeface="Times New Roman"/>
                <a:cs typeface="Times New Roman"/>
              </a:rPr>
              <a:t>3</a:t>
            </a:r>
            <a:r>
              <a:rPr dirty="0" smtClean="0" baseline="7730" sz="2250" spc="-4">
                <a:latin typeface="Times New Roman"/>
                <a:cs typeface="Times New Roman"/>
              </a:rPr>
              <a:t>O</a:t>
            </a:r>
            <a:r>
              <a:rPr dirty="0" smtClean="0" baseline="37684" sz="1500" spc="0">
                <a:latin typeface="Times New Roman"/>
                <a:cs typeface="Times New Roman"/>
              </a:rPr>
              <a:t>+</a:t>
            </a:r>
            <a:r>
              <a:rPr dirty="0" smtClean="0" baseline="7730" sz="2250" spc="-4">
                <a:latin typeface="Times New Roman"/>
                <a:cs typeface="Times New Roman"/>
              </a:rPr>
              <a:t>]</a:t>
            </a:r>
            <a:r>
              <a:rPr dirty="0" smtClean="0" baseline="7730" sz="2250" spc="-4">
                <a:latin typeface="Times New Roman"/>
                <a:cs typeface="Times New Roman"/>
              </a:rPr>
              <a:t>=</a:t>
            </a:r>
            <a:r>
              <a:rPr dirty="0" smtClean="0" baseline="7730" sz="2250" spc="4">
                <a:latin typeface="Times New Roman"/>
                <a:cs typeface="Times New Roman"/>
              </a:rPr>
              <a:t>1</a:t>
            </a:r>
            <a:r>
              <a:rPr dirty="0" smtClean="0" baseline="7730" sz="2250" spc="4">
                <a:latin typeface="Times New Roman"/>
                <a:cs typeface="Times New Roman"/>
              </a:rPr>
              <a:t>0</a:t>
            </a:r>
            <a:r>
              <a:rPr dirty="0" smtClean="0" baseline="37684" sz="1500" spc="-9">
                <a:latin typeface="Times New Roman"/>
                <a:cs typeface="Times New Roman"/>
              </a:rPr>
              <a:t>-</a:t>
            </a:r>
            <a:r>
              <a:rPr dirty="0" smtClean="0" baseline="37684" sz="1500" spc="4">
                <a:latin typeface="Times New Roman"/>
                <a:cs typeface="Times New Roman"/>
              </a:rPr>
              <a:t>7</a:t>
            </a:r>
            <a:r>
              <a:rPr dirty="0" smtClean="0" baseline="7730" sz="2250" spc="-14">
                <a:latin typeface="Times New Roman"/>
                <a:cs typeface="Times New Roman"/>
              </a:rPr>
              <a:t>m</a:t>
            </a:r>
            <a:r>
              <a:rPr dirty="0" smtClean="0" baseline="7730" sz="2250" spc="4">
                <a:latin typeface="Times New Roman"/>
                <a:cs typeface="Times New Roman"/>
              </a:rPr>
              <a:t>o</a:t>
            </a:r>
            <a:r>
              <a:rPr dirty="0" smtClean="0" baseline="7730" sz="2250" spc="0">
                <a:latin typeface="Times New Roman"/>
                <a:cs typeface="Times New Roman"/>
              </a:rPr>
              <a:t>l.</a:t>
            </a:r>
            <a:r>
              <a:rPr dirty="0" smtClean="0" baseline="7730" sz="2250" spc="4">
                <a:latin typeface="Times New Roman"/>
                <a:cs typeface="Times New Roman"/>
              </a:rPr>
              <a:t>d</a:t>
            </a:r>
            <a:r>
              <a:rPr dirty="0" smtClean="0" baseline="7730" sz="2250" spc="-9">
                <a:latin typeface="Times New Roman"/>
                <a:cs typeface="Times New Roman"/>
              </a:rPr>
              <a:t>m</a:t>
            </a:r>
            <a:r>
              <a:rPr dirty="0" smtClean="0" baseline="37684" sz="1500" spc="-9">
                <a:latin typeface="Times New Roman"/>
                <a:cs typeface="Times New Roman"/>
              </a:rPr>
              <a:t>-</a:t>
            </a:r>
            <a:r>
              <a:rPr dirty="0" smtClean="0" baseline="37684" sz="1500" spc="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  <a:p>
            <a:pPr marL="12700" marR="30272">
              <a:lnSpc>
                <a:spcPts val="1609"/>
              </a:lnSpc>
              <a:spcBef>
                <a:spcPts val="910"/>
              </a:spcBef>
            </a:pPr>
            <a:r>
              <a:rPr dirty="0" smtClean="0" baseline="2070" sz="2100" spc="-4" b="1">
                <a:latin typeface="Times New Roman"/>
                <a:cs typeface="Times New Roman"/>
              </a:rPr>
              <a:t>V</a:t>
            </a:r>
            <a:r>
              <a:rPr dirty="0" smtClean="0" sz="950" spc="4" b="1">
                <a:latin typeface="Times New Roman"/>
                <a:cs typeface="Times New Roman"/>
              </a:rPr>
              <a:t>B</a:t>
            </a:r>
            <a:r>
              <a:rPr dirty="0" smtClean="0" baseline="2070" sz="2100" spc="0" b="1">
                <a:latin typeface="Times New Roman"/>
                <a:cs typeface="Times New Roman"/>
              </a:rPr>
              <a:t>&gt;</a:t>
            </a:r>
            <a:r>
              <a:rPr dirty="0" smtClean="0" baseline="2070" sz="2100" spc="-4" b="1">
                <a:latin typeface="Times New Roman"/>
                <a:cs typeface="Times New Roman"/>
              </a:rPr>
              <a:t>V</a:t>
            </a:r>
            <a:r>
              <a:rPr dirty="0" smtClean="0" sz="950" spc="0" b="1">
                <a:latin typeface="Times New Roman"/>
                <a:cs typeface="Times New Roman"/>
              </a:rPr>
              <a:t>E</a:t>
            </a:r>
            <a:r>
              <a:rPr dirty="0" smtClean="0" sz="950" spc="150" b="1">
                <a:latin typeface="Times New Roman"/>
                <a:cs typeface="Times New Roman"/>
              </a:rPr>
              <a:t> </a:t>
            </a:r>
            <a:r>
              <a:rPr dirty="0" smtClean="0" baseline="2070" sz="2100" spc="0" b="1">
                <a:latin typeface="Times New Roman"/>
                <a:cs typeface="Times New Roman"/>
              </a:rPr>
              <a:t>ou</a:t>
            </a:r>
            <a:r>
              <a:rPr dirty="0" smtClean="0" baseline="2070" sz="2100" spc="19" b="1">
                <a:latin typeface="Times New Roman"/>
                <a:cs typeface="Times New Roman"/>
              </a:rPr>
              <a:t> </a:t>
            </a:r>
            <a:r>
              <a:rPr dirty="0" smtClean="0" baseline="2070" sz="2100" spc="0" b="1">
                <a:latin typeface="Times New Roman"/>
                <a:cs typeface="Times New Roman"/>
              </a:rPr>
              <a:t>X</a:t>
            </a:r>
            <a:r>
              <a:rPr dirty="0" smtClean="0" baseline="2070" sz="2100" spc="-4" b="1">
                <a:latin typeface="Times New Roman"/>
                <a:cs typeface="Times New Roman"/>
              </a:rPr>
              <a:t>&gt;</a:t>
            </a:r>
            <a:r>
              <a:rPr dirty="0" smtClean="0" baseline="2070" sz="2100" spc="0" b="1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070352">
              <a:lnSpc>
                <a:spcPts val="1760"/>
              </a:lnSpc>
              <a:spcBef>
                <a:spcPts val="690"/>
              </a:spcBef>
            </a:pPr>
            <a:r>
              <a:rPr dirty="0" smtClean="0" sz="1400" spc="-14">
                <a:latin typeface="Times New Roman"/>
                <a:cs typeface="Times New Roman"/>
              </a:rPr>
              <a:t>L</a:t>
            </a:r>
            <a:r>
              <a:rPr dirty="0" smtClean="0" sz="1400" spc="-4">
                <a:latin typeface="Times New Roman"/>
                <a:cs typeface="Times New Roman"/>
              </a:rPr>
              <a:t>e</a:t>
            </a:r>
            <a:r>
              <a:rPr dirty="0" smtClean="0" sz="1400" spc="0">
                <a:latin typeface="Times New Roman"/>
                <a:cs typeface="Times New Roman"/>
              </a:rPr>
              <a:t>s</a:t>
            </a:r>
            <a:r>
              <a:rPr dirty="0" smtClean="0" sz="1400" spc="39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ions</a:t>
            </a:r>
            <a:r>
              <a:rPr dirty="0" smtClean="0" sz="1400" spc="28">
                <a:latin typeface="Times New Roman"/>
                <a:cs typeface="Times New Roman"/>
              </a:rPr>
              <a:t> </a:t>
            </a:r>
            <a:r>
              <a:rPr dirty="0" smtClean="0" sz="1400" spc="4">
                <a:latin typeface="Times New Roman"/>
                <a:cs typeface="Times New Roman"/>
              </a:rPr>
              <a:t>O</a:t>
            </a:r>
            <a:r>
              <a:rPr dirty="0" smtClean="0" sz="1400" spc="0">
                <a:latin typeface="Times New Roman"/>
                <a:cs typeface="Times New Roman"/>
              </a:rPr>
              <a:t>H</a:t>
            </a:r>
            <a:r>
              <a:rPr dirty="0" smtClean="0" baseline="33565" sz="1425" spc="0">
                <a:latin typeface="Times New Roman"/>
                <a:cs typeface="Times New Roman"/>
              </a:rPr>
              <a:t>-</a:t>
            </a:r>
            <a:r>
              <a:rPr dirty="0" smtClean="0" baseline="33565" sz="1425" spc="135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sont</a:t>
            </a:r>
            <a:r>
              <a:rPr dirty="0" smtClean="0" sz="1400" spc="28">
                <a:latin typeface="Times New Roman"/>
                <a:cs typeface="Times New Roman"/>
              </a:rPr>
              <a:t> </a:t>
            </a:r>
            <a:r>
              <a:rPr dirty="0" smtClean="0" sz="1400" spc="-9">
                <a:latin typeface="Times New Roman"/>
                <a:cs typeface="Times New Roman"/>
              </a:rPr>
              <a:t>e</a:t>
            </a:r>
            <a:r>
              <a:rPr dirty="0" smtClean="0" sz="1400" spc="0">
                <a:latin typeface="Times New Roman"/>
                <a:cs typeface="Times New Roman"/>
              </a:rPr>
              <a:t>n</a:t>
            </a:r>
            <a:r>
              <a:rPr dirty="0" smtClean="0" sz="1400" spc="24">
                <a:latin typeface="Times New Roman"/>
                <a:cs typeface="Times New Roman"/>
              </a:rPr>
              <a:t> </a:t>
            </a:r>
            <a:r>
              <a:rPr dirty="0" smtClean="0" sz="1400" spc="-9">
                <a:latin typeface="Times New Roman"/>
                <a:cs typeface="Times New Roman"/>
              </a:rPr>
              <a:t>e</a:t>
            </a:r>
            <a:r>
              <a:rPr dirty="0" smtClean="0" sz="1400" spc="9">
                <a:latin typeface="Times New Roman"/>
                <a:cs typeface="Times New Roman"/>
              </a:rPr>
              <a:t>x</a:t>
            </a:r>
            <a:r>
              <a:rPr dirty="0" smtClean="0" sz="1400" spc="4">
                <a:latin typeface="Times New Roman"/>
                <a:cs typeface="Times New Roman"/>
              </a:rPr>
              <a:t>c</a:t>
            </a:r>
            <a:r>
              <a:rPr dirty="0" smtClean="0" sz="1400" spc="-4">
                <a:latin typeface="Times New Roman"/>
                <a:cs typeface="Times New Roman"/>
              </a:rPr>
              <a:t>è</a:t>
            </a:r>
            <a:r>
              <a:rPr dirty="0" smtClean="0" sz="1400" spc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6827" y="4683234"/>
            <a:ext cx="135877" cy="206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dirty="0" smtClean="0" sz="1400" spc="0">
                <a:latin typeface="Symbol"/>
                <a:cs typeface="Symbol"/>
              </a:rPr>
              <a:t>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35630" y="5300642"/>
            <a:ext cx="1435048" cy="227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14"/>
              </a:lnSpc>
              <a:spcBef>
                <a:spcPts val="85"/>
              </a:spcBef>
            </a:pPr>
            <a:r>
              <a:rPr dirty="0" smtClean="0" baseline="-2070" sz="2100">
                <a:latin typeface="Times New Roman"/>
                <a:cs typeface="Times New Roman"/>
              </a:rPr>
              <a:t>p</a:t>
            </a:r>
            <a:r>
              <a:rPr dirty="0" smtClean="0" baseline="-2070" sz="2100" spc="-4">
                <a:latin typeface="Times New Roman"/>
                <a:cs typeface="Times New Roman"/>
              </a:rPr>
              <a:t>H</a:t>
            </a:r>
            <a:r>
              <a:rPr dirty="0" smtClean="0" baseline="-2070" sz="2100" spc="-4">
                <a:latin typeface="Times New Roman"/>
                <a:cs typeface="Times New Roman"/>
              </a:rPr>
              <a:t>=</a:t>
            </a:r>
            <a:r>
              <a:rPr dirty="0" smtClean="0" baseline="-2070" sz="2100" spc="0">
                <a:latin typeface="Times New Roman"/>
                <a:cs typeface="Times New Roman"/>
              </a:rPr>
              <a:t>14</a:t>
            </a:r>
            <a:r>
              <a:rPr dirty="0" smtClean="0" baseline="-2070" sz="2100" spc="-9">
                <a:latin typeface="Times New Roman"/>
                <a:cs typeface="Times New Roman"/>
              </a:rPr>
              <a:t>+</a:t>
            </a:r>
            <a:r>
              <a:rPr dirty="0" smtClean="0" baseline="-2070" sz="2100" spc="0">
                <a:latin typeface="Times New Roman"/>
                <a:cs typeface="Times New Roman"/>
              </a:rPr>
              <a:t>l</a:t>
            </a:r>
            <a:r>
              <a:rPr dirty="0" smtClean="0" baseline="-2070" sz="2100" spc="14">
                <a:latin typeface="Times New Roman"/>
                <a:cs typeface="Times New Roman"/>
              </a:rPr>
              <a:t>o</a:t>
            </a:r>
            <a:r>
              <a:rPr dirty="0" smtClean="0" baseline="-2070" sz="2100" spc="-14">
                <a:latin typeface="Times New Roman"/>
                <a:cs typeface="Times New Roman"/>
              </a:rPr>
              <a:t>g</a:t>
            </a:r>
            <a:r>
              <a:rPr dirty="0" smtClean="0" baseline="-2070" sz="2100" spc="-4">
                <a:latin typeface="Times New Roman"/>
                <a:cs typeface="Times New Roman"/>
              </a:rPr>
              <a:t>(</a:t>
            </a:r>
            <a:r>
              <a:rPr dirty="0" smtClean="0" baseline="-2070" sz="2100" spc="4">
                <a:latin typeface="Times New Roman"/>
                <a:cs typeface="Times New Roman"/>
              </a:rPr>
              <a:t>[</a:t>
            </a:r>
            <a:r>
              <a:rPr dirty="0" smtClean="0" baseline="-2070" sz="2100" spc="-4">
                <a:latin typeface="Times New Roman"/>
                <a:cs typeface="Times New Roman"/>
              </a:rPr>
              <a:t>O</a:t>
            </a:r>
            <a:r>
              <a:rPr dirty="0" smtClean="0" baseline="-2070" sz="2100" spc="0">
                <a:latin typeface="Times New Roman"/>
                <a:cs typeface="Times New Roman"/>
              </a:rPr>
              <a:t>H</a:t>
            </a:r>
            <a:r>
              <a:rPr dirty="0" smtClean="0" baseline="30513" sz="1425" spc="-4">
                <a:latin typeface="Times New Roman"/>
                <a:cs typeface="Times New Roman"/>
              </a:rPr>
              <a:t>-</a:t>
            </a:r>
            <a:r>
              <a:rPr dirty="0" smtClean="0" baseline="-2070" sz="2100" spc="9">
                <a:latin typeface="Times New Roman"/>
                <a:cs typeface="Times New Roman"/>
              </a:rPr>
              <a:t>])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5595" y="5318439"/>
            <a:ext cx="1298593" cy="2094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dirty="0" smtClean="0" sz="1400" spc="0">
                <a:latin typeface="Times New Roman"/>
                <a:cs typeface="Times New Roman"/>
              </a:rPr>
              <a:t>So</a:t>
            </a:r>
            <a:r>
              <a:rPr dirty="0" smtClean="0" sz="1400" spc="4">
                <a:latin typeface="Times New Roman"/>
                <a:cs typeface="Times New Roman"/>
              </a:rPr>
              <a:t>l</a:t>
            </a:r>
            <a:r>
              <a:rPr dirty="0" smtClean="0" sz="1400" spc="0">
                <a:latin typeface="Times New Roman"/>
                <a:cs typeface="Times New Roman"/>
              </a:rPr>
              <a:t>ution</a:t>
            </a:r>
            <a:r>
              <a:rPr dirty="0" smtClean="0" sz="1400" spc="52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bF</a:t>
            </a:r>
            <a:r>
              <a:rPr dirty="0" smtClean="0" sz="1400" spc="0">
                <a:latin typeface="Times New Roman"/>
                <a:cs typeface="Times New Roman"/>
              </a:rPr>
              <a:t>   </a:t>
            </a:r>
            <a:r>
              <a:rPr dirty="0" smtClean="0" sz="1400" spc="314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Symbol"/>
                <a:cs typeface="Symbol"/>
              </a:rPr>
              <a:t>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0400" y="5645410"/>
            <a:ext cx="1003332" cy="238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</a:pPr>
            <a:r>
              <a:rPr dirty="0" smtClean="0" baseline="6211" sz="2100" spc="59" i="1" u="sng">
                <a:latin typeface="Times New Roman"/>
                <a:cs typeface="Times New Roman"/>
              </a:rPr>
              <a:t>C</a:t>
            </a:r>
            <a:r>
              <a:rPr dirty="0" smtClean="0" baseline="-14493" sz="1200" spc="-29" i="1" u="sng">
                <a:latin typeface="Times New Roman"/>
                <a:cs typeface="Times New Roman"/>
              </a:rPr>
              <a:t>B</a:t>
            </a:r>
            <a:r>
              <a:rPr dirty="0" smtClean="0" baseline="6211" sz="2100" spc="4" i="1" u="sng">
                <a:latin typeface="Times New Roman"/>
                <a:cs typeface="Times New Roman"/>
              </a:rPr>
              <a:t>V</a:t>
            </a:r>
            <a:r>
              <a:rPr dirty="0" smtClean="0" baseline="-14493" sz="1200" spc="0" i="1" u="sng">
                <a:latin typeface="Times New Roman"/>
                <a:cs typeface="Times New Roman"/>
              </a:rPr>
              <a:t>B</a:t>
            </a:r>
            <a:r>
              <a:rPr dirty="0" smtClean="0" baseline="-14493" sz="1200" spc="0" i="1" u="sng">
                <a:latin typeface="Times New Roman"/>
                <a:cs typeface="Times New Roman"/>
              </a:rPr>
              <a:t> </a:t>
            </a:r>
            <a:r>
              <a:rPr dirty="0" smtClean="0" baseline="-14493" sz="1200" spc="50" i="1" u="sng">
                <a:latin typeface="Times New Roman"/>
                <a:cs typeface="Times New Roman"/>
              </a:rPr>
              <a:t> </a:t>
            </a:r>
            <a:r>
              <a:rPr dirty="0" smtClean="0" baseline="5830" sz="2100" spc="0" u="sng">
                <a:latin typeface="Symbol"/>
                <a:cs typeface="Symbol"/>
              </a:rPr>
              <a:t></a:t>
            </a:r>
            <a:r>
              <a:rPr dirty="0" smtClean="0" baseline="5830" sz="2100" spc="-539" u="sng">
                <a:latin typeface="Symbol"/>
                <a:cs typeface="Symbol"/>
              </a:rPr>
              <a:t></a:t>
            </a:r>
            <a:r>
              <a:rPr dirty="0" smtClean="0" baseline="6211" sz="2100" spc="0" i="1" u="sng">
                <a:latin typeface="Times New Roman"/>
                <a:cs typeface="Times New Roman"/>
              </a:rPr>
              <a:t>C</a:t>
            </a:r>
            <a:r>
              <a:rPr dirty="0" smtClean="0" baseline="6211" sz="2100" spc="-254" i="1" u="sng">
                <a:latin typeface="Times New Roman"/>
                <a:cs typeface="Times New Roman"/>
              </a:rPr>
              <a:t> </a:t>
            </a:r>
            <a:r>
              <a:rPr dirty="0" smtClean="0" baseline="-14493" sz="1200" spc="-69" i="1" u="sng">
                <a:latin typeface="Times New Roman"/>
                <a:cs typeface="Times New Roman"/>
              </a:rPr>
              <a:t>A</a:t>
            </a:r>
            <a:r>
              <a:rPr dirty="0" smtClean="0" baseline="6211" sz="2100" spc="44" i="1" u="sng">
                <a:latin typeface="Times New Roman"/>
                <a:cs typeface="Times New Roman"/>
              </a:rPr>
              <a:t>V</a:t>
            </a:r>
            <a:r>
              <a:rPr dirty="0" smtClean="0" baseline="-14493" sz="1200" spc="0" i="1" u="sng">
                <a:latin typeface="Times New Roman"/>
                <a:cs typeface="Times New Roman"/>
              </a:rPr>
              <a:t>A</a:t>
            </a:r>
            <a:r>
              <a:rPr dirty="0" smtClean="0" baseline="-14493" sz="1200" spc="0" i="1" u="sng">
                <a:latin typeface="Times New Roman"/>
                <a:cs typeface="Times New Roman"/>
              </a:rPr>
              <a:t> 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9527" y="5738231"/>
            <a:ext cx="682186" cy="2273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0"/>
              </a:lnSpc>
              <a:spcBef>
                <a:spcPts val="86"/>
              </a:spcBef>
            </a:pPr>
            <a:r>
              <a:rPr dirty="0" smtClean="0" baseline="-2070" sz="2100" spc="-9">
                <a:latin typeface="Times New Roman"/>
                <a:cs typeface="Times New Roman"/>
              </a:rPr>
              <a:t>[</a:t>
            </a:r>
            <a:r>
              <a:rPr dirty="0" smtClean="0" baseline="-2070" sz="2100" spc="-9" i="1">
                <a:latin typeface="Times New Roman"/>
                <a:cs typeface="Times New Roman"/>
              </a:rPr>
              <a:t>O</a:t>
            </a:r>
            <a:r>
              <a:rPr dirty="0" smtClean="0" baseline="-2070" sz="2100" spc="0" i="1">
                <a:latin typeface="Times New Roman"/>
                <a:cs typeface="Times New Roman"/>
              </a:rPr>
              <a:t>H</a:t>
            </a:r>
            <a:r>
              <a:rPr dirty="0" smtClean="0" baseline="-2070" sz="2100" spc="-65" i="1">
                <a:latin typeface="Times New Roman"/>
                <a:cs typeface="Times New Roman"/>
              </a:rPr>
              <a:t> </a:t>
            </a:r>
            <a:r>
              <a:rPr dirty="0" smtClean="0" baseline="40813" sz="1200" spc="0">
                <a:latin typeface="Symbol"/>
                <a:cs typeface="Symbol"/>
              </a:rPr>
              <a:t></a:t>
            </a:r>
            <a:r>
              <a:rPr dirty="0" smtClean="0" baseline="43481" sz="1200" spc="-6">
                <a:latin typeface="Times New Roman"/>
                <a:cs typeface="Times New Roman"/>
              </a:rPr>
              <a:t> </a:t>
            </a:r>
            <a:r>
              <a:rPr dirty="0" smtClean="0" baseline="-2070" sz="2100" spc="0">
                <a:latin typeface="Times New Roman"/>
                <a:cs typeface="Times New Roman"/>
              </a:rPr>
              <a:t>]</a:t>
            </a:r>
            <a:r>
              <a:rPr dirty="0" smtClean="0" baseline="-2070" sz="2100" spc="-65">
                <a:latin typeface="Times New Roman"/>
                <a:cs typeface="Times New Roman"/>
              </a:rPr>
              <a:t> </a:t>
            </a:r>
            <a:r>
              <a:rPr dirty="0" smtClean="0" baseline="-1943" sz="2100" spc="0">
                <a:latin typeface="Symbol"/>
                <a:cs typeface="Symbol"/>
              </a:rPr>
              <a:t>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7729" y="5896475"/>
            <a:ext cx="586410" cy="238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89"/>
              </a:spcBef>
            </a:pPr>
            <a:r>
              <a:rPr dirty="0" smtClean="0" baseline="6211" sz="2100" spc="50" i="1">
                <a:latin typeface="Times New Roman"/>
                <a:cs typeface="Times New Roman"/>
              </a:rPr>
              <a:t>V</a:t>
            </a:r>
            <a:r>
              <a:rPr dirty="0" smtClean="0" baseline="-14493" sz="1200" spc="0" i="1">
                <a:latin typeface="Times New Roman"/>
                <a:cs typeface="Times New Roman"/>
              </a:rPr>
              <a:t>A</a:t>
            </a:r>
            <a:r>
              <a:rPr dirty="0" smtClean="0" baseline="-14493" sz="1200" spc="0" i="1">
                <a:latin typeface="Times New Roman"/>
                <a:cs typeface="Times New Roman"/>
              </a:rPr>
              <a:t> </a:t>
            </a:r>
            <a:r>
              <a:rPr dirty="0" smtClean="0" baseline="-14493" sz="1200" spc="38" i="1">
                <a:latin typeface="Times New Roman"/>
                <a:cs typeface="Times New Roman"/>
              </a:rPr>
              <a:t> </a:t>
            </a:r>
            <a:r>
              <a:rPr dirty="0" smtClean="0" baseline="5830" sz="2100" spc="0">
                <a:latin typeface="Symbol"/>
                <a:cs typeface="Symbol"/>
              </a:rPr>
              <a:t></a:t>
            </a:r>
            <a:r>
              <a:rPr dirty="0" smtClean="0" baseline="6211" sz="2100" spc="-184">
                <a:latin typeface="Times New Roman"/>
                <a:cs typeface="Times New Roman"/>
              </a:rPr>
              <a:t> </a:t>
            </a:r>
            <a:r>
              <a:rPr dirty="0" smtClean="0" baseline="6211" sz="2100" spc="4" i="1">
                <a:latin typeface="Times New Roman"/>
                <a:cs typeface="Times New Roman"/>
              </a:rPr>
              <a:t>V</a:t>
            </a:r>
            <a:r>
              <a:rPr dirty="0" smtClean="0" baseline="-14493" sz="1200" spc="0" i="1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850" y="6041876"/>
            <a:ext cx="141604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0"/>
              </a:lnSpc>
              <a:spcBef>
                <a:spcPts val="83"/>
              </a:spcBef>
            </a:pPr>
            <a:r>
              <a:rPr dirty="0" smtClean="0" sz="1500" spc="0">
                <a:latin typeface="Symbol"/>
                <a:cs typeface="Symbol"/>
              </a:rPr>
              <a:t>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750" y="6041876"/>
            <a:ext cx="516431" cy="218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0"/>
              </a:lnSpc>
              <a:spcBef>
                <a:spcPts val="83"/>
              </a:spcBef>
            </a:pPr>
            <a:r>
              <a:rPr dirty="0" smtClean="0" sz="1500" spc="-14" b="1">
                <a:latin typeface="Times New Roman"/>
                <a:cs typeface="Times New Roman"/>
              </a:rPr>
              <a:t>X</a:t>
            </a:r>
            <a:r>
              <a:rPr dirty="0" smtClean="0" sz="1500" spc="9">
                <a:latin typeface="Symbol"/>
                <a:cs typeface="Symbol"/>
              </a:rPr>
              <a:t>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3945" y="6381717"/>
            <a:ext cx="3105674" cy="255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25"/>
              </a:lnSpc>
              <a:spcBef>
                <a:spcPts val="96"/>
              </a:spcBef>
            </a:pPr>
            <a:r>
              <a:rPr dirty="0" smtClean="0" baseline="7730" sz="2250" spc="-4">
                <a:latin typeface="Times New Roman"/>
                <a:cs typeface="Times New Roman"/>
              </a:rPr>
              <a:t>C</a:t>
            </a:r>
            <a:r>
              <a:rPr dirty="0" smtClean="0" baseline="-11595" sz="1500" spc="9">
                <a:latin typeface="Times New Roman"/>
                <a:cs typeface="Times New Roman"/>
              </a:rPr>
              <a:t>B</a:t>
            </a:r>
            <a:r>
              <a:rPr dirty="0" smtClean="0" baseline="7730" sz="2250" spc="-4">
                <a:latin typeface="Times New Roman"/>
                <a:cs typeface="Times New Roman"/>
              </a:rPr>
              <a:t>V</a:t>
            </a:r>
            <a:r>
              <a:rPr dirty="0" smtClean="0" baseline="-11595" sz="1500" spc="9">
                <a:latin typeface="Times New Roman"/>
                <a:cs typeface="Times New Roman"/>
              </a:rPr>
              <a:t>B</a:t>
            </a:r>
            <a:r>
              <a:rPr dirty="0" smtClean="0" baseline="7730" sz="2250" spc="-4">
                <a:latin typeface="Times New Roman"/>
                <a:cs typeface="Times New Roman"/>
              </a:rPr>
              <a:t>&gt;&gt;C</a:t>
            </a:r>
            <a:r>
              <a:rPr dirty="0" smtClean="0" baseline="-11595" sz="1500" spc="-144">
                <a:latin typeface="Times New Roman"/>
                <a:cs typeface="Times New Roman"/>
              </a:rPr>
              <a:t>A</a:t>
            </a:r>
            <a:r>
              <a:rPr dirty="0" smtClean="0" baseline="7730" sz="2250" spc="-194">
                <a:latin typeface="Times New Roman"/>
                <a:cs typeface="Times New Roman"/>
              </a:rPr>
              <a:t>V</a:t>
            </a:r>
            <a:r>
              <a:rPr dirty="0" smtClean="0" baseline="-11595" sz="1500" spc="0">
                <a:latin typeface="Times New Roman"/>
                <a:cs typeface="Times New Roman"/>
              </a:rPr>
              <a:t>A</a:t>
            </a:r>
            <a:r>
              <a:rPr dirty="0" smtClean="0" baseline="-11595" sz="1500" spc="0">
                <a:latin typeface="Times New Roman"/>
                <a:cs typeface="Times New Roman"/>
              </a:rPr>
              <a:t> </a:t>
            </a:r>
            <a:r>
              <a:rPr dirty="0" smtClean="0" baseline="-11595" sz="1500" spc="217">
                <a:latin typeface="Times New Roman"/>
                <a:cs typeface="Times New Roman"/>
              </a:rPr>
              <a:t> </a:t>
            </a:r>
            <a:r>
              <a:rPr dirty="0" smtClean="0" baseline="7730" sz="2250" spc="-4">
                <a:latin typeface="Times New Roman"/>
                <a:cs typeface="Times New Roman"/>
              </a:rPr>
              <a:t>e</a:t>
            </a:r>
            <a:r>
              <a:rPr dirty="0" smtClean="0" baseline="7730" sz="2250" spc="0">
                <a:latin typeface="Times New Roman"/>
                <a:cs typeface="Times New Roman"/>
              </a:rPr>
              <a:t>t</a:t>
            </a:r>
            <a:r>
              <a:rPr dirty="0" smtClean="0" baseline="7730" sz="2250" spc="350">
                <a:latin typeface="Times New Roman"/>
                <a:cs typeface="Times New Roman"/>
              </a:rPr>
              <a:t> </a:t>
            </a:r>
            <a:r>
              <a:rPr dirty="0" smtClean="0" baseline="7730" sz="2250" spc="-4">
                <a:latin typeface="Times New Roman"/>
                <a:cs typeface="Times New Roman"/>
              </a:rPr>
              <a:t>V</a:t>
            </a:r>
            <a:r>
              <a:rPr dirty="0" smtClean="0" baseline="-11595" sz="1500" spc="0">
                <a:latin typeface="Times New Roman"/>
                <a:cs typeface="Times New Roman"/>
              </a:rPr>
              <a:t>B</a:t>
            </a:r>
            <a:r>
              <a:rPr dirty="0" smtClean="0" baseline="-11595" sz="1500" spc="-6">
                <a:latin typeface="Times New Roman"/>
                <a:cs typeface="Times New Roman"/>
              </a:rPr>
              <a:t> </a:t>
            </a:r>
            <a:r>
              <a:rPr dirty="0" smtClean="0" baseline="7255" sz="2250" spc="4">
                <a:latin typeface="Symbol"/>
                <a:cs typeface="Symbol"/>
              </a:rPr>
              <a:t></a:t>
            </a:r>
            <a:r>
              <a:rPr dirty="0" smtClean="0" baseline="7730" sz="2250" spc="-4">
                <a:latin typeface="Times New Roman"/>
                <a:cs typeface="Times New Roman"/>
              </a:rPr>
              <a:t>V</a:t>
            </a:r>
            <a:r>
              <a:rPr dirty="0" smtClean="0" baseline="-11595" sz="1500" spc="0">
                <a:latin typeface="Times New Roman"/>
                <a:cs typeface="Times New Roman"/>
              </a:rPr>
              <a:t>t</a:t>
            </a:r>
            <a:r>
              <a:rPr dirty="0" smtClean="0" baseline="-11595" sz="1500" spc="4">
                <a:latin typeface="Times New Roman"/>
                <a:cs typeface="Times New Roman"/>
              </a:rPr>
              <a:t>o</a:t>
            </a:r>
            <a:r>
              <a:rPr dirty="0" smtClean="0" baseline="-11595" sz="1500" spc="0">
                <a:latin typeface="Times New Roman"/>
                <a:cs typeface="Times New Roman"/>
              </a:rPr>
              <a:t>t</a:t>
            </a:r>
            <a:r>
              <a:rPr dirty="0" smtClean="0" baseline="-11595" sz="1500" spc="124">
                <a:latin typeface="Times New Roman"/>
                <a:cs typeface="Times New Roman"/>
              </a:rPr>
              <a:t> </a:t>
            </a:r>
            <a:r>
              <a:rPr dirty="0" smtClean="0" baseline="7255" sz="2250" spc="0">
                <a:latin typeface="Symbol"/>
                <a:cs typeface="Symbol"/>
              </a:rPr>
              <a:t></a:t>
            </a:r>
            <a:r>
              <a:rPr dirty="0" smtClean="0" baseline="7730" sz="2250" spc="-4">
                <a:latin typeface="Times New Roman"/>
                <a:cs typeface="Times New Roman"/>
              </a:rPr>
              <a:t> </a:t>
            </a:r>
            <a:r>
              <a:rPr dirty="0" smtClean="0" baseline="7730" sz="2250" spc="0">
                <a:latin typeface="Times New Roman"/>
                <a:cs typeface="Times New Roman"/>
              </a:rPr>
              <a:t>[OH</a:t>
            </a:r>
            <a:r>
              <a:rPr dirty="0" smtClean="0" baseline="37684" sz="1500" spc="-9">
                <a:latin typeface="Times New Roman"/>
                <a:cs typeface="Times New Roman"/>
              </a:rPr>
              <a:t>-</a:t>
            </a:r>
            <a:r>
              <a:rPr dirty="0" smtClean="0" baseline="7730" sz="2250" spc="-4">
                <a:latin typeface="Times New Roman"/>
                <a:cs typeface="Times New Roman"/>
              </a:rPr>
              <a:t>]</a:t>
            </a:r>
            <a:r>
              <a:rPr dirty="0" smtClean="0" baseline="7255" sz="2250" spc="4">
                <a:latin typeface="Symbol"/>
                <a:cs typeface="Symbol"/>
              </a:rPr>
              <a:t></a:t>
            </a:r>
            <a:r>
              <a:rPr dirty="0" smtClean="0" baseline="7730" sz="2250" spc="-4">
                <a:latin typeface="Times New Roman"/>
                <a:cs typeface="Times New Roman"/>
              </a:rPr>
              <a:t>C</a:t>
            </a:r>
            <a:r>
              <a:rPr dirty="0" smtClean="0" baseline="-11595" sz="1500" spc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906748" y="5710952"/>
            <a:ext cx="5784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452372" y="1214627"/>
            <a:ext cx="451103" cy="76200"/>
          </a:xfrm>
          <a:custGeom>
            <a:avLst/>
            <a:gdLst/>
            <a:ahLst/>
            <a:cxnLst/>
            <a:rect l="l" t="t" r="r" b="b"/>
            <a:pathLst>
              <a:path w="451103" h="76200">
                <a:moveTo>
                  <a:pt x="387603" y="44450"/>
                </a:moveTo>
                <a:lnTo>
                  <a:pt x="374903" y="44450"/>
                </a:lnTo>
                <a:lnTo>
                  <a:pt x="374903" y="76200"/>
                </a:lnTo>
                <a:lnTo>
                  <a:pt x="451103" y="38100"/>
                </a:lnTo>
                <a:lnTo>
                  <a:pt x="387603" y="44450"/>
                </a:lnTo>
                <a:close/>
              </a:path>
              <a:path w="451103" h="76200">
                <a:moveTo>
                  <a:pt x="387603" y="31750"/>
                </a:moveTo>
                <a:lnTo>
                  <a:pt x="374903" y="0"/>
                </a:lnTo>
                <a:lnTo>
                  <a:pt x="374904" y="31749"/>
                </a:lnTo>
                <a:lnTo>
                  <a:pt x="387603" y="31750"/>
                </a:lnTo>
                <a:close/>
              </a:path>
              <a:path w="451103" h="76200">
                <a:moveTo>
                  <a:pt x="0" y="31750"/>
                </a:moveTo>
                <a:lnTo>
                  <a:pt x="0" y="44450"/>
                </a:lnTo>
                <a:lnTo>
                  <a:pt x="387603" y="44450"/>
                </a:lnTo>
                <a:lnTo>
                  <a:pt x="451103" y="38100"/>
                </a:lnTo>
                <a:lnTo>
                  <a:pt x="374903" y="0"/>
                </a:lnTo>
                <a:lnTo>
                  <a:pt x="387603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388364" y="3398520"/>
            <a:ext cx="385572" cy="76200"/>
          </a:xfrm>
          <a:custGeom>
            <a:avLst/>
            <a:gdLst/>
            <a:ahLst/>
            <a:cxnLst/>
            <a:rect l="l" t="t" r="r" b="b"/>
            <a:pathLst>
              <a:path w="385572" h="76200">
                <a:moveTo>
                  <a:pt x="322072" y="44450"/>
                </a:moveTo>
                <a:lnTo>
                  <a:pt x="309371" y="44450"/>
                </a:lnTo>
                <a:lnTo>
                  <a:pt x="309372" y="76200"/>
                </a:lnTo>
                <a:lnTo>
                  <a:pt x="385572" y="38100"/>
                </a:lnTo>
                <a:lnTo>
                  <a:pt x="322072" y="44450"/>
                </a:lnTo>
                <a:close/>
              </a:path>
              <a:path w="385572" h="76200">
                <a:moveTo>
                  <a:pt x="322072" y="31750"/>
                </a:moveTo>
                <a:lnTo>
                  <a:pt x="309372" y="0"/>
                </a:lnTo>
                <a:lnTo>
                  <a:pt x="309372" y="31749"/>
                </a:lnTo>
                <a:lnTo>
                  <a:pt x="322072" y="31750"/>
                </a:lnTo>
                <a:close/>
              </a:path>
              <a:path w="385572" h="76200">
                <a:moveTo>
                  <a:pt x="0" y="31750"/>
                </a:moveTo>
                <a:lnTo>
                  <a:pt x="0" y="44450"/>
                </a:lnTo>
                <a:lnTo>
                  <a:pt x="322072" y="44450"/>
                </a:lnTo>
                <a:lnTo>
                  <a:pt x="385572" y="38100"/>
                </a:lnTo>
                <a:lnTo>
                  <a:pt x="309372" y="0"/>
                </a:lnTo>
                <a:lnTo>
                  <a:pt x="322072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873252" y="2945891"/>
            <a:ext cx="438912" cy="1031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01268" y="629411"/>
            <a:ext cx="214884" cy="2296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917435" y="1402219"/>
            <a:ext cx="3271266" cy="5148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62483" y="210565"/>
            <a:ext cx="58858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2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)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Ne</a:t>
            </a:r>
            <a:r>
              <a:rPr dirty="0" smtClean="0" baseline="3034" sz="2700" spc="4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ut</a:t>
            </a:r>
            <a:r>
              <a:rPr dirty="0" smtClean="0" baseline="3034" sz="2700" spc="-9" i="1" u="heavy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4" i="1" u="heavy">
                <a:solidFill>
                  <a:srgbClr val="00AFE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 i="1" u="heavy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4" i="1" u="heavy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i="1" u="heavy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on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25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104" i="1" u="heavy">
                <a:solidFill>
                  <a:srgbClr val="00AFEF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une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14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monobase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14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 i="1" u="heavy">
                <a:solidFill>
                  <a:srgbClr val="00AFEF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or</a:t>
            </a:r>
            <a:r>
              <a:rPr dirty="0" smtClean="0" baseline="3034" sz="2700" spc="-29" i="1" u="heavy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14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par</a:t>
            </a:r>
            <a:r>
              <a:rPr dirty="0" smtClean="0" baseline="3034" sz="2700" spc="4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un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monoac</a:t>
            </a:r>
            <a:r>
              <a:rPr dirty="0" smtClean="0" baseline="3034" sz="2700" spc="-9" i="1" u="heavy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de</a:t>
            </a:r>
            <a:r>
              <a:rPr dirty="0" smtClean="0" baseline="3034" sz="2700" spc="14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 i="1" u="heavy">
                <a:solidFill>
                  <a:srgbClr val="00AFEF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ort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6224" y="1216246"/>
            <a:ext cx="744753" cy="711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l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ti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>
                <a:latin typeface="Times New Roman"/>
                <a:cs typeface="Times New Roman"/>
              </a:rPr>
              <a:t>titrante</a:t>
            </a:r>
            <a:endParaRPr sz="1600">
              <a:latin typeface="Times New Roman"/>
              <a:cs typeface="Times New Roman"/>
            </a:endParaRPr>
          </a:p>
          <a:p>
            <a:pPr marL="12700" marR="30403">
              <a:lnSpc>
                <a:spcPct val="95825"/>
              </a:lnSpc>
              <a:spcBef>
                <a:spcPts val="45"/>
              </a:spcBef>
            </a:pPr>
            <a:r>
              <a:rPr dirty="0" smtClean="0" sz="1600" spc="0">
                <a:latin typeface="Times New Roman"/>
                <a:cs typeface="Times New Roman"/>
              </a:rPr>
              <a:t>HCl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17319" y="3399511"/>
            <a:ext cx="1212525" cy="467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Times New Roman"/>
                <a:cs typeface="Times New Roman"/>
              </a:rPr>
              <a:t>Sol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tion</a:t>
            </a:r>
            <a:r>
              <a:rPr dirty="0" smtClean="0" sz="1600" spc="-1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tit</a:t>
            </a:r>
            <a:r>
              <a:rPr dirty="0" smtClean="0" sz="1600" spc="-9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ée</a:t>
            </a:r>
            <a:endParaRPr sz="1600">
              <a:latin typeface="Times New Roman"/>
              <a:cs typeface="Times New Roman"/>
            </a:endParaRPr>
          </a:p>
          <a:p>
            <a:pPr marL="12700" marR="30449">
              <a:lnSpc>
                <a:spcPct val="95825"/>
              </a:lnSpc>
            </a:pPr>
            <a:r>
              <a:rPr dirty="0" smtClean="0" sz="1600" spc="0">
                <a:latin typeface="Times New Roman"/>
                <a:cs typeface="Times New Roman"/>
              </a:rPr>
              <a:t>NaOH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660273" y="255015"/>
            <a:ext cx="5234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030958" y="255015"/>
            <a:ext cx="5463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591485" y="255015"/>
            <a:ext cx="5326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610813" y="255015"/>
            <a:ext cx="5326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143679" y="255015"/>
            <a:ext cx="5341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510528" y="255015"/>
            <a:ext cx="5258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798184" y="255015"/>
            <a:ext cx="5159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873376" y="255015"/>
            <a:ext cx="5356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75868" y="225577"/>
            <a:ext cx="348320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Ca</a:t>
            </a:r>
            <a:r>
              <a:rPr dirty="0" smtClean="0" baseline="3034" sz="2700" spc="-4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ul</a:t>
            </a:r>
            <a:r>
              <a:rPr dirty="0" smtClean="0" baseline="3034" sz="2700" spc="19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des</a:t>
            </a:r>
            <a:r>
              <a:rPr dirty="0" smtClean="0" baseline="3034" sz="2700" spc="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po</a:t>
            </a:r>
            <a:r>
              <a:rPr dirty="0" smtClean="0" baseline="3034" sz="2700" spc="-4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-9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ts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de</a:t>
            </a:r>
            <a:r>
              <a:rPr dirty="0" smtClean="0" baseline="3034" sz="2700" spc="1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4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ourbe</a:t>
            </a:r>
            <a:r>
              <a:rPr dirty="0" smtClean="0" baseline="3034" sz="2700" spc="9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de</a:t>
            </a:r>
            <a:r>
              <a:rPr dirty="0" smtClean="0" baseline="3034" sz="2700" spc="1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pH.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9059" y="654815"/>
            <a:ext cx="141604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0"/>
              </a:lnSpc>
              <a:spcBef>
                <a:spcPts val="83"/>
              </a:spcBef>
            </a:pPr>
            <a:r>
              <a:rPr dirty="0" smtClean="0" sz="1500" spc="0">
                <a:latin typeface="Symbol"/>
                <a:cs typeface="Symbol"/>
              </a:rPr>
              <a:t>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1959" y="657858"/>
            <a:ext cx="1086880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875"/>
              </a:lnSpc>
              <a:spcBef>
                <a:spcPts val="93"/>
              </a:spcBef>
            </a:pPr>
            <a:r>
              <a:rPr dirty="0" smtClean="0" baseline="7730" sz="2250" spc="-194" b="1">
                <a:latin typeface="Times New Roman"/>
                <a:cs typeface="Times New Roman"/>
              </a:rPr>
              <a:t>V</a:t>
            </a:r>
            <a:r>
              <a:rPr dirty="0" smtClean="0" baseline="-8696" sz="1500" spc="0" b="1">
                <a:latin typeface="Times New Roman"/>
                <a:cs typeface="Times New Roman"/>
              </a:rPr>
              <a:t>A</a:t>
            </a:r>
            <a:r>
              <a:rPr dirty="0" smtClean="0" baseline="7730" sz="2250" spc="0" b="1">
                <a:latin typeface="Times New Roman"/>
                <a:cs typeface="Times New Roman"/>
              </a:rPr>
              <a:t>=0</a:t>
            </a:r>
            <a:r>
              <a:rPr dirty="0" smtClean="0" baseline="7730" sz="2250" spc="-7" b="1">
                <a:latin typeface="Times New Roman"/>
                <a:cs typeface="Times New Roman"/>
              </a:rPr>
              <a:t> </a:t>
            </a:r>
            <a:r>
              <a:rPr dirty="0" smtClean="0" baseline="7730" sz="2250" spc="4" b="1">
                <a:latin typeface="Times New Roman"/>
                <a:cs typeface="Times New Roman"/>
              </a:rPr>
              <a:t>o</a:t>
            </a:r>
            <a:r>
              <a:rPr dirty="0" smtClean="0" baseline="7730" sz="2250" spc="0" b="1">
                <a:latin typeface="Times New Roman"/>
                <a:cs typeface="Times New Roman"/>
              </a:rPr>
              <a:t>u</a:t>
            </a:r>
            <a:r>
              <a:rPr dirty="0" smtClean="0" baseline="7730" sz="2250" spc="4" b="1">
                <a:latin typeface="Times New Roman"/>
                <a:cs typeface="Times New Roman"/>
              </a:rPr>
              <a:t> </a:t>
            </a:r>
            <a:r>
              <a:rPr dirty="0" smtClean="0" baseline="7730" sz="2250" spc="-19" b="1">
                <a:latin typeface="Times New Roman"/>
                <a:cs typeface="Times New Roman"/>
              </a:rPr>
              <a:t>X</a:t>
            </a:r>
            <a:r>
              <a:rPr dirty="0" smtClean="0" baseline="7730" sz="2250" spc="0" b="1">
                <a:latin typeface="Times New Roman"/>
                <a:cs typeface="Times New Roman"/>
              </a:rPr>
              <a:t>=0</a:t>
            </a:r>
            <a:endParaRPr sz="1500">
              <a:latin typeface="Times New Roman"/>
              <a:cs typeface="Times New Roman"/>
            </a:endParaRPr>
          </a:p>
          <a:p>
            <a:pPr marL="100012" marR="38254" algn="ctr">
              <a:lnSpc>
                <a:spcPct val="95825"/>
              </a:lnSpc>
              <a:spcBef>
                <a:spcPts val="639"/>
              </a:spcBef>
            </a:pPr>
            <a:r>
              <a:rPr dirty="0" smtClean="0" sz="1500" spc="4">
                <a:latin typeface="Times New Roman"/>
                <a:cs typeface="Times New Roman"/>
              </a:rPr>
              <a:t>S</a:t>
            </a:r>
            <a:r>
              <a:rPr dirty="0" smtClean="0" sz="1500" spc="4">
                <a:latin typeface="Times New Roman"/>
                <a:cs typeface="Times New Roman"/>
              </a:rPr>
              <a:t>o</a:t>
            </a:r>
            <a:r>
              <a:rPr dirty="0" smtClean="0" sz="1500" spc="0">
                <a:latin typeface="Times New Roman"/>
                <a:cs typeface="Times New Roman"/>
              </a:rPr>
              <a:t>l</a:t>
            </a:r>
            <a:r>
              <a:rPr dirty="0" smtClean="0" sz="1500" spc="9">
                <a:latin typeface="Times New Roman"/>
                <a:cs typeface="Times New Roman"/>
              </a:rPr>
              <a:t>u</a:t>
            </a:r>
            <a:r>
              <a:rPr dirty="0" smtClean="0" sz="1500" spc="0">
                <a:latin typeface="Times New Roman"/>
                <a:cs typeface="Times New Roman"/>
              </a:rPr>
              <a:t>t</a:t>
            </a:r>
            <a:r>
              <a:rPr dirty="0" smtClean="0" sz="1500" spc="4">
                <a:latin typeface="Times New Roman"/>
                <a:cs typeface="Times New Roman"/>
              </a:rPr>
              <a:t>i</a:t>
            </a:r>
            <a:r>
              <a:rPr dirty="0" smtClean="0" sz="1500" spc="-4">
                <a:latin typeface="Times New Roman"/>
                <a:cs typeface="Times New Roman"/>
              </a:rPr>
              <a:t>o</a:t>
            </a:r>
            <a:r>
              <a:rPr dirty="0" smtClean="0" sz="1500" spc="0">
                <a:latin typeface="Times New Roman"/>
                <a:cs typeface="Times New Roman"/>
              </a:rPr>
              <a:t>n</a:t>
            </a:r>
            <a:r>
              <a:rPr dirty="0" smtClean="0" sz="1500" spc="-25">
                <a:latin typeface="Times New Roman"/>
                <a:cs typeface="Times New Roman"/>
              </a:rPr>
              <a:t> </a:t>
            </a:r>
            <a:r>
              <a:rPr dirty="0" smtClean="0" sz="1500" spc="4">
                <a:latin typeface="Times New Roman"/>
                <a:cs typeface="Times New Roman"/>
              </a:rPr>
              <a:t>bF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28164" y="997715"/>
            <a:ext cx="241998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0"/>
              </a:lnSpc>
              <a:spcBef>
                <a:spcPts val="83"/>
              </a:spcBef>
            </a:pPr>
            <a:r>
              <a:rPr dirty="0" smtClean="0" sz="1500" spc="0">
                <a:latin typeface="Symbol"/>
                <a:cs typeface="Symbol"/>
              </a:rPr>
              <a:t>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42564" y="1000758"/>
            <a:ext cx="1282158" cy="249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75"/>
              </a:lnSpc>
              <a:spcBef>
                <a:spcPts val="93"/>
              </a:spcBef>
            </a:pPr>
            <a:r>
              <a:rPr dirty="0" smtClean="0" baseline="7730" sz="2250" spc="4">
                <a:latin typeface="Times New Roman"/>
                <a:cs typeface="Times New Roman"/>
              </a:rPr>
              <a:t>p</a:t>
            </a:r>
            <a:r>
              <a:rPr dirty="0" smtClean="0" baseline="7730" sz="2250" spc="0">
                <a:latin typeface="Times New Roman"/>
                <a:cs typeface="Times New Roman"/>
              </a:rPr>
              <a:t>H</a:t>
            </a:r>
            <a:r>
              <a:rPr dirty="0" smtClean="0" baseline="7730" sz="2250" spc="-9">
                <a:latin typeface="Times New Roman"/>
                <a:cs typeface="Times New Roman"/>
              </a:rPr>
              <a:t>=</a:t>
            </a:r>
            <a:r>
              <a:rPr dirty="0" smtClean="0" baseline="7730" sz="2250" spc="4">
                <a:latin typeface="Times New Roman"/>
                <a:cs typeface="Times New Roman"/>
              </a:rPr>
              <a:t>1</a:t>
            </a:r>
            <a:r>
              <a:rPr dirty="0" smtClean="0" baseline="7730" sz="2250" spc="4">
                <a:latin typeface="Times New Roman"/>
                <a:cs typeface="Times New Roman"/>
              </a:rPr>
              <a:t>4</a:t>
            </a:r>
            <a:r>
              <a:rPr dirty="0" smtClean="0" baseline="7730" sz="2250" spc="-4">
                <a:latin typeface="Times New Roman"/>
                <a:cs typeface="Times New Roman"/>
              </a:rPr>
              <a:t>+</a:t>
            </a:r>
            <a:r>
              <a:rPr dirty="0" smtClean="0" baseline="7730" sz="2250" spc="0">
                <a:latin typeface="Times New Roman"/>
                <a:cs typeface="Times New Roman"/>
              </a:rPr>
              <a:t>l</a:t>
            </a:r>
            <a:r>
              <a:rPr dirty="0" smtClean="0" baseline="7730" sz="2250" spc="4">
                <a:latin typeface="Times New Roman"/>
                <a:cs typeface="Times New Roman"/>
              </a:rPr>
              <a:t>o</a:t>
            </a:r>
            <a:r>
              <a:rPr dirty="0" smtClean="0" baseline="7730" sz="2250" spc="4">
                <a:latin typeface="Times New Roman"/>
                <a:cs typeface="Times New Roman"/>
              </a:rPr>
              <a:t>g</a:t>
            </a:r>
            <a:r>
              <a:rPr dirty="0" smtClean="0" baseline="7730" sz="2250" spc="0">
                <a:latin typeface="Times New Roman"/>
                <a:cs typeface="Times New Roman"/>
              </a:rPr>
              <a:t>(</a:t>
            </a:r>
            <a:r>
              <a:rPr dirty="0" smtClean="0" baseline="7730" sz="2250" spc="4">
                <a:latin typeface="Times New Roman"/>
                <a:cs typeface="Times New Roman"/>
              </a:rPr>
              <a:t>C</a:t>
            </a:r>
            <a:r>
              <a:rPr dirty="0" smtClean="0" baseline="-8696" sz="1500" spc="9">
                <a:latin typeface="Times New Roman"/>
                <a:cs typeface="Times New Roman"/>
              </a:rPr>
              <a:t>B</a:t>
            </a:r>
            <a:r>
              <a:rPr dirty="0" smtClean="0" baseline="7730" sz="2250" spc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1186" y="1438535"/>
            <a:ext cx="130680" cy="1979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10"/>
              </a:lnSpc>
              <a:spcBef>
                <a:spcPts val="75"/>
              </a:spcBef>
            </a:pPr>
            <a:r>
              <a:rPr dirty="0" smtClean="0" sz="1350" spc="0">
                <a:latin typeface="Symbol"/>
                <a:cs typeface="Symbol"/>
              </a:rPr>
              <a:t>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90084" y="1441291"/>
            <a:ext cx="1322130" cy="1979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0"/>
              </a:lnSpc>
              <a:spcBef>
                <a:spcPts val="74"/>
              </a:spcBef>
            </a:pPr>
            <a:r>
              <a:rPr dirty="0" smtClean="0" sz="1350" spc="-4" b="1">
                <a:latin typeface="Times New Roman"/>
                <a:cs typeface="Times New Roman"/>
              </a:rPr>
              <a:t>V</a:t>
            </a:r>
            <a:r>
              <a:rPr dirty="0" smtClean="0" baseline="-3220" sz="1350" spc="0" b="1">
                <a:latin typeface="Times New Roman"/>
                <a:cs typeface="Times New Roman"/>
              </a:rPr>
              <a:t>A</a:t>
            </a:r>
            <a:r>
              <a:rPr dirty="0" smtClean="0" sz="1350" spc="0" b="1">
                <a:latin typeface="Times New Roman"/>
                <a:cs typeface="Times New Roman"/>
              </a:rPr>
              <a:t>&lt;</a:t>
            </a:r>
            <a:r>
              <a:rPr dirty="0" smtClean="0" sz="1350" spc="-4" b="1">
                <a:latin typeface="Times New Roman"/>
                <a:cs typeface="Times New Roman"/>
              </a:rPr>
              <a:t>V</a:t>
            </a:r>
            <a:r>
              <a:rPr dirty="0" smtClean="0" baseline="-3220" sz="1350" spc="0" b="1">
                <a:latin typeface="Times New Roman"/>
                <a:cs typeface="Times New Roman"/>
              </a:rPr>
              <a:t>E</a:t>
            </a:r>
            <a:r>
              <a:rPr dirty="0" smtClean="0" baseline="-3220" sz="1350" spc="132" b="1">
                <a:latin typeface="Times New Roman"/>
                <a:cs typeface="Times New Roman"/>
              </a:rPr>
              <a:t> </a:t>
            </a:r>
            <a:r>
              <a:rPr dirty="0" smtClean="0" sz="1350" spc="0" b="1">
                <a:latin typeface="Times New Roman"/>
                <a:cs typeface="Times New Roman"/>
              </a:rPr>
              <a:t>ou</a:t>
            </a:r>
            <a:r>
              <a:rPr dirty="0" smtClean="0" sz="1350" spc="4" b="1">
                <a:latin typeface="Times New Roman"/>
                <a:cs typeface="Times New Roman"/>
              </a:rPr>
              <a:t> </a:t>
            </a:r>
            <a:r>
              <a:rPr dirty="0" smtClean="0" sz="1350" spc="0" b="1">
                <a:latin typeface="Times New Roman"/>
                <a:cs typeface="Times New Roman"/>
              </a:rPr>
              <a:t>0&lt;X&lt;1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0084" y="1717021"/>
            <a:ext cx="571304" cy="220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50"/>
              </a:lnSpc>
              <a:spcBef>
                <a:spcPts val="82"/>
              </a:spcBef>
            </a:pPr>
            <a:r>
              <a:rPr dirty="0" smtClean="0" baseline="-2147" sz="2025" spc="-4">
                <a:latin typeface="Times New Roman"/>
                <a:cs typeface="Times New Roman"/>
              </a:rPr>
              <a:t>O</a:t>
            </a:r>
            <a:r>
              <a:rPr dirty="0" smtClean="0" baseline="-2147" sz="2025" spc="0">
                <a:latin typeface="Times New Roman"/>
                <a:cs typeface="Times New Roman"/>
              </a:rPr>
              <a:t>H</a:t>
            </a:r>
            <a:r>
              <a:rPr dirty="0" smtClean="0" baseline="32208" sz="1350" spc="0">
                <a:latin typeface="Times New Roman"/>
                <a:cs typeface="Times New Roman"/>
              </a:rPr>
              <a:t>-</a:t>
            </a:r>
            <a:r>
              <a:rPr dirty="0" smtClean="0" baseline="32208" sz="1350" spc="112">
                <a:latin typeface="Times New Roman"/>
                <a:cs typeface="Times New Roman"/>
              </a:rPr>
              <a:t> </a:t>
            </a:r>
            <a:r>
              <a:rPr dirty="0" smtClean="0" baseline="-9662" sz="1350" spc="-4">
                <a:latin typeface="Times New Roman"/>
                <a:cs typeface="Times New Roman"/>
              </a:rPr>
              <a:t>(</a:t>
            </a:r>
            <a:r>
              <a:rPr dirty="0" smtClean="0" baseline="-9662" sz="1350" spc="4">
                <a:latin typeface="Times New Roman"/>
                <a:cs typeface="Times New Roman"/>
              </a:rPr>
              <a:t>a</a:t>
            </a:r>
            <a:r>
              <a:rPr dirty="0" smtClean="0" baseline="-9662" sz="1350" spc="4">
                <a:latin typeface="Times New Roman"/>
                <a:cs typeface="Times New Roman"/>
              </a:rPr>
              <a:t>q</a:t>
            </a:r>
            <a:r>
              <a:rPr dirty="0" smtClean="0" baseline="-9662" sz="1350" spc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62054" y="1717021"/>
            <a:ext cx="657201" cy="220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50"/>
              </a:lnSpc>
              <a:spcBef>
                <a:spcPts val="82"/>
              </a:spcBef>
            </a:pPr>
            <a:r>
              <a:rPr dirty="0" smtClean="0" baseline="-2147" sz="2025" spc="-4">
                <a:latin typeface="Times New Roman"/>
                <a:cs typeface="Times New Roman"/>
              </a:rPr>
              <a:t>H</a:t>
            </a:r>
            <a:r>
              <a:rPr dirty="0" smtClean="0" baseline="-9662" sz="1350" spc="4">
                <a:latin typeface="Times New Roman"/>
                <a:cs typeface="Times New Roman"/>
              </a:rPr>
              <a:t>3</a:t>
            </a:r>
            <a:r>
              <a:rPr dirty="0" smtClean="0" baseline="-2147" sz="2025" spc="-4">
                <a:latin typeface="Times New Roman"/>
                <a:cs typeface="Times New Roman"/>
              </a:rPr>
              <a:t>O</a:t>
            </a:r>
            <a:r>
              <a:rPr dirty="0" smtClean="0" baseline="32208" sz="1350" spc="0">
                <a:latin typeface="Times New Roman"/>
                <a:cs typeface="Times New Roman"/>
              </a:rPr>
              <a:t>+</a:t>
            </a:r>
            <a:r>
              <a:rPr dirty="0" smtClean="0" baseline="32208" sz="1350" spc="129">
                <a:latin typeface="Times New Roman"/>
                <a:cs typeface="Times New Roman"/>
              </a:rPr>
              <a:t> </a:t>
            </a:r>
            <a:r>
              <a:rPr dirty="0" smtClean="0" baseline="-9662" sz="1350" spc="-4">
                <a:latin typeface="Times New Roman"/>
                <a:cs typeface="Times New Roman"/>
              </a:rPr>
              <a:t>(</a:t>
            </a:r>
            <a:r>
              <a:rPr dirty="0" smtClean="0" baseline="-9662" sz="1350" spc="4">
                <a:latin typeface="Times New Roman"/>
                <a:cs typeface="Times New Roman"/>
              </a:rPr>
              <a:t>a</a:t>
            </a:r>
            <a:r>
              <a:rPr dirty="0" smtClean="0" baseline="-9662" sz="1350" spc="4">
                <a:latin typeface="Times New Roman"/>
                <a:cs typeface="Times New Roman"/>
              </a:rPr>
              <a:t>q</a:t>
            </a:r>
            <a:r>
              <a:rPr dirty="0" smtClean="0" baseline="-9662" sz="1350" spc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92799" y="1736773"/>
            <a:ext cx="148631" cy="1979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dirty="0" smtClean="0" sz="1350" spc="0">
                <a:latin typeface="Times New Roman"/>
                <a:cs typeface="Times New Roman"/>
              </a:rPr>
              <a:t>+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92521" y="1736773"/>
            <a:ext cx="223884" cy="1979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dirty="0" smtClean="0" sz="1350" spc="0">
                <a:latin typeface="Times New Roman"/>
                <a:cs typeface="Times New Roman"/>
              </a:rPr>
              <a:t>→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37719" y="1736773"/>
            <a:ext cx="595909" cy="200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95"/>
              </a:lnSpc>
              <a:spcBef>
                <a:spcPts val="74"/>
              </a:spcBef>
            </a:pPr>
            <a:r>
              <a:rPr dirty="0" smtClean="0" sz="1350" spc="0">
                <a:latin typeface="Times New Roman"/>
                <a:cs typeface="Times New Roman"/>
              </a:rPr>
              <a:t>2</a:t>
            </a:r>
            <a:r>
              <a:rPr dirty="0" smtClean="0" sz="1350" spc="0">
                <a:latin typeface="Times New Roman"/>
                <a:cs typeface="Times New Roman"/>
              </a:rPr>
              <a:t> </a:t>
            </a:r>
            <a:r>
              <a:rPr dirty="0" smtClean="0" sz="1350" spc="-4">
                <a:latin typeface="Times New Roman"/>
                <a:cs typeface="Times New Roman"/>
              </a:rPr>
              <a:t>H</a:t>
            </a:r>
            <a:r>
              <a:rPr dirty="0" smtClean="0" baseline="-6441" sz="1350" spc="4">
                <a:latin typeface="Times New Roman"/>
                <a:cs typeface="Times New Roman"/>
              </a:rPr>
              <a:t>2</a:t>
            </a:r>
            <a:r>
              <a:rPr dirty="0" smtClean="0" sz="1350" spc="-4">
                <a:latin typeface="Times New Roman"/>
                <a:cs typeface="Times New Roman"/>
              </a:rPr>
              <a:t>O</a:t>
            </a:r>
            <a:r>
              <a:rPr dirty="0" smtClean="0" baseline="-6441" sz="1350" spc="-4">
                <a:latin typeface="Times New Roman"/>
                <a:cs typeface="Times New Roman"/>
              </a:rPr>
              <a:t>(</a:t>
            </a:r>
            <a:r>
              <a:rPr dirty="0" smtClean="0" baseline="-6441" sz="1350" spc="-9">
                <a:latin typeface="Times New Roman"/>
                <a:cs typeface="Times New Roman"/>
              </a:rPr>
              <a:t>l</a:t>
            </a:r>
            <a:r>
              <a:rPr dirty="0" smtClean="0" baseline="-6441" sz="1350" spc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90966" y="2015911"/>
            <a:ext cx="5342332" cy="217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2"/>
              </a:lnSpc>
              <a:spcBef>
                <a:spcPts val="5"/>
              </a:spcBef>
            </a:pPr>
            <a:r>
              <a:rPr dirty="0" smtClean="0" sz="1350" spc="-14">
                <a:latin typeface="Times New Roman"/>
                <a:cs typeface="Times New Roman"/>
              </a:rPr>
              <a:t>L</a:t>
            </a:r>
            <a:r>
              <a:rPr dirty="0" smtClean="0" sz="1350" spc="0">
                <a:latin typeface="Times New Roman"/>
                <a:cs typeface="Times New Roman"/>
              </a:rPr>
              <a:t>a</a:t>
            </a:r>
            <a:r>
              <a:rPr dirty="0" smtClean="0" sz="1350" spc="9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r</a:t>
            </a:r>
            <a:r>
              <a:rPr dirty="0" smtClean="0" sz="1350" spc="4">
                <a:latin typeface="Times New Roman"/>
                <a:cs typeface="Times New Roman"/>
              </a:rPr>
              <a:t>e</a:t>
            </a:r>
            <a:r>
              <a:rPr dirty="0" smtClean="0" sz="1350" spc="-4">
                <a:latin typeface="Times New Roman"/>
                <a:cs typeface="Times New Roman"/>
              </a:rPr>
              <a:t>a</a:t>
            </a:r>
            <a:r>
              <a:rPr dirty="0" smtClean="0" sz="1350" spc="-4">
                <a:latin typeface="Times New Roman"/>
                <a:cs typeface="Times New Roman"/>
              </a:rPr>
              <a:t>c</a:t>
            </a:r>
            <a:r>
              <a:rPr dirty="0" smtClean="0" sz="1350" spc="0">
                <a:latin typeface="Times New Roman"/>
                <a:cs typeface="Times New Roman"/>
              </a:rPr>
              <a:t>t</a:t>
            </a:r>
            <a:r>
              <a:rPr dirty="0" smtClean="0" sz="1350" spc="4">
                <a:latin typeface="Times New Roman"/>
                <a:cs typeface="Times New Roman"/>
              </a:rPr>
              <a:t>i</a:t>
            </a:r>
            <a:r>
              <a:rPr dirty="0" smtClean="0" sz="1350" spc="0">
                <a:latin typeface="Times New Roman"/>
                <a:cs typeface="Times New Roman"/>
              </a:rPr>
              <a:t>on</a:t>
            </a:r>
            <a:r>
              <a:rPr dirty="0" smtClean="0" sz="1350" spc="7">
                <a:latin typeface="Times New Roman"/>
                <a:cs typeface="Times New Roman"/>
              </a:rPr>
              <a:t> </a:t>
            </a:r>
            <a:r>
              <a:rPr dirty="0" smtClean="0" sz="1350" spc="-4">
                <a:latin typeface="Times New Roman"/>
                <a:cs typeface="Times New Roman"/>
              </a:rPr>
              <a:t>e</a:t>
            </a:r>
            <a:r>
              <a:rPr dirty="0" smtClean="0" sz="1350" spc="0">
                <a:latin typeface="Times New Roman"/>
                <a:cs typeface="Times New Roman"/>
              </a:rPr>
              <a:t>st</a:t>
            </a:r>
            <a:r>
              <a:rPr dirty="0" smtClean="0" sz="1350" spc="0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qu</a:t>
            </a:r>
            <a:r>
              <a:rPr dirty="0" smtClean="0" sz="1350" spc="4">
                <a:latin typeface="Times New Roman"/>
                <a:cs typeface="Times New Roman"/>
              </a:rPr>
              <a:t>a</a:t>
            </a:r>
            <a:r>
              <a:rPr dirty="0" smtClean="0" sz="1350" spc="0">
                <a:latin typeface="Times New Roman"/>
                <a:cs typeface="Times New Roman"/>
              </a:rPr>
              <a:t>si</a:t>
            </a:r>
            <a:r>
              <a:rPr dirty="0" smtClean="0" sz="1350" spc="0">
                <a:latin typeface="Times New Roman"/>
                <a:cs typeface="Times New Roman"/>
              </a:rPr>
              <a:t> </a:t>
            </a:r>
            <a:r>
              <a:rPr dirty="0" smtClean="0" sz="1350" spc="4">
                <a:latin typeface="Times New Roman"/>
                <a:cs typeface="Times New Roman"/>
              </a:rPr>
              <a:t>t</a:t>
            </a:r>
            <a:r>
              <a:rPr dirty="0" smtClean="0" sz="1350" spc="0">
                <a:latin typeface="Times New Roman"/>
                <a:cs typeface="Times New Roman"/>
              </a:rPr>
              <a:t>ot</a:t>
            </a:r>
            <a:r>
              <a:rPr dirty="0" smtClean="0" sz="1350" spc="9">
                <a:latin typeface="Times New Roman"/>
                <a:cs typeface="Times New Roman"/>
              </a:rPr>
              <a:t>a</a:t>
            </a:r>
            <a:r>
              <a:rPr dirty="0" smtClean="0" sz="1350" spc="0">
                <a:latin typeface="Times New Roman"/>
                <a:cs typeface="Times New Roman"/>
              </a:rPr>
              <a:t>le</a:t>
            </a:r>
            <a:r>
              <a:rPr dirty="0" smtClean="0" sz="1350" spc="3">
                <a:latin typeface="Times New Roman"/>
                <a:cs typeface="Times New Roman"/>
              </a:rPr>
              <a:t> </a:t>
            </a:r>
            <a:r>
              <a:rPr dirty="0" smtClean="0" sz="1350" spc="-9">
                <a:latin typeface="Times New Roman"/>
                <a:cs typeface="Times New Roman"/>
              </a:rPr>
              <a:t>e</a:t>
            </a:r>
            <a:r>
              <a:rPr dirty="0" smtClean="0" sz="1350" spc="0">
                <a:latin typeface="Times New Roman"/>
                <a:cs typeface="Times New Roman"/>
              </a:rPr>
              <a:t>t</a:t>
            </a:r>
            <a:r>
              <a:rPr dirty="0" smtClean="0" sz="1350" spc="3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est</a:t>
            </a:r>
            <a:r>
              <a:rPr dirty="0" smtClean="0" sz="1350" spc="0">
                <a:latin typeface="Times New Roman"/>
                <a:cs typeface="Times New Roman"/>
              </a:rPr>
              <a:t> </a:t>
            </a:r>
            <a:r>
              <a:rPr dirty="0" smtClean="0" sz="1350" spc="-4">
                <a:latin typeface="Times New Roman"/>
                <a:cs typeface="Times New Roman"/>
              </a:rPr>
              <a:t>e</a:t>
            </a:r>
            <a:r>
              <a:rPr dirty="0" smtClean="0" sz="1350" spc="0">
                <a:latin typeface="Times New Roman"/>
                <a:cs typeface="Times New Roman"/>
              </a:rPr>
              <a:t>f</a:t>
            </a:r>
            <a:r>
              <a:rPr dirty="0" smtClean="0" sz="1350" spc="4">
                <a:latin typeface="Times New Roman"/>
                <a:cs typeface="Times New Roman"/>
              </a:rPr>
              <a:t>f</a:t>
            </a:r>
            <a:r>
              <a:rPr dirty="0" smtClean="0" sz="1350" spc="-4">
                <a:latin typeface="Times New Roman"/>
                <a:cs typeface="Times New Roman"/>
              </a:rPr>
              <a:t>e</a:t>
            </a:r>
            <a:r>
              <a:rPr dirty="0" smtClean="0" sz="1350" spc="-4">
                <a:latin typeface="Times New Roman"/>
                <a:cs typeface="Times New Roman"/>
              </a:rPr>
              <a:t>c</a:t>
            </a:r>
            <a:r>
              <a:rPr dirty="0" smtClean="0" sz="1350" spc="0">
                <a:latin typeface="Times New Roman"/>
                <a:cs typeface="Times New Roman"/>
              </a:rPr>
              <a:t>t</a:t>
            </a:r>
            <a:r>
              <a:rPr dirty="0" smtClean="0" sz="1350" spc="9">
                <a:latin typeface="Times New Roman"/>
                <a:cs typeface="Times New Roman"/>
              </a:rPr>
              <a:t>u</a:t>
            </a:r>
            <a:r>
              <a:rPr dirty="0" smtClean="0" sz="1350" spc="4">
                <a:latin typeface="Times New Roman"/>
                <a:cs typeface="Times New Roman"/>
              </a:rPr>
              <a:t>é</a:t>
            </a:r>
            <a:r>
              <a:rPr dirty="0" smtClean="0" sz="1350" spc="0">
                <a:latin typeface="Times New Roman"/>
                <a:cs typeface="Times New Roman"/>
              </a:rPr>
              <a:t>e</a:t>
            </a:r>
            <a:r>
              <a:rPr dirty="0" smtClean="0" sz="1350" spc="0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jusq</a:t>
            </a:r>
            <a:r>
              <a:rPr dirty="0" smtClean="0" sz="1350" spc="4">
                <a:latin typeface="Times New Roman"/>
                <a:cs typeface="Times New Roman"/>
              </a:rPr>
              <a:t>u</a:t>
            </a:r>
            <a:r>
              <a:rPr dirty="0" smtClean="0" sz="1350" spc="0">
                <a:latin typeface="Times New Roman"/>
                <a:cs typeface="Times New Roman"/>
              </a:rPr>
              <a:t>’à</a:t>
            </a:r>
            <a:r>
              <a:rPr dirty="0" smtClean="0" sz="1350" spc="4">
                <a:latin typeface="Times New Roman"/>
                <a:cs typeface="Times New Roman"/>
              </a:rPr>
              <a:t> </a:t>
            </a:r>
            <a:r>
              <a:rPr dirty="0" smtClean="0" sz="1350" spc="-4">
                <a:latin typeface="Times New Roman"/>
                <a:cs typeface="Times New Roman"/>
              </a:rPr>
              <a:t>é</a:t>
            </a:r>
            <a:r>
              <a:rPr dirty="0" smtClean="0" sz="1350" spc="0">
                <a:latin typeface="Times New Roman"/>
                <a:cs typeface="Times New Roman"/>
              </a:rPr>
              <a:t>puisem</a:t>
            </a:r>
            <a:r>
              <a:rPr dirty="0" smtClean="0" sz="1350" spc="-4">
                <a:latin typeface="Times New Roman"/>
                <a:cs typeface="Times New Roman"/>
              </a:rPr>
              <a:t>e</a:t>
            </a:r>
            <a:r>
              <a:rPr dirty="0" smtClean="0" sz="1350" spc="0">
                <a:latin typeface="Times New Roman"/>
                <a:cs typeface="Times New Roman"/>
              </a:rPr>
              <a:t>nt</a:t>
            </a:r>
            <a:r>
              <a:rPr dirty="0" smtClean="0" sz="1350" spc="0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des</a:t>
            </a:r>
            <a:r>
              <a:rPr dirty="0" smtClean="0" sz="1350" spc="0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ions</a:t>
            </a:r>
            <a:r>
              <a:rPr dirty="0" smtClean="0" sz="1350" spc="9">
                <a:latin typeface="Times New Roman"/>
                <a:cs typeface="Times New Roman"/>
              </a:rPr>
              <a:t> </a:t>
            </a:r>
            <a:r>
              <a:rPr dirty="0" smtClean="0" sz="1350" spc="-4">
                <a:latin typeface="Times New Roman"/>
                <a:cs typeface="Times New Roman"/>
              </a:rPr>
              <a:t>O</a:t>
            </a:r>
            <a:r>
              <a:rPr dirty="0" smtClean="0" sz="1350" spc="0">
                <a:latin typeface="Times New Roman"/>
                <a:cs typeface="Times New Roman"/>
              </a:rPr>
              <a:t>H</a:t>
            </a:r>
            <a:r>
              <a:rPr dirty="0" smtClean="0" baseline="32208" sz="1350" spc="9">
                <a:latin typeface="Times New Roman"/>
                <a:cs typeface="Times New Roman"/>
              </a:rPr>
              <a:t>-</a:t>
            </a:r>
            <a:r>
              <a:rPr dirty="0" smtClean="0" sz="1350" spc="0"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09673" y="2325155"/>
            <a:ext cx="1371177" cy="217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2"/>
              </a:lnSpc>
              <a:spcBef>
                <a:spcPts val="5"/>
              </a:spcBef>
            </a:pPr>
            <a:r>
              <a:rPr dirty="0" smtClean="0" sz="1350">
                <a:latin typeface="Times New Roman"/>
                <a:cs typeface="Times New Roman"/>
              </a:rPr>
              <a:t>pH</a:t>
            </a:r>
            <a:r>
              <a:rPr dirty="0" smtClean="0" sz="1350" spc="-9">
                <a:latin typeface="Times New Roman"/>
                <a:cs typeface="Times New Roman"/>
              </a:rPr>
              <a:t>=</a:t>
            </a:r>
            <a:r>
              <a:rPr dirty="0" smtClean="0" sz="1350" spc="0">
                <a:latin typeface="Times New Roman"/>
                <a:cs typeface="Times New Roman"/>
              </a:rPr>
              <a:t>14</a:t>
            </a:r>
            <a:r>
              <a:rPr dirty="0" smtClean="0" sz="1350" spc="-4">
                <a:latin typeface="Times New Roman"/>
                <a:cs typeface="Times New Roman"/>
              </a:rPr>
              <a:t>+</a:t>
            </a:r>
            <a:r>
              <a:rPr dirty="0" smtClean="0" sz="1350" spc="0">
                <a:latin typeface="Times New Roman"/>
                <a:cs typeface="Times New Roman"/>
              </a:rPr>
              <a:t>l</a:t>
            </a:r>
            <a:r>
              <a:rPr dirty="0" smtClean="0" sz="1350" spc="14">
                <a:latin typeface="Times New Roman"/>
                <a:cs typeface="Times New Roman"/>
              </a:rPr>
              <a:t>o</a:t>
            </a:r>
            <a:r>
              <a:rPr dirty="0" smtClean="0" sz="1350" spc="-14">
                <a:latin typeface="Times New Roman"/>
                <a:cs typeface="Times New Roman"/>
              </a:rPr>
              <a:t>g</a:t>
            </a:r>
            <a:r>
              <a:rPr dirty="0" smtClean="0" sz="1350" spc="0">
                <a:latin typeface="Times New Roman"/>
                <a:cs typeface="Times New Roman"/>
              </a:rPr>
              <a:t>(</a:t>
            </a:r>
            <a:r>
              <a:rPr dirty="0" smtClean="0" sz="1350" spc="4">
                <a:latin typeface="Times New Roman"/>
                <a:cs typeface="Times New Roman"/>
              </a:rPr>
              <a:t>[</a:t>
            </a:r>
            <a:r>
              <a:rPr dirty="0" smtClean="0" sz="1350" spc="0">
                <a:latin typeface="Times New Roman"/>
                <a:cs typeface="Times New Roman"/>
              </a:rPr>
              <a:t>O</a:t>
            </a:r>
            <a:r>
              <a:rPr dirty="0" smtClean="0" sz="1350" spc="-4">
                <a:latin typeface="Times New Roman"/>
                <a:cs typeface="Times New Roman"/>
              </a:rPr>
              <a:t>H</a:t>
            </a:r>
            <a:r>
              <a:rPr dirty="0" smtClean="0" baseline="32208" sz="1350" spc="-4">
                <a:latin typeface="Times New Roman"/>
                <a:cs typeface="Times New Roman"/>
              </a:rPr>
              <a:t>-</a:t>
            </a:r>
            <a:r>
              <a:rPr dirty="0" smtClean="0" sz="1350" spc="9">
                <a:latin typeface="Times New Roman"/>
                <a:cs typeface="Times New Roman"/>
              </a:rPr>
              <a:t>])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0084" y="2342150"/>
            <a:ext cx="1232044" cy="200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10"/>
              </a:lnSpc>
              <a:spcBef>
                <a:spcPts val="75"/>
              </a:spcBef>
            </a:pPr>
            <a:r>
              <a:rPr dirty="0" smtClean="0" sz="1350" spc="4">
                <a:latin typeface="Times New Roman"/>
                <a:cs typeface="Times New Roman"/>
              </a:rPr>
              <a:t>S</a:t>
            </a:r>
            <a:r>
              <a:rPr dirty="0" smtClean="0" sz="1350" spc="0">
                <a:latin typeface="Times New Roman"/>
                <a:cs typeface="Times New Roman"/>
              </a:rPr>
              <a:t>olu</a:t>
            </a:r>
            <a:r>
              <a:rPr dirty="0" smtClean="0" sz="1350" spc="4">
                <a:latin typeface="Times New Roman"/>
                <a:cs typeface="Times New Roman"/>
              </a:rPr>
              <a:t>t</a:t>
            </a:r>
            <a:r>
              <a:rPr dirty="0" smtClean="0" sz="1350" spc="0">
                <a:latin typeface="Times New Roman"/>
                <a:cs typeface="Times New Roman"/>
              </a:rPr>
              <a:t>ion</a:t>
            </a:r>
            <a:r>
              <a:rPr dirty="0" smtClean="0" sz="1350" spc="0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Times New Roman"/>
                <a:cs typeface="Times New Roman"/>
              </a:rPr>
              <a:t>bF</a:t>
            </a:r>
            <a:r>
              <a:rPr dirty="0" smtClean="0" sz="1350" spc="0">
                <a:latin typeface="Times New Roman"/>
                <a:cs typeface="Times New Roman"/>
              </a:rPr>
              <a:t>   </a:t>
            </a:r>
            <a:r>
              <a:rPr dirty="0" smtClean="0" sz="1350" spc="212">
                <a:latin typeface="Times New Roman"/>
                <a:cs typeface="Times New Roman"/>
              </a:rPr>
              <a:t> </a:t>
            </a:r>
            <a:r>
              <a:rPr dirty="0" smtClean="0" sz="1350" spc="0">
                <a:latin typeface="Symbol"/>
                <a:cs typeface="Symbol"/>
              </a:rPr>
              <a:t>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63033" y="2656288"/>
            <a:ext cx="959210" cy="228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0"/>
              </a:lnSpc>
            </a:pPr>
            <a:r>
              <a:rPr dirty="0" smtClean="0" baseline="6441" sz="2025" spc="54" i="1" u="sng">
                <a:latin typeface="Times New Roman"/>
                <a:cs typeface="Times New Roman"/>
              </a:rPr>
              <a:t>C</a:t>
            </a:r>
            <a:r>
              <a:rPr dirty="0" smtClean="0" baseline="-11595" sz="1125" spc="-29" i="1" u="sng">
                <a:latin typeface="Times New Roman"/>
                <a:cs typeface="Times New Roman"/>
              </a:rPr>
              <a:t>B</a:t>
            </a:r>
            <a:r>
              <a:rPr dirty="0" smtClean="0" baseline="6441" sz="2025" spc="4" i="1" u="sng">
                <a:latin typeface="Times New Roman"/>
                <a:cs typeface="Times New Roman"/>
              </a:rPr>
              <a:t>V</a:t>
            </a:r>
            <a:r>
              <a:rPr dirty="0" smtClean="0" baseline="-11595" sz="1125" spc="0" i="1" u="sng">
                <a:latin typeface="Times New Roman"/>
                <a:cs typeface="Times New Roman"/>
              </a:rPr>
              <a:t>B</a:t>
            </a:r>
            <a:r>
              <a:rPr dirty="0" smtClean="0" baseline="-11595" sz="1125" spc="0" i="1" u="sng">
                <a:latin typeface="Times New Roman"/>
                <a:cs typeface="Times New Roman"/>
              </a:rPr>
              <a:t> </a:t>
            </a:r>
            <a:r>
              <a:rPr dirty="0" smtClean="0" baseline="-11595" sz="1125" spc="50" i="1" u="sng">
                <a:latin typeface="Times New Roman"/>
                <a:cs typeface="Times New Roman"/>
              </a:rPr>
              <a:t> </a:t>
            </a:r>
            <a:r>
              <a:rPr dirty="0" smtClean="0" baseline="6046" sz="2025" spc="0" u="sng">
                <a:latin typeface="Symbol"/>
                <a:cs typeface="Symbol"/>
              </a:rPr>
              <a:t></a:t>
            </a:r>
            <a:r>
              <a:rPr dirty="0" smtClean="0" baseline="6046" sz="2025" spc="-519" u="sng">
                <a:latin typeface="Symbol"/>
                <a:cs typeface="Symbol"/>
              </a:rPr>
              <a:t></a:t>
            </a:r>
            <a:r>
              <a:rPr dirty="0" smtClean="0" baseline="6441" sz="2025" spc="0" i="1" u="sng">
                <a:latin typeface="Times New Roman"/>
                <a:cs typeface="Times New Roman"/>
              </a:rPr>
              <a:t>C</a:t>
            </a:r>
            <a:r>
              <a:rPr dirty="0" smtClean="0" baseline="6441" sz="2025" spc="-239" i="1" u="sng">
                <a:latin typeface="Times New Roman"/>
                <a:cs typeface="Times New Roman"/>
              </a:rPr>
              <a:t> </a:t>
            </a:r>
            <a:r>
              <a:rPr dirty="0" smtClean="0" baseline="-11595" sz="1125" spc="-64" i="1" u="sng">
                <a:latin typeface="Times New Roman"/>
                <a:cs typeface="Times New Roman"/>
              </a:rPr>
              <a:t>A</a:t>
            </a:r>
            <a:r>
              <a:rPr dirty="0" smtClean="0" baseline="6441" sz="2025" spc="44" i="1" u="sng">
                <a:latin typeface="Times New Roman"/>
                <a:cs typeface="Times New Roman"/>
              </a:rPr>
              <a:t>V</a:t>
            </a:r>
            <a:r>
              <a:rPr dirty="0" smtClean="0" baseline="-11595" sz="1125" spc="0" i="1" u="sng">
                <a:latin typeface="Times New Roman"/>
                <a:cs typeface="Times New Roman"/>
              </a:rPr>
              <a:t>A</a:t>
            </a:r>
            <a:r>
              <a:rPr dirty="0" smtClean="0" baseline="-11595" sz="1125" spc="0" i="1" u="sng">
                <a:latin typeface="Times New Roman"/>
                <a:cs typeface="Times New Roman"/>
              </a:rPr>
              <a:t> 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2842" y="2744771"/>
            <a:ext cx="652538" cy="217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50"/>
              </a:lnSpc>
              <a:spcBef>
                <a:spcPts val="82"/>
              </a:spcBef>
            </a:pPr>
            <a:r>
              <a:rPr dirty="0" smtClean="0" baseline="-2147" sz="2025" spc="-9">
                <a:latin typeface="Times New Roman"/>
                <a:cs typeface="Times New Roman"/>
              </a:rPr>
              <a:t>[</a:t>
            </a:r>
            <a:r>
              <a:rPr dirty="0" smtClean="0" baseline="-2147" sz="2025" spc="-9" i="1">
                <a:latin typeface="Times New Roman"/>
                <a:cs typeface="Times New Roman"/>
              </a:rPr>
              <a:t>O</a:t>
            </a:r>
            <a:r>
              <a:rPr dirty="0" smtClean="0" baseline="-2147" sz="2025" spc="0" i="1">
                <a:latin typeface="Times New Roman"/>
                <a:cs typeface="Times New Roman"/>
              </a:rPr>
              <a:t>H</a:t>
            </a:r>
            <a:r>
              <a:rPr dirty="0" smtClean="0" baseline="-2147" sz="2025" spc="-89" i="1">
                <a:latin typeface="Times New Roman"/>
                <a:cs typeface="Times New Roman"/>
              </a:rPr>
              <a:t> </a:t>
            </a:r>
            <a:r>
              <a:rPr dirty="0" smtClean="0" baseline="39906" sz="1125" spc="0">
                <a:latin typeface="Symbol"/>
                <a:cs typeface="Symbol"/>
              </a:rPr>
              <a:t></a:t>
            </a:r>
            <a:r>
              <a:rPr dirty="0" smtClean="0" baseline="42515" sz="1125" spc="0">
                <a:latin typeface="Times New Roman"/>
                <a:cs typeface="Times New Roman"/>
              </a:rPr>
              <a:t> </a:t>
            </a:r>
            <a:r>
              <a:rPr dirty="0" smtClean="0" baseline="-2147" sz="2025" spc="0">
                <a:latin typeface="Times New Roman"/>
                <a:cs typeface="Times New Roman"/>
              </a:rPr>
              <a:t>]</a:t>
            </a:r>
            <a:r>
              <a:rPr dirty="0" smtClean="0" baseline="-2147" sz="2025" spc="-69">
                <a:latin typeface="Times New Roman"/>
                <a:cs typeface="Times New Roman"/>
              </a:rPr>
              <a:t> </a:t>
            </a:r>
            <a:r>
              <a:rPr dirty="0" smtClean="0" baseline="-2015" sz="2025" spc="0"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41920" y="2895620"/>
            <a:ext cx="561076" cy="228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0"/>
              </a:lnSpc>
              <a:spcBef>
                <a:spcPts val="86"/>
              </a:spcBef>
            </a:pPr>
            <a:r>
              <a:rPr dirty="0" smtClean="0" baseline="6441" sz="2025" spc="44" i="1">
                <a:latin typeface="Times New Roman"/>
                <a:cs typeface="Times New Roman"/>
              </a:rPr>
              <a:t>V</a:t>
            </a:r>
            <a:r>
              <a:rPr dirty="0" smtClean="0" baseline="-11595" sz="1125" spc="0" i="1">
                <a:latin typeface="Times New Roman"/>
                <a:cs typeface="Times New Roman"/>
              </a:rPr>
              <a:t>A</a:t>
            </a:r>
            <a:r>
              <a:rPr dirty="0" smtClean="0" baseline="-11595" sz="1125" spc="0" i="1">
                <a:latin typeface="Times New Roman"/>
                <a:cs typeface="Times New Roman"/>
              </a:rPr>
              <a:t> </a:t>
            </a:r>
            <a:r>
              <a:rPr dirty="0" smtClean="0" baseline="-11595" sz="1125" spc="42" i="1">
                <a:latin typeface="Times New Roman"/>
                <a:cs typeface="Times New Roman"/>
              </a:rPr>
              <a:t> </a:t>
            </a:r>
            <a:r>
              <a:rPr dirty="0" smtClean="0" baseline="6046" sz="2025" spc="0">
                <a:latin typeface="Symbol"/>
                <a:cs typeface="Symbol"/>
              </a:rPr>
              <a:t></a:t>
            </a:r>
            <a:r>
              <a:rPr dirty="0" smtClean="0" baseline="6441" sz="2025" spc="-179">
                <a:latin typeface="Times New Roman"/>
                <a:cs typeface="Times New Roman"/>
              </a:rPr>
              <a:t> </a:t>
            </a:r>
            <a:r>
              <a:rPr dirty="0" smtClean="0" baseline="6441" sz="2025" spc="4" i="1">
                <a:latin typeface="Times New Roman"/>
                <a:cs typeface="Times New Roman"/>
              </a:rPr>
              <a:t>V</a:t>
            </a:r>
            <a:r>
              <a:rPr dirty="0" smtClean="0" baseline="-11595" sz="1125" spc="0" i="1">
                <a:latin typeface="Times New Roman"/>
                <a:cs typeface="Times New Roman"/>
              </a:rPr>
              <a:t>B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9059" y="3367916"/>
            <a:ext cx="141604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0"/>
              </a:lnSpc>
              <a:spcBef>
                <a:spcPts val="83"/>
              </a:spcBef>
            </a:pPr>
            <a:r>
              <a:rPr dirty="0" smtClean="0" sz="1500" spc="0">
                <a:latin typeface="Symbol"/>
                <a:cs typeface="Symbol"/>
              </a:rPr>
              <a:t>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1959" y="3370959"/>
            <a:ext cx="1213423" cy="55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875"/>
              </a:lnSpc>
              <a:spcBef>
                <a:spcPts val="93"/>
              </a:spcBef>
            </a:pPr>
            <a:r>
              <a:rPr dirty="0" smtClean="0" baseline="7730" sz="2250" spc="-194" b="1">
                <a:latin typeface="Times New Roman"/>
                <a:cs typeface="Times New Roman"/>
              </a:rPr>
              <a:t>V</a:t>
            </a:r>
            <a:r>
              <a:rPr dirty="0" smtClean="0" baseline="-8696" sz="1500" spc="0" b="1">
                <a:latin typeface="Times New Roman"/>
                <a:cs typeface="Times New Roman"/>
              </a:rPr>
              <a:t>A</a:t>
            </a:r>
            <a:r>
              <a:rPr dirty="0" smtClean="0" baseline="7730" sz="2250" spc="-4" b="1">
                <a:latin typeface="Times New Roman"/>
                <a:cs typeface="Times New Roman"/>
              </a:rPr>
              <a:t>=V</a:t>
            </a:r>
            <a:r>
              <a:rPr dirty="0" smtClean="0" baseline="-8696" sz="1500" spc="0" b="1">
                <a:latin typeface="Times New Roman"/>
                <a:cs typeface="Times New Roman"/>
              </a:rPr>
              <a:t>E</a:t>
            </a:r>
            <a:r>
              <a:rPr dirty="0" smtClean="0" baseline="-8696" sz="1500" spc="126" b="1">
                <a:latin typeface="Times New Roman"/>
                <a:cs typeface="Times New Roman"/>
              </a:rPr>
              <a:t> </a:t>
            </a:r>
            <a:r>
              <a:rPr dirty="0" smtClean="0" baseline="7730" sz="2250" spc="4" b="1">
                <a:latin typeface="Times New Roman"/>
                <a:cs typeface="Times New Roman"/>
              </a:rPr>
              <a:t>o</a:t>
            </a:r>
            <a:r>
              <a:rPr dirty="0" smtClean="0" baseline="7730" sz="2250" spc="0" b="1">
                <a:latin typeface="Times New Roman"/>
                <a:cs typeface="Times New Roman"/>
              </a:rPr>
              <a:t>u</a:t>
            </a:r>
            <a:r>
              <a:rPr dirty="0" smtClean="0" baseline="7730" sz="2250" spc="-9" b="1">
                <a:latin typeface="Times New Roman"/>
                <a:cs typeface="Times New Roman"/>
              </a:rPr>
              <a:t> </a:t>
            </a:r>
            <a:r>
              <a:rPr dirty="0" smtClean="0" baseline="7730" sz="2250" spc="-14" b="1">
                <a:latin typeface="Times New Roman"/>
                <a:cs typeface="Times New Roman"/>
              </a:rPr>
              <a:t>X</a:t>
            </a:r>
            <a:r>
              <a:rPr dirty="0" smtClean="0" baseline="7730" sz="2250" spc="0" b="1">
                <a:latin typeface="Times New Roman"/>
                <a:cs typeface="Times New Roman"/>
              </a:rPr>
              <a:t>=1</a:t>
            </a:r>
            <a:endParaRPr sz="1500">
              <a:latin typeface="Times New Roman"/>
              <a:cs typeface="Times New Roman"/>
            </a:endParaRPr>
          </a:p>
          <a:p>
            <a:pPr marL="100012" marR="117032" algn="ctr">
              <a:lnSpc>
                <a:spcPct val="95825"/>
              </a:lnSpc>
              <a:spcBef>
                <a:spcPts val="639"/>
              </a:spcBef>
            </a:pPr>
            <a:r>
              <a:rPr dirty="0" smtClean="0" sz="1500" spc="-4">
                <a:latin typeface="Times New Roman"/>
                <a:cs typeface="Times New Roman"/>
              </a:rPr>
              <a:t>E</a:t>
            </a:r>
            <a:r>
              <a:rPr dirty="0" smtClean="0" sz="1500" spc="4">
                <a:latin typeface="Times New Roman"/>
                <a:cs typeface="Times New Roman"/>
              </a:rPr>
              <a:t>q</a:t>
            </a:r>
            <a:r>
              <a:rPr dirty="0" smtClean="0" sz="1500" spc="4">
                <a:latin typeface="Times New Roman"/>
                <a:cs typeface="Times New Roman"/>
              </a:rPr>
              <a:t>u</a:t>
            </a:r>
            <a:r>
              <a:rPr dirty="0" smtClean="0" sz="1500" spc="0">
                <a:latin typeface="Times New Roman"/>
                <a:cs typeface="Times New Roman"/>
              </a:rPr>
              <a:t>i</a:t>
            </a:r>
            <a:r>
              <a:rPr dirty="0" smtClean="0" sz="1500" spc="9">
                <a:latin typeface="Times New Roman"/>
                <a:cs typeface="Times New Roman"/>
              </a:rPr>
              <a:t>v</a:t>
            </a:r>
            <a:r>
              <a:rPr dirty="0" smtClean="0" sz="1500" spc="-4">
                <a:latin typeface="Times New Roman"/>
                <a:cs typeface="Times New Roman"/>
              </a:rPr>
              <a:t>a</a:t>
            </a:r>
            <a:r>
              <a:rPr dirty="0" smtClean="0" sz="1500" spc="0">
                <a:latin typeface="Times New Roman"/>
                <a:cs typeface="Times New Roman"/>
              </a:rPr>
              <a:t>lence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28164" y="3710816"/>
            <a:ext cx="241998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0"/>
              </a:lnSpc>
              <a:spcBef>
                <a:spcPts val="83"/>
              </a:spcBef>
            </a:pPr>
            <a:r>
              <a:rPr dirty="0" smtClean="0" sz="1500" spc="0">
                <a:latin typeface="Symbol"/>
                <a:cs typeface="Symbol"/>
              </a:rPr>
              <a:t>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42564" y="3713859"/>
            <a:ext cx="2381377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dirty="0" smtClean="0" sz="1500" spc="0">
                <a:latin typeface="Times New Roman"/>
                <a:cs typeface="Times New Roman"/>
              </a:rPr>
              <a:t>s</a:t>
            </a:r>
            <a:r>
              <a:rPr dirty="0" smtClean="0" sz="1500" spc="9">
                <a:latin typeface="Times New Roman"/>
                <a:cs typeface="Times New Roman"/>
              </a:rPr>
              <a:t>o</a:t>
            </a:r>
            <a:r>
              <a:rPr dirty="0" smtClean="0" sz="1500" spc="0">
                <a:latin typeface="Times New Roman"/>
                <a:cs typeface="Times New Roman"/>
              </a:rPr>
              <a:t>l</a:t>
            </a:r>
            <a:r>
              <a:rPr dirty="0" smtClean="0" sz="1500" spc="4">
                <a:latin typeface="Times New Roman"/>
                <a:cs typeface="Times New Roman"/>
              </a:rPr>
              <a:t>u</a:t>
            </a:r>
            <a:r>
              <a:rPr dirty="0" smtClean="0" sz="1500" spc="0">
                <a:latin typeface="Times New Roman"/>
                <a:cs typeface="Times New Roman"/>
              </a:rPr>
              <a:t>t</a:t>
            </a:r>
            <a:r>
              <a:rPr dirty="0" smtClean="0" sz="1500" spc="4">
                <a:latin typeface="Times New Roman"/>
                <a:cs typeface="Times New Roman"/>
              </a:rPr>
              <a:t>i</a:t>
            </a:r>
            <a:r>
              <a:rPr dirty="0" smtClean="0" sz="1500" spc="4">
                <a:latin typeface="Times New Roman"/>
                <a:cs typeface="Times New Roman"/>
              </a:rPr>
              <a:t>o</a:t>
            </a:r>
            <a:r>
              <a:rPr dirty="0" smtClean="0" sz="1500" spc="0">
                <a:latin typeface="Times New Roman"/>
                <a:cs typeface="Times New Roman"/>
              </a:rPr>
              <a:t>n</a:t>
            </a:r>
            <a:r>
              <a:rPr dirty="0" smtClean="0" sz="1500" spc="-44">
                <a:latin typeface="Times New Roman"/>
                <a:cs typeface="Times New Roman"/>
              </a:rPr>
              <a:t> </a:t>
            </a:r>
            <a:r>
              <a:rPr dirty="0" smtClean="0" sz="1500" spc="4">
                <a:latin typeface="Times New Roman"/>
                <a:cs typeface="Times New Roman"/>
              </a:rPr>
              <a:t>d</a:t>
            </a:r>
            <a:r>
              <a:rPr dirty="0" smtClean="0" sz="1500" spc="0">
                <a:latin typeface="Times New Roman"/>
                <a:cs typeface="Times New Roman"/>
              </a:rPr>
              <a:t>’</a:t>
            </a:r>
            <a:r>
              <a:rPr dirty="0" smtClean="0" sz="1500" spc="9">
                <a:latin typeface="Times New Roman"/>
                <a:cs typeface="Times New Roman"/>
              </a:rPr>
              <a:t>u</a:t>
            </a:r>
            <a:r>
              <a:rPr dirty="0" smtClean="0" sz="1500" spc="0">
                <a:latin typeface="Times New Roman"/>
                <a:cs typeface="Times New Roman"/>
              </a:rPr>
              <a:t>n</a:t>
            </a:r>
            <a:r>
              <a:rPr dirty="0" smtClean="0" sz="1500" spc="-9">
                <a:latin typeface="Times New Roman"/>
                <a:cs typeface="Times New Roman"/>
              </a:rPr>
              <a:t> </a:t>
            </a:r>
            <a:r>
              <a:rPr dirty="0" smtClean="0" sz="1500" spc="0">
                <a:latin typeface="Times New Roman"/>
                <a:cs typeface="Times New Roman"/>
              </a:rPr>
              <a:t>sel</a:t>
            </a:r>
            <a:r>
              <a:rPr dirty="0" smtClean="0" sz="1500" spc="9">
                <a:latin typeface="Times New Roman"/>
                <a:cs typeface="Times New Roman"/>
              </a:rPr>
              <a:t> </a:t>
            </a:r>
            <a:r>
              <a:rPr dirty="0" smtClean="0" sz="1500" spc="4">
                <a:latin typeface="Times New Roman"/>
                <a:cs typeface="Times New Roman"/>
              </a:rPr>
              <a:t>d</a:t>
            </a:r>
            <a:r>
              <a:rPr dirty="0" smtClean="0" sz="1500" spc="0">
                <a:latin typeface="Times New Roman"/>
                <a:cs typeface="Times New Roman"/>
              </a:rPr>
              <a:t>’aF</a:t>
            </a:r>
            <a:r>
              <a:rPr dirty="0" smtClean="0" sz="1500" spc="-9">
                <a:latin typeface="Times New Roman"/>
                <a:cs typeface="Times New Roman"/>
              </a:rPr>
              <a:t> </a:t>
            </a:r>
            <a:r>
              <a:rPr dirty="0" smtClean="0" sz="1500" spc="-4">
                <a:latin typeface="Times New Roman"/>
                <a:cs typeface="Times New Roman"/>
              </a:rPr>
              <a:t>e</a:t>
            </a:r>
            <a:r>
              <a:rPr dirty="0" smtClean="0" sz="1500" spc="0">
                <a:latin typeface="Times New Roman"/>
                <a:cs typeface="Times New Roman"/>
              </a:rPr>
              <a:t>t</a:t>
            </a:r>
            <a:r>
              <a:rPr dirty="0" smtClean="0" sz="1500" spc="0">
                <a:latin typeface="Times New Roman"/>
                <a:cs typeface="Times New Roman"/>
              </a:rPr>
              <a:t> </a:t>
            </a:r>
            <a:r>
              <a:rPr dirty="0" smtClean="0" sz="1500" spc="4">
                <a:latin typeface="Times New Roman"/>
                <a:cs typeface="Times New Roman"/>
              </a:rPr>
              <a:t>d</a:t>
            </a:r>
            <a:r>
              <a:rPr dirty="0" smtClean="0" sz="1500" spc="0">
                <a:latin typeface="Times New Roman"/>
                <a:cs typeface="Times New Roman"/>
              </a:rPr>
              <a:t>e</a:t>
            </a:r>
            <a:r>
              <a:rPr dirty="0" smtClean="0" sz="1500" spc="-9">
                <a:latin typeface="Times New Roman"/>
                <a:cs typeface="Times New Roman"/>
              </a:rPr>
              <a:t> </a:t>
            </a:r>
            <a:r>
              <a:rPr dirty="0" smtClean="0" sz="1500" spc="4">
                <a:latin typeface="Times New Roman"/>
                <a:cs typeface="Times New Roman"/>
              </a:rPr>
              <a:t>bF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3510" y="4050353"/>
            <a:ext cx="2412466" cy="255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25"/>
              </a:lnSpc>
              <a:spcBef>
                <a:spcPts val="96"/>
              </a:spcBef>
            </a:pPr>
            <a:r>
              <a:rPr dirty="0" smtClean="0" baseline="7730" sz="2250" spc="4">
                <a:latin typeface="Times New Roman"/>
                <a:cs typeface="Times New Roman"/>
              </a:rPr>
              <a:t>p</a:t>
            </a:r>
            <a:r>
              <a:rPr dirty="0" smtClean="0" baseline="7730" sz="2250" spc="-4">
                <a:latin typeface="Times New Roman"/>
                <a:cs typeface="Times New Roman"/>
              </a:rPr>
              <a:t>H</a:t>
            </a:r>
            <a:r>
              <a:rPr dirty="0" smtClean="0" baseline="7730" sz="2250" spc="-9">
                <a:latin typeface="Times New Roman"/>
                <a:cs typeface="Times New Roman"/>
              </a:rPr>
              <a:t>=</a:t>
            </a:r>
            <a:r>
              <a:rPr dirty="0" smtClean="0" baseline="7730" sz="2250" spc="0">
                <a:latin typeface="Times New Roman"/>
                <a:cs typeface="Times New Roman"/>
              </a:rPr>
              <a:t>7</a:t>
            </a:r>
            <a:r>
              <a:rPr dirty="0" smtClean="0" baseline="7730" sz="2250" spc="0">
                <a:latin typeface="Times New Roman"/>
                <a:cs typeface="Times New Roman"/>
              </a:rPr>
              <a:t>     </a:t>
            </a:r>
            <a:r>
              <a:rPr dirty="0" smtClean="0" baseline="7730" sz="2250" spc="9">
                <a:latin typeface="Times New Roman"/>
                <a:cs typeface="Times New Roman"/>
              </a:rPr>
              <a:t> </a:t>
            </a:r>
            <a:r>
              <a:rPr dirty="0" smtClean="0" baseline="7730" sz="2250" spc="0">
                <a:latin typeface="Times New Roman"/>
                <a:cs typeface="Times New Roman"/>
              </a:rPr>
              <a:t>[</a:t>
            </a:r>
            <a:r>
              <a:rPr dirty="0" smtClean="0" baseline="7730" sz="2250" spc="4">
                <a:latin typeface="Times New Roman"/>
                <a:cs typeface="Times New Roman"/>
              </a:rPr>
              <a:t>H</a:t>
            </a:r>
            <a:r>
              <a:rPr dirty="0" smtClean="0" baseline="-11595" sz="1500" spc="4">
                <a:latin typeface="Times New Roman"/>
                <a:cs typeface="Times New Roman"/>
              </a:rPr>
              <a:t>3</a:t>
            </a:r>
            <a:r>
              <a:rPr dirty="0" smtClean="0" baseline="7730" sz="2250" spc="-4">
                <a:latin typeface="Times New Roman"/>
                <a:cs typeface="Times New Roman"/>
              </a:rPr>
              <a:t>O</a:t>
            </a:r>
            <a:r>
              <a:rPr dirty="0" smtClean="0" baseline="37684" sz="1500" spc="0">
                <a:latin typeface="Times New Roman"/>
                <a:cs typeface="Times New Roman"/>
              </a:rPr>
              <a:t>+</a:t>
            </a:r>
            <a:r>
              <a:rPr dirty="0" smtClean="0" baseline="7730" sz="2250" spc="-9">
                <a:latin typeface="Times New Roman"/>
                <a:cs typeface="Times New Roman"/>
              </a:rPr>
              <a:t>]</a:t>
            </a:r>
            <a:r>
              <a:rPr dirty="0" smtClean="0" baseline="7730" sz="2250" spc="-9">
                <a:latin typeface="Times New Roman"/>
                <a:cs typeface="Times New Roman"/>
              </a:rPr>
              <a:t>=</a:t>
            </a:r>
            <a:r>
              <a:rPr dirty="0" smtClean="0" baseline="7730" sz="2250" spc="4">
                <a:latin typeface="Times New Roman"/>
                <a:cs typeface="Times New Roman"/>
              </a:rPr>
              <a:t>1</a:t>
            </a:r>
            <a:r>
              <a:rPr dirty="0" smtClean="0" baseline="7730" sz="2250" spc="4">
                <a:latin typeface="Times New Roman"/>
                <a:cs typeface="Times New Roman"/>
              </a:rPr>
              <a:t>0</a:t>
            </a:r>
            <a:r>
              <a:rPr dirty="0" smtClean="0" baseline="37684" sz="1500" spc="-9">
                <a:latin typeface="Times New Roman"/>
                <a:cs typeface="Times New Roman"/>
              </a:rPr>
              <a:t>-</a:t>
            </a:r>
            <a:r>
              <a:rPr dirty="0" smtClean="0" baseline="37684" sz="1500" spc="4">
                <a:latin typeface="Times New Roman"/>
                <a:cs typeface="Times New Roman"/>
              </a:rPr>
              <a:t>7</a:t>
            </a:r>
            <a:r>
              <a:rPr dirty="0" smtClean="0" baseline="7730" sz="2250" spc="-14">
                <a:latin typeface="Times New Roman"/>
                <a:cs typeface="Times New Roman"/>
              </a:rPr>
              <a:t>m</a:t>
            </a:r>
            <a:r>
              <a:rPr dirty="0" smtClean="0" baseline="7730" sz="2250" spc="4">
                <a:latin typeface="Times New Roman"/>
                <a:cs typeface="Times New Roman"/>
              </a:rPr>
              <a:t>o</a:t>
            </a:r>
            <a:r>
              <a:rPr dirty="0" smtClean="0" baseline="7730" sz="2250" spc="0">
                <a:latin typeface="Times New Roman"/>
                <a:cs typeface="Times New Roman"/>
              </a:rPr>
              <a:t>l.d</a:t>
            </a:r>
            <a:r>
              <a:rPr dirty="0" smtClean="0" baseline="7730" sz="2250" spc="-9">
                <a:latin typeface="Times New Roman"/>
                <a:cs typeface="Times New Roman"/>
              </a:rPr>
              <a:t>m</a:t>
            </a:r>
            <a:r>
              <a:rPr dirty="0" smtClean="0" baseline="37684" sz="1500" spc="-9">
                <a:latin typeface="Times New Roman"/>
                <a:cs typeface="Times New Roman"/>
              </a:rPr>
              <a:t>-</a:t>
            </a:r>
            <a:r>
              <a:rPr dirty="0" smtClean="0" baseline="37684" sz="1500" spc="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9713" y="4516742"/>
            <a:ext cx="134403" cy="204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dirty="0" smtClean="0" sz="1400" spc="0">
                <a:latin typeface="Symbol"/>
                <a:cs typeface="Symbol"/>
              </a:rPr>
              <a:t>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7138" y="4519599"/>
            <a:ext cx="2077500" cy="512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309">
              <a:lnSpc>
                <a:spcPts val="1540"/>
              </a:lnSpc>
              <a:spcBef>
                <a:spcPts val="77"/>
              </a:spcBef>
            </a:pPr>
            <a:r>
              <a:rPr dirty="0" smtClean="0" sz="1400" spc="-4" b="1">
                <a:latin typeface="Times New Roman"/>
                <a:cs typeface="Times New Roman"/>
              </a:rPr>
              <a:t>V</a:t>
            </a:r>
            <a:r>
              <a:rPr dirty="0" smtClean="0" baseline="-3051" sz="1425" spc="-4" b="1">
                <a:latin typeface="Times New Roman"/>
                <a:cs typeface="Times New Roman"/>
              </a:rPr>
              <a:t>A</a:t>
            </a:r>
            <a:r>
              <a:rPr dirty="0" smtClean="0" sz="1400" spc="0" b="1">
                <a:latin typeface="Times New Roman"/>
                <a:cs typeface="Times New Roman"/>
              </a:rPr>
              <a:t>&gt;</a:t>
            </a:r>
            <a:r>
              <a:rPr dirty="0" smtClean="0" sz="1400" spc="-4" b="1">
                <a:latin typeface="Times New Roman"/>
                <a:cs typeface="Times New Roman"/>
              </a:rPr>
              <a:t>V</a:t>
            </a:r>
            <a:r>
              <a:rPr dirty="0" smtClean="0" baseline="-3051" sz="1425" spc="0" b="1">
                <a:latin typeface="Times New Roman"/>
                <a:cs typeface="Times New Roman"/>
              </a:rPr>
              <a:t>E</a:t>
            </a:r>
            <a:r>
              <a:rPr dirty="0" smtClean="0" baseline="-3051" sz="1425" spc="101" b="1">
                <a:latin typeface="Times New Roman"/>
                <a:cs typeface="Times New Roman"/>
              </a:rPr>
              <a:t> </a:t>
            </a:r>
            <a:r>
              <a:rPr dirty="0" smtClean="0" sz="1400" spc="0" b="1">
                <a:latin typeface="Times New Roman"/>
                <a:cs typeface="Times New Roman"/>
              </a:rPr>
              <a:t>ou</a:t>
            </a:r>
            <a:r>
              <a:rPr dirty="0" smtClean="0" sz="1400" spc="0" b="1">
                <a:latin typeface="Times New Roman"/>
                <a:cs typeface="Times New Roman"/>
              </a:rPr>
              <a:t> </a:t>
            </a:r>
            <a:r>
              <a:rPr dirty="0" smtClean="0" sz="1400" spc="0" b="1">
                <a:latin typeface="Times New Roman"/>
                <a:cs typeface="Times New Roman"/>
              </a:rPr>
              <a:t>X</a:t>
            </a:r>
            <a:r>
              <a:rPr dirty="0" smtClean="0" sz="1400" spc="-4" b="1">
                <a:latin typeface="Times New Roman"/>
                <a:cs typeface="Times New Roman"/>
              </a:rPr>
              <a:t>&gt;</a:t>
            </a:r>
            <a:r>
              <a:rPr dirty="0" smtClean="0" sz="1400" spc="0" b="1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60"/>
              </a:lnSpc>
              <a:spcBef>
                <a:spcPts val="583"/>
              </a:spcBef>
            </a:pPr>
            <a:r>
              <a:rPr dirty="0" smtClean="0" sz="1400" spc="-14">
                <a:latin typeface="Times New Roman"/>
                <a:cs typeface="Times New Roman"/>
              </a:rPr>
              <a:t>L</a:t>
            </a:r>
            <a:r>
              <a:rPr dirty="0" smtClean="0" sz="1400" spc="-4">
                <a:latin typeface="Times New Roman"/>
                <a:cs typeface="Times New Roman"/>
              </a:rPr>
              <a:t>e</a:t>
            </a:r>
            <a:r>
              <a:rPr dirty="0" smtClean="0" sz="1400" spc="0">
                <a:latin typeface="Times New Roman"/>
                <a:cs typeface="Times New Roman"/>
              </a:rPr>
              <a:t>s</a:t>
            </a:r>
            <a:r>
              <a:rPr dirty="0" smtClean="0" sz="1400" spc="0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ions</a:t>
            </a:r>
            <a:r>
              <a:rPr dirty="0" smtClean="0" sz="1400" spc="0">
                <a:latin typeface="Times New Roman"/>
                <a:cs typeface="Times New Roman"/>
              </a:rPr>
              <a:t> </a:t>
            </a:r>
            <a:r>
              <a:rPr dirty="0" smtClean="0" sz="1400" spc="-4">
                <a:latin typeface="Times New Roman"/>
                <a:cs typeface="Times New Roman"/>
              </a:rPr>
              <a:t>H</a:t>
            </a:r>
            <a:r>
              <a:rPr dirty="0" smtClean="0" baseline="-6102" sz="1425" spc="4">
                <a:latin typeface="Times New Roman"/>
                <a:cs typeface="Times New Roman"/>
              </a:rPr>
              <a:t>3</a:t>
            </a:r>
            <a:r>
              <a:rPr dirty="0" smtClean="0" sz="1400" spc="-4">
                <a:latin typeface="Times New Roman"/>
                <a:cs typeface="Times New Roman"/>
              </a:rPr>
              <a:t>O</a:t>
            </a:r>
            <a:r>
              <a:rPr dirty="0" smtClean="0" baseline="33565" sz="1425" spc="0">
                <a:latin typeface="Times New Roman"/>
                <a:cs typeface="Times New Roman"/>
              </a:rPr>
              <a:t>+</a:t>
            </a:r>
            <a:r>
              <a:rPr dirty="0" smtClean="0" baseline="33565" sz="1425" spc="104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Times New Roman"/>
                <a:cs typeface="Times New Roman"/>
              </a:rPr>
              <a:t>sont</a:t>
            </a:r>
            <a:r>
              <a:rPr dirty="0" smtClean="0" sz="1400" spc="0">
                <a:latin typeface="Times New Roman"/>
                <a:cs typeface="Times New Roman"/>
              </a:rPr>
              <a:t> </a:t>
            </a:r>
            <a:r>
              <a:rPr dirty="0" smtClean="0" sz="1400" spc="-9">
                <a:latin typeface="Times New Roman"/>
                <a:cs typeface="Times New Roman"/>
              </a:rPr>
              <a:t>e</a:t>
            </a:r>
            <a:r>
              <a:rPr dirty="0" smtClean="0" sz="1400" spc="0">
                <a:latin typeface="Times New Roman"/>
                <a:cs typeface="Times New Roman"/>
              </a:rPr>
              <a:t>n</a:t>
            </a:r>
            <a:r>
              <a:rPr dirty="0" smtClean="0" sz="1400" spc="0">
                <a:latin typeface="Times New Roman"/>
                <a:cs typeface="Times New Roman"/>
              </a:rPr>
              <a:t> </a:t>
            </a:r>
            <a:r>
              <a:rPr dirty="0" smtClean="0" sz="1400" spc="-9">
                <a:latin typeface="Times New Roman"/>
                <a:cs typeface="Times New Roman"/>
              </a:rPr>
              <a:t>e</a:t>
            </a:r>
            <a:r>
              <a:rPr dirty="0" smtClean="0" sz="1400" spc="9">
                <a:latin typeface="Times New Roman"/>
                <a:cs typeface="Times New Roman"/>
              </a:rPr>
              <a:t>x</a:t>
            </a:r>
            <a:r>
              <a:rPr dirty="0" smtClean="0" sz="1400" spc="-4">
                <a:latin typeface="Times New Roman"/>
                <a:cs typeface="Times New Roman"/>
              </a:rPr>
              <a:t>c</a:t>
            </a:r>
            <a:r>
              <a:rPr dirty="0" smtClean="0" sz="1400" spc="-4">
                <a:latin typeface="Times New Roman"/>
                <a:cs typeface="Times New Roman"/>
              </a:rPr>
              <a:t>è</a:t>
            </a:r>
            <a:r>
              <a:rPr dirty="0" smtClean="0" sz="1400" spc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76777" y="5126428"/>
            <a:ext cx="1246697" cy="2278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dirty="0" smtClean="0" baseline="-2070" sz="2100" spc="0">
                <a:latin typeface="Times New Roman"/>
                <a:cs typeface="Times New Roman"/>
              </a:rPr>
              <a:t>p</a:t>
            </a:r>
            <a:r>
              <a:rPr dirty="0" smtClean="0" baseline="-2070" sz="2100" spc="-4">
                <a:latin typeface="Times New Roman"/>
                <a:cs typeface="Times New Roman"/>
              </a:rPr>
              <a:t>H</a:t>
            </a:r>
            <a:r>
              <a:rPr dirty="0" smtClean="0" baseline="-2070" sz="2100" spc="-9">
                <a:latin typeface="Times New Roman"/>
                <a:cs typeface="Times New Roman"/>
              </a:rPr>
              <a:t>=</a:t>
            </a:r>
            <a:r>
              <a:rPr dirty="0" smtClean="0" baseline="-2070" sz="2100" spc="-4">
                <a:latin typeface="Times New Roman"/>
                <a:cs typeface="Times New Roman"/>
              </a:rPr>
              <a:t>-</a:t>
            </a:r>
            <a:r>
              <a:rPr dirty="0" smtClean="0" baseline="-2070" sz="2100" spc="0">
                <a:latin typeface="Times New Roman"/>
                <a:cs typeface="Times New Roman"/>
              </a:rPr>
              <a:t>l</a:t>
            </a:r>
            <a:r>
              <a:rPr dirty="0" smtClean="0" baseline="-2070" sz="2100" spc="14">
                <a:latin typeface="Times New Roman"/>
                <a:cs typeface="Times New Roman"/>
              </a:rPr>
              <a:t>o</a:t>
            </a:r>
            <a:r>
              <a:rPr dirty="0" smtClean="0" baseline="-2070" sz="2100" spc="-14">
                <a:latin typeface="Times New Roman"/>
                <a:cs typeface="Times New Roman"/>
              </a:rPr>
              <a:t>g</a:t>
            </a:r>
            <a:r>
              <a:rPr dirty="0" smtClean="0" baseline="-2070" sz="2100" spc="-4">
                <a:latin typeface="Times New Roman"/>
                <a:cs typeface="Times New Roman"/>
              </a:rPr>
              <a:t>(</a:t>
            </a:r>
            <a:r>
              <a:rPr dirty="0" smtClean="0" baseline="-2070" sz="2100" spc="4">
                <a:latin typeface="Times New Roman"/>
                <a:cs typeface="Times New Roman"/>
              </a:rPr>
              <a:t>[</a:t>
            </a:r>
            <a:r>
              <a:rPr dirty="0" smtClean="0" baseline="-2070" sz="2100" spc="0">
                <a:latin typeface="Times New Roman"/>
                <a:cs typeface="Times New Roman"/>
              </a:rPr>
              <a:t>H</a:t>
            </a:r>
            <a:r>
              <a:rPr dirty="0" smtClean="0" baseline="-9154" sz="1425" spc="4">
                <a:latin typeface="Times New Roman"/>
                <a:cs typeface="Times New Roman"/>
              </a:rPr>
              <a:t>3</a:t>
            </a:r>
            <a:r>
              <a:rPr dirty="0" smtClean="0" baseline="-2070" sz="2100" spc="0">
                <a:latin typeface="Times New Roman"/>
                <a:cs typeface="Times New Roman"/>
              </a:rPr>
              <a:t>0</a:t>
            </a:r>
            <a:r>
              <a:rPr dirty="0" smtClean="0" baseline="30513" sz="1425" spc="0">
                <a:latin typeface="Times New Roman"/>
                <a:cs typeface="Times New Roman"/>
              </a:rPr>
              <a:t>+</a:t>
            </a:r>
            <a:r>
              <a:rPr dirty="0" smtClean="0" baseline="-2070" sz="2100" spc="9">
                <a:latin typeface="Times New Roman"/>
                <a:cs typeface="Times New Roman"/>
              </a:rPr>
              <a:t>])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7138" y="5144002"/>
            <a:ext cx="1272231" cy="207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dirty="0" smtClean="0" sz="1400" spc="0">
                <a:latin typeface="Times New Roman"/>
                <a:cs typeface="Times New Roman"/>
              </a:rPr>
              <a:t>So</a:t>
            </a:r>
            <a:r>
              <a:rPr dirty="0" smtClean="0" sz="1400" spc="4">
                <a:latin typeface="Times New Roman"/>
                <a:cs typeface="Times New Roman"/>
              </a:rPr>
              <a:t>l</a:t>
            </a:r>
            <a:r>
              <a:rPr dirty="0" smtClean="0" sz="1400" spc="0">
                <a:latin typeface="Times New Roman"/>
                <a:cs typeface="Times New Roman"/>
              </a:rPr>
              <a:t>ution</a:t>
            </a:r>
            <a:r>
              <a:rPr dirty="0" smtClean="0" sz="1400" spc="0">
                <a:latin typeface="Times New Roman"/>
                <a:cs typeface="Times New Roman"/>
              </a:rPr>
              <a:t> </a:t>
            </a:r>
            <a:r>
              <a:rPr dirty="0" smtClean="0" sz="1400" spc="-4">
                <a:latin typeface="Times New Roman"/>
                <a:cs typeface="Times New Roman"/>
              </a:rPr>
              <a:t>a</a:t>
            </a:r>
            <a:r>
              <a:rPr dirty="0" smtClean="0" sz="1400" spc="0">
                <a:latin typeface="Times New Roman"/>
                <a:cs typeface="Times New Roman"/>
              </a:rPr>
              <a:t>F</a:t>
            </a:r>
            <a:r>
              <a:rPr dirty="0" smtClean="0" sz="1400" spc="0">
                <a:latin typeface="Times New Roman"/>
                <a:cs typeface="Times New Roman"/>
              </a:rPr>
              <a:t>   </a:t>
            </a:r>
            <a:r>
              <a:rPr dirty="0" smtClean="0" sz="1400" spc="290">
                <a:latin typeface="Times New Roman"/>
                <a:cs typeface="Times New Roman"/>
              </a:rPr>
              <a:t> </a:t>
            </a:r>
            <a:r>
              <a:rPr dirty="0" smtClean="0" sz="1400" spc="0">
                <a:latin typeface="Symbol"/>
                <a:cs typeface="Symbol"/>
              </a:rPr>
              <a:t>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5927" y="5467009"/>
            <a:ext cx="992761" cy="238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</a:pPr>
            <a:r>
              <a:rPr dirty="0" smtClean="0" baseline="6211" sz="2100" i="1" u="sng">
                <a:latin typeface="Times New Roman"/>
                <a:cs typeface="Times New Roman"/>
              </a:rPr>
              <a:t>C</a:t>
            </a:r>
            <a:r>
              <a:rPr dirty="0" smtClean="0" baseline="6211" sz="2100" spc="-279" i="1" u="sng">
                <a:latin typeface="Times New Roman"/>
                <a:cs typeface="Times New Roman"/>
              </a:rPr>
              <a:t> </a:t>
            </a:r>
            <a:r>
              <a:rPr dirty="0" smtClean="0" baseline="-14493" sz="1200" spc="-75" i="1" u="sng">
                <a:latin typeface="Times New Roman"/>
                <a:cs typeface="Times New Roman"/>
              </a:rPr>
              <a:t>A</a:t>
            </a:r>
            <a:r>
              <a:rPr dirty="0" smtClean="0" baseline="6211" sz="2100" spc="25" i="1" u="sng">
                <a:latin typeface="Times New Roman"/>
                <a:cs typeface="Times New Roman"/>
              </a:rPr>
              <a:t>V</a:t>
            </a:r>
            <a:r>
              <a:rPr dirty="0" smtClean="0" baseline="-14493" sz="1200" spc="0" i="1" u="sng">
                <a:latin typeface="Times New Roman"/>
                <a:cs typeface="Times New Roman"/>
              </a:rPr>
              <a:t>A</a:t>
            </a:r>
            <a:r>
              <a:rPr dirty="0" smtClean="0" baseline="-14493" sz="1200" spc="0" i="1" u="sng">
                <a:latin typeface="Times New Roman"/>
                <a:cs typeface="Times New Roman"/>
              </a:rPr>
              <a:t> </a:t>
            </a:r>
            <a:r>
              <a:rPr dirty="0" smtClean="0" baseline="-14493" sz="1200" spc="-4" i="1" u="sng">
                <a:latin typeface="Times New Roman"/>
                <a:cs typeface="Times New Roman"/>
              </a:rPr>
              <a:t> </a:t>
            </a:r>
            <a:r>
              <a:rPr dirty="0" smtClean="0" baseline="5830" sz="2100" spc="0" u="sng">
                <a:latin typeface="Symbol"/>
                <a:cs typeface="Symbol"/>
              </a:rPr>
              <a:t></a:t>
            </a:r>
            <a:r>
              <a:rPr dirty="0" smtClean="0" baseline="5830" sz="2100" spc="-564" u="sng">
                <a:latin typeface="Symbol"/>
                <a:cs typeface="Symbol"/>
              </a:rPr>
              <a:t></a:t>
            </a:r>
            <a:r>
              <a:rPr dirty="0" smtClean="0" baseline="6211" sz="2100" spc="39" i="1" u="sng">
                <a:latin typeface="Times New Roman"/>
                <a:cs typeface="Times New Roman"/>
              </a:rPr>
              <a:t>C</a:t>
            </a:r>
            <a:r>
              <a:rPr dirty="0" smtClean="0" baseline="-14493" sz="1200" spc="-39" i="1" u="sng">
                <a:latin typeface="Times New Roman"/>
                <a:cs typeface="Times New Roman"/>
              </a:rPr>
              <a:t>B</a:t>
            </a:r>
            <a:r>
              <a:rPr dirty="0" smtClean="0" baseline="6211" sz="2100" spc="-9" i="1" u="sng">
                <a:latin typeface="Times New Roman"/>
                <a:cs typeface="Times New Roman"/>
              </a:rPr>
              <a:t>V</a:t>
            </a:r>
            <a:r>
              <a:rPr dirty="0" smtClean="0" baseline="-14493" sz="1200" spc="0" i="1" u="sng">
                <a:latin typeface="Times New Roman"/>
                <a:cs typeface="Times New Roman"/>
              </a:rPr>
              <a:t>B</a:t>
            </a:r>
            <a:r>
              <a:rPr dirty="0" smtClean="0" baseline="-14493" sz="1200" spc="25" i="1" u="sng">
                <a:latin typeface="Times New Roman"/>
                <a:cs typeface="Times New Roman"/>
              </a:rPr>
              <a:t> 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1151" y="5559722"/>
            <a:ext cx="738515" cy="227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0"/>
              </a:lnSpc>
              <a:spcBef>
                <a:spcPts val="86"/>
              </a:spcBef>
            </a:pPr>
            <a:r>
              <a:rPr dirty="0" smtClean="0" baseline="-2070" sz="2100" spc="69">
                <a:latin typeface="Times New Roman"/>
                <a:cs typeface="Times New Roman"/>
              </a:rPr>
              <a:t>[</a:t>
            </a:r>
            <a:r>
              <a:rPr dirty="0" smtClean="0" baseline="-2070" sz="2100" spc="0" i="1">
                <a:latin typeface="Times New Roman"/>
                <a:cs typeface="Times New Roman"/>
              </a:rPr>
              <a:t>H</a:t>
            </a:r>
            <a:r>
              <a:rPr dirty="0" smtClean="0" baseline="-2070" sz="2100" spc="189" i="1">
                <a:latin typeface="Times New Roman"/>
                <a:cs typeface="Times New Roman"/>
              </a:rPr>
              <a:t> </a:t>
            </a:r>
            <a:r>
              <a:rPr dirty="0" smtClean="0" baseline="-2070" sz="2100" spc="84" i="1">
                <a:latin typeface="Times New Roman"/>
                <a:cs typeface="Times New Roman"/>
              </a:rPr>
              <a:t>O</a:t>
            </a:r>
            <a:r>
              <a:rPr dirty="0" smtClean="0" baseline="40813" sz="1200" spc="0">
                <a:latin typeface="Symbol"/>
                <a:cs typeface="Symbol"/>
              </a:rPr>
              <a:t></a:t>
            </a:r>
            <a:r>
              <a:rPr dirty="0" smtClean="0" baseline="43481" sz="1200" spc="17">
                <a:latin typeface="Times New Roman"/>
                <a:cs typeface="Times New Roman"/>
              </a:rPr>
              <a:t> </a:t>
            </a:r>
            <a:r>
              <a:rPr dirty="0" smtClean="0" baseline="-2070" sz="2100" spc="0">
                <a:latin typeface="Times New Roman"/>
                <a:cs typeface="Times New Roman"/>
              </a:rPr>
              <a:t>]</a:t>
            </a:r>
            <a:r>
              <a:rPr dirty="0" smtClean="0" baseline="-2070" sz="2100" spc="-70">
                <a:latin typeface="Times New Roman"/>
                <a:cs typeface="Times New Roman"/>
              </a:rPr>
              <a:t> </a:t>
            </a:r>
            <a:r>
              <a:rPr dirty="0" smtClean="0" baseline="-1943" sz="2100" spc="0">
                <a:latin typeface="Symbol"/>
                <a:cs typeface="Symbol"/>
              </a:rPr>
              <a:t>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3574" y="5686693"/>
            <a:ext cx="94138" cy="130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dirty="0" smtClean="0" sz="800" spc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1392" y="5717957"/>
            <a:ext cx="581692" cy="2382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89"/>
              </a:spcBef>
            </a:pPr>
            <a:r>
              <a:rPr dirty="0" smtClean="0" baseline="6211" sz="2100" spc="29" i="1">
                <a:latin typeface="Times New Roman"/>
                <a:cs typeface="Times New Roman"/>
              </a:rPr>
              <a:t>V</a:t>
            </a:r>
            <a:r>
              <a:rPr dirty="0" smtClean="0" baseline="-14493" sz="1200" spc="0" i="1">
                <a:latin typeface="Times New Roman"/>
                <a:cs typeface="Times New Roman"/>
              </a:rPr>
              <a:t>A</a:t>
            </a:r>
            <a:r>
              <a:rPr dirty="0" smtClean="0" baseline="-14493" sz="1200" spc="0" i="1">
                <a:latin typeface="Times New Roman"/>
                <a:cs typeface="Times New Roman"/>
              </a:rPr>
              <a:t> </a:t>
            </a:r>
            <a:r>
              <a:rPr dirty="0" smtClean="0" baseline="-14493" sz="1200" spc="36" i="1">
                <a:latin typeface="Times New Roman"/>
                <a:cs typeface="Times New Roman"/>
              </a:rPr>
              <a:t> </a:t>
            </a:r>
            <a:r>
              <a:rPr dirty="0" smtClean="0" baseline="5830" sz="2100" spc="0">
                <a:latin typeface="Symbol"/>
                <a:cs typeface="Symbol"/>
              </a:rPr>
              <a:t></a:t>
            </a:r>
            <a:r>
              <a:rPr dirty="0" smtClean="0" baseline="6211" sz="2100" spc="-200">
                <a:latin typeface="Times New Roman"/>
                <a:cs typeface="Times New Roman"/>
              </a:rPr>
              <a:t> </a:t>
            </a:r>
            <a:r>
              <a:rPr dirty="0" smtClean="0" baseline="6211" sz="2100" spc="-9" i="1">
                <a:latin typeface="Times New Roman"/>
                <a:cs typeface="Times New Roman"/>
              </a:rPr>
              <a:t>V</a:t>
            </a:r>
            <a:r>
              <a:rPr dirty="0" smtClean="0" baseline="-14493" sz="1200" spc="0" i="1"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868" y="6103750"/>
            <a:ext cx="141604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0"/>
              </a:lnSpc>
              <a:spcBef>
                <a:spcPts val="83"/>
              </a:spcBef>
            </a:pPr>
            <a:r>
              <a:rPr dirty="0" smtClean="0" sz="1500" spc="0">
                <a:latin typeface="Symbol"/>
                <a:cs typeface="Symbol"/>
              </a:rPr>
              <a:t>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8768" y="6103750"/>
            <a:ext cx="3304986" cy="5953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518">
              <a:lnSpc>
                <a:spcPts val="1660"/>
              </a:lnSpc>
              <a:spcBef>
                <a:spcPts val="83"/>
              </a:spcBef>
            </a:pPr>
            <a:r>
              <a:rPr dirty="0" smtClean="0" sz="1500" spc="-14" b="1">
                <a:latin typeface="Times New Roman"/>
                <a:cs typeface="Times New Roman"/>
              </a:rPr>
              <a:t>X</a:t>
            </a:r>
            <a:r>
              <a:rPr dirty="0" smtClean="0" sz="1500" spc="9">
                <a:latin typeface="Symbol"/>
                <a:cs typeface="Symbol"/>
              </a:rPr>
              <a:t></a:t>
            </a:r>
            <a:endParaRPr sz="1500">
              <a:latin typeface="Symbol"/>
              <a:cs typeface="Symbol"/>
            </a:endParaRPr>
          </a:p>
          <a:p>
            <a:pPr marL="127304">
              <a:lnSpc>
                <a:spcPts val="1770"/>
              </a:lnSpc>
              <a:spcBef>
                <a:spcPts val="781"/>
              </a:spcBef>
            </a:pPr>
            <a:r>
              <a:rPr dirty="0" smtClean="0" sz="1500" spc="-4">
                <a:latin typeface="Times New Roman"/>
                <a:cs typeface="Times New Roman"/>
              </a:rPr>
              <a:t>C</a:t>
            </a:r>
            <a:r>
              <a:rPr dirty="0" smtClean="0" baseline="-20291" sz="1500" spc="-144">
                <a:latin typeface="Times New Roman"/>
                <a:cs typeface="Times New Roman"/>
              </a:rPr>
              <a:t>A</a:t>
            </a:r>
            <a:r>
              <a:rPr dirty="0" smtClean="0" sz="1500" spc="-194">
                <a:latin typeface="Times New Roman"/>
                <a:cs typeface="Times New Roman"/>
              </a:rPr>
              <a:t>V</a:t>
            </a:r>
            <a:r>
              <a:rPr dirty="0" smtClean="0" baseline="-20291" sz="1500" spc="-9">
                <a:latin typeface="Times New Roman"/>
                <a:cs typeface="Times New Roman"/>
              </a:rPr>
              <a:t>A</a:t>
            </a:r>
            <a:r>
              <a:rPr dirty="0" smtClean="0" sz="1500" spc="4">
                <a:latin typeface="Times New Roman"/>
                <a:cs typeface="Times New Roman"/>
              </a:rPr>
              <a:t>&gt;</a:t>
            </a:r>
            <a:r>
              <a:rPr dirty="0" smtClean="0" sz="1500" spc="-4">
                <a:latin typeface="Times New Roman"/>
                <a:cs typeface="Times New Roman"/>
              </a:rPr>
              <a:t>&gt;</a:t>
            </a:r>
            <a:r>
              <a:rPr dirty="0" smtClean="0" sz="1500" spc="-4">
                <a:latin typeface="Times New Roman"/>
                <a:cs typeface="Times New Roman"/>
              </a:rPr>
              <a:t>C</a:t>
            </a:r>
            <a:r>
              <a:rPr dirty="0" smtClean="0" baseline="-20291" sz="1500" spc="9">
                <a:latin typeface="Times New Roman"/>
                <a:cs typeface="Times New Roman"/>
              </a:rPr>
              <a:t>B</a:t>
            </a:r>
            <a:r>
              <a:rPr dirty="0" smtClean="0" sz="1500" spc="-4">
                <a:latin typeface="Times New Roman"/>
                <a:cs typeface="Times New Roman"/>
              </a:rPr>
              <a:t>V</a:t>
            </a:r>
            <a:r>
              <a:rPr dirty="0" smtClean="0" baseline="-20291" sz="1500" spc="0">
                <a:latin typeface="Times New Roman"/>
                <a:cs typeface="Times New Roman"/>
              </a:rPr>
              <a:t>B</a:t>
            </a:r>
            <a:r>
              <a:rPr dirty="0" smtClean="0" baseline="-20291" sz="1500" spc="0">
                <a:latin typeface="Times New Roman"/>
                <a:cs typeface="Times New Roman"/>
              </a:rPr>
              <a:t>  </a:t>
            </a:r>
            <a:r>
              <a:rPr dirty="0" smtClean="0" baseline="-20291" sz="1500" spc="22">
                <a:latin typeface="Times New Roman"/>
                <a:cs typeface="Times New Roman"/>
              </a:rPr>
              <a:t> </a:t>
            </a:r>
            <a:r>
              <a:rPr dirty="0" smtClean="0" sz="1500" spc="-4">
                <a:latin typeface="Times New Roman"/>
                <a:cs typeface="Times New Roman"/>
              </a:rPr>
              <a:t>e</a:t>
            </a:r>
            <a:r>
              <a:rPr dirty="0" smtClean="0" sz="1500" spc="0">
                <a:latin typeface="Times New Roman"/>
                <a:cs typeface="Times New Roman"/>
              </a:rPr>
              <a:t>t</a:t>
            </a:r>
            <a:r>
              <a:rPr dirty="0" smtClean="0" sz="1500" spc="350">
                <a:latin typeface="Times New Roman"/>
                <a:cs typeface="Times New Roman"/>
              </a:rPr>
              <a:t> </a:t>
            </a:r>
            <a:r>
              <a:rPr dirty="0" smtClean="0" sz="1500" spc="-194">
                <a:latin typeface="Times New Roman"/>
                <a:cs typeface="Times New Roman"/>
              </a:rPr>
              <a:t>V</a:t>
            </a:r>
            <a:r>
              <a:rPr dirty="0" smtClean="0" baseline="-20291" sz="1500" spc="0">
                <a:latin typeface="Times New Roman"/>
                <a:cs typeface="Times New Roman"/>
              </a:rPr>
              <a:t>A</a:t>
            </a:r>
            <a:r>
              <a:rPr dirty="0" smtClean="0" baseline="-20291" sz="1500" spc="-52">
                <a:latin typeface="Times New Roman"/>
                <a:cs typeface="Times New Roman"/>
              </a:rPr>
              <a:t> </a:t>
            </a:r>
            <a:r>
              <a:rPr dirty="0" smtClean="0" sz="1500" spc="4">
                <a:latin typeface="Symbol"/>
                <a:cs typeface="Symbol"/>
              </a:rPr>
              <a:t></a:t>
            </a:r>
            <a:r>
              <a:rPr dirty="0" smtClean="0" sz="1500" spc="-4">
                <a:latin typeface="Times New Roman"/>
                <a:cs typeface="Times New Roman"/>
              </a:rPr>
              <a:t>V</a:t>
            </a:r>
            <a:r>
              <a:rPr dirty="0" smtClean="0" baseline="-20291" sz="1500" spc="0">
                <a:latin typeface="Times New Roman"/>
                <a:cs typeface="Times New Roman"/>
              </a:rPr>
              <a:t>t</a:t>
            </a:r>
            <a:r>
              <a:rPr dirty="0" smtClean="0" baseline="-20291" sz="1500" spc="4">
                <a:latin typeface="Times New Roman"/>
                <a:cs typeface="Times New Roman"/>
              </a:rPr>
              <a:t>o</a:t>
            </a:r>
            <a:r>
              <a:rPr dirty="0" smtClean="0" baseline="-20291" sz="1500" spc="0">
                <a:latin typeface="Times New Roman"/>
                <a:cs typeface="Times New Roman"/>
              </a:rPr>
              <a:t>t</a:t>
            </a:r>
            <a:r>
              <a:rPr dirty="0" smtClean="0" baseline="-20291" sz="1500" spc="124">
                <a:latin typeface="Times New Roman"/>
                <a:cs typeface="Times New Roman"/>
              </a:rPr>
              <a:t> </a:t>
            </a:r>
            <a:r>
              <a:rPr dirty="0" smtClean="0" sz="1500" spc="0">
                <a:latin typeface="Symbol"/>
                <a:cs typeface="Symbol"/>
              </a:rPr>
              <a:t></a:t>
            </a:r>
            <a:r>
              <a:rPr dirty="0" smtClean="0" sz="1500" spc="-4">
                <a:latin typeface="Times New Roman"/>
                <a:cs typeface="Times New Roman"/>
              </a:rPr>
              <a:t> </a:t>
            </a:r>
            <a:r>
              <a:rPr dirty="0" smtClean="0" sz="1500" spc="4">
                <a:latin typeface="Times New Roman"/>
                <a:cs typeface="Times New Roman"/>
              </a:rPr>
              <a:t>[</a:t>
            </a:r>
            <a:r>
              <a:rPr dirty="0" smtClean="0" sz="1500" spc="-4">
                <a:latin typeface="Times New Roman"/>
                <a:cs typeface="Times New Roman"/>
              </a:rPr>
              <a:t>H</a:t>
            </a:r>
            <a:r>
              <a:rPr dirty="0" smtClean="0" baseline="-20291" sz="1500" spc="9">
                <a:latin typeface="Times New Roman"/>
                <a:cs typeface="Times New Roman"/>
              </a:rPr>
              <a:t>3</a:t>
            </a:r>
            <a:r>
              <a:rPr dirty="0" smtClean="0" sz="1500" spc="-4">
                <a:latin typeface="Times New Roman"/>
                <a:cs typeface="Times New Roman"/>
              </a:rPr>
              <a:t>O</a:t>
            </a:r>
            <a:r>
              <a:rPr dirty="0" smtClean="0" baseline="26089" sz="1500" spc="0">
                <a:latin typeface="Times New Roman"/>
                <a:cs typeface="Times New Roman"/>
              </a:rPr>
              <a:t>+</a:t>
            </a:r>
            <a:r>
              <a:rPr dirty="0" smtClean="0" sz="1500" spc="-4">
                <a:latin typeface="Times New Roman"/>
                <a:cs typeface="Times New Roman"/>
              </a:rPr>
              <a:t>]</a:t>
            </a:r>
            <a:r>
              <a:rPr dirty="0" smtClean="0" sz="1500" spc="4">
                <a:latin typeface="Symbol"/>
                <a:cs typeface="Symbol"/>
              </a:rPr>
              <a:t></a:t>
            </a:r>
            <a:r>
              <a:rPr dirty="0" smtClean="0" sz="1500" spc="-4">
                <a:latin typeface="Times New Roman"/>
                <a:cs typeface="Times New Roman"/>
              </a:rPr>
              <a:t>C</a:t>
            </a:r>
            <a:r>
              <a:rPr dirty="0" smtClean="0" baseline="-20291" sz="1500" spc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39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322993" y="2712832"/>
            <a:ext cx="5523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934482" y="5532387"/>
            <a:ext cx="5117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53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263140" y="5681472"/>
            <a:ext cx="6499860" cy="1056132"/>
          </a:xfrm>
          <a:custGeom>
            <a:avLst/>
            <a:gdLst/>
            <a:ahLst/>
            <a:cxnLst/>
            <a:rect l="l" t="t" r="r" b="b"/>
            <a:pathLst>
              <a:path w="6499860" h="1056131">
                <a:moveTo>
                  <a:pt x="0" y="1056131"/>
                </a:moveTo>
                <a:lnTo>
                  <a:pt x="6499860" y="1056131"/>
                </a:lnTo>
                <a:lnTo>
                  <a:pt x="6499860" y="0"/>
                </a:lnTo>
                <a:lnTo>
                  <a:pt x="0" y="0"/>
                </a:lnTo>
                <a:lnTo>
                  <a:pt x="0" y="105613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263140" y="5681472"/>
            <a:ext cx="6499860" cy="1056132"/>
          </a:xfrm>
          <a:custGeom>
            <a:avLst/>
            <a:gdLst/>
            <a:ahLst/>
            <a:cxnLst/>
            <a:rect l="l" t="t" r="r" b="b"/>
            <a:pathLst>
              <a:path w="6499860" h="1056131">
                <a:moveTo>
                  <a:pt x="0" y="1056131"/>
                </a:moveTo>
                <a:lnTo>
                  <a:pt x="6499860" y="1056131"/>
                </a:lnTo>
                <a:lnTo>
                  <a:pt x="6499860" y="0"/>
                </a:lnTo>
                <a:lnTo>
                  <a:pt x="0" y="0"/>
                </a:lnTo>
                <a:lnTo>
                  <a:pt x="0" y="105613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561808" y="786824"/>
            <a:ext cx="106831" cy="27852"/>
          </a:xfrm>
          <a:custGeom>
            <a:avLst/>
            <a:gdLst/>
            <a:ahLst/>
            <a:cxnLst/>
            <a:rect l="l" t="t" r="r" b="b"/>
            <a:pathLst>
              <a:path w="106831" h="27852">
                <a:moveTo>
                  <a:pt x="106831" y="27852"/>
                </a:moveTo>
                <a:lnTo>
                  <a:pt x="0" y="0"/>
                </a:lnTo>
                <a:lnTo>
                  <a:pt x="12816" y="27851"/>
                </a:lnTo>
                <a:lnTo>
                  <a:pt x="106831" y="278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5241305" y="836097"/>
            <a:ext cx="106828" cy="27848"/>
          </a:xfrm>
          <a:custGeom>
            <a:avLst/>
            <a:gdLst/>
            <a:ahLst/>
            <a:cxnLst/>
            <a:rect l="l" t="t" r="r" b="b"/>
            <a:pathLst>
              <a:path w="106828" h="27848">
                <a:moveTo>
                  <a:pt x="0" y="0"/>
                </a:moveTo>
                <a:lnTo>
                  <a:pt x="106828" y="27848"/>
                </a:lnTo>
                <a:lnTo>
                  <a:pt x="940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5243441" y="810391"/>
            <a:ext cx="329046" cy="0"/>
          </a:xfrm>
          <a:custGeom>
            <a:avLst/>
            <a:gdLst/>
            <a:ahLst/>
            <a:cxnLst/>
            <a:rect l="l" t="t" r="r" b="b"/>
            <a:pathLst>
              <a:path w="329046" h="0">
                <a:moveTo>
                  <a:pt x="329046" y="0"/>
                </a:moveTo>
                <a:lnTo>
                  <a:pt x="0" y="0"/>
                </a:lnTo>
              </a:path>
            </a:pathLst>
          </a:custGeom>
          <a:ln w="4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5241305" y="809320"/>
            <a:ext cx="333323" cy="0"/>
          </a:xfrm>
          <a:custGeom>
            <a:avLst/>
            <a:gdLst/>
            <a:ahLst/>
            <a:cxnLst/>
            <a:rect l="l" t="t" r="r" b="b"/>
            <a:pathLst>
              <a:path w="333323" h="0">
                <a:moveTo>
                  <a:pt x="0" y="0"/>
                </a:moveTo>
                <a:lnTo>
                  <a:pt x="333323" y="0"/>
                </a:lnTo>
              </a:path>
            </a:pathLst>
          </a:custGeom>
          <a:ln w="119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5337455" y="842524"/>
            <a:ext cx="329047" cy="0"/>
          </a:xfrm>
          <a:custGeom>
            <a:avLst/>
            <a:gdLst/>
            <a:ahLst/>
            <a:cxnLst/>
            <a:rect l="l" t="t" r="r" b="b"/>
            <a:pathLst>
              <a:path w="329047" h="0">
                <a:moveTo>
                  <a:pt x="0" y="0"/>
                </a:moveTo>
                <a:lnTo>
                  <a:pt x="329047" y="0"/>
                </a:lnTo>
              </a:path>
            </a:pathLst>
          </a:custGeom>
          <a:ln w="4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335317" y="841453"/>
            <a:ext cx="333323" cy="0"/>
          </a:xfrm>
          <a:custGeom>
            <a:avLst/>
            <a:gdLst/>
            <a:ahLst/>
            <a:cxnLst/>
            <a:rect l="l" t="t" r="r" b="b"/>
            <a:pathLst>
              <a:path w="333323" h="0">
                <a:moveTo>
                  <a:pt x="0" y="0"/>
                </a:moveTo>
                <a:lnTo>
                  <a:pt x="333323" y="0"/>
                </a:lnTo>
              </a:path>
            </a:pathLst>
          </a:custGeom>
          <a:ln w="119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057144" y="3093720"/>
            <a:ext cx="4989576" cy="100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036726" y="190701"/>
            <a:ext cx="9372176" cy="28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0"/>
              </a:lnSpc>
              <a:spcBef>
                <a:spcPts val="106"/>
              </a:spcBef>
            </a:pPr>
            <a:r>
              <a:rPr dirty="0" smtClean="0" baseline="9058" sz="2400" spc="4" b="1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l’on</a:t>
            </a:r>
            <a:r>
              <a:rPr dirty="0" smtClean="0" baseline="9058" sz="2400" spc="-8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ch</a:t>
            </a:r>
            <a:r>
              <a:rPr dirty="0" smtClean="0" baseline="9058" sz="2400" spc="-4" b="1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isit</a:t>
            </a:r>
            <a:r>
              <a:rPr dirty="0" smtClean="0" baseline="9058" sz="2400" spc="-26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-4" b="1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baseline="9058" sz="2400" spc="-9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dirty="0" smtClean="0" baseline="9058" sz="2400" spc="-29" b="1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stème</a:t>
            </a:r>
            <a:r>
              <a:rPr dirty="0" smtClean="0" baseline="9058" sz="2400" spc="-8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-4" b="1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dirty="0" smtClean="0" baseline="9058" sz="2400" spc="-3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référence</a:t>
            </a:r>
            <a:r>
              <a:rPr dirty="0" smtClean="0" baseline="9058" sz="2400" spc="-57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dirty="0" smtClean="0" baseline="9058" sz="2400" spc="1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dirty="0" smtClean="0" baseline="-11043" sz="1575" spc="-4" b="1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dirty="0" smtClean="0" baseline="9058" sz="2400" spc="-4" b="1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baseline="41411" sz="1575" spc="0" b="1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/H</a:t>
            </a:r>
            <a:r>
              <a:rPr dirty="0" smtClean="0" baseline="-11043" sz="1575" spc="-4" b="1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baseline="9058" sz="2400" spc="-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-4" b="1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baseline="9058" sz="2400" spc="-9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-34" b="1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baseline="9058" sz="2400" spc="17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mesurer</a:t>
            </a:r>
            <a:r>
              <a:rPr dirty="0" smtClean="0" baseline="9058" sz="2400" spc="-38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la</a:t>
            </a:r>
            <a:r>
              <a:rPr dirty="0" smtClean="0" baseline="9058" sz="2400" spc="1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dirty="0" smtClean="0" baseline="9058" sz="2400" spc="-4" b="1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rce</a:t>
            </a:r>
            <a:r>
              <a:rPr dirty="0" smtClean="0" baseline="9058" sz="2400" spc="-19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d’</a:t>
            </a:r>
            <a:r>
              <a:rPr dirty="0" smtClean="0" baseline="9058" sz="2400" spc="-4" b="1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baseline="9058" sz="2400" spc="-13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acide</a:t>
            </a:r>
            <a:r>
              <a:rPr dirty="0" smtClean="0" baseline="9058" sz="24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da</a:t>
            </a:r>
            <a:r>
              <a:rPr dirty="0" smtClean="0" baseline="9058" sz="2400" spc="-4" b="1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dirty="0" smtClean="0" baseline="9058" sz="2400" spc="-22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l’eau</a:t>
            </a:r>
            <a:r>
              <a:rPr dirty="0" smtClean="0" baseline="9058" sz="2400" spc="-16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0" b="1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61990" y="702945"/>
            <a:ext cx="492692" cy="302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dirty="0" smtClean="0" baseline="9102" sz="2700" spc="0">
                <a:latin typeface="Calibri"/>
                <a:cs typeface="Calibri"/>
              </a:rPr>
              <a:t>A</a:t>
            </a:r>
            <a:r>
              <a:rPr dirty="0" smtClean="0" baseline="38684" sz="1800" spc="4">
                <a:latin typeface="Calibri"/>
                <a:cs typeface="Calibri"/>
              </a:rPr>
              <a:t>-</a:t>
            </a:r>
            <a:r>
              <a:rPr dirty="0" smtClean="0" baseline="-6826" sz="1800" spc="-4">
                <a:latin typeface="Calibri"/>
                <a:cs typeface="Calibri"/>
              </a:rPr>
              <a:t>(</a:t>
            </a:r>
            <a:r>
              <a:rPr dirty="0" smtClean="0" baseline="-6826" sz="1800" spc="0">
                <a:latin typeface="Calibri"/>
                <a:cs typeface="Calibri"/>
              </a:rPr>
              <a:t>a</a:t>
            </a:r>
            <a:r>
              <a:rPr dirty="0" smtClean="0" baseline="-6826" sz="1800" spc="4">
                <a:latin typeface="Calibri"/>
                <a:cs typeface="Calibri"/>
              </a:rPr>
              <a:t>q</a:t>
            </a:r>
            <a:r>
              <a:rPr dirty="0" smtClean="0" baseline="-6826" sz="1800" spc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59956" y="702945"/>
            <a:ext cx="760001" cy="302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dirty="0" smtClean="0" baseline="9102" sz="2700" spc="0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r>
              <a:rPr dirty="0" smtClean="0" baseline="-6826" sz="1800" spc="-4">
                <a:latin typeface="Calibri"/>
                <a:cs typeface="Calibri"/>
              </a:rPr>
              <a:t>(</a:t>
            </a:r>
            <a:r>
              <a:rPr dirty="0" smtClean="0" baseline="-6826" sz="1800" spc="0">
                <a:latin typeface="Calibri"/>
                <a:cs typeface="Calibri"/>
              </a:rPr>
              <a:t>a</a:t>
            </a:r>
            <a:r>
              <a:rPr dirty="0" smtClean="0" baseline="-6826" sz="1800" spc="4">
                <a:latin typeface="Calibri"/>
                <a:cs typeface="Calibri"/>
              </a:rPr>
              <a:t>q</a:t>
            </a:r>
            <a:r>
              <a:rPr dirty="0" smtClean="0" baseline="-6826" sz="1800" spc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91204" y="714375"/>
            <a:ext cx="1353975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5"/>
              </a:lnSpc>
              <a:spcBef>
                <a:spcPts val="110"/>
              </a:spcBef>
            </a:pP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9102" sz="2700" spc="0">
                <a:latin typeface="Calibri"/>
                <a:cs typeface="Calibri"/>
              </a:rPr>
              <a:t>A</a:t>
            </a:r>
            <a:r>
              <a:rPr dirty="0" smtClean="0" baseline="-4551" sz="1800" spc="-4">
                <a:latin typeface="Calibri"/>
                <a:cs typeface="Calibri"/>
              </a:rPr>
              <a:t>(</a:t>
            </a:r>
            <a:r>
              <a:rPr dirty="0" smtClean="0" baseline="-4551" sz="1800" spc="0">
                <a:latin typeface="Calibri"/>
                <a:cs typeface="Calibri"/>
              </a:rPr>
              <a:t>a</a:t>
            </a:r>
            <a:r>
              <a:rPr dirty="0" smtClean="0" baseline="-4551" sz="1800" spc="4">
                <a:latin typeface="Calibri"/>
                <a:cs typeface="Calibri"/>
              </a:rPr>
              <a:t>q</a:t>
            </a:r>
            <a:r>
              <a:rPr dirty="0" smtClean="0" baseline="-4551" sz="1800" spc="0">
                <a:latin typeface="Calibri"/>
                <a:cs typeface="Calibri"/>
              </a:rPr>
              <a:t>)</a:t>
            </a:r>
            <a:r>
              <a:rPr dirty="0" smtClean="0" baseline="-4551" sz="1800" spc="0">
                <a:latin typeface="Calibri"/>
                <a:cs typeface="Calibri"/>
              </a:rPr>
              <a:t>      </a:t>
            </a:r>
            <a:r>
              <a:rPr dirty="0" smtClean="0" baseline="-4551" sz="1800" spc="231">
                <a:latin typeface="Calibri"/>
                <a:cs typeface="Calibri"/>
              </a:rPr>
              <a:t> 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-4551" sz="1800" spc="4">
                <a:latin typeface="Calibri"/>
                <a:cs typeface="Calibri"/>
              </a:rPr>
              <a:t>2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-4551" sz="1800" spc="0">
                <a:latin typeface="Calibri"/>
                <a:cs typeface="Calibri"/>
              </a:rPr>
              <a:t>(l)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62704" y="714375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89294" y="714375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82874" y="1119215"/>
            <a:ext cx="2033445" cy="261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89"/>
              </a:lnSpc>
              <a:spcBef>
                <a:spcPts val="99"/>
              </a:spcBef>
            </a:pPr>
            <a:r>
              <a:rPr dirty="0" smtClean="0" baseline="-1756" sz="2475" spc="14">
                <a:latin typeface="Times New Roman"/>
                <a:cs typeface="Times New Roman"/>
              </a:rPr>
              <a:t>(</a:t>
            </a:r>
            <a:r>
              <a:rPr dirty="0" smtClean="0" baseline="-1756" sz="2475" spc="0">
                <a:latin typeface="Times New Roman"/>
                <a:cs typeface="Times New Roman"/>
              </a:rPr>
              <a:t>[</a:t>
            </a:r>
            <a:r>
              <a:rPr dirty="0" smtClean="0" baseline="-1756" sz="2475" spc="-259">
                <a:latin typeface="Times New Roman"/>
                <a:cs typeface="Times New Roman"/>
              </a:rPr>
              <a:t> </a:t>
            </a:r>
            <a:r>
              <a:rPr dirty="0" smtClean="0" baseline="-1756" sz="2475" spc="84" i="1">
                <a:latin typeface="Times New Roman"/>
                <a:cs typeface="Times New Roman"/>
              </a:rPr>
              <a:t>A</a:t>
            </a:r>
            <a:r>
              <a:rPr dirty="0" smtClean="0" baseline="40097" sz="1425" spc="0">
                <a:latin typeface="Symbol"/>
                <a:cs typeface="Symbol"/>
              </a:rPr>
              <a:t></a:t>
            </a:r>
            <a:r>
              <a:rPr dirty="0" smtClean="0" baseline="42719" sz="1425" spc="15">
                <a:latin typeface="Times New Roman"/>
                <a:cs typeface="Times New Roman"/>
              </a:rPr>
              <a:t> </a:t>
            </a:r>
            <a:r>
              <a:rPr dirty="0" smtClean="0" baseline="-1756" sz="2475" spc="0">
                <a:latin typeface="Times New Roman"/>
                <a:cs typeface="Times New Roman"/>
              </a:rPr>
              <a:t>]</a:t>
            </a:r>
            <a:r>
              <a:rPr dirty="0" smtClean="0" baseline="-1756" sz="2475" spc="-239">
                <a:latin typeface="Times New Roman"/>
                <a:cs typeface="Times New Roman"/>
              </a:rPr>
              <a:t> </a:t>
            </a:r>
            <a:r>
              <a:rPr dirty="0" smtClean="0" baseline="-1756" sz="2475" spc="0">
                <a:latin typeface="Times New Roman"/>
                <a:cs typeface="Times New Roman"/>
              </a:rPr>
              <a:t>/</a:t>
            </a:r>
            <a:r>
              <a:rPr dirty="0" smtClean="0" baseline="-1756" sz="2475" spc="-150">
                <a:latin typeface="Times New Roman"/>
                <a:cs typeface="Times New Roman"/>
              </a:rPr>
              <a:t> </a:t>
            </a:r>
            <a:r>
              <a:rPr dirty="0" smtClean="0" baseline="-1756" sz="2475" spc="0" i="1">
                <a:latin typeface="Times New Roman"/>
                <a:cs typeface="Times New Roman"/>
              </a:rPr>
              <a:t>c</a:t>
            </a:r>
            <a:r>
              <a:rPr dirty="0" smtClean="0" baseline="-1756" sz="2475" spc="-275" i="1">
                <a:latin typeface="Times New Roman"/>
                <a:cs typeface="Times New Roman"/>
              </a:rPr>
              <a:t> </a:t>
            </a:r>
            <a:r>
              <a:rPr dirty="0" smtClean="0" baseline="42719" sz="1425" spc="0">
                <a:latin typeface="Times New Roman"/>
                <a:cs typeface="Times New Roman"/>
              </a:rPr>
              <a:t>0</a:t>
            </a:r>
            <a:r>
              <a:rPr dirty="0" smtClean="0" baseline="42719" sz="1425" spc="4">
                <a:latin typeface="Times New Roman"/>
                <a:cs typeface="Times New Roman"/>
              </a:rPr>
              <a:t> </a:t>
            </a:r>
            <a:r>
              <a:rPr dirty="0" smtClean="0" baseline="-1756" sz="2475" spc="9">
                <a:latin typeface="Times New Roman"/>
                <a:cs typeface="Times New Roman"/>
              </a:rPr>
              <a:t>)</a:t>
            </a:r>
            <a:r>
              <a:rPr dirty="0" smtClean="0" baseline="-1756" sz="2475" spc="9">
                <a:latin typeface="Times New Roman"/>
                <a:cs typeface="Times New Roman"/>
              </a:rPr>
              <a:t>(</a:t>
            </a:r>
            <a:r>
              <a:rPr dirty="0" smtClean="0" baseline="-1756" sz="2475" spc="59">
                <a:latin typeface="Times New Roman"/>
                <a:cs typeface="Times New Roman"/>
              </a:rPr>
              <a:t>[</a:t>
            </a:r>
            <a:r>
              <a:rPr dirty="0" smtClean="0" baseline="-1756" sz="2475" spc="0" i="1">
                <a:latin typeface="Times New Roman"/>
                <a:cs typeface="Times New Roman"/>
              </a:rPr>
              <a:t>H</a:t>
            </a:r>
            <a:r>
              <a:rPr dirty="0" smtClean="0" baseline="-1756" sz="2475" spc="287" i="1">
                <a:latin typeface="Times New Roman"/>
                <a:cs typeface="Times New Roman"/>
              </a:rPr>
              <a:t> </a:t>
            </a:r>
            <a:r>
              <a:rPr dirty="0" smtClean="0" baseline="-1756" sz="2475" spc="0" i="1">
                <a:latin typeface="Times New Roman"/>
                <a:cs typeface="Times New Roman"/>
              </a:rPr>
              <a:t>O</a:t>
            </a:r>
            <a:r>
              <a:rPr dirty="0" smtClean="0" baseline="-1756" sz="2475" spc="-254" i="1">
                <a:latin typeface="Times New Roman"/>
                <a:cs typeface="Times New Roman"/>
              </a:rPr>
              <a:t> </a:t>
            </a:r>
            <a:r>
              <a:rPr dirty="0" smtClean="0" baseline="40097" sz="1425" spc="0">
                <a:latin typeface="Symbol"/>
                <a:cs typeface="Symbol"/>
              </a:rPr>
              <a:t></a:t>
            </a:r>
            <a:r>
              <a:rPr dirty="0" smtClean="0" baseline="42719" sz="1425" spc="35">
                <a:latin typeface="Times New Roman"/>
                <a:cs typeface="Times New Roman"/>
              </a:rPr>
              <a:t> </a:t>
            </a:r>
            <a:r>
              <a:rPr dirty="0" smtClean="0" baseline="-1756" sz="2475" spc="0">
                <a:latin typeface="Times New Roman"/>
                <a:cs typeface="Times New Roman"/>
              </a:rPr>
              <a:t>]</a:t>
            </a:r>
            <a:r>
              <a:rPr dirty="0" smtClean="0" baseline="-1756" sz="2475" spc="-239">
                <a:latin typeface="Times New Roman"/>
                <a:cs typeface="Times New Roman"/>
              </a:rPr>
              <a:t> </a:t>
            </a:r>
            <a:r>
              <a:rPr dirty="0" smtClean="0" baseline="-1756" sz="2475" spc="0">
                <a:latin typeface="Times New Roman"/>
                <a:cs typeface="Times New Roman"/>
              </a:rPr>
              <a:t>/</a:t>
            </a:r>
            <a:r>
              <a:rPr dirty="0" smtClean="0" baseline="-1756" sz="2475" spc="-150">
                <a:latin typeface="Times New Roman"/>
                <a:cs typeface="Times New Roman"/>
              </a:rPr>
              <a:t> </a:t>
            </a:r>
            <a:r>
              <a:rPr dirty="0" smtClean="0" baseline="-1756" sz="2475" spc="0" i="1">
                <a:latin typeface="Times New Roman"/>
                <a:cs typeface="Times New Roman"/>
              </a:rPr>
              <a:t>c</a:t>
            </a:r>
            <a:r>
              <a:rPr dirty="0" smtClean="0" baseline="-1756" sz="2475" spc="-275" i="1">
                <a:latin typeface="Times New Roman"/>
                <a:cs typeface="Times New Roman"/>
              </a:rPr>
              <a:t> </a:t>
            </a:r>
            <a:r>
              <a:rPr dirty="0" smtClean="0" baseline="42719" sz="1425" spc="0">
                <a:latin typeface="Times New Roman"/>
                <a:cs typeface="Times New Roman"/>
              </a:rPr>
              <a:t>0</a:t>
            </a:r>
            <a:r>
              <a:rPr dirty="0" smtClean="0" baseline="42719" sz="1425" spc="4">
                <a:latin typeface="Times New Roman"/>
                <a:cs typeface="Times New Roman"/>
              </a:rPr>
              <a:t> </a:t>
            </a:r>
            <a:r>
              <a:rPr dirty="0" smtClean="0" baseline="-1756" sz="2475" spc="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72002" y="1267464"/>
            <a:ext cx="2037351" cy="1480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5"/>
              </a:lnSpc>
              <a:tabLst>
                <a:tab pos="1993900" algn="l"/>
              </a:tabLst>
            </a:pPr>
            <a:r>
              <a:rPr dirty="0" smtClean="0" sz="950" u="sng">
                <a:latin typeface="Times New Roman"/>
                <a:cs typeface="Times New Roman"/>
              </a:rPr>
              <a:t> </a:t>
            </a:r>
            <a:r>
              <a:rPr dirty="0" smtClean="0" sz="950" u="sng">
                <a:latin typeface="Times New Roman"/>
                <a:cs typeface="Times New Roman"/>
              </a:rPr>
              <a:t>                                     </a:t>
            </a:r>
            <a:r>
              <a:rPr dirty="0" smtClean="0" sz="950" spc="84" u="sng">
                <a:latin typeface="Times New Roman"/>
                <a:cs typeface="Times New Roman"/>
              </a:rPr>
              <a:t> </a:t>
            </a:r>
            <a:r>
              <a:rPr dirty="0" smtClean="0" sz="950" spc="0" u="sng">
                <a:latin typeface="Times New Roman"/>
                <a:cs typeface="Times New Roman"/>
              </a:rPr>
              <a:t>3</a:t>
            </a:r>
            <a:r>
              <a:rPr dirty="0" smtClean="0" sz="950" spc="0" u="sng">
                <a:latin typeface="Times New Roman"/>
                <a:cs typeface="Times New Roman"/>
              </a:rPr>
              <a:t> </a:t>
            </a:r>
            <a:r>
              <a:rPr dirty="0" smtClean="0" sz="950" spc="0" u="sng">
                <a:latin typeface="Times New Roman"/>
                <a:cs typeface="Times New Roman"/>
              </a:rPr>
              <a:t>	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08340" y="1268094"/>
            <a:ext cx="3688933" cy="260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80"/>
              </a:lnSpc>
              <a:spcBef>
                <a:spcPts val="99"/>
              </a:spcBef>
            </a:pPr>
            <a:r>
              <a:rPr dirty="0" smtClean="0" baseline="10240" sz="2400" spc="-25">
                <a:latin typeface="Calibri"/>
                <a:cs typeface="Calibri"/>
              </a:rPr>
              <a:t>E</a:t>
            </a:r>
            <a:r>
              <a:rPr dirty="0" smtClean="0" baseline="10240" sz="2400" spc="0">
                <a:latin typeface="Calibri"/>
                <a:cs typeface="Calibri"/>
              </a:rPr>
              <a:t>au</a:t>
            </a:r>
            <a:r>
              <a:rPr dirty="0" smtClean="0" baseline="10240" sz="2400" spc="-23">
                <a:latin typeface="Calibri"/>
                <a:cs typeface="Calibri"/>
              </a:rPr>
              <a:t> </a:t>
            </a:r>
            <a:r>
              <a:rPr dirty="0" smtClean="0" baseline="10240" sz="2400" spc="0">
                <a:latin typeface="Calibri"/>
                <a:cs typeface="Calibri"/>
              </a:rPr>
              <a:t>e</a:t>
            </a:r>
            <a:r>
              <a:rPr dirty="0" smtClean="0" baseline="10240" sz="2400" spc="-14">
                <a:latin typeface="Calibri"/>
                <a:cs typeface="Calibri"/>
              </a:rPr>
              <a:t>s</a:t>
            </a:r>
            <a:r>
              <a:rPr dirty="0" smtClean="0" baseline="10240" sz="2400" spc="0">
                <a:latin typeface="Calibri"/>
                <a:cs typeface="Calibri"/>
              </a:rPr>
              <a:t>t</a:t>
            </a:r>
            <a:r>
              <a:rPr dirty="0" smtClean="0" baseline="10240" sz="2400" spc="-14">
                <a:latin typeface="Calibri"/>
                <a:cs typeface="Calibri"/>
              </a:rPr>
              <a:t> </a:t>
            </a:r>
            <a:r>
              <a:rPr dirty="0" smtClean="0" baseline="10240" sz="2400" spc="0">
                <a:latin typeface="Calibri"/>
                <a:cs typeface="Calibri"/>
              </a:rPr>
              <a:t>sol</a:t>
            </a:r>
            <a:r>
              <a:rPr dirty="0" smtClean="0" baseline="10240" sz="2400" spc="-19">
                <a:latin typeface="Calibri"/>
                <a:cs typeface="Calibri"/>
              </a:rPr>
              <a:t>v</a:t>
            </a:r>
            <a:r>
              <a:rPr dirty="0" smtClean="0" baseline="10240" sz="2400" spc="0">
                <a:latin typeface="Calibri"/>
                <a:cs typeface="Calibri"/>
              </a:rPr>
              <a:t>a</a:t>
            </a:r>
            <a:r>
              <a:rPr dirty="0" smtClean="0" baseline="10240" sz="2400" spc="-4">
                <a:latin typeface="Calibri"/>
                <a:cs typeface="Calibri"/>
              </a:rPr>
              <a:t>n</a:t>
            </a:r>
            <a:r>
              <a:rPr dirty="0" smtClean="0" baseline="10240" sz="2400" spc="0">
                <a:latin typeface="Calibri"/>
                <a:cs typeface="Calibri"/>
              </a:rPr>
              <a:t>t</a:t>
            </a:r>
            <a:r>
              <a:rPr dirty="0" smtClean="0" baseline="10240" sz="2400" spc="-41">
                <a:latin typeface="Calibri"/>
                <a:cs typeface="Calibri"/>
              </a:rPr>
              <a:t> </a:t>
            </a:r>
            <a:r>
              <a:rPr dirty="0" smtClean="0" baseline="10240" sz="2400" spc="0">
                <a:latin typeface="Calibri"/>
                <a:cs typeface="Calibri"/>
              </a:rPr>
              <a:t>en</a:t>
            </a:r>
            <a:r>
              <a:rPr dirty="0" smtClean="0" baseline="10240" sz="2400" spc="-11">
                <a:latin typeface="Calibri"/>
                <a:cs typeface="Calibri"/>
              </a:rPr>
              <a:t> </a:t>
            </a:r>
            <a:r>
              <a:rPr dirty="0" smtClean="0" baseline="10240" sz="2400" spc="0">
                <a:latin typeface="Calibri"/>
                <a:cs typeface="Calibri"/>
              </a:rPr>
              <a:t>g</a:t>
            </a:r>
            <a:r>
              <a:rPr dirty="0" smtClean="0" baseline="10240" sz="2400" spc="-34">
                <a:latin typeface="Calibri"/>
                <a:cs typeface="Calibri"/>
              </a:rPr>
              <a:t>r</a:t>
            </a:r>
            <a:r>
              <a:rPr dirty="0" smtClean="0" baseline="10240" sz="2400" spc="0">
                <a:latin typeface="Calibri"/>
                <a:cs typeface="Calibri"/>
              </a:rPr>
              <a:t>a</a:t>
            </a:r>
            <a:r>
              <a:rPr dirty="0" smtClean="0" baseline="10240" sz="2400" spc="4">
                <a:latin typeface="Calibri"/>
                <a:cs typeface="Calibri"/>
              </a:rPr>
              <a:t>n</a:t>
            </a:r>
            <a:r>
              <a:rPr dirty="0" smtClean="0" baseline="10240" sz="2400" spc="0">
                <a:latin typeface="Calibri"/>
                <a:cs typeface="Calibri"/>
              </a:rPr>
              <a:t>d</a:t>
            </a:r>
            <a:r>
              <a:rPr dirty="0" smtClean="0" baseline="10240" sz="2400" spc="-37">
                <a:latin typeface="Calibri"/>
                <a:cs typeface="Calibri"/>
              </a:rPr>
              <a:t> </a:t>
            </a:r>
            <a:r>
              <a:rPr dirty="0" smtClean="0" baseline="10240" sz="2400" spc="-25">
                <a:latin typeface="Calibri"/>
                <a:cs typeface="Calibri"/>
              </a:rPr>
              <a:t>e</a:t>
            </a:r>
            <a:r>
              <a:rPr dirty="0" smtClean="0" baseline="10240" sz="2400" spc="-29">
                <a:latin typeface="Calibri"/>
                <a:cs typeface="Calibri"/>
              </a:rPr>
              <a:t>x</a:t>
            </a:r>
            <a:r>
              <a:rPr dirty="0" smtClean="0" baseline="10240" sz="2400" spc="0">
                <a:latin typeface="Calibri"/>
                <a:cs typeface="Calibri"/>
              </a:rPr>
              <a:t>c</a:t>
            </a:r>
            <a:r>
              <a:rPr dirty="0" smtClean="0" baseline="10240" sz="2400" spc="-4">
                <a:latin typeface="Calibri"/>
                <a:cs typeface="Calibri"/>
              </a:rPr>
              <a:t>è</a:t>
            </a:r>
            <a:r>
              <a:rPr dirty="0" smtClean="0" baseline="10240" sz="2400" spc="0">
                <a:latin typeface="Calibri"/>
                <a:cs typeface="Calibri"/>
              </a:rPr>
              <a:t>s[</a:t>
            </a:r>
            <a:r>
              <a:rPr dirty="0" smtClean="0" baseline="10240" sz="2400" spc="14">
                <a:latin typeface="Calibri"/>
                <a:cs typeface="Calibri"/>
              </a:rPr>
              <a:t>H</a:t>
            </a:r>
            <a:r>
              <a:rPr dirty="0" smtClean="0" baseline="-5201" sz="1575" spc="0">
                <a:latin typeface="Calibri"/>
                <a:cs typeface="Calibri"/>
              </a:rPr>
              <a:t>2</a:t>
            </a:r>
            <a:r>
              <a:rPr dirty="0" smtClean="0" baseline="10240" sz="2400" spc="0">
                <a:latin typeface="Calibri"/>
                <a:cs typeface="Calibri"/>
              </a:rPr>
              <a:t>O]</a:t>
            </a:r>
            <a:r>
              <a:rPr dirty="0" smtClean="0" baseline="10240" sz="2400" spc="-50">
                <a:latin typeface="Calibri"/>
                <a:cs typeface="Calibri"/>
              </a:rPr>
              <a:t> </a:t>
            </a:r>
            <a:r>
              <a:rPr dirty="0" smtClean="0" baseline="10240" sz="2400" spc="0">
                <a:latin typeface="Calibri"/>
                <a:cs typeface="Calibri"/>
              </a:rPr>
              <a:t>=</a:t>
            </a:r>
            <a:r>
              <a:rPr dirty="0" smtClean="0" baseline="10240" sz="2400" spc="-9">
                <a:latin typeface="Calibri"/>
                <a:cs typeface="Calibri"/>
              </a:rPr>
              <a:t>5</a:t>
            </a:r>
            <a:r>
              <a:rPr dirty="0" smtClean="0" baseline="10240" sz="2400" spc="-4">
                <a:latin typeface="Calibri"/>
                <a:cs typeface="Calibri"/>
              </a:rPr>
              <a:t>5</a:t>
            </a:r>
            <a:r>
              <a:rPr dirty="0" smtClean="0" baseline="10240" sz="2400" spc="0">
                <a:latin typeface="Calibri"/>
                <a:cs typeface="Calibri"/>
              </a:rPr>
              <a:t>,</a:t>
            </a:r>
            <a:r>
              <a:rPr dirty="0" smtClean="0" baseline="10240" sz="2400" spc="-4">
                <a:latin typeface="Calibri"/>
                <a:cs typeface="Calibri"/>
              </a:rPr>
              <a:t>5</a:t>
            </a:r>
            <a:r>
              <a:rPr dirty="0" smtClean="0" baseline="10240" sz="2400" spc="0">
                <a:latin typeface="Calibri"/>
                <a:cs typeface="Calibri"/>
              </a:rPr>
              <a:t>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00182" y="1280641"/>
            <a:ext cx="470934" cy="238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20"/>
              </a:lnSpc>
              <a:spcBef>
                <a:spcPts val="91"/>
              </a:spcBef>
            </a:pPr>
            <a:r>
              <a:rPr dirty="0" smtClean="0" sz="1650" spc="0" i="1">
                <a:latin typeface="Times New Roman"/>
                <a:cs typeface="Times New Roman"/>
              </a:rPr>
              <a:t>K</a:t>
            </a:r>
            <a:r>
              <a:rPr dirty="0" smtClean="0" sz="1650" spc="0" i="1">
                <a:latin typeface="Times New Roman"/>
                <a:cs typeface="Times New Roman"/>
              </a:rPr>
              <a:t>  </a:t>
            </a:r>
            <a:r>
              <a:rPr dirty="0" smtClean="0" sz="1650" spc="9" i="1">
                <a:latin typeface="Times New Roman"/>
                <a:cs typeface="Times New Roman"/>
              </a:rPr>
              <a:t> </a:t>
            </a:r>
            <a:r>
              <a:rPr dirty="0" smtClean="0" sz="1650" spc="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37668" y="1384210"/>
            <a:ext cx="1935403" cy="338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0"/>
              </a:lnSpc>
              <a:spcBef>
                <a:spcPts val="128"/>
              </a:spcBef>
            </a:pPr>
            <a:r>
              <a:rPr dirty="0" smtClean="0" baseline="3513" sz="2475" spc="14">
                <a:latin typeface="Times New Roman"/>
                <a:cs typeface="Times New Roman"/>
              </a:rPr>
              <a:t>(</a:t>
            </a:r>
            <a:r>
              <a:rPr dirty="0" smtClean="0" baseline="3513" sz="2475" spc="69">
                <a:latin typeface="Times New Roman"/>
                <a:cs typeface="Times New Roman"/>
              </a:rPr>
              <a:t>[</a:t>
            </a:r>
            <a:r>
              <a:rPr dirty="0" smtClean="0" baseline="3513" sz="2475" spc="-14" i="1">
                <a:latin typeface="Times New Roman"/>
                <a:cs typeface="Times New Roman"/>
              </a:rPr>
              <a:t>H</a:t>
            </a:r>
            <a:r>
              <a:rPr dirty="0" smtClean="0" baseline="3513" sz="2475" spc="-19" i="1">
                <a:latin typeface="Times New Roman"/>
                <a:cs typeface="Times New Roman"/>
              </a:rPr>
              <a:t>A</a:t>
            </a:r>
            <a:r>
              <a:rPr dirty="0" smtClean="0" baseline="3513" sz="2475" spc="0">
                <a:latin typeface="Times New Roman"/>
                <a:cs typeface="Times New Roman"/>
              </a:rPr>
              <a:t>]</a:t>
            </a:r>
            <a:r>
              <a:rPr dirty="0" smtClean="0" baseline="3513" sz="2475" spc="-239">
                <a:latin typeface="Times New Roman"/>
                <a:cs typeface="Times New Roman"/>
              </a:rPr>
              <a:t> </a:t>
            </a:r>
            <a:r>
              <a:rPr dirty="0" smtClean="0" baseline="3513" sz="2475" spc="0">
                <a:latin typeface="Times New Roman"/>
                <a:cs typeface="Times New Roman"/>
              </a:rPr>
              <a:t>/</a:t>
            </a:r>
            <a:r>
              <a:rPr dirty="0" smtClean="0" baseline="3513" sz="2475" spc="-150">
                <a:latin typeface="Times New Roman"/>
                <a:cs typeface="Times New Roman"/>
              </a:rPr>
              <a:t> </a:t>
            </a:r>
            <a:r>
              <a:rPr dirty="0" smtClean="0" baseline="3513" sz="2475" spc="0" i="1">
                <a:latin typeface="Times New Roman"/>
                <a:cs typeface="Times New Roman"/>
              </a:rPr>
              <a:t>c</a:t>
            </a:r>
            <a:r>
              <a:rPr dirty="0" smtClean="0" baseline="3513" sz="2475" spc="0" i="1">
                <a:latin typeface="Times New Roman"/>
                <a:cs typeface="Times New Roman"/>
              </a:rPr>
              <a:t> </a:t>
            </a:r>
            <a:r>
              <a:rPr dirty="0" smtClean="0" baseline="3513" sz="2475" spc="29" i="1">
                <a:latin typeface="Times New Roman"/>
                <a:cs typeface="Times New Roman"/>
              </a:rPr>
              <a:t> </a:t>
            </a:r>
            <a:r>
              <a:rPr dirty="0" smtClean="0" baseline="3513" sz="2475" spc="14">
                <a:latin typeface="Times New Roman"/>
                <a:cs typeface="Times New Roman"/>
              </a:rPr>
              <a:t>)</a:t>
            </a:r>
            <a:r>
              <a:rPr dirty="0" smtClean="0" baseline="3513" sz="2475" spc="-50">
                <a:latin typeface="Times New Roman"/>
                <a:cs typeface="Times New Roman"/>
              </a:rPr>
              <a:t>(</a:t>
            </a:r>
            <a:r>
              <a:rPr dirty="0" smtClean="0" baseline="2418" sz="3375" spc="-29">
                <a:latin typeface="Symbol"/>
                <a:cs typeface="Symbol"/>
              </a:rPr>
              <a:t></a:t>
            </a:r>
            <a:r>
              <a:rPr dirty="0" smtClean="0" baseline="3513" sz="2475" spc="0" i="1">
                <a:latin typeface="Times New Roman"/>
                <a:cs typeface="Times New Roman"/>
              </a:rPr>
              <a:t>H</a:t>
            </a:r>
            <a:r>
              <a:rPr dirty="0" smtClean="0" baseline="3513" sz="2475" spc="-214" i="1">
                <a:latin typeface="Times New Roman"/>
                <a:cs typeface="Times New Roman"/>
              </a:rPr>
              <a:t> </a:t>
            </a:r>
            <a:r>
              <a:rPr dirty="0" smtClean="0" baseline="-18308" sz="1425" spc="0">
                <a:latin typeface="Times New Roman"/>
                <a:cs typeface="Times New Roman"/>
              </a:rPr>
              <a:t>2</a:t>
            </a:r>
            <a:r>
              <a:rPr dirty="0" smtClean="0" baseline="-18308" sz="1425" spc="-154">
                <a:latin typeface="Times New Roman"/>
                <a:cs typeface="Times New Roman"/>
              </a:rPr>
              <a:t> </a:t>
            </a:r>
            <a:r>
              <a:rPr dirty="0" smtClean="0" baseline="3513" sz="2475" spc="59" i="1">
                <a:latin typeface="Times New Roman"/>
                <a:cs typeface="Times New Roman"/>
              </a:rPr>
              <a:t>O</a:t>
            </a:r>
            <a:r>
              <a:rPr dirty="0" smtClean="0" baseline="2418" sz="3375" spc="69">
                <a:latin typeface="Symbol"/>
                <a:cs typeface="Symbol"/>
              </a:rPr>
              <a:t></a:t>
            </a:r>
            <a:r>
              <a:rPr dirty="0" smtClean="0" baseline="3513" sz="2475" spc="0">
                <a:latin typeface="Times New Roman"/>
                <a:cs typeface="Times New Roman"/>
              </a:rPr>
              <a:t>/</a:t>
            </a:r>
            <a:r>
              <a:rPr dirty="0" smtClean="0" baseline="3513" sz="2475" spc="-150">
                <a:latin typeface="Times New Roman"/>
                <a:cs typeface="Times New Roman"/>
              </a:rPr>
              <a:t> </a:t>
            </a:r>
            <a:r>
              <a:rPr dirty="0" smtClean="0" baseline="3513" sz="2475" spc="0" i="1">
                <a:latin typeface="Times New Roman"/>
                <a:cs typeface="Times New Roman"/>
              </a:rPr>
              <a:t>c</a:t>
            </a:r>
            <a:r>
              <a:rPr dirty="0" smtClean="0" baseline="3513" sz="2475" spc="0" i="1">
                <a:latin typeface="Times New Roman"/>
                <a:cs typeface="Times New Roman"/>
              </a:rPr>
              <a:t> </a:t>
            </a:r>
            <a:r>
              <a:rPr dirty="0" smtClean="0" baseline="3513" sz="2475" spc="50" i="1">
                <a:latin typeface="Times New Roman"/>
                <a:cs typeface="Times New Roman"/>
              </a:rPr>
              <a:t> </a:t>
            </a:r>
            <a:r>
              <a:rPr dirty="0" smtClean="0" baseline="3513" sz="2475" spc="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58715" y="1406662"/>
            <a:ext cx="98215" cy="1480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5"/>
              </a:lnSpc>
              <a:spcBef>
                <a:spcPts val="54"/>
              </a:spcBef>
            </a:pPr>
            <a:r>
              <a:rPr dirty="0" smtClean="0" sz="950" spc="0" i="1">
                <a:latin typeface="Times New Roman"/>
                <a:cs typeface="Times New Roman"/>
              </a:rPr>
              <a:t>c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57933" y="1427990"/>
            <a:ext cx="105078" cy="1480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5"/>
              </a:lnSpc>
              <a:spcBef>
                <a:spcPts val="54"/>
              </a:spcBef>
            </a:pPr>
            <a:r>
              <a:rPr dirty="0" smtClean="0" sz="950" spc="0">
                <a:latin typeface="Times New Roman"/>
                <a:cs typeface="Times New Roman"/>
              </a:rPr>
              <a:t>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37127" y="1427990"/>
            <a:ext cx="105078" cy="1480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5"/>
              </a:lnSpc>
              <a:spcBef>
                <a:spcPts val="54"/>
              </a:spcBef>
            </a:pPr>
            <a:r>
              <a:rPr dirty="0" smtClean="0" sz="950" spc="0" i="1">
                <a:latin typeface="Times New Roman"/>
                <a:cs typeface="Times New Roman"/>
              </a:rPr>
              <a:t>o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77346" y="1993688"/>
            <a:ext cx="451846" cy="137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00"/>
              </a:lnSpc>
              <a:spcBef>
                <a:spcPts val="50"/>
              </a:spcBef>
            </a:pPr>
            <a:r>
              <a:rPr dirty="0" smtClean="0" sz="850" spc="0">
                <a:latin typeface="Symbol"/>
                <a:cs typeface="Symbol"/>
              </a:rPr>
              <a:t></a:t>
            </a:r>
            <a:r>
              <a:rPr dirty="0" smtClean="0" sz="850" spc="0">
                <a:latin typeface="Times New Roman"/>
                <a:cs typeface="Times New Roman"/>
              </a:rPr>
              <a:t>         </a:t>
            </a:r>
            <a:r>
              <a:rPr dirty="0" smtClean="0" sz="850" spc="196">
                <a:latin typeface="Times New Roman"/>
                <a:cs typeface="Times New Roman"/>
              </a:rPr>
              <a:t> </a:t>
            </a:r>
            <a:r>
              <a:rPr dirty="0" smtClean="0" sz="850" spc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84048" y="1993688"/>
            <a:ext cx="453259" cy="137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00"/>
              </a:lnSpc>
              <a:spcBef>
                <a:spcPts val="50"/>
              </a:spcBef>
            </a:pPr>
            <a:r>
              <a:rPr dirty="0" smtClean="0" sz="850" spc="0">
                <a:latin typeface="Symbol"/>
                <a:cs typeface="Symbol"/>
              </a:rPr>
              <a:t></a:t>
            </a:r>
            <a:r>
              <a:rPr dirty="0" smtClean="0" sz="850" spc="0">
                <a:latin typeface="Times New Roman"/>
                <a:cs typeface="Times New Roman"/>
              </a:rPr>
              <a:t>         </a:t>
            </a:r>
            <a:r>
              <a:rPr dirty="0" smtClean="0" sz="850" spc="211">
                <a:latin typeface="Times New Roman"/>
                <a:cs typeface="Times New Roman"/>
              </a:rPr>
              <a:t> </a:t>
            </a:r>
            <a:r>
              <a:rPr dirty="0" smtClean="0" sz="850" spc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07160" y="2016684"/>
            <a:ext cx="1836312" cy="245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0"/>
              </a:lnSpc>
              <a:spcBef>
                <a:spcPts val="91"/>
              </a:spcBef>
            </a:pPr>
            <a:r>
              <a:rPr dirty="0" smtClean="0" baseline="5997" sz="2175" spc="9" u="sng">
                <a:latin typeface="Times New Roman"/>
                <a:cs typeface="Times New Roman"/>
              </a:rPr>
              <a:t>([</a:t>
            </a:r>
            <a:r>
              <a:rPr dirty="0" smtClean="0" baseline="5997" sz="2175" spc="-239" u="sng">
                <a:latin typeface="Times New Roman"/>
                <a:cs typeface="Times New Roman"/>
              </a:rPr>
              <a:t> </a:t>
            </a:r>
            <a:r>
              <a:rPr dirty="0" smtClean="0" baseline="5997" sz="2175" spc="0" i="1" u="sng">
                <a:latin typeface="Times New Roman"/>
                <a:cs typeface="Times New Roman"/>
              </a:rPr>
              <a:t>A</a:t>
            </a:r>
            <a:r>
              <a:rPr dirty="0" smtClean="0" baseline="5997" sz="2175" spc="0" i="1" u="sng">
                <a:latin typeface="Times New Roman"/>
                <a:cs typeface="Times New Roman"/>
              </a:rPr>
              <a:t> </a:t>
            </a:r>
            <a:r>
              <a:rPr dirty="0" smtClean="0" baseline="5997" sz="2175" spc="69" i="1" u="sng">
                <a:latin typeface="Times New Roman"/>
                <a:cs typeface="Times New Roman"/>
              </a:rPr>
              <a:t> </a:t>
            </a:r>
            <a:r>
              <a:rPr dirty="0" smtClean="0" baseline="5997" sz="2175" spc="0" u="sng">
                <a:latin typeface="Times New Roman"/>
                <a:cs typeface="Times New Roman"/>
              </a:rPr>
              <a:t>]</a:t>
            </a:r>
            <a:r>
              <a:rPr dirty="0" smtClean="0" baseline="5997" sz="2175" spc="-214" u="sng">
                <a:latin typeface="Times New Roman"/>
                <a:cs typeface="Times New Roman"/>
              </a:rPr>
              <a:t> </a:t>
            </a:r>
            <a:r>
              <a:rPr dirty="0" smtClean="0" baseline="5997" sz="2175" spc="0" u="sng">
                <a:latin typeface="Times New Roman"/>
                <a:cs typeface="Times New Roman"/>
              </a:rPr>
              <a:t>/</a:t>
            </a:r>
            <a:r>
              <a:rPr dirty="0" smtClean="0" baseline="5997" sz="2175" spc="-119" u="sng">
                <a:latin typeface="Times New Roman"/>
                <a:cs typeface="Times New Roman"/>
              </a:rPr>
              <a:t> </a:t>
            </a:r>
            <a:r>
              <a:rPr dirty="0" smtClean="0" baseline="5997" sz="2175" spc="0" i="1" u="sng">
                <a:latin typeface="Times New Roman"/>
                <a:cs typeface="Times New Roman"/>
              </a:rPr>
              <a:t>c</a:t>
            </a:r>
            <a:r>
              <a:rPr dirty="0" smtClean="0" baseline="5997" sz="2175" spc="0" i="1" u="sng">
                <a:latin typeface="Times New Roman"/>
                <a:cs typeface="Times New Roman"/>
              </a:rPr>
              <a:t> </a:t>
            </a:r>
            <a:r>
              <a:rPr dirty="0" smtClean="0" baseline="5997" sz="2175" spc="59" i="1" u="sng">
                <a:latin typeface="Times New Roman"/>
                <a:cs typeface="Times New Roman"/>
              </a:rPr>
              <a:t> </a:t>
            </a:r>
            <a:r>
              <a:rPr dirty="0" smtClean="0" baseline="5997" sz="2175" spc="4" u="sng">
                <a:latin typeface="Times New Roman"/>
                <a:cs typeface="Times New Roman"/>
              </a:rPr>
              <a:t>)</a:t>
            </a:r>
            <a:r>
              <a:rPr dirty="0" smtClean="0" baseline="5997" sz="2175" spc="9" u="sng">
                <a:latin typeface="Times New Roman"/>
                <a:cs typeface="Times New Roman"/>
              </a:rPr>
              <a:t>(</a:t>
            </a:r>
            <a:r>
              <a:rPr dirty="0" smtClean="0" baseline="5997" sz="2175" spc="54" u="sng">
                <a:latin typeface="Times New Roman"/>
                <a:cs typeface="Times New Roman"/>
              </a:rPr>
              <a:t>[</a:t>
            </a:r>
            <a:r>
              <a:rPr dirty="0" smtClean="0" baseline="5997" sz="2175" spc="0" i="1" u="sng">
                <a:latin typeface="Times New Roman"/>
                <a:cs typeface="Times New Roman"/>
              </a:rPr>
              <a:t>H</a:t>
            </a:r>
            <a:r>
              <a:rPr dirty="0" smtClean="0" baseline="5997" sz="2175" spc="-214" i="1" u="sng">
                <a:latin typeface="Times New Roman"/>
                <a:cs typeface="Times New Roman"/>
              </a:rPr>
              <a:t> </a:t>
            </a:r>
            <a:r>
              <a:rPr dirty="0" smtClean="0" baseline="-13641" sz="1275" spc="0" u="sng">
                <a:latin typeface="Times New Roman"/>
                <a:cs typeface="Times New Roman"/>
              </a:rPr>
              <a:t>3</a:t>
            </a:r>
            <a:r>
              <a:rPr dirty="0" smtClean="0" baseline="-13641" sz="1275" spc="-169" u="sng">
                <a:latin typeface="Times New Roman"/>
                <a:cs typeface="Times New Roman"/>
              </a:rPr>
              <a:t> </a:t>
            </a:r>
            <a:r>
              <a:rPr dirty="0" smtClean="0" baseline="5997" sz="2175" spc="0" i="1" u="sng">
                <a:latin typeface="Times New Roman"/>
                <a:cs typeface="Times New Roman"/>
              </a:rPr>
              <a:t>O</a:t>
            </a:r>
            <a:r>
              <a:rPr dirty="0" smtClean="0" baseline="5997" sz="2175" spc="0" i="1" u="sng">
                <a:latin typeface="Times New Roman"/>
                <a:cs typeface="Times New Roman"/>
              </a:rPr>
              <a:t> </a:t>
            </a:r>
            <a:r>
              <a:rPr dirty="0" smtClean="0" baseline="5997" sz="2175" spc="158" i="1" u="sng">
                <a:latin typeface="Times New Roman"/>
                <a:cs typeface="Times New Roman"/>
              </a:rPr>
              <a:t> </a:t>
            </a:r>
            <a:r>
              <a:rPr dirty="0" smtClean="0" baseline="5997" sz="2175" spc="0" u="sng">
                <a:latin typeface="Times New Roman"/>
                <a:cs typeface="Times New Roman"/>
              </a:rPr>
              <a:t>]</a:t>
            </a:r>
            <a:r>
              <a:rPr dirty="0" smtClean="0" baseline="5997" sz="2175" spc="-219" u="sng">
                <a:latin typeface="Times New Roman"/>
                <a:cs typeface="Times New Roman"/>
              </a:rPr>
              <a:t> </a:t>
            </a:r>
            <a:r>
              <a:rPr dirty="0" smtClean="0" baseline="5997" sz="2175" spc="0" u="sng">
                <a:latin typeface="Times New Roman"/>
                <a:cs typeface="Times New Roman"/>
              </a:rPr>
              <a:t>/</a:t>
            </a:r>
            <a:r>
              <a:rPr dirty="0" smtClean="0" baseline="5997" sz="2175" spc="-119" u="sng">
                <a:latin typeface="Times New Roman"/>
                <a:cs typeface="Times New Roman"/>
              </a:rPr>
              <a:t> </a:t>
            </a:r>
            <a:r>
              <a:rPr dirty="0" smtClean="0" baseline="5997" sz="2175" spc="0" i="1" u="sng">
                <a:latin typeface="Times New Roman"/>
                <a:cs typeface="Times New Roman"/>
              </a:rPr>
              <a:t>c</a:t>
            </a:r>
            <a:r>
              <a:rPr dirty="0" smtClean="0" baseline="5997" sz="2175" spc="0" i="1" u="sng">
                <a:latin typeface="Times New Roman"/>
                <a:cs typeface="Times New Roman"/>
              </a:rPr>
              <a:t> </a:t>
            </a:r>
            <a:r>
              <a:rPr dirty="0" smtClean="0" baseline="5997" sz="2175" spc="59" i="1" u="sng">
                <a:latin typeface="Times New Roman"/>
                <a:cs typeface="Times New Roman"/>
              </a:rPr>
              <a:t> </a:t>
            </a:r>
            <a:r>
              <a:rPr dirty="0" smtClean="0" baseline="5997" sz="2175" spc="0" u="sng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18234" y="2045079"/>
            <a:ext cx="1297025" cy="327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28"/>
              </a:spcBef>
            </a:pPr>
            <a:r>
              <a:rPr dirty="0" smtClean="0" sz="1450" spc="0" i="1">
                <a:latin typeface="Times New Roman"/>
                <a:cs typeface="Times New Roman"/>
              </a:rPr>
              <a:t>K</a:t>
            </a:r>
            <a:r>
              <a:rPr dirty="0" smtClean="0" sz="1450" spc="0" i="1">
                <a:latin typeface="Times New Roman"/>
                <a:cs typeface="Times New Roman"/>
              </a:rPr>
              <a:t> </a:t>
            </a:r>
            <a:r>
              <a:rPr dirty="0" smtClean="0" sz="1450" spc="49" i="1">
                <a:latin typeface="Times New Roman"/>
                <a:cs typeface="Times New Roman"/>
              </a:rPr>
              <a:t> </a:t>
            </a:r>
            <a:r>
              <a:rPr dirty="0" smtClean="0" sz="2350" spc="-150">
                <a:latin typeface="Symbol"/>
                <a:cs typeface="Symbol"/>
              </a:rPr>
              <a:t></a:t>
            </a:r>
            <a:r>
              <a:rPr dirty="0" smtClean="0" sz="2000" spc="-25">
                <a:latin typeface="Symbol"/>
                <a:cs typeface="Symbol"/>
              </a:rPr>
              <a:t></a:t>
            </a:r>
            <a:r>
              <a:rPr dirty="0" smtClean="0" sz="1450" spc="0" i="1">
                <a:latin typeface="Times New Roman"/>
                <a:cs typeface="Times New Roman"/>
              </a:rPr>
              <a:t>H</a:t>
            </a:r>
            <a:r>
              <a:rPr dirty="0" smtClean="0" sz="1450" spc="0" i="1">
                <a:latin typeface="Times New Roman"/>
                <a:cs typeface="Times New Roman"/>
              </a:rPr>
              <a:t> </a:t>
            </a:r>
            <a:r>
              <a:rPr dirty="0" smtClean="0" sz="1450" spc="-34" i="1">
                <a:latin typeface="Times New Roman"/>
                <a:cs typeface="Times New Roman"/>
              </a:rPr>
              <a:t> </a:t>
            </a:r>
            <a:r>
              <a:rPr dirty="0" smtClean="0" sz="1450" spc="59" i="1">
                <a:latin typeface="Times New Roman"/>
                <a:cs typeface="Times New Roman"/>
              </a:rPr>
              <a:t>O</a:t>
            </a:r>
            <a:r>
              <a:rPr dirty="0" smtClean="0" sz="2000" spc="64">
                <a:latin typeface="Symbol"/>
                <a:cs typeface="Symbol"/>
              </a:rPr>
              <a:t></a:t>
            </a:r>
            <a:r>
              <a:rPr dirty="0" smtClean="0" sz="1450" spc="0">
                <a:latin typeface="Times New Roman"/>
                <a:cs typeface="Times New Roman"/>
              </a:rPr>
              <a:t>/</a:t>
            </a:r>
            <a:r>
              <a:rPr dirty="0" smtClean="0" sz="1450" spc="-125">
                <a:latin typeface="Times New Roman"/>
                <a:cs typeface="Times New Roman"/>
              </a:rPr>
              <a:t> </a:t>
            </a:r>
            <a:r>
              <a:rPr dirty="0" smtClean="0" sz="1450" spc="0" i="1">
                <a:latin typeface="Times New Roman"/>
                <a:cs typeface="Times New Roman"/>
              </a:rPr>
              <a:t>c</a:t>
            </a:r>
            <a:r>
              <a:rPr dirty="0" smtClean="0" sz="1450" spc="-234" i="1">
                <a:latin typeface="Times New Roman"/>
                <a:cs typeface="Times New Roman"/>
              </a:rPr>
              <a:t> </a:t>
            </a:r>
            <a:r>
              <a:rPr dirty="0" smtClean="0" baseline="44334" sz="1275" spc="0" i="1">
                <a:latin typeface="Times New Roman"/>
                <a:cs typeface="Times New Roman"/>
              </a:rPr>
              <a:t>o</a:t>
            </a:r>
            <a:r>
              <a:rPr dirty="0" smtClean="0" baseline="44334" sz="1275" spc="68" i="1">
                <a:latin typeface="Times New Roman"/>
                <a:cs typeface="Times New Roman"/>
              </a:rPr>
              <a:t> </a:t>
            </a:r>
            <a:r>
              <a:rPr dirty="0" smtClean="0" sz="2350" spc="0">
                <a:latin typeface="Symbol"/>
                <a:cs typeface="Symbol"/>
              </a:rPr>
              <a:t></a:t>
            </a:r>
            <a:r>
              <a:rPr dirty="0" smtClean="0" sz="2350" spc="-375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Symbol"/>
                <a:cs typeface="Symbol"/>
              </a:rPr>
              <a:t>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34478" y="2077974"/>
            <a:ext cx="3643766" cy="302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dirty="0" smtClean="0" baseline="9102" sz="2700" spc="-19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dirty="0" smtClean="0" baseline="-6826" sz="18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-6826" sz="1800" spc="136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9102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9102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9102" sz="2700" spc="-2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9102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9102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9102" sz="2700" spc="-19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9102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9102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9102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9102" sz="2700" spc="-114" b="1">
                <a:solidFill>
                  <a:srgbClr val="FF0000"/>
                </a:solidFill>
                <a:latin typeface="Calibri"/>
                <a:cs typeface="Calibri"/>
              </a:rPr>
              <a:t>’</a:t>
            </a:r>
            <a:r>
              <a:rPr dirty="0" smtClean="0" baseline="9102" sz="2700" spc="0" b="1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dirty="0" smtClean="0" baseline="9102" sz="27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9102" sz="27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9102" sz="2700" spc="-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9102" sz="27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9102" sz="2700" spc="0" b="1">
                <a:solidFill>
                  <a:srgbClr val="FF0000"/>
                </a:solidFill>
                <a:latin typeface="Calibri"/>
                <a:cs typeface="Calibri"/>
              </a:rPr>
              <a:t>é</a:t>
            </a:r>
            <a:r>
              <a:rPr dirty="0" smtClean="0" baseline="9102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0">
                <a:solidFill>
                  <a:srgbClr val="FF0000"/>
                </a:solidFill>
                <a:latin typeface="Calibri"/>
                <a:cs typeface="Calibri"/>
              </a:rPr>
              <a:t>du</a:t>
            </a:r>
            <a:r>
              <a:rPr dirty="0" smtClean="0" baseline="9102" sz="2700" spc="-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-19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9102" sz="2700" spc="0">
                <a:solidFill>
                  <a:srgbClr val="FF0000"/>
                </a:solidFill>
                <a:latin typeface="Calibri"/>
                <a:cs typeface="Calibri"/>
              </a:rPr>
              <a:t>ouple</a:t>
            </a:r>
            <a:r>
              <a:rPr dirty="0" smtClean="0" baseline="9102" sz="2700" spc="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9102" sz="2700" spc="-4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9102" sz="2700" spc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9102" sz="2700" spc="-59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mtClean="0" baseline="9102" sz="2700" spc="4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8684" sz="1800" spc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50043" y="2138777"/>
            <a:ext cx="339715" cy="217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9"/>
              </a:lnSpc>
              <a:spcBef>
                <a:spcPts val="82"/>
              </a:spcBef>
            </a:pPr>
            <a:r>
              <a:rPr dirty="0" smtClean="0" sz="1450" spc="0">
                <a:latin typeface="Symbol"/>
                <a:cs typeface="Symbol"/>
              </a:rPr>
              <a:t></a:t>
            </a:r>
            <a:r>
              <a:rPr dirty="0" smtClean="0" sz="1450" spc="90">
                <a:latin typeface="Times New Roman"/>
                <a:cs typeface="Times New Roman"/>
              </a:rPr>
              <a:t> </a:t>
            </a:r>
            <a:r>
              <a:rPr dirty="0" smtClean="0" sz="1450" spc="0" i="1">
                <a:latin typeface="Times New Roman"/>
                <a:cs typeface="Times New Roman"/>
              </a:rPr>
              <a:t>K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60868" y="2252044"/>
            <a:ext cx="437263" cy="1356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850" spc="0" i="1">
                <a:latin typeface="Times New Roman"/>
                <a:cs typeface="Times New Roman"/>
              </a:rPr>
              <a:t>c</a:t>
            </a:r>
            <a:r>
              <a:rPr dirty="0" smtClean="0" sz="850" spc="0" i="1">
                <a:latin typeface="Times New Roman"/>
                <a:cs typeface="Times New Roman"/>
              </a:rPr>
              <a:t>         </a:t>
            </a:r>
            <a:r>
              <a:rPr dirty="0" smtClean="0" sz="850" spc="175" i="1">
                <a:latin typeface="Times New Roman"/>
                <a:cs typeface="Times New Roman"/>
              </a:rPr>
              <a:t> </a:t>
            </a:r>
            <a:r>
              <a:rPr dirty="0" smtClean="0" sz="850" spc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54471" y="2252044"/>
            <a:ext cx="97070" cy="1356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dirty="0" smtClean="0" sz="850" spc="0" i="1">
                <a:latin typeface="Times New Roman"/>
                <a:cs typeface="Times New Roman"/>
              </a:rPr>
              <a:t>a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99034" y="2271213"/>
            <a:ext cx="850995" cy="2355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8"/>
              </a:lnSpc>
              <a:spcBef>
                <a:spcPts val="20"/>
              </a:spcBef>
            </a:pPr>
            <a:r>
              <a:rPr dirty="0" smtClean="0" sz="1450" spc="9">
                <a:latin typeface="Times New Roman"/>
                <a:cs typeface="Times New Roman"/>
              </a:rPr>
              <a:t>(</a:t>
            </a:r>
            <a:r>
              <a:rPr dirty="0" smtClean="0" sz="1450" spc="69">
                <a:latin typeface="Times New Roman"/>
                <a:cs typeface="Times New Roman"/>
              </a:rPr>
              <a:t>[</a:t>
            </a:r>
            <a:r>
              <a:rPr dirty="0" smtClean="0" sz="1450" spc="-14" i="1">
                <a:latin typeface="Times New Roman"/>
                <a:cs typeface="Times New Roman"/>
              </a:rPr>
              <a:t>HA</a:t>
            </a:r>
            <a:r>
              <a:rPr dirty="0" smtClean="0" sz="1450" spc="0">
                <a:latin typeface="Times New Roman"/>
                <a:cs typeface="Times New Roman"/>
              </a:rPr>
              <a:t>]</a:t>
            </a:r>
            <a:r>
              <a:rPr dirty="0" smtClean="0" sz="1450" spc="-137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Times New Roman"/>
                <a:cs typeface="Times New Roman"/>
              </a:rPr>
              <a:t>/</a:t>
            </a:r>
            <a:r>
              <a:rPr dirty="0" smtClean="0" sz="1450" spc="-116">
                <a:latin typeface="Times New Roman"/>
                <a:cs typeface="Times New Roman"/>
              </a:rPr>
              <a:t> </a:t>
            </a:r>
            <a:r>
              <a:rPr dirty="0" smtClean="0" sz="1450" spc="0" i="1">
                <a:latin typeface="Times New Roman"/>
                <a:cs typeface="Times New Roman"/>
              </a:rPr>
              <a:t>c</a:t>
            </a:r>
            <a:r>
              <a:rPr dirty="0" smtClean="0" sz="1450" spc="-234" i="1">
                <a:latin typeface="Times New Roman"/>
                <a:cs typeface="Times New Roman"/>
              </a:rPr>
              <a:t> </a:t>
            </a:r>
            <a:r>
              <a:rPr dirty="0" smtClean="0" baseline="44334" sz="1275" spc="0">
                <a:latin typeface="Times New Roman"/>
                <a:cs typeface="Times New Roman"/>
              </a:rPr>
              <a:t>0</a:t>
            </a:r>
            <a:r>
              <a:rPr dirty="0" smtClean="0" baseline="44334" sz="1275" spc="8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1097" y="2783413"/>
            <a:ext cx="5560044" cy="28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0"/>
              </a:lnSpc>
              <a:spcBef>
                <a:spcPts val="106"/>
              </a:spcBef>
            </a:pPr>
            <a:r>
              <a:rPr dirty="0" smtClean="0" baseline="9058" sz="2400" spc="0">
                <a:solidFill>
                  <a:srgbClr val="0000FF"/>
                </a:solidFill>
                <a:latin typeface="Arial"/>
                <a:cs typeface="Arial"/>
              </a:rPr>
              <a:t>La</a:t>
            </a:r>
            <a:r>
              <a:rPr dirty="0" smtClean="0" baseline="9058" sz="2400" spc="-17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4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baseline="9058" sz="2400" spc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dirty="0" smtClean="0" baseline="9058" sz="2400" spc="4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dirty="0" smtClean="0" baseline="9058" sz="2400" spc="0">
                <a:solidFill>
                  <a:srgbClr val="0000FF"/>
                </a:solidFill>
                <a:latin typeface="Arial"/>
                <a:cs typeface="Arial"/>
              </a:rPr>
              <a:t>tante</a:t>
            </a:r>
            <a:r>
              <a:rPr dirty="0" smtClean="0" baseline="9058" sz="2400" spc="-54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dirty="0" smtClean="0" baseline="9058" sz="2400" spc="4">
                <a:solidFill>
                  <a:srgbClr val="0000FF"/>
                </a:solidFill>
                <a:latin typeface="Arial"/>
                <a:cs typeface="Arial"/>
              </a:rPr>
              <a:t>’</a:t>
            </a:r>
            <a:r>
              <a:rPr dirty="0" smtClean="0" baseline="9058" sz="2400" spc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mtClean="0" baseline="9058" sz="2400" spc="4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baseline="9058" sz="2400" spc="4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dirty="0" smtClean="0" baseline="9058" sz="2400" spc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dirty="0" smtClean="0" baseline="9058" sz="2400" spc="4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dirty="0" smtClean="0" baseline="9058" sz="2400" spc="0">
                <a:solidFill>
                  <a:srgbClr val="0000FF"/>
                </a:solidFill>
                <a:latin typeface="Arial"/>
                <a:cs typeface="Arial"/>
              </a:rPr>
              <a:t>té</a:t>
            </a:r>
            <a:r>
              <a:rPr dirty="0" smtClean="0" baseline="9058" sz="2400" spc="-78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0">
                <a:solidFill>
                  <a:srgbClr val="0000FF"/>
                </a:solidFill>
                <a:latin typeface="Arial"/>
                <a:cs typeface="Arial"/>
              </a:rPr>
              <a:t>du</a:t>
            </a:r>
            <a:r>
              <a:rPr dirty="0" smtClean="0" baseline="9058" sz="2400" spc="-17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4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mtClean="0" baseline="9058" sz="2400" spc="0">
                <a:solidFill>
                  <a:srgbClr val="0000FF"/>
                </a:solidFill>
                <a:latin typeface="Arial"/>
                <a:cs typeface="Arial"/>
              </a:rPr>
              <a:t>oup</a:t>
            </a:r>
            <a:r>
              <a:rPr dirty="0" smtClean="0" baseline="9058" sz="2400" spc="4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dirty="0" smtClean="0" baseline="9058" sz="2400" spc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dirty="0" smtClean="0" baseline="9058" sz="2400" spc="-47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14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dirty="0" smtClean="0" baseline="-11043" sz="1575" spc="-4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dirty="0" smtClean="0" baseline="9058" sz="2400" spc="-4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baseline="41411" sz="1575" spc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dirty="0" smtClean="0" baseline="9058" sz="2400" spc="0">
                <a:solidFill>
                  <a:srgbClr val="0000FF"/>
                </a:solidFill>
                <a:latin typeface="Arial"/>
                <a:cs typeface="Arial"/>
              </a:rPr>
              <a:t>/H</a:t>
            </a:r>
            <a:r>
              <a:rPr dirty="0" smtClean="0" baseline="-11043" sz="1575" spc="-4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dirty="0" smtClean="0" baseline="9058" sz="2400" spc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mtClean="0" baseline="9058" sz="2400" spc="-153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dirty="0" smtClean="0" baseline="9058" sz="2400" spc="4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dirty="0" smtClean="0" baseline="9058" sz="2400" spc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dirty="0" smtClean="0" baseline="9058" sz="2400" spc="-6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0">
                <a:solidFill>
                  <a:srgbClr val="0000FF"/>
                </a:solidFill>
                <a:latin typeface="Arial"/>
                <a:cs typeface="Arial"/>
              </a:rPr>
              <a:t>donc</a:t>
            </a:r>
            <a:r>
              <a:rPr dirty="0" smtClean="0" baseline="9058" sz="2400" spc="-29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0">
                <a:solidFill>
                  <a:srgbClr val="0000FF"/>
                </a:solidFill>
                <a:latin typeface="Arial"/>
                <a:cs typeface="Arial"/>
              </a:rPr>
              <a:t>éga</a:t>
            </a:r>
            <a:r>
              <a:rPr dirty="0" smtClean="0" baseline="9058" sz="2400" spc="4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dirty="0" smtClean="0" baseline="9058" sz="2400" spc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dirty="0" smtClean="0" baseline="9058" sz="2400" spc="-49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0">
                <a:solidFill>
                  <a:srgbClr val="0000FF"/>
                </a:solidFill>
                <a:latin typeface="Arial"/>
                <a:cs typeface="Arial"/>
              </a:rPr>
              <a:t>à</a:t>
            </a:r>
            <a:r>
              <a:rPr dirty="0" smtClean="0" baseline="9058" sz="2400" spc="16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baseline="9058" sz="2400" spc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2336" y="4258818"/>
            <a:ext cx="227682" cy="260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80"/>
              </a:lnSpc>
              <a:spcBef>
                <a:spcPts val="99"/>
              </a:spcBef>
            </a:pPr>
            <a:r>
              <a:rPr dirty="0" smtClean="0" baseline="10240" sz="2400" spc="-25">
                <a:latin typeface="Calibri"/>
                <a:cs typeface="Calibri"/>
              </a:rPr>
              <a:t>K</a:t>
            </a:r>
            <a:r>
              <a:rPr dirty="0" smtClean="0" baseline="-5201" sz="1575" spc="0">
                <a:latin typeface="Calibri"/>
                <a:cs typeface="Calibri"/>
              </a:rPr>
              <a:t>a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91916" y="4258818"/>
            <a:ext cx="3639375" cy="959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039">
              <a:lnSpc>
                <a:spcPts val="1980"/>
              </a:lnSpc>
              <a:spcBef>
                <a:spcPts val="99"/>
              </a:spcBef>
            </a:pPr>
            <a:r>
              <a:rPr dirty="0" smtClean="0" baseline="10240" sz="2400" spc="-4" b="1">
                <a:latin typeface="Calibri"/>
                <a:cs typeface="Calibri"/>
              </a:rPr>
              <a:t>c</a:t>
            </a:r>
            <a:r>
              <a:rPr dirty="0" smtClean="0" baseline="10240" sz="2400" spc="4" b="1">
                <a:latin typeface="Calibri"/>
                <a:cs typeface="Calibri"/>
              </a:rPr>
              <a:t>o</a:t>
            </a:r>
            <a:r>
              <a:rPr dirty="0" smtClean="0" baseline="10240" sz="2400" spc="-4" b="1">
                <a:latin typeface="Calibri"/>
                <a:cs typeface="Calibri"/>
              </a:rPr>
              <a:t>n</a:t>
            </a:r>
            <a:r>
              <a:rPr dirty="0" smtClean="0" baseline="10240" sz="2400" spc="-14" b="1">
                <a:latin typeface="Calibri"/>
                <a:cs typeface="Calibri"/>
              </a:rPr>
              <a:t>s</a:t>
            </a:r>
            <a:r>
              <a:rPr dirty="0" smtClean="0" baseline="10240" sz="2400" spc="-14" b="1">
                <a:latin typeface="Calibri"/>
                <a:cs typeface="Calibri"/>
              </a:rPr>
              <a:t>t</a:t>
            </a:r>
            <a:r>
              <a:rPr dirty="0" smtClean="0" baseline="10240" sz="2400" spc="0" b="1">
                <a:latin typeface="Calibri"/>
                <a:cs typeface="Calibri"/>
              </a:rPr>
              <a:t>a</a:t>
            </a:r>
            <a:r>
              <a:rPr dirty="0" smtClean="0" baseline="10240" sz="2400" spc="-9" b="1">
                <a:latin typeface="Calibri"/>
                <a:cs typeface="Calibri"/>
              </a:rPr>
              <a:t>n</a:t>
            </a:r>
            <a:r>
              <a:rPr dirty="0" smtClean="0" baseline="10240" sz="2400" spc="-25" b="1">
                <a:latin typeface="Calibri"/>
                <a:cs typeface="Calibri"/>
              </a:rPr>
              <a:t>t</a:t>
            </a:r>
            <a:r>
              <a:rPr dirty="0" smtClean="0" baseline="10240" sz="2400" spc="0" b="1">
                <a:latin typeface="Calibri"/>
                <a:cs typeface="Calibri"/>
              </a:rPr>
              <a:t>e</a:t>
            </a:r>
            <a:r>
              <a:rPr dirty="0" smtClean="0" baseline="10240" sz="2400" spc="-55" b="1">
                <a:latin typeface="Calibri"/>
                <a:cs typeface="Calibri"/>
              </a:rPr>
              <a:t> </a:t>
            </a:r>
            <a:r>
              <a:rPr dirty="0" smtClean="0" baseline="10240" sz="2400" spc="-4" b="1">
                <a:latin typeface="Calibri"/>
                <a:cs typeface="Calibri"/>
              </a:rPr>
              <a:t>d</a:t>
            </a:r>
            <a:r>
              <a:rPr dirty="0" smtClean="0" baseline="10240" sz="2400" spc="-100" b="1">
                <a:latin typeface="Calibri"/>
                <a:cs typeface="Calibri"/>
              </a:rPr>
              <a:t>’</a:t>
            </a:r>
            <a:r>
              <a:rPr dirty="0" smtClean="0" baseline="10240" sz="2400" spc="0" b="1">
                <a:latin typeface="Calibri"/>
                <a:cs typeface="Calibri"/>
              </a:rPr>
              <a:t>a</a:t>
            </a:r>
            <a:r>
              <a:rPr dirty="0" smtClean="0" baseline="10240" sz="2400" spc="4" b="1">
                <a:latin typeface="Calibri"/>
                <a:cs typeface="Calibri"/>
              </a:rPr>
              <a:t>c</a:t>
            </a:r>
            <a:r>
              <a:rPr dirty="0" smtClean="0" baseline="10240" sz="2400" spc="0" b="1">
                <a:latin typeface="Calibri"/>
                <a:cs typeface="Calibri"/>
              </a:rPr>
              <a:t>idi</a:t>
            </a:r>
            <a:r>
              <a:rPr dirty="0" smtClean="0" baseline="10240" sz="2400" spc="-25" b="1">
                <a:latin typeface="Calibri"/>
                <a:cs typeface="Calibri"/>
              </a:rPr>
              <a:t>t</a:t>
            </a:r>
            <a:r>
              <a:rPr dirty="0" smtClean="0" baseline="10240" sz="2400" spc="0" b="1">
                <a:latin typeface="Calibri"/>
                <a:cs typeface="Calibri"/>
              </a:rPr>
              <a:t>é</a:t>
            </a:r>
            <a:r>
              <a:rPr dirty="0" smtClean="0" baseline="10240" sz="2400" spc="-16" b="1">
                <a:latin typeface="Calibri"/>
                <a:cs typeface="Calibri"/>
              </a:rPr>
              <a:t> </a:t>
            </a:r>
            <a:r>
              <a:rPr dirty="0" smtClean="0" baseline="10240" sz="2400" spc="4">
                <a:latin typeface="Calibri"/>
                <a:cs typeface="Calibri"/>
              </a:rPr>
              <a:t>d</a:t>
            </a:r>
            <a:r>
              <a:rPr dirty="0" smtClean="0" baseline="10240" sz="2400" spc="0">
                <a:latin typeface="Calibri"/>
                <a:cs typeface="Calibri"/>
              </a:rPr>
              <a:t>u</a:t>
            </a:r>
            <a:r>
              <a:rPr dirty="0" smtClean="0" baseline="10240" sz="2400" spc="-31">
                <a:latin typeface="Calibri"/>
                <a:cs typeface="Calibri"/>
              </a:rPr>
              <a:t> </a:t>
            </a:r>
            <a:r>
              <a:rPr dirty="0" smtClean="0" baseline="10240" sz="2400" spc="-14">
                <a:latin typeface="Calibri"/>
                <a:cs typeface="Calibri"/>
              </a:rPr>
              <a:t>c</a:t>
            </a:r>
            <a:r>
              <a:rPr dirty="0" smtClean="0" baseline="10240" sz="2400" spc="0">
                <a:latin typeface="Calibri"/>
                <a:cs typeface="Calibri"/>
              </a:rPr>
              <a:t>oup</a:t>
            </a:r>
            <a:r>
              <a:rPr dirty="0" smtClean="0" baseline="10240" sz="2400" spc="4">
                <a:latin typeface="Calibri"/>
                <a:cs typeface="Calibri"/>
              </a:rPr>
              <a:t>l</a:t>
            </a:r>
            <a:r>
              <a:rPr dirty="0" smtClean="0" baseline="10240" sz="2400" spc="0">
                <a:latin typeface="Calibri"/>
                <a:cs typeface="Calibri"/>
              </a:rPr>
              <a:t>e</a:t>
            </a:r>
            <a:r>
              <a:rPr dirty="0" smtClean="0" baseline="10240" sz="2400" spc="-33">
                <a:latin typeface="Calibri"/>
                <a:cs typeface="Calibri"/>
              </a:rPr>
              <a:t> </a:t>
            </a:r>
            <a:r>
              <a:rPr dirty="0" smtClean="0" baseline="10240" sz="2400" spc="0">
                <a:latin typeface="Calibri"/>
                <a:cs typeface="Calibri"/>
              </a:rPr>
              <a:t>ac</a:t>
            </a:r>
            <a:r>
              <a:rPr dirty="0" smtClean="0" baseline="10240" sz="2400" spc="4">
                <a:latin typeface="Calibri"/>
                <a:cs typeface="Calibri"/>
              </a:rPr>
              <a:t>i</a:t>
            </a:r>
            <a:r>
              <a:rPr dirty="0" smtClean="0" baseline="10240" sz="2400" spc="0">
                <a:latin typeface="Calibri"/>
                <a:cs typeface="Calibri"/>
              </a:rPr>
              <a:t>de</a:t>
            </a:r>
            <a:r>
              <a:rPr dirty="0" smtClean="0" baseline="-5201" sz="1575" spc="0">
                <a:latin typeface="Calibri"/>
                <a:cs typeface="Calibri"/>
              </a:rPr>
              <a:t>1</a:t>
            </a:r>
            <a:r>
              <a:rPr dirty="0" smtClean="0" baseline="10240" sz="2400" spc="0">
                <a:latin typeface="Calibri"/>
                <a:cs typeface="Calibri"/>
              </a:rPr>
              <a:t>/base</a:t>
            </a:r>
            <a:r>
              <a:rPr dirty="0" smtClean="0" baseline="-5201" sz="1575" spc="0"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  <a:p>
            <a:pPr marL="20320" marR="35204">
              <a:lnSpc>
                <a:spcPts val="1798"/>
              </a:lnSpc>
              <a:spcBef>
                <a:spcPts val="575"/>
              </a:spcBef>
            </a:pPr>
            <a:r>
              <a:rPr dirty="0" smtClean="0" sz="1600" spc="4">
                <a:latin typeface="Calibri"/>
                <a:cs typeface="Calibri"/>
              </a:rPr>
              <a:t>f</a:t>
            </a:r>
            <a:r>
              <a:rPr dirty="0" smtClean="0" sz="1600" spc="0">
                <a:latin typeface="Calibri"/>
                <a:cs typeface="Calibri"/>
              </a:rPr>
              <a:t>(T),</a:t>
            </a:r>
            <a:r>
              <a:rPr dirty="0" smtClean="0" sz="1600" spc="-21">
                <a:latin typeface="Calibri"/>
                <a:cs typeface="Calibri"/>
              </a:rPr>
              <a:t> </a:t>
            </a:r>
            <a:r>
              <a:rPr dirty="0" smtClean="0" sz="1600" spc="-19">
                <a:latin typeface="Calibri"/>
                <a:cs typeface="Calibri"/>
              </a:rPr>
              <a:t>t</a:t>
            </a:r>
            <a:r>
              <a:rPr dirty="0" smtClean="0" sz="1600" spc="0">
                <a:latin typeface="Calibri"/>
                <a:cs typeface="Calibri"/>
              </a:rPr>
              <a:t>a</a:t>
            </a:r>
            <a:r>
              <a:rPr dirty="0" smtClean="0" sz="1600" spc="4">
                <a:latin typeface="Calibri"/>
                <a:cs typeface="Calibri"/>
              </a:rPr>
              <a:t>b</a:t>
            </a:r>
            <a:r>
              <a:rPr dirty="0" smtClean="0" sz="1600" spc="4">
                <a:latin typeface="Calibri"/>
                <a:cs typeface="Calibri"/>
              </a:rPr>
              <a:t>l</a:t>
            </a:r>
            <a:r>
              <a:rPr dirty="0" smtClean="0" sz="1600" spc="0">
                <a:latin typeface="Calibri"/>
                <a:cs typeface="Calibri"/>
              </a:rPr>
              <a:t>es</a:t>
            </a:r>
            <a:r>
              <a:rPr dirty="0" smtClean="0" sz="1600" spc="-33">
                <a:latin typeface="Calibri"/>
                <a:cs typeface="Calibri"/>
              </a:rPr>
              <a:t> </a:t>
            </a:r>
            <a:r>
              <a:rPr dirty="0" smtClean="0" sz="1600" spc="0">
                <a:latin typeface="Calibri"/>
                <a:cs typeface="Calibri"/>
              </a:rPr>
              <a:t>donne</a:t>
            </a:r>
            <a:r>
              <a:rPr dirty="0" smtClean="0" sz="1600" spc="-14">
                <a:latin typeface="Calibri"/>
                <a:cs typeface="Calibri"/>
              </a:rPr>
              <a:t>n</a:t>
            </a:r>
            <a:r>
              <a:rPr dirty="0" smtClean="0" sz="1600" spc="0">
                <a:latin typeface="Calibri"/>
                <a:cs typeface="Calibri"/>
              </a:rPr>
              <a:t>t</a:t>
            </a:r>
            <a:r>
              <a:rPr dirty="0" smtClean="0" sz="1600" spc="-44">
                <a:latin typeface="Calibri"/>
                <a:cs typeface="Calibri"/>
              </a:rPr>
              <a:t> </a:t>
            </a:r>
            <a:r>
              <a:rPr dirty="0" smtClean="0" sz="1600" spc="-25">
                <a:latin typeface="Calibri"/>
                <a:cs typeface="Calibri"/>
              </a:rPr>
              <a:t>K</a:t>
            </a:r>
            <a:r>
              <a:rPr dirty="0" smtClean="0" baseline="-20805" sz="1575" spc="0">
                <a:latin typeface="Calibri"/>
                <a:cs typeface="Calibri"/>
              </a:rPr>
              <a:t>a</a:t>
            </a:r>
            <a:r>
              <a:rPr dirty="0" smtClean="0" baseline="-20805" sz="1575" spc="139">
                <a:latin typeface="Calibri"/>
                <a:cs typeface="Calibri"/>
              </a:rPr>
              <a:t> </a:t>
            </a:r>
            <a:r>
              <a:rPr dirty="0" smtClean="0" sz="1600" spc="0">
                <a:latin typeface="Calibri"/>
                <a:cs typeface="Calibri"/>
              </a:rPr>
              <a:t>à</a:t>
            </a:r>
            <a:r>
              <a:rPr dirty="0" smtClean="0" sz="1600" spc="-17">
                <a:latin typeface="Calibri"/>
                <a:cs typeface="Calibri"/>
              </a:rPr>
              <a:t> </a:t>
            </a:r>
            <a:r>
              <a:rPr dirty="0" smtClean="0" sz="1600" spc="-4">
                <a:latin typeface="Calibri"/>
                <a:cs typeface="Calibri"/>
              </a:rPr>
              <a:t>298</a:t>
            </a:r>
            <a:r>
              <a:rPr dirty="0" smtClean="0" sz="1600" spc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  <a:p>
            <a:pPr marL="12700" marR="35204">
              <a:lnSpc>
                <a:spcPct val="101725"/>
              </a:lnSpc>
              <a:spcBef>
                <a:spcPts val="1074"/>
              </a:spcBef>
            </a:pPr>
            <a:r>
              <a:rPr dirty="0" smtClean="0" sz="1600" spc="4">
                <a:latin typeface="Calibri"/>
                <a:cs typeface="Calibri"/>
              </a:rPr>
              <a:t>f</a:t>
            </a:r>
            <a:r>
              <a:rPr dirty="0" smtClean="0" sz="1600" spc="0">
                <a:latin typeface="Calibri"/>
                <a:cs typeface="Calibri"/>
              </a:rPr>
              <a:t>(sol</a:t>
            </a:r>
            <a:r>
              <a:rPr dirty="0" smtClean="0" sz="1600" spc="-25">
                <a:latin typeface="Calibri"/>
                <a:cs typeface="Calibri"/>
              </a:rPr>
              <a:t>v</a:t>
            </a:r>
            <a:r>
              <a:rPr dirty="0" smtClean="0" sz="1600" spc="0">
                <a:latin typeface="Calibri"/>
                <a:cs typeface="Calibri"/>
              </a:rPr>
              <a:t>a</a:t>
            </a:r>
            <a:r>
              <a:rPr dirty="0" smtClean="0" sz="1600" spc="-4">
                <a:latin typeface="Calibri"/>
                <a:cs typeface="Calibri"/>
              </a:rPr>
              <a:t>n</a:t>
            </a:r>
            <a:r>
              <a:rPr dirty="0" smtClean="0" sz="1600" spc="4">
                <a:latin typeface="Calibri"/>
                <a:cs typeface="Calibri"/>
              </a:rPr>
              <a:t>t</a:t>
            </a:r>
            <a:r>
              <a:rPr dirty="0" smtClean="0" sz="1600" spc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42336" y="5341778"/>
            <a:ext cx="2739104" cy="274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90"/>
              </a:lnSpc>
              <a:spcBef>
                <a:spcPts val="104"/>
              </a:spcBef>
            </a:pPr>
            <a:r>
              <a:rPr dirty="0" smtClean="0" baseline="8533" sz="2400" spc="0">
                <a:latin typeface="Calibri"/>
                <a:cs typeface="Calibri"/>
              </a:rPr>
              <a:t>Gamme</a:t>
            </a:r>
            <a:r>
              <a:rPr dirty="0" smtClean="0" baseline="8533" sz="2400" spc="-46">
                <a:latin typeface="Calibri"/>
                <a:cs typeface="Calibri"/>
              </a:rPr>
              <a:t> </a:t>
            </a:r>
            <a:r>
              <a:rPr dirty="0" smtClean="0" baseline="8533" sz="2400" spc="0">
                <a:latin typeface="Calibri"/>
                <a:cs typeface="Calibri"/>
              </a:rPr>
              <a:t>des</a:t>
            </a:r>
            <a:r>
              <a:rPr dirty="0" smtClean="0" baseline="8533" sz="2400" spc="-12">
                <a:latin typeface="Calibri"/>
                <a:cs typeface="Calibri"/>
              </a:rPr>
              <a:t> </a:t>
            </a:r>
            <a:r>
              <a:rPr dirty="0" smtClean="0" baseline="8533" sz="2400" spc="-25">
                <a:latin typeface="Calibri"/>
                <a:cs typeface="Calibri"/>
              </a:rPr>
              <a:t>K</a:t>
            </a:r>
            <a:r>
              <a:rPr dirty="0" smtClean="0" baseline="-5201" sz="1575" spc="0">
                <a:latin typeface="Calibri"/>
                <a:cs typeface="Calibri"/>
              </a:rPr>
              <a:t>a</a:t>
            </a:r>
            <a:r>
              <a:rPr dirty="0" smtClean="0" baseline="-5201" sz="1575" spc="133">
                <a:latin typeface="Calibri"/>
                <a:cs typeface="Calibri"/>
              </a:rPr>
              <a:t> </a:t>
            </a:r>
            <a:r>
              <a:rPr dirty="0" smtClean="0" baseline="8533" sz="2400" spc="0">
                <a:latin typeface="Calibri"/>
                <a:cs typeface="Calibri"/>
              </a:rPr>
              <a:t>:</a:t>
            </a:r>
            <a:r>
              <a:rPr dirty="0" smtClean="0" baseline="8533" sz="2400" spc="-14">
                <a:latin typeface="Calibri"/>
                <a:cs typeface="Calibri"/>
              </a:rPr>
              <a:t> </a:t>
            </a:r>
            <a:r>
              <a:rPr dirty="0" smtClean="0" baseline="8533" sz="2400" spc="-4">
                <a:latin typeface="Calibri"/>
                <a:cs typeface="Calibri"/>
              </a:rPr>
              <a:t>10</a:t>
            </a:r>
            <a:r>
              <a:rPr dirty="0" smtClean="0" baseline="39009" sz="1575" spc="-4">
                <a:latin typeface="Calibri"/>
                <a:cs typeface="Calibri"/>
              </a:rPr>
              <a:t>-</a:t>
            </a:r>
            <a:r>
              <a:rPr dirty="0" smtClean="0" baseline="39009" sz="1575" spc="0">
                <a:latin typeface="Calibri"/>
                <a:cs typeface="Calibri"/>
              </a:rPr>
              <a:t>20</a:t>
            </a:r>
            <a:r>
              <a:rPr dirty="0" smtClean="0" baseline="39009" sz="1575" spc="129">
                <a:latin typeface="Calibri"/>
                <a:cs typeface="Calibri"/>
              </a:rPr>
              <a:t> </a:t>
            </a:r>
            <a:r>
              <a:rPr dirty="0" smtClean="0" baseline="8502" sz="2400" spc="0">
                <a:latin typeface="Symbol"/>
                <a:cs typeface="Symbol"/>
              </a:rPr>
              <a:t></a:t>
            </a:r>
            <a:r>
              <a:rPr dirty="0" smtClean="0" baseline="9058" sz="2400" spc="-38">
                <a:latin typeface="Times New Roman"/>
                <a:cs typeface="Times New Roman"/>
              </a:rPr>
              <a:t> </a:t>
            </a:r>
            <a:r>
              <a:rPr dirty="0" smtClean="0" baseline="8533" sz="2400" spc="-25">
                <a:latin typeface="Calibri"/>
                <a:cs typeface="Calibri"/>
              </a:rPr>
              <a:t>K</a:t>
            </a:r>
            <a:r>
              <a:rPr dirty="0" smtClean="0" baseline="8533" sz="2400" spc="0">
                <a:latin typeface="Calibri"/>
                <a:cs typeface="Calibri"/>
              </a:rPr>
              <a:t>a</a:t>
            </a:r>
            <a:r>
              <a:rPr dirty="0" smtClean="0" baseline="8533" sz="2400" spc="-15">
                <a:latin typeface="Calibri"/>
                <a:cs typeface="Calibri"/>
              </a:rPr>
              <a:t> </a:t>
            </a:r>
            <a:r>
              <a:rPr dirty="0" smtClean="0" baseline="8502" sz="2400" spc="0">
                <a:latin typeface="Symbol"/>
                <a:cs typeface="Symbol"/>
              </a:rPr>
              <a:t></a:t>
            </a:r>
            <a:r>
              <a:rPr dirty="0" smtClean="0" baseline="9058" sz="2400" spc="-48">
                <a:latin typeface="Times New Roman"/>
                <a:cs typeface="Times New Roman"/>
              </a:rPr>
              <a:t> </a:t>
            </a:r>
            <a:r>
              <a:rPr dirty="0" smtClean="0" baseline="8533" sz="2400" spc="-4">
                <a:latin typeface="Calibri"/>
                <a:cs typeface="Calibri"/>
              </a:rPr>
              <a:t>10</a:t>
            </a:r>
            <a:r>
              <a:rPr dirty="0" smtClean="0" baseline="39009" sz="1575" spc="0">
                <a:latin typeface="Calibri"/>
                <a:cs typeface="Calibri"/>
              </a:rPr>
              <a:t>10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56517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3140" y="5681472"/>
            <a:ext cx="6499860" cy="10561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62605" marR="2783309" algn="ctr">
              <a:lnSpc>
                <a:spcPts val="1798"/>
              </a:lnSpc>
              <a:spcBef>
                <a:spcPts val="95"/>
              </a:spcBef>
            </a:pPr>
            <a:r>
              <a:rPr dirty="0" smtClean="0" sz="1600" spc="0">
                <a:latin typeface="Calibri"/>
                <a:cs typeface="Calibri"/>
              </a:rPr>
              <a:t>p</a:t>
            </a:r>
            <a:r>
              <a:rPr dirty="0" smtClean="0" sz="1600" spc="-25">
                <a:latin typeface="Calibri"/>
                <a:cs typeface="Calibri"/>
              </a:rPr>
              <a:t>K</a:t>
            </a:r>
            <a:r>
              <a:rPr dirty="0" smtClean="0" baseline="-20805" sz="1575" spc="0">
                <a:latin typeface="Calibri"/>
                <a:cs typeface="Calibri"/>
              </a:rPr>
              <a:t>a</a:t>
            </a:r>
            <a:r>
              <a:rPr dirty="0" smtClean="0" baseline="-20805" sz="1575" spc="115">
                <a:latin typeface="Calibri"/>
                <a:cs typeface="Calibri"/>
              </a:rPr>
              <a:t> </a:t>
            </a:r>
            <a:r>
              <a:rPr dirty="0" smtClean="0" sz="1600" spc="0">
                <a:latin typeface="Calibri"/>
                <a:cs typeface="Calibri"/>
              </a:rPr>
              <a:t>=</a:t>
            </a:r>
            <a:r>
              <a:rPr dirty="0" smtClean="0" sz="1600" spc="1">
                <a:latin typeface="Calibri"/>
                <a:cs typeface="Calibri"/>
              </a:rPr>
              <a:t> </a:t>
            </a:r>
            <a:r>
              <a:rPr dirty="0" smtClean="0" sz="1600" spc="4">
                <a:latin typeface="Calibri"/>
                <a:cs typeface="Calibri"/>
              </a:rPr>
              <a:t>-</a:t>
            </a:r>
            <a:r>
              <a:rPr dirty="0" smtClean="0" sz="1600" spc="4">
                <a:latin typeface="Calibri"/>
                <a:cs typeface="Calibri"/>
              </a:rPr>
              <a:t>l</a:t>
            </a:r>
            <a:r>
              <a:rPr dirty="0" smtClean="0" sz="1600" spc="0">
                <a:latin typeface="Calibri"/>
                <a:cs typeface="Calibri"/>
              </a:rPr>
              <a:t>og</a:t>
            </a:r>
            <a:r>
              <a:rPr dirty="0" smtClean="0" sz="1600" spc="-24">
                <a:latin typeface="Calibri"/>
                <a:cs typeface="Calibri"/>
              </a:rPr>
              <a:t> </a:t>
            </a:r>
            <a:r>
              <a:rPr dirty="0" smtClean="0" sz="1600" spc="-19">
                <a:latin typeface="Calibri"/>
                <a:cs typeface="Calibri"/>
              </a:rPr>
              <a:t>K</a:t>
            </a:r>
            <a:r>
              <a:rPr dirty="0" smtClean="0" baseline="-20805" sz="1575" spc="0">
                <a:latin typeface="Calibri"/>
                <a:cs typeface="Calibri"/>
              </a:rPr>
              <a:t>a</a:t>
            </a:r>
            <a:endParaRPr sz="1050">
              <a:latin typeface="Calibri"/>
              <a:cs typeface="Calibri"/>
            </a:endParaRPr>
          </a:p>
          <a:p>
            <a:pPr marL="1851989" marR="1972282" indent="-507" algn="ctr">
              <a:lnSpc>
                <a:spcPts val="2450"/>
              </a:lnSpc>
              <a:spcBef>
                <a:spcPts val="1125"/>
              </a:spcBef>
            </a:pPr>
            <a:r>
              <a:rPr dirty="0" smtClean="0" sz="1600" spc="0">
                <a:latin typeface="Calibri"/>
                <a:cs typeface="Calibri"/>
              </a:rPr>
              <a:t>Acide</a:t>
            </a:r>
            <a:r>
              <a:rPr dirty="0" smtClean="0" sz="1600" spc="-35">
                <a:latin typeface="Calibri"/>
                <a:cs typeface="Calibri"/>
              </a:rPr>
              <a:t> </a:t>
            </a:r>
            <a:r>
              <a:rPr dirty="0" smtClean="0" sz="1600" spc="-29">
                <a:latin typeface="Calibri"/>
                <a:cs typeface="Calibri"/>
              </a:rPr>
              <a:t>f</a:t>
            </a:r>
            <a:r>
              <a:rPr dirty="0" smtClean="0" sz="1600" spc="0">
                <a:latin typeface="Calibri"/>
                <a:cs typeface="Calibri"/>
              </a:rPr>
              <a:t>o</a:t>
            </a:r>
            <a:r>
              <a:rPr dirty="0" smtClean="0" sz="1600" spc="-4">
                <a:latin typeface="Calibri"/>
                <a:cs typeface="Calibri"/>
              </a:rPr>
              <a:t>r</a:t>
            </a:r>
            <a:r>
              <a:rPr dirty="0" smtClean="0" sz="1600" spc="4">
                <a:latin typeface="Calibri"/>
                <a:cs typeface="Calibri"/>
              </a:rPr>
              <a:t>t</a:t>
            </a:r>
            <a:r>
              <a:rPr dirty="0" smtClean="0" sz="1600" spc="0">
                <a:latin typeface="Calibri"/>
                <a:cs typeface="Calibri"/>
              </a:rPr>
              <a:t>:</a:t>
            </a:r>
            <a:r>
              <a:rPr dirty="0" smtClean="0" sz="1600" spc="-3">
                <a:latin typeface="Calibri"/>
                <a:cs typeface="Calibri"/>
              </a:rPr>
              <a:t> </a:t>
            </a:r>
            <a:r>
              <a:rPr dirty="0" smtClean="0" sz="1600" spc="4">
                <a:latin typeface="Calibri"/>
                <a:cs typeface="Calibri"/>
              </a:rPr>
              <a:t>p</a:t>
            </a:r>
            <a:r>
              <a:rPr dirty="0" smtClean="0" sz="1600" spc="-25">
                <a:latin typeface="Calibri"/>
                <a:cs typeface="Calibri"/>
              </a:rPr>
              <a:t>K</a:t>
            </a:r>
            <a:r>
              <a:rPr dirty="0" smtClean="0" baseline="-20805" sz="1575" spc="0">
                <a:latin typeface="Calibri"/>
                <a:cs typeface="Calibri"/>
              </a:rPr>
              <a:t>a</a:t>
            </a:r>
            <a:r>
              <a:rPr dirty="0" smtClean="0" baseline="-20805" sz="1575" spc="115">
                <a:latin typeface="Calibri"/>
                <a:cs typeface="Calibri"/>
              </a:rPr>
              <a:t> </a:t>
            </a:r>
            <a:r>
              <a:rPr dirty="0" smtClean="0" sz="1600" spc="4">
                <a:latin typeface="Calibri"/>
                <a:cs typeface="Calibri"/>
              </a:rPr>
              <a:t>t</a:t>
            </a:r>
            <a:r>
              <a:rPr dirty="0" smtClean="0" sz="1600" spc="-29">
                <a:latin typeface="Calibri"/>
                <a:cs typeface="Calibri"/>
              </a:rPr>
              <a:t>r</a:t>
            </a:r>
            <a:r>
              <a:rPr dirty="0" smtClean="0" sz="1600" spc="0">
                <a:latin typeface="Calibri"/>
                <a:cs typeface="Calibri"/>
              </a:rPr>
              <a:t>ès</a:t>
            </a:r>
            <a:r>
              <a:rPr dirty="0" smtClean="0" sz="1600" spc="0">
                <a:latin typeface="Calibri"/>
                <a:cs typeface="Calibri"/>
              </a:rPr>
              <a:t> </a:t>
            </a:r>
            <a:r>
              <a:rPr dirty="0" smtClean="0" sz="1600" spc="0">
                <a:latin typeface="Calibri"/>
                <a:cs typeface="Calibri"/>
              </a:rPr>
              <a:t>p</a:t>
            </a:r>
            <a:r>
              <a:rPr dirty="0" smtClean="0" sz="1600" spc="-14">
                <a:latin typeface="Calibri"/>
                <a:cs typeface="Calibri"/>
              </a:rPr>
              <a:t>e</a:t>
            </a:r>
            <a:r>
              <a:rPr dirty="0" smtClean="0" sz="1600" spc="4">
                <a:latin typeface="Calibri"/>
                <a:cs typeface="Calibri"/>
              </a:rPr>
              <a:t>t</a:t>
            </a:r>
            <a:r>
              <a:rPr dirty="0" smtClean="0" sz="1600" spc="4">
                <a:latin typeface="Calibri"/>
                <a:cs typeface="Calibri"/>
              </a:rPr>
              <a:t>i</a:t>
            </a:r>
            <a:r>
              <a:rPr dirty="0" smtClean="0" sz="1600" spc="0">
                <a:latin typeface="Calibri"/>
                <a:cs typeface="Calibri"/>
              </a:rPr>
              <a:t>t</a:t>
            </a:r>
            <a:r>
              <a:rPr dirty="0" smtClean="0" sz="1600" spc="-19">
                <a:latin typeface="Calibri"/>
                <a:cs typeface="Calibri"/>
              </a:rPr>
              <a:t> </a:t>
            </a:r>
            <a:r>
              <a:rPr dirty="0" smtClean="0" sz="1600" spc="0">
                <a:latin typeface="Calibri"/>
                <a:cs typeface="Calibri"/>
              </a:rPr>
              <a:t>(&lt;</a:t>
            </a:r>
            <a:r>
              <a:rPr dirty="0" smtClean="0" sz="1600" spc="2">
                <a:latin typeface="Calibri"/>
                <a:cs typeface="Calibri"/>
              </a:rPr>
              <a:t> </a:t>
            </a:r>
            <a:r>
              <a:rPr dirty="0" smtClean="0" sz="1600" spc="-4">
                <a:latin typeface="Calibri"/>
                <a:cs typeface="Calibri"/>
              </a:rPr>
              <a:t>0</a:t>
            </a:r>
            <a:r>
              <a:rPr dirty="0" smtClean="0" sz="1600" spc="0">
                <a:latin typeface="Calibri"/>
                <a:cs typeface="Calibri"/>
              </a:rPr>
              <a:t>)</a:t>
            </a:r>
            <a:r>
              <a:rPr dirty="0" smtClean="0" sz="1600" spc="0"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  <a:p>
            <a:pPr marL="1851989" marR="1972282" algn="ctr">
              <a:lnSpc>
                <a:spcPts val="2450"/>
              </a:lnSpc>
              <a:spcBef>
                <a:spcPts val="400"/>
              </a:spcBef>
            </a:pPr>
            <a:r>
              <a:rPr dirty="0" smtClean="0" sz="1600" spc="0">
                <a:latin typeface="Calibri"/>
                <a:cs typeface="Calibri"/>
              </a:rPr>
              <a:t>Acide</a:t>
            </a:r>
            <a:r>
              <a:rPr dirty="0" smtClean="0" sz="1600" spc="-35">
                <a:latin typeface="Calibri"/>
                <a:cs typeface="Calibri"/>
              </a:rPr>
              <a:t> </a:t>
            </a:r>
            <a:r>
              <a:rPr dirty="0" smtClean="0" sz="1600" spc="-29">
                <a:latin typeface="Calibri"/>
                <a:cs typeface="Calibri"/>
              </a:rPr>
              <a:t>f</a:t>
            </a:r>
            <a:r>
              <a:rPr dirty="0" smtClean="0" sz="1600" spc="0">
                <a:latin typeface="Calibri"/>
                <a:cs typeface="Calibri"/>
              </a:rPr>
              <a:t>a</a:t>
            </a:r>
            <a:r>
              <a:rPr dirty="0" smtClean="0" sz="1600" spc="4">
                <a:latin typeface="Calibri"/>
                <a:cs typeface="Calibri"/>
              </a:rPr>
              <a:t>i</a:t>
            </a:r>
            <a:r>
              <a:rPr dirty="0" smtClean="0" sz="1600" spc="0">
                <a:latin typeface="Calibri"/>
                <a:cs typeface="Calibri"/>
              </a:rPr>
              <a:t>b</a:t>
            </a:r>
            <a:r>
              <a:rPr dirty="0" smtClean="0" sz="1600" spc="4">
                <a:latin typeface="Calibri"/>
                <a:cs typeface="Calibri"/>
              </a:rPr>
              <a:t>l</a:t>
            </a:r>
            <a:r>
              <a:rPr dirty="0" smtClean="0" sz="1600" spc="0">
                <a:latin typeface="Calibri"/>
                <a:cs typeface="Calibri"/>
              </a:rPr>
              <a:t>e:</a:t>
            </a:r>
            <a:r>
              <a:rPr dirty="0" smtClean="0" sz="1600" spc="-60">
                <a:latin typeface="Calibri"/>
                <a:cs typeface="Calibri"/>
              </a:rPr>
              <a:t> </a:t>
            </a:r>
            <a:r>
              <a:rPr dirty="0" smtClean="0" sz="1600" spc="4">
                <a:latin typeface="Calibri"/>
                <a:cs typeface="Calibri"/>
              </a:rPr>
              <a:t>p</a:t>
            </a:r>
            <a:r>
              <a:rPr dirty="0" smtClean="0" sz="1600" spc="-25">
                <a:latin typeface="Calibri"/>
                <a:cs typeface="Calibri"/>
              </a:rPr>
              <a:t>K</a:t>
            </a:r>
            <a:r>
              <a:rPr dirty="0" smtClean="0" baseline="-20805" sz="1575" spc="0">
                <a:latin typeface="Calibri"/>
                <a:cs typeface="Calibri"/>
              </a:rPr>
              <a:t>a</a:t>
            </a:r>
            <a:r>
              <a:rPr dirty="0" smtClean="0" baseline="-20805" sz="1575" spc="125">
                <a:latin typeface="Calibri"/>
                <a:cs typeface="Calibri"/>
              </a:rPr>
              <a:t> </a:t>
            </a:r>
            <a:r>
              <a:rPr dirty="0" smtClean="0" sz="1600" spc="4">
                <a:latin typeface="Calibri"/>
                <a:cs typeface="Calibri"/>
              </a:rPr>
              <a:t>t</a:t>
            </a:r>
            <a:r>
              <a:rPr dirty="0" smtClean="0" sz="1600" spc="-29">
                <a:latin typeface="Calibri"/>
                <a:cs typeface="Calibri"/>
              </a:rPr>
              <a:t>r</a:t>
            </a:r>
            <a:r>
              <a:rPr dirty="0" smtClean="0" sz="1600" spc="0">
                <a:latin typeface="Calibri"/>
                <a:cs typeface="Calibri"/>
              </a:rPr>
              <a:t>ès</a:t>
            </a:r>
            <a:r>
              <a:rPr dirty="0" smtClean="0" sz="1600" spc="-14">
                <a:latin typeface="Calibri"/>
                <a:cs typeface="Calibri"/>
              </a:rPr>
              <a:t> </a:t>
            </a:r>
            <a:r>
              <a:rPr dirty="0" smtClean="0" sz="1600" spc="0">
                <a:latin typeface="Calibri"/>
                <a:cs typeface="Calibri"/>
              </a:rPr>
              <a:t>g</a:t>
            </a:r>
            <a:r>
              <a:rPr dirty="0" smtClean="0" sz="1600" spc="-34">
                <a:latin typeface="Calibri"/>
                <a:cs typeface="Calibri"/>
              </a:rPr>
              <a:t>r</a:t>
            </a:r>
            <a:r>
              <a:rPr dirty="0" smtClean="0" sz="1600" spc="0">
                <a:latin typeface="Calibri"/>
                <a:cs typeface="Calibri"/>
              </a:rPr>
              <a:t>a</a:t>
            </a:r>
            <a:r>
              <a:rPr dirty="0" smtClean="0" sz="1600" spc="4">
                <a:latin typeface="Calibri"/>
                <a:cs typeface="Calibri"/>
              </a:rPr>
              <a:t>n</a:t>
            </a:r>
            <a:r>
              <a:rPr dirty="0" smtClean="0" sz="1600" spc="0">
                <a:latin typeface="Calibri"/>
                <a:cs typeface="Calibri"/>
              </a:rPr>
              <a:t>d</a:t>
            </a:r>
            <a:r>
              <a:rPr dirty="0" smtClean="0" sz="1600" spc="-37">
                <a:latin typeface="Calibri"/>
                <a:cs typeface="Calibri"/>
              </a:rPr>
              <a:t> </a:t>
            </a:r>
            <a:r>
              <a:rPr dirty="0" smtClean="0" sz="1600" spc="0">
                <a:latin typeface="Calibri"/>
                <a:cs typeface="Calibri"/>
              </a:rPr>
              <a:t>(&gt;</a:t>
            </a:r>
            <a:r>
              <a:rPr dirty="0" smtClean="0" sz="1600" spc="2">
                <a:latin typeface="Calibri"/>
                <a:cs typeface="Calibri"/>
              </a:rPr>
              <a:t> </a:t>
            </a:r>
            <a:r>
              <a:rPr dirty="0" smtClean="0" sz="1600" spc="-4">
                <a:latin typeface="Calibri"/>
                <a:cs typeface="Calibri"/>
              </a:rPr>
              <a:t>0</a:t>
            </a:r>
            <a:r>
              <a:rPr dirty="0" smtClean="0" sz="1600" spc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784702" y="1239176"/>
            <a:ext cx="118748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033461" y="1239176"/>
            <a:ext cx="74479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080173" y="2041698"/>
            <a:ext cx="990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428272" y="2041698"/>
            <a:ext cx="983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078030" y="2041698"/>
            <a:ext cx="10946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436543" y="2041698"/>
            <a:ext cx="9824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333500" y="1193291"/>
            <a:ext cx="495300" cy="76200"/>
          </a:xfrm>
          <a:custGeom>
            <a:avLst/>
            <a:gdLst/>
            <a:ahLst/>
            <a:cxnLst/>
            <a:rect l="l" t="t" r="r" b="b"/>
            <a:pathLst>
              <a:path w="495300" h="76200">
                <a:moveTo>
                  <a:pt x="431800" y="44450"/>
                </a:moveTo>
                <a:lnTo>
                  <a:pt x="419099" y="44450"/>
                </a:lnTo>
                <a:lnTo>
                  <a:pt x="419100" y="76200"/>
                </a:lnTo>
                <a:lnTo>
                  <a:pt x="495300" y="38100"/>
                </a:lnTo>
                <a:lnTo>
                  <a:pt x="431800" y="44450"/>
                </a:lnTo>
                <a:close/>
              </a:path>
              <a:path w="495300" h="76200">
                <a:moveTo>
                  <a:pt x="431800" y="31750"/>
                </a:moveTo>
                <a:lnTo>
                  <a:pt x="419100" y="0"/>
                </a:lnTo>
                <a:lnTo>
                  <a:pt x="419099" y="31750"/>
                </a:lnTo>
                <a:lnTo>
                  <a:pt x="431800" y="31750"/>
                </a:lnTo>
                <a:close/>
              </a:path>
              <a:path w="495300" h="76200">
                <a:moveTo>
                  <a:pt x="0" y="31750"/>
                </a:moveTo>
                <a:lnTo>
                  <a:pt x="0" y="44450"/>
                </a:lnTo>
                <a:lnTo>
                  <a:pt x="431800" y="44450"/>
                </a:lnTo>
                <a:lnTo>
                  <a:pt x="495300" y="38100"/>
                </a:lnTo>
                <a:lnTo>
                  <a:pt x="419100" y="0"/>
                </a:lnTo>
                <a:lnTo>
                  <a:pt x="431800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261872" y="3587496"/>
            <a:ext cx="425196" cy="76199"/>
          </a:xfrm>
          <a:custGeom>
            <a:avLst/>
            <a:gdLst/>
            <a:ahLst/>
            <a:cxnLst/>
            <a:rect l="l" t="t" r="r" b="b"/>
            <a:pathLst>
              <a:path w="425196" h="76200">
                <a:moveTo>
                  <a:pt x="361696" y="44449"/>
                </a:moveTo>
                <a:lnTo>
                  <a:pt x="348995" y="44450"/>
                </a:lnTo>
                <a:lnTo>
                  <a:pt x="348996" y="76199"/>
                </a:lnTo>
                <a:lnTo>
                  <a:pt x="425196" y="38099"/>
                </a:lnTo>
                <a:lnTo>
                  <a:pt x="361696" y="44449"/>
                </a:lnTo>
                <a:close/>
              </a:path>
              <a:path w="425196" h="76200">
                <a:moveTo>
                  <a:pt x="361696" y="31749"/>
                </a:moveTo>
                <a:lnTo>
                  <a:pt x="348996" y="0"/>
                </a:lnTo>
                <a:lnTo>
                  <a:pt x="348995" y="31750"/>
                </a:lnTo>
                <a:lnTo>
                  <a:pt x="361696" y="31749"/>
                </a:lnTo>
                <a:close/>
              </a:path>
              <a:path w="425196" h="76200">
                <a:moveTo>
                  <a:pt x="0" y="31749"/>
                </a:moveTo>
                <a:lnTo>
                  <a:pt x="0" y="44449"/>
                </a:lnTo>
                <a:lnTo>
                  <a:pt x="361696" y="44449"/>
                </a:lnTo>
                <a:lnTo>
                  <a:pt x="425196" y="38099"/>
                </a:lnTo>
                <a:lnTo>
                  <a:pt x="348996" y="0"/>
                </a:lnTo>
                <a:lnTo>
                  <a:pt x="361696" y="31749"/>
                </a:lnTo>
                <a:lnTo>
                  <a:pt x="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94944" y="3087624"/>
            <a:ext cx="484631" cy="1130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36676" y="547115"/>
            <a:ext cx="236219" cy="2517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073139" y="1917164"/>
            <a:ext cx="2338481" cy="3692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66661" y="179197"/>
            <a:ext cx="549421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3)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Ne</a:t>
            </a:r>
            <a:r>
              <a:rPr dirty="0" smtClean="0" baseline="3034" sz="2700" spc="4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ut</a:t>
            </a:r>
            <a:r>
              <a:rPr dirty="0" smtClean="0" baseline="3034" sz="2700" spc="-9" i="1" u="heavy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4" i="1" u="heavy">
                <a:solidFill>
                  <a:srgbClr val="00AFE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 i="1" u="heavy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4" i="1" u="heavy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i="1" u="heavy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on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25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104" i="1" u="heavy">
                <a:solidFill>
                  <a:srgbClr val="00AFEF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un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9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monoac</a:t>
            </a:r>
            <a:r>
              <a:rPr dirty="0" smtClean="0" baseline="3034" sz="2700" spc="-4" i="1" u="heavy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de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14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 i="1" u="heavy">
                <a:solidFill>
                  <a:srgbClr val="00AFEF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4" i="1" u="heavy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4" i="1" u="heavy">
                <a:solidFill>
                  <a:srgbClr val="00AFE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24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par</a:t>
            </a:r>
            <a:r>
              <a:rPr dirty="0" smtClean="0" baseline="3034" sz="2700" spc="401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une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14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ba</a:t>
            </a:r>
            <a:r>
              <a:rPr dirty="0" smtClean="0" baseline="3034" sz="2700" spc="-4" i="1" u="heavy">
                <a:solidFill>
                  <a:srgbClr val="00AFE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  </a:t>
            </a:r>
            <a:r>
              <a:rPr dirty="0" smtClean="0" baseline="3034" sz="2700" spc="-19" i="1" u="heavy">
                <a:solidFill>
                  <a:srgbClr val="00AFEF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or</a:t>
            </a:r>
            <a:r>
              <a:rPr dirty="0" smtClean="0" baseline="3034" sz="2700" spc="-29" i="1" u="heavy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9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83072" y="1039601"/>
            <a:ext cx="891498" cy="270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dirty="0" smtClean="0" baseline="1517" sz="2700" spc="0">
                <a:latin typeface="Calibri"/>
                <a:cs typeface="Calibri"/>
              </a:rPr>
              <a:t>N</a:t>
            </a:r>
            <a:r>
              <a:rPr dirty="0" smtClean="0" baseline="1517" sz="2700" spc="4">
                <a:latin typeface="Calibri"/>
                <a:cs typeface="Calibri"/>
              </a:rPr>
              <a:t>a</a:t>
            </a:r>
            <a:r>
              <a:rPr dirty="0" smtClean="0" baseline="1517" sz="2700" spc="0">
                <a:latin typeface="Calibri"/>
                <a:cs typeface="Calibri"/>
              </a:rPr>
              <a:t>OH</a:t>
            </a:r>
            <a:r>
              <a:rPr dirty="0" smtClean="0" baseline="1517" sz="2700" spc="0">
                <a:latin typeface="Calibri"/>
                <a:cs typeface="Calibri"/>
              </a:rPr>
              <a:t> </a:t>
            </a:r>
            <a:r>
              <a:rPr dirty="0" smtClean="0" baseline="1511" sz="2700" spc="0">
                <a:latin typeface="Symbol"/>
                <a:cs typeface="Symbol"/>
              </a:rPr>
              <a:t>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17538" y="1044321"/>
            <a:ext cx="877186" cy="302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dirty="0" smtClean="0" baseline="9102" sz="2700" spc="0">
                <a:latin typeface="Calibri"/>
                <a:cs typeface="Calibri"/>
              </a:rPr>
              <a:t>C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-9">
                <a:latin typeface="Calibri"/>
                <a:cs typeface="Calibri"/>
              </a:rPr>
              <a:t>C</a:t>
            </a:r>
            <a:r>
              <a:rPr dirty="0" smtClean="0" baseline="9102" sz="2700" spc="0">
                <a:latin typeface="Calibri"/>
                <a:cs typeface="Calibri"/>
              </a:rPr>
              <a:t>O</a:t>
            </a:r>
            <a:r>
              <a:rPr dirty="0" smtClean="0" baseline="9102" sz="2700" spc="-9">
                <a:latin typeface="Calibri"/>
                <a:cs typeface="Calibri"/>
              </a:rPr>
              <a:t>O</a:t>
            </a:r>
            <a:r>
              <a:rPr dirty="0" smtClean="0" baseline="38684" sz="1800" spc="0"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51680" y="1055751"/>
            <a:ext cx="971319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C</a:t>
            </a:r>
            <a:r>
              <a:rPr dirty="0" smtClean="0" baseline="10619" sz="2700" spc="-4">
                <a:latin typeface="Calibri"/>
                <a:cs typeface="Calibri"/>
              </a:rPr>
              <a:t>H</a:t>
            </a:r>
            <a:r>
              <a:rPr dirty="0" smtClean="0" baseline="-4551" sz="1800" spc="4">
                <a:latin typeface="Calibri"/>
                <a:cs typeface="Calibri"/>
              </a:rPr>
              <a:t>3</a:t>
            </a:r>
            <a:r>
              <a:rPr dirty="0" smtClean="0" baseline="10619" sz="2700" spc="-9">
                <a:latin typeface="Calibri"/>
                <a:cs typeface="Calibri"/>
              </a:rPr>
              <a:t>C</a:t>
            </a:r>
            <a:r>
              <a:rPr dirty="0" smtClean="0" baseline="10619" sz="2700" spc="0">
                <a:latin typeface="Calibri"/>
                <a:cs typeface="Calibri"/>
              </a:rPr>
              <a:t>O</a:t>
            </a:r>
            <a:r>
              <a:rPr dirty="0" smtClean="0" baseline="10619" sz="2700" spc="-9">
                <a:latin typeface="Calibri"/>
                <a:cs typeface="Calibri"/>
              </a:rPr>
              <a:t>O</a:t>
            </a:r>
            <a:r>
              <a:rPr dirty="0" smtClean="0" baseline="10619" sz="2700" spc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63311" y="1055751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31938" y="1055751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02600" y="1055751"/>
            <a:ext cx="436714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H</a:t>
            </a:r>
            <a:r>
              <a:rPr dirty="0" smtClean="0" baseline="-4551" sz="1800" spc="4">
                <a:latin typeface="Calibri"/>
                <a:cs typeface="Calibri"/>
              </a:rPr>
              <a:t>2</a:t>
            </a:r>
            <a:r>
              <a:rPr dirty="0" smtClean="0" baseline="10619" sz="2700" spc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78533" y="1183861"/>
            <a:ext cx="744753" cy="768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l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ti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>
                <a:latin typeface="Times New Roman"/>
                <a:cs typeface="Times New Roman"/>
              </a:rPr>
              <a:t>titrante</a:t>
            </a:r>
            <a:endParaRPr sz="1600">
              <a:latin typeface="Times New Roman"/>
              <a:cs typeface="Times New Roman"/>
            </a:endParaRPr>
          </a:p>
          <a:p>
            <a:pPr marL="12700" marR="30403">
              <a:lnSpc>
                <a:spcPct val="95825"/>
              </a:lnSpc>
              <a:spcBef>
                <a:spcPts val="40"/>
              </a:spcBef>
            </a:pPr>
            <a:r>
              <a:rPr dirty="0" smtClean="0" sz="2000" spc="4">
                <a:latin typeface="Times New Roman"/>
                <a:cs typeface="Times New Roman"/>
              </a:rPr>
              <a:t>KOH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6801" y="3579335"/>
            <a:ext cx="1231416" cy="570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039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9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l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ti</a:t>
            </a:r>
            <a:r>
              <a:rPr dirty="0" smtClean="0" sz="1600" spc="9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-4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tit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ée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299"/>
              </a:lnSpc>
            </a:pPr>
            <a:r>
              <a:rPr dirty="0" smtClean="0" sz="2000" spc="-4">
                <a:latin typeface="Times New Roman"/>
                <a:cs typeface="Times New Roman"/>
              </a:rPr>
              <a:t>C</a:t>
            </a:r>
            <a:r>
              <a:rPr dirty="0" smtClean="0" sz="2000" spc="4">
                <a:latin typeface="Times New Roman"/>
                <a:cs typeface="Times New Roman"/>
              </a:rPr>
              <a:t>H</a:t>
            </a:r>
            <a:r>
              <a:rPr dirty="0" smtClean="0" baseline="-22298" sz="1950" spc="4">
                <a:latin typeface="Times New Roman"/>
                <a:cs typeface="Times New Roman"/>
              </a:rPr>
              <a:t>3</a:t>
            </a:r>
            <a:r>
              <a:rPr dirty="0" smtClean="0" sz="2000" spc="-4">
                <a:latin typeface="Times New Roman"/>
                <a:cs typeface="Times New Roman"/>
              </a:rPr>
              <a:t>C</a:t>
            </a:r>
            <a:r>
              <a:rPr dirty="0" smtClean="0" sz="2000" spc="0">
                <a:latin typeface="Times New Roman"/>
                <a:cs typeface="Times New Roman"/>
              </a:rPr>
              <a:t>O</a:t>
            </a:r>
            <a:r>
              <a:rPr dirty="0" smtClean="0" sz="2000" spc="4">
                <a:latin typeface="Times New Roman"/>
                <a:cs typeface="Times New Roman"/>
              </a:rPr>
              <a:t>O</a:t>
            </a:r>
            <a:r>
              <a:rPr dirty="0" smtClean="0" sz="2000" spc="0"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40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64616" y="223647"/>
            <a:ext cx="5234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035301" y="223647"/>
            <a:ext cx="5463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486558" y="223647"/>
            <a:ext cx="5280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563264" y="223647"/>
            <a:ext cx="5349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131335" y="223647"/>
            <a:ext cx="5509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894859" y="223647"/>
            <a:ext cx="5349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380634" y="223647"/>
            <a:ext cx="5166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587752" y="1295400"/>
            <a:ext cx="1214627" cy="647700"/>
          </a:xfrm>
          <a:custGeom>
            <a:avLst/>
            <a:gdLst/>
            <a:ahLst/>
            <a:cxnLst/>
            <a:rect l="l" t="t" r="r" b="b"/>
            <a:pathLst>
              <a:path w="1214627" h="647700">
                <a:moveTo>
                  <a:pt x="0" y="323850"/>
                </a:moveTo>
                <a:lnTo>
                  <a:pt x="7948" y="271329"/>
                </a:lnTo>
                <a:lnTo>
                  <a:pt x="30961" y="221504"/>
                </a:lnTo>
                <a:lnTo>
                  <a:pt x="67787" y="175040"/>
                </a:lnTo>
                <a:lnTo>
                  <a:pt x="117177" y="132606"/>
                </a:lnTo>
                <a:lnTo>
                  <a:pt x="177879" y="94869"/>
                </a:lnTo>
                <a:lnTo>
                  <a:pt x="212081" y="77970"/>
                </a:lnTo>
                <a:lnTo>
                  <a:pt x="248643" y="62496"/>
                </a:lnTo>
                <a:lnTo>
                  <a:pt x="287408" y="48530"/>
                </a:lnTo>
                <a:lnTo>
                  <a:pt x="328219" y="36155"/>
                </a:lnTo>
                <a:lnTo>
                  <a:pt x="370921" y="25455"/>
                </a:lnTo>
                <a:lnTo>
                  <a:pt x="415357" y="16514"/>
                </a:lnTo>
                <a:lnTo>
                  <a:pt x="461370" y="9414"/>
                </a:lnTo>
                <a:lnTo>
                  <a:pt x="508805" y="4239"/>
                </a:lnTo>
                <a:lnTo>
                  <a:pt x="557505" y="1073"/>
                </a:lnTo>
                <a:lnTo>
                  <a:pt x="607314" y="0"/>
                </a:lnTo>
                <a:lnTo>
                  <a:pt x="657122" y="1073"/>
                </a:lnTo>
                <a:lnTo>
                  <a:pt x="705822" y="4239"/>
                </a:lnTo>
                <a:lnTo>
                  <a:pt x="753257" y="9414"/>
                </a:lnTo>
                <a:lnTo>
                  <a:pt x="799270" y="16514"/>
                </a:lnTo>
                <a:lnTo>
                  <a:pt x="843706" y="25455"/>
                </a:lnTo>
                <a:lnTo>
                  <a:pt x="886408" y="36155"/>
                </a:lnTo>
                <a:lnTo>
                  <a:pt x="927219" y="48530"/>
                </a:lnTo>
                <a:lnTo>
                  <a:pt x="965984" y="62496"/>
                </a:lnTo>
                <a:lnTo>
                  <a:pt x="1002546" y="77970"/>
                </a:lnTo>
                <a:lnTo>
                  <a:pt x="1036748" y="94869"/>
                </a:lnTo>
                <a:lnTo>
                  <a:pt x="1097450" y="132606"/>
                </a:lnTo>
                <a:lnTo>
                  <a:pt x="1146840" y="175040"/>
                </a:lnTo>
                <a:lnTo>
                  <a:pt x="1183666" y="221504"/>
                </a:lnTo>
                <a:lnTo>
                  <a:pt x="1206679" y="271329"/>
                </a:lnTo>
                <a:lnTo>
                  <a:pt x="1214627" y="323850"/>
                </a:lnTo>
                <a:lnTo>
                  <a:pt x="1212614" y="350405"/>
                </a:lnTo>
                <a:lnTo>
                  <a:pt x="1196977" y="401661"/>
                </a:lnTo>
                <a:lnTo>
                  <a:pt x="1166901" y="449889"/>
                </a:lnTo>
                <a:lnTo>
                  <a:pt x="1123637" y="494421"/>
                </a:lnTo>
                <a:lnTo>
                  <a:pt x="1068435" y="534591"/>
                </a:lnTo>
                <a:lnTo>
                  <a:pt x="1002546" y="569729"/>
                </a:lnTo>
                <a:lnTo>
                  <a:pt x="965984" y="585203"/>
                </a:lnTo>
                <a:lnTo>
                  <a:pt x="927219" y="599169"/>
                </a:lnTo>
                <a:lnTo>
                  <a:pt x="886408" y="611544"/>
                </a:lnTo>
                <a:lnTo>
                  <a:pt x="843706" y="622244"/>
                </a:lnTo>
                <a:lnTo>
                  <a:pt x="799270" y="631185"/>
                </a:lnTo>
                <a:lnTo>
                  <a:pt x="753257" y="638285"/>
                </a:lnTo>
                <a:lnTo>
                  <a:pt x="705822" y="643460"/>
                </a:lnTo>
                <a:lnTo>
                  <a:pt x="657122" y="646626"/>
                </a:lnTo>
                <a:lnTo>
                  <a:pt x="607314" y="647700"/>
                </a:lnTo>
                <a:lnTo>
                  <a:pt x="557505" y="646626"/>
                </a:lnTo>
                <a:lnTo>
                  <a:pt x="508805" y="643460"/>
                </a:lnTo>
                <a:lnTo>
                  <a:pt x="461370" y="638285"/>
                </a:lnTo>
                <a:lnTo>
                  <a:pt x="415357" y="631185"/>
                </a:lnTo>
                <a:lnTo>
                  <a:pt x="370921" y="622244"/>
                </a:lnTo>
                <a:lnTo>
                  <a:pt x="328219" y="611544"/>
                </a:lnTo>
                <a:lnTo>
                  <a:pt x="287408" y="599169"/>
                </a:lnTo>
                <a:lnTo>
                  <a:pt x="248643" y="585203"/>
                </a:lnTo>
                <a:lnTo>
                  <a:pt x="212081" y="569729"/>
                </a:lnTo>
                <a:lnTo>
                  <a:pt x="177879" y="552831"/>
                </a:lnTo>
                <a:lnTo>
                  <a:pt x="117177" y="515093"/>
                </a:lnTo>
                <a:lnTo>
                  <a:pt x="67787" y="472659"/>
                </a:lnTo>
                <a:lnTo>
                  <a:pt x="30961" y="426195"/>
                </a:lnTo>
                <a:lnTo>
                  <a:pt x="7948" y="376370"/>
                </a:lnTo>
                <a:lnTo>
                  <a:pt x="0" y="32385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917948" y="1360932"/>
            <a:ext cx="1141476" cy="432815"/>
          </a:xfrm>
          <a:custGeom>
            <a:avLst/>
            <a:gdLst/>
            <a:ahLst/>
            <a:cxnLst/>
            <a:rect l="l" t="t" r="r" b="b"/>
            <a:pathLst>
              <a:path w="1141476" h="432815">
                <a:moveTo>
                  <a:pt x="0" y="216407"/>
                </a:moveTo>
                <a:lnTo>
                  <a:pt x="16586" y="164406"/>
                </a:lnTo>
                <a:lnTo>
                  <a:pt x="44850" y="132177"/>
                </a:lnTo>
                <a:lnTo>
                  <a:pt x="85508" y="102418"/>
                </a:lnTo>
                <a:lnTo>
                  <a:pt x="137385" y="75576"/>
                </a:lnTo>
                <a:lnTo>
                  <a:pt x="199306" y="52097"/>
                </a:lnTo>
                <a:lnTo>
                  <a:pt x="270095" y="32425"/>
                </a:lnTo>
                <a:lnTo>
                  <a:pt x="308449" y="24157"/>
                </a:lnTo>
                <a:lnTo>
                  <a:pt x="348579" y="17008"/>
                </a:lnTo>
                <a:lnTo>
                  <a:pt x="390339" y="11033"/>
                </a:lnTo>
                <a:lnTo>
                  <a:pt x="433581" y="6290"/>
                </a:lnTo>
                <a:lnTo>
                  <a:pt x="478160" y="2832"/>
                </a:lnTo>
                <a:lnTo>
                  <a:pt x="523928" y="717"/>
                </a:lnTo>
                <a:lnTo>
                  <a:pt x="570738" y="0"/>
                </a:lnTo>
                <a:lnTo>
                  <a:pt x="617547" y="717"/>
                </a:lnTo>
                <a:lnTo>
                  <a:pt x="663315" y="2832"/>
                </a:lnTo>
                <a:lnTo>
                  <a:pt x="707894" y="6290"/>
                </a:lnTo>
                <a:lnTo>
                  <a:pt x="751136" y="11033"/>
                </a:lnTo>
                <a:lnTo>
                  <a:pt x="792896" y="17008"/>
                </a:lnTo>
                <a:lnTo>
                  <a:pt x="833026" y="24157"/>
                </a:lnTo>
                <a:lnTo>
                  <a:pt x="871380" y="32425"/>
                </a:lnTo>
                <a:lnTo>
                  <a:pt x="942169" y="52097"/>
                </a:lnTo>
                <a:lnTo>
                  <a:pt x="1004090" y="75576"/>
                </a:lnTo>
                <a:lnTo>
                  <a:pt x="1055967" y="102418"/>
                </a:lnTo>
                <a:lnTo>
                  <a:pt x="1096625" y="132177"/>
                </a:lnTo>
                <a:lnTo>
                  <a:pt x="1124889" y="164406"/>
                </a:lnTo>
                <a:lnTo>
                  <a:pt x="1141476" y="216407"/>
                </a:lnTo>
                <a:lnTo>
                  <a:pt x="1139584" y="234155"/>
                </a:lnTo>
                <a:lnTo>
                  <a:pt x="1112379" y="284805"/>
                </a:lnTo>
                <a:lnTo>
                  <a:pt x="1077772" y="315854"/>
                </a:lnTo>
                <a:lnTo>
                  <a:pt x="1031357" y="344210"/>
                </a:lnTo>
                <a:lnTo>
                  <a:pt x="974312" y="369427"/>
                </a:lnTo>
                <a:lnTo>
                  <a:pt x="907810" y="391058"/>
                </a:lnTo>
                <a:lnTo>
                  <a:pt x="833026" y="408658"/>
                </a:lnTo>
                <a:lnTo>
                  <a:pt x="792896" y="415807"/>
                </a:lnTo>
                <a:lnTo>
                  <a:pt x="751136" y="421782"/>
                </a:lnTo>
                <a:lnTo>
                  <a:pt x="707894" y="426525"/>
                </a:lnTo>
                <a:lnTo>
                  <a:pt x="663315" y="429983"/>
                </a:lnTo>
                <a:lnTo>
                  <a:pt x="617547" y="432098"/>
                </a:lnTo>
                <a:lnTo>
                  <a:pt x="570738" y="432815"/>
                </a:lnTo>
                <a:lnTo>
                  <a:pt x="523928" y="432098"/>
                </a:lnTo>
                <a:lnTo>
                  <a:pt x="478160" y="429983"/>
                </a:lnTo>
                <a:lnTo>
                  <a:pt x="433581" y="426525"/>
                </a:lnTo>
                <a:lnTo>
                  <a:pt x="390339" y="421782"/>
                </a:lnTo>
                <a:lnTo>
                  <a:pt x="348579" y="415807"/>
                </a:lnTo>
                <a:lnTo>
                  <a:pt x="308449" y="408658"/>
                </a:lnTo>
                <a:lnTo>
                  <a:pt x="270095" y="400390"/>
                </a:lnTo>
                <a:lnTo>
                  <a:pt x="199306" y="380718"/>
                </a:lnTo>
                <a:lnTo>
                  <a:pt x="137385" y="357239"/>
                </a:lnTo>
                <a:lnTo>
                  <a:pt x="85508" y="330397"/>
                </a:lnTo>
                <a:lnTo>
                  <a:pt x="44850" y="300638"/>
                </a:lnTo>
                <a:lnTo>
                  <a:pt x="16586" y="268409"/>
                </a:lnTo>
                <a:lnTo>
                  <a:pt x="0" y="216407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4953000" y="1040891"/>
            <a:ext cx="772413" cy="76200"/>
          </a:xfrm>
          <a:custGeom>
            <a:avLst/>
            <a:gdLst/>
            <a:ahLst/>
            <a:cxnLst/>
            <a:rect l="l" t="t" r="r" b="b"/>
            <a:pathLst>
              <a:path w="772413" h="76200">
                <a:moveTo>
                  <a:pt x="708913" y="44450"/>
                </a:moveTo>
                <a:lnTo>
                  <a:pt x="696213" y="44450"/>
                </a:lnTo>
                <a:lnTo>
                  <a:pt x="696213" y="76200"/>
                </a:lnTo>
                <a:lnTo>
                  <a:pt x="772413" y="38100"/>
                </a:lnTo>
                <a:lnTo>
                  <a:pt x="708913" y="44450"/>
                </a:lnTo>
                <a:close/>
              </a:path>
              <a:path w="772413" h="76200">
                <a:moveTo>
                  <a:pt x="708913" y="31750"/>
                </a:moveTo>
                <a:lnTo>
                  <a:pt x="696213" y="0"/>
                </a:lnTo>
                <a:lnTo>
                  <a:pt x="696214" y="31749"/>
                </a:lnTo>
                <a:lnTo>
                  <a:pt x="708913" y="31750"/>
                </a:lnTo>
                <a:close/>
              </a:path>
              <a:path w="772413" h="76200">
                <a:moveTo>
                  <a:pt x="0" y="31750"/>
                </a:moveTo>
                <a:lnTo>
                  <a:pt x="0" y="44450"/>
                </a:lnTo>
                <a:lnTo>
                  <a:pt x="708913" y="44450"/>
                </a:lnTo>
                <a:lnTo>
                  <a:pt x="772413" y="38100"/>
                </a:lnTo>
                <a:lnTo>
                  <a:pt x="696213" y="0"/>
                </a:lnTo>
                <a:lnTo>
                  <a:pt x="708913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78332" y="145923"/>
            <a:ext cx="348249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Cal</a:t>
            </a:r>
            <a:r>
              <a:rPr dirty="0" smtClean="0" baseline="3034" sz="2700" spc="-9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ul</a:t>
            </a:r>
            <a:r>
              <a:rPr dirty="0" smtClean="0" baseline="3034" sz="2700" spc="19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4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poi</a:t>
            </a:r>
            <a:r>
              <a:rPr dirty="0" smtClean="0" baseline="3034" sz="2700" spc="-14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ts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1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4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ourbe</a:t>
            </a:r>
            <a:r>
              <a:rPr dirty="0" smtClean="0" baseline="3034" sz="2700" spc="1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de</a:t>
            </a:r>
            <a:r>
              <a:rPr dirty="0" smtClean="0" baseline="3034" sz="2700" spc="1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pH.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66446" y="430295"/>
            <a:ext cx="1129202" cy="217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55"/>
              </a:lnSpc>
              <a:spcBef>
                <a:spcPts val="82"/>
              </a:spcBef>
            </a:pPr>
            <a:r>
              <a:rPr dirty="0" smtClean="0" sz="1500" spc="-4" b="1">
                <a:latin typeface="Times New Roman"/>
                <a:cs typeface="Times New Roman"/>
              </a:rPr>
              <a:t>V</a:t>
            </a:r>
            <a:r>
              <a:rPr dirty="0" smtClean="0" baseline="-2898" sz="1500" spc="4" b="1">
                <a:latin typeface="Times New Roman"/>
                <a:cs typeface="Times New Roman"/>
              </a:rPr>
              <a:t>B</a:t>
            </a:r>
            <a:r>
              <a:rPr dirty="0" smtClean="0" sz="1500" spc="0" b="1">
                <a:latin typeface="Times New Roman"/>
                <a:cs typeface="Times New Roman"/>
              </a:rPr>
              <a:t>=0</a:t>
            </a:r>
            <a:r>
              <a:rPr dirty="0" smtClean="0" sz="1500" spc="38" b="1">
                <a:latin typeface="Times New Roman"/>
                <a:cs typeface="Times New Roman"/>
              </a:rPr>
              <a:t> </a:t>
            </a:r>
            <a:r>
              <a:rPr dirty="0" smtClean="0" sz="1500" spc="-4" b="1">
                <a:latin typeface="Times New Roman"/>
                <a:cs typeface="Times New Roman"/>
              </a:rPr>
              <a:t>o</a:t>
            </a:r>
            <a:r>
              <a:rPr dirty="0" smtClean="0" sz="1500" spc="0" b="1">
                <a:latin typeface="Times New Roman"/>
                <a:cs typeface="Times New Roman"/>
              </a:rPr>
              <a:t>u</a:t>
            </a:r>
            <a:r>
              <a:rPr dirty="0" smtClean="0" sz="1500" spc="20" b="1">
                <a:latin typeface="Times New Roman"/>
                <a:cs typeface="Times New Roman"/>
              </a:rPr>
              <a:t> </a:t>
            </a:r>
            <a:r>
              <a:rPr dirty="0" smtClean="0" sz="1500" spc="0" b="1">
                <a:latin typeface="Times New Roman"/>
                <a:cs typeface="Times New Roman"/>
              </a:rPr>
              <a:t>X=0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8681" y="486900"/>
            <a:ext cx="104167" cy="154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5"/>
              </a:lnSpc>
              <a:spcBef>
                <a:spcPts val="57"/>
              </a:spcBef>
            </a:pPr>
            <a:r>
              <a:rPr dirty="0" smtClean="0" sz="1000" spc="0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53838" y="765762"/>
            <a:ext cx="1945337" cy="337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95"/>
              </a:lnSpc>
              <a:spcBef>
                <a:spcPts val="129"/>
              </a:spcBef>
            </a:pPr>
            <a:r>
              <a:rPr dirty="0" smtClean="0" baseline="-7730" sz="2250" spc="9" i="1">
                <a:latin typeface="Times New Roman"/>
                <a:cs typeface="Times New Roman"/>
              </a:rPr>
              <a:t>p</a:t>
            </a:r>
            <a:r>
              <a:rPr dirty="0" smtClean="0" baseline="-7730" sz="2250" spc="0" i="1">
                <a:latin typeface="Times New Roman"/>
                <a:cs typeface="Times New Roman"/>
              </a:rPr>
              <a:t>H</a:t>
            </a:r>
            <a:r>
              <a:rPr dirty="0" smtClean="0" baseline="-7730" sz="2250" spc="203" i="1">
                <a:latin typeface="Times New Roman"/>
                <a:cs typeface="Times New Roman"/>
              </a:rPr>
              <a:t> </a:t>
            </a:r>
            <a:r>
              <a:rPr dirty="0" smtClean="0" baseline="-7255" sz="2250" spc="0">
                <a:latin typeface="Symbol"/>
                <a:cs typeface="Symbol"/>
              </a:rPr>
              <a:t></a:t>
            </a:r>
            <a:r>
              <a:rPr dirty="0" smtClean="0" baseline="-7730" sz="2250" spc="6">
                <a:latin typeface="Times New Roman"/>
                <a:cs typeface="Times New Roman"/>
              </a:rPr>
              <a:t> </a:t>
            </a:r>
            <a:r>
              <a:rPr dirty="0" smtClean="0" baseline="28987" sz="2250" spc="-258">
                <a:latin typeface="Times New Roman"/>
                <a:cs typeface="Times New Roman"/>
              </a:rPr>
              <a:t> </a:t>
            </a:r>
            <a:r>
              <a:rPr dirty="0" smtClean="0" baseline="28987" sz="2250" spc="0" u="sng">
                <a:latin typeface="Times New Roman"/>
                <a:cs typeface="Times New Roman"/>
              </a:rPr>
              <a:t>1</a:t>
            </a:r>
            <a:r>
              <a:rPr dirty="0" smtClean="0" baseline="28987" sz="2250" spc="-62">
                <a:latin typeface="Times New Roman"/>
                <a:cs typeface="Times New Roman"/>
              </a:rPr>
              <a:t> </a:t>
            </a:r>
            <a:r>
              <a:rPr dirty="0" smtClean="0" baseline="-7730" sz="2250" spc="0">
                <a:latin typeface="Times New Roman"/>
                <a:cs typeface="Times New Roman"/>
              </a:rPr>
              <a:t>(</a:t>
            </a:r>
            <a:r>
              <a:rPr dirty="0" smtClean="0" baseline="-7730" sz="2250" spc="-144">
                <a:latin typeface="Times New Roman"/>
                <a:cs typeface="Times New Roman"/>
              </a:rPr>
              <a:t> </a:t>
            </a:r>
            <a:r>
              <a:rPr dirty="0" smtClean="0" baseline="-7730" sz="2250" spc="9" i="1">
                <a:latin typeface="Times New Roman"/>
                <a:cs typeface="Times New Roman"/>
              </a:rPr>
              <a:t>p</a:t>
            </a:r>
            <a:r>
              <a:rPr dirty="0" smtClean="0" baseline="-7730" sz="2250" spc="-89" i="1">
                <a:latin typeface="Times New Roman"/>
                <a:cs typeface="Times New Roman"/>
              </a:rPr>
              <a:t>K</a:t>
            </a:r>
            <a:r>
              <a:rPr dirty="0" smtClean="0" baseline="-7730" sz="2250" spc="0" i="1">
                <a:latin typeface="Times New Roman"/>
                <a:cs typeface="Times New Roman"/>
              </a:rPr>
              <a:t>a</a:t>
            </a:r>
            <a:r>
              <a:rPr dirty="0" smtClean="0" baseline="-7730" sz="2250" spc="44" i="1">
                <a:latin typeface="Times New Roman"/>
                <a:cs typeface="Times New Roman"/>
              </a:rPr>
              <a:t> </a:t>
            </a:r>
            <a:r>
              <a:rPr dirty="0" smtClean="0" baseline="-7255" sz="2250" spc="0">
                <a:latin typeface="Symbol"/>
                <a:cs typeface="Symbol"/>
              </a:rPr>
              <a:t></a:t>
            </a:r>
            <a:r>
              <a:rPr dirty="0" smtClean="0" baseline="-7730" sz="2250" spc="-91">
                <a:latin typeface="Times New Roman"/>
                <a:cs typeface="Times New Roman"/>
              </a:rPr>
              <a:t> </a:t>
            </a:r>
            <a:r>
              <a:rPr dirty="0" smtClean="0" baseline="-7730" sz="2250" spc="-14">
                <a:latin typeface="Times New Roman"/>
                <a:cs typeface="Times New Roman"/>
              </a:rPr>
              <a:t>l</a:t>
            </a:r>
            <a:r>
              <a:rPr dirty="0" smtClean="0" baseline="-7730" sz="2250" spc="-44">
                <a:latin typeface="Times New Roman"/>
                <a:cs typeface="Times New Roman"/>
              </a:rPr>
              <a:t>o</a:t>
            </a:r>
            <a:r>
              <a:rPr dirty="0" smtClean="0" baseline="-7730" sz="2250" spc="0">
                <a:latin typeface="Times New Roman"/>
                <a:cs typeface="Times New Roman"/>
              </a:rPr>
              <a:t>g</a:t>
            </a:r>
            <a:r>
              <a:rPr dirty="0" smtClean="0" baseline="-7730" sz="2250" spc="-175">
                <a:latin typeface="Times New Roman"/>
                <a:cs typeface="Times New Roman"/>
              </a:rPr>
              <a:t> </a:t>
            </a:r>
            <a:r>
              <a:rPr dirty="0" smtClean="0" baseline="-7730" sz="2250" spc="0" i="1">
                <a:latin typeface="Times New Roman"/>
                <a:cs typeface="Times New Roman"/>
              </a:rPr>
              <a:t>C</a:t>
            </a:r>
            <a:r>
              <a:rPr dirty="0" smtClean="0" baseline="-7730" sz="2250" spc="0" i="1">
                <a:latin typeface="Times New Roman"/>
                <a:cs typeface="Times New Roman"/>
              </a:rPr>
              <a:t>   </a:t>
            </a:r>
            <a:r>
              <a:rPr dirty="0" smtClean="0" baseline="-7730" sz="2250" spc="104" i="1">
                <a:latin typeface="Times New Roman"/>
                <a:cs typeface="Times New Roman"/>
              </a:rPr>
              <a:t> </a:t>
            </a:r>
            <a:r>
              <a:rPr dirty="0" smtClean="0" baseline="-7730" sz="2250" spc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8681" y="883049"/>
            <a:ext cx="1369493" cy="2208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75"/>
              </a:lnSpc>
              <a:spcBef>
                <a:spcPts val="83"/>
              </a:spcBef>
            </a:pPr>
            <a:r>
              <a:rPr dirty="0" smtClean="0" sz="1500" spc="0">
                <a:latin typeface="Times New Roman"/>
                <a:cs typeface="Times New Roman"/>
              </a:rPr>
              <a:t>So</a:t>
            </a:r>
            <a:r>
              <a:rPr dirty="0" smtClean="0" sz="1500" spc="4">
                <a:latin typeface="Times New Roman"/>
                <a:cs typeface="Times New Roman"/>
              </a:rPr>
              <a:t>l</a:t>
            </a:r>
            <a:r>
              <a:rPr dirty="0" smtClean="0" sz="1500" spc="0">
                <a:latin typeface="Times New Roman"/>
                <a:cs typeface="Times New Roman"/>
              </a:rPr>
              <a:t>ution</a:t>
            </a:r>
            <a:r>
              <a:rPr dirty="0" smtClean="0" sz="1500" spc="55">
                <a:latin typeface="Times New Roman"/>
                <a:cs typeface="Times New Roman"/>
              </a:rPr>
              <a:t> </a:t>
            </a:r>
            <a:r>
              <a:rPr dirty="0" smtClean="0" sz="1500" spc="-9">
                <a:latin typeface="Times New Roman"/>
                <a:cs typeface="Times New Roman"/>
              </a:rPr>
              <a:t>a</a:t>
            </a:r>
            <a:r>
              <a:rPr dirty="0" smtClean="0" sz="1500" spc="0">
                <a:latin typeface="Times New Roman"/>
                <a:cs typeface="Times New Roman"/>
              </a:rPr>
              <a:t>f</a:t>
            </a:r>
            <a:r>
              <a:rPr dirty="0" smtClean="0" sz="1500" spc="0">
                <a:latin typeface="Times New Roman"/>
                <a:cs typeface="Times New Roman"/>
              </a:rPr>
              <a:t>    </a:t>
            </a:r>
            <a:r>
              <a:rPr dirty="0" smtClean="0" sz="1500" spc="296">
                <a:latin typeface="Times New Roman"/>
                <a:cs typeface="Times New Roman"/>
              </a:rPr>
              <a:t> </a:t>
            </a:r>
            <a:r>
              <a:rPr dirty="0" smtClean="0" sz="1500" spc="0">
                <a:latin typeface="Symbol"/>
                <a:cs typeface="Symbol"/>
              </a:rPr>
              <a:t>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50966" y="990498"/>
            <a:ext cx="1877915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latin typeface="Calibri"/>
                <a:cs typeface="Calibri"/>
              </a:rPr>
              <a:t>A</a:t>
            </a:r>
            <a:r>
              <a:rPr dirty="0" smtClean="0" baseline="1950" sz="2100" spc="-4">
                <a:latin typeface="Calibri"/>
                <a:cs typeface="Calibri"/>
              </a:rPr>
              <a:t>p</a:t>
            </a:r>
            <a:r>
              <a:rPr dirty="0" smtClean="0" baseline="1950" sz="2100" spc="-9">
                <a:latin typeface="Calibri"/>
                <a:cs typeface="Calibri"/>
              </a:rPr>
              <a:t>p</a:t>
            </a:r>
            <a:r>
              <a:rPr dirty="0" smtClean="0" baseline="1950" sz="2100" spc="-19">
                <a:latin typeface="Calibri"/>
                <a:cs typeface="Calibri"/>
              </a:rPr>
              <a:t>r</a:t>
            </a:r>
            <a:r>
              <a:rPr dirty="0" smtClean="0" baseline="1950" sz="2100" spc="-19">
                <a:latin typeface="Calibri"/>
                <a:cs typeface="Calibri"/>
              </a:rPr>
              <a:t>o</a:t>
            </a:r>
            <a:r>
              <a:rPr dirty="0" smtClean="0" baseline="1950" sz="2100" spc="0">
                <a:latin typeface="Calibri"/>
                <a:cs typeface="Calibri"/>
              </a:rPr>
              <a:t>xim</a:t>
            </a:r>
            <a:r>
              <a:rPr dirty="0" smtClean="0" baseline="1950" sz="2100" spc="-14">
                <a:latin typeface="Calibri"/>
                <a:cs typeface="Calibri"/>
              </a:rPr>
              <a:t>a</a:t>
            </a:r>
            <a:r>
              <a:rPr dirty="0" smtClean="0" baseline="1950" sz="2100" spc="0">
                <a:latin typeface="Calibri"/>
                <a:cs typeface="Calibri"/>
              </a:rPr>
              <a:t>tio</a:t>
            </a:r>
            <a:r>
              <a:rPr dirty="0" smtClean="0" baseline="1950" sz="2100" spc="-4">
                <a:latin typeface="Calibri"/>
                <a:cs typeface="Calibri"/>
              </a:rPr>
              <a:t>n</a:t>
            </a:r>
            <a:r>
              <a:rPr dirty="0" smtClean="0" baseline="1950" sz="2100" spc="0">
                <a:latin typeface="Calibri"/>
                <a:cs typeface="Calibri"/>
              </a:rPr>
              <a:t>s</a:t>
            </a:r>
            <a:r>
              <a:rPr dirty="0" smtClean="0" baseline="1950" sz="2100" spc="0">
                <a:latin typeface="Calibri"/>
                <a:cs typeface="Calibri"/>
              </a:rPr>
              <a:t> </a:t>
            </a:r>
            <a:r>
              <a:rPr dirty="0" smtClean="0" baseline="1950" sz="2100" spc="0">
                <a:latin typeface="Calibri"/>
                <a:cs typeface="Calibri"/>
              </a:rPr>
              <a:t>à</a:t>
            </a:r>
            <a:r>
              <a:rPr dirty="0" smtClean="0" baseline="1950" sz="2100" spc="-9">
                <a:latin typeface="Calibri"/>
                <a:cs typeface="Calibri"/>
              </a:rPr>
              <a:t> </a:t>
            </a:r>
            <a:r>
              <a:rPr dirty="0" smtClean="0" baseline="1950" sz="2100" spc="-9">
                <a:latin typeface="Calibri"/>
                <a:cs typeface="Calibri"/>
              </a:rPr>
              <a:t>v</a:t>
            </a:r>
            <a:r>
              <a:rPr dirty="0" smtClean="0" baseline="1950" sz="2100" spc="-4">
                <a:latin typeface="Calibri"/>
                <a:cs typeface="Calibri"/>
              </a:rPr>
              <a:t>é</a:t>
            </a:r>
            <a:r>
              <a:rPr dirty="0" smtClean="0" baseline="1950" sz="2100" spc="0">
                <a:latin typeface="Calibri"/>
                <a:cs typeface="Calibri"/>
              </a:rPr>
              <a:t>ri</a:t>
            </a:r>
            <a:r>
              <a:rPr dirty="0" smtClean="0" baseline="1950" sz="2100" spc="4">
                <a:latin typeface="Calibri"/>
                <a:cs typeface="Calibri"/>
              </a:rPr>
              <a:t>f</a:t>
            </a:r>
            <a:r>
              <a:rPr dirty="0" smtClean="0" baseline="1950" sz="2100" spc="0">
                <a:latin typeface="Calibri"/>
                <a:cs typeface="Calibri"/>
              </a:rPr>
              <a:t>ier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66423" y="998454"/>
            <a:ext cx="212915" cy="137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dirty="0" smtClean="0" sz="850" spc="29">
                <a:latin typeface="Times New Roman"/>
                <a:cs typeface="Times New Roman"/>
              </a:rPr>
              <a:t>0</a:t>
            </a:r>
            <a:r>
              <a:rPr dirty="0" smtClean="0" sz="850" spc="0">
                <a:latin typeface="Times New Roman"/>
                <a:cs typeface="Times New Roman"/>
              </a:rPr>
              <a:t>,</a:t>
            </a:r>
            <a:r>
              <a:rPr dirty="0" smtClean="0" sz="850" spc="-84">
                <a:latin typeface="Times New Roman"/>
                <a:cs typeface="Times New Roman"/>
              </a:rPr>
              <a:t> </a:t>
            </a:r>
            <a:r>
              <a:rPr dirty="0" smtClean="0" sz="850" spc="0" i="1">
                <a:latin typeface="Times New Roman"/>
                <a:cs typeface="Times New Roman"/>
              </a:rPr>
              <a:t>A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34683" y="1035878"/>
            <a:ext cx="151024" cy="2171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9"/>
              </a:lnSpc>
              <a:spcBef>
                <a:spcPts val="82"/>
              </a:spcBef>
            </a:pPr>
            <a:r>
              <a:rPr dirty="0" smtClean="0" sz="1500" spc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8845" y="1247171"/>
            <a:ext cx="1889317" cy="266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6802" sz="2400" spc="0">
                <a:latin typeface="Symbol"/>
                <a:cs typeface="Symbol"/>
              </a:rPr>
              <a:t></a:t>
            </a:r>
            <a:r>
              <a:rPr dirty="0" smtClean="0" baseline="7246" sz="2400" spc="0">
                <a:latin typeface="Times New Roman"/>
                <a:cs typeface="Times New Roman"/>
              </a:rPr>
              <a:t>   </a:t>
            </a:r>
            <a:r>
              <a:rPr dirty="0" smtClean="0" baseline="7246" sz="2400" spc="357">
                <a:latin typeface="Times New Roman"/>
                <a:cs typeface="Times New Roman"/>
              </a:rPr>
              <a:t> </a:t>
            </a:r>
            <a:r>
              <a:rPr dirty="0" smtClean="0" baseline="7246" sz="2400" spc="0" b="1">
                <a:latin typeface="Times New Roman"/>
                <a:cs typeface="Times New Roman"/>
              </a:rPr>
              <a:t>V</a:t>
            </a:r>
            <a:r>
              <a:rPr dirty="0" smtClean="0" baseline="-8282" sz="1575" spc="-4" b="1">
                <a:latin typeface="Times New Roman"/>
                <a:cs typeface="Times New Roman"/>
              </a:rPr>
              <a:t>B</a:t>
            </a:r>
            <a:r>
              <a:rPr dirty="0" smtClean="0" baseline="7246" sz="2400" spc="0" b="1">
                <a:latin typeface="Times New Roman"/>
                <a:cs typeface="Times New Roman"/>
              </a:rPr>
              <a:t>&lt;V</a:t>
            </a:r>
            <a:r>
              <a:rPr dirty="0" smtClean="0" baseline="-8282" sz="1575" spc="0" b="1">
                <a:latin typeface="Times New Roman"/>
                <a:cs typeface="Times New Roman"/>
              </a:rPr>
              <a:t>E</a:t>
            </a:r>
            <a:r>
              <a:rPr dirty="0" smtClean="0" baseline="-8282" sz="1575" spc="124" b="1">
                <a:latin typeface="Times New Roman"/>
                <a:cs typeface="Times New Roman"/>
              </a:rPr>
              <a:t> </a:t>
            </a:r>
            <a:r>
              <a:rPr dirty="0" smtClean="0" baseline="7246" sz="2400" spc="4" b="1">
                <a:latin typeface="Times New Roman"/>
                <a:cs typeface="Times New Roman"/>
              </a:rPr>
              <a:t>o</a:t>
            </a:r>
            <a:r>
              <a:rPr dirty="0" smtClean="0" baseline="7246" sz="2400" spc="0" b="1">
                <a:latin typeface="Times New Roman"/>
                <a:cs typeface="Times New Roman"/>
              </a:rPr>
              <a:t>u</a:t>
            </a:r>
            <a:r>
              <a:rPr dirty="0" smtClean="0" baseline="7246" sz="2400" spc="-16" b="1">
                <a:latin typeface="Times New Roman"/>
                <a:cs typeface="Times New Roman"/>
              </a:rPr>
              <a:t> </a:t>
            </a:r>
            <a:r>
              <a:rPr dirty="0" smtClean="0" baseline="7246" sz="2400" spc="4" b="1">
                <a:latin typeface="Times New Roman"/>
                <a:cs typeface="Times New Roman"/>
              </a:rPr>
              <a:t>0</a:t>
            </a:r>
            <a:r>
              <a:rPr dirty="0" smtClean="0" baseline="7246" sz="2400" spc="0" b="1">
                <a:latin typeface="Times New Roman"/>
                <a:cs typeface="Times New Roman"/>
              </a:rPr>
              <a:t>&lt;</a:t>
            </a:r>
            <a:r>
              <a:rPr dirty="0" smtClean="0" baseline="7246" sz="2400" spc="-9" b="1">
                <a:latin typeface="Times New Roman"/>
                <a:cs typeface="Times New Roman"/>
              </a:rPr>
              <a:t>X</a:t>
            </a:r>
            <a:r>
              <a:rPr dirty="0" smtClean="0" baseline="7246" sz="2400" spc="0" b="1">
                <a:latin typeface="Times New Roman"/>
                <a:cs typeface="Times New Roman"/>
              </a:rPr>
              <a:t>&lt;1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69870" y="1501758"/>
            <a:ext cx="4124318" cy="307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baseline="9102" sz="2700" spc="0">
                <a:latin typeface="Calibri"/>
                <a:cs typeface="Calibri"/>
              </a:rPr>
              <a:t>C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-9">
                <a:latin typeface="Calibri"/>
                <a:cs typeface="Calibri"/>
              </a:rPr>
              <a:t>C</a:t>
            </a:r>
            <a:r>
              <a:rPr dirty="0" smtClean="0" baseline="9102" sz="2700" spc="0">
                <a:latin typeface="Calibri"/>
                <a:cs typeface="Calibri"/>
              </a:rPr>
              <a:t>O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9102" sz="2700" spc="0">
                <a:latin typeface="Calibri"/>
                <a:cs typeface="Calibri"/>
              </a:rPr>
              <a:t>H</a:t>
            </a:r>
            <a:r>
              <a:rPr dirty="0" smtClean="0" baseline="9102" sz="2700" spc="0">
                <a:latin typeface="Calibri"/>
                <a:cs typeface="Calibri"/>
              </a:rPr>
              <a:t> </a:t>
            </a:r>
            <a:r>
              <a:rPr dirty="0" smtClean="0" baseline="9102" sz="2700" spc="19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+</a:t>
            </a:r>
            <a:r>
              <a:rPr dirty="0" smtClean="0" baseline="9102" sz="2700" spc="0">
                <a:latin typeface="Calibri"/>
                <a:cs typeface="Calibri"/>
              </a:rPr>
              <a:t> </a:t>
            </a:r>
            <a:r>
              <a:rPr dirty="0" smtClean="0" baseline="9102" sz="2700" spc="9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NaOH</a:t>
            </a:r>
            <a:r>
              <a:rPr dirty="0" smtClean="0" baseline="9102" sz="2700" spc="0">
                <a:latin typeface="Calibri"/>
                <a:cs typeface="Calibri"/>
              </a:rPr>
              <a:t> </a:t>
            </a:r>
            <a:r>
              <a:rPr dirty="0" smtClean="0" baseline="9069" sz="2700" spc="0">
                <a:latin typeface="Symbol"/>
                <a:cs typeface="Symbol"/>
              </a:rPr>
              <a:t></a:t>
            </a:r>
            <a:r>
              <a:rPr dirty="0" smtClean="0" baseline="9662" sz="2700" spc="375">
                <a:latin typeface="Times New Roman"/>
                <a:cs typeface="Times New Roman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C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-14">
                <a:latin typeface="Calibri"/>
                <a:cs typeface="Calibri"/>
              </a:rPr>
              <a:t>C</a:t>
            </a:r>
            <a:r>
              <a:rPr dirty="0" smtClean="0" baseline="9102" sz="2700" spc="0">
                <a:latin typeface="Calibri"/>
                <a:cs typeface="Calibri"/>
              </a:rPr>
              <a:t>O</a:t>
            </a:r>
            <a:r>
              <a:rPr dirty="0" smtClean="0" baseline="9102" sz="2700" spc="-9">
                <a:latin typeface="Calibri"/>
                <a:cs typeface="Calibri"/>
              </a:rPr>
              <a:t>O</a:t>
            </a:r>
            <a:r>
              <a:rPr dirty="0" smtClean="0" baseline="38684" sz="1800" spc="0">
                <a:latin typeface="Calibri"/>
                <a:cs typeface="Calibri"/>
              </a:rPr>
              <a:t>-</a:t>
            </a:r>
            <a:r>
              <a:rPr dirty="0" smtClean="0" baseline="38684" sz="1800" spc="141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Na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r>
              <a:rPr dirty="0" smtClean="0" baseline="38684" sz="1800" spc="141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+</a:t>
            </a:r>
            <a:r>
              <a:rPr dirty="0" smtClean="0" baseline="9102" sz="2700" spc="0">
                <a:latin typeface="Calibri"/>
                <a:cs typeface="Calibri"/>
              </a:rPr>
              <a:t>  </a:t>
            </a:r>
            <a:r>
              <a:rPr dirty="0" smtClean="0" baseline="9102" sz="2700" spc="14">
                <a:latin typeface="Calibri"/>
                <a:cs typeface="Calibri"/>
              </a:rPr>
              <a:t> 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2</a:t>
            </a:r>
            <a:r>
              <a:rPr dirty="0" smtClean="0" baseline="9102" sz="2700" spc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02355" y="1813377"/>
            <a:ext cx="175987" cy="209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dirty="0" smtClean="0" sz="1450" spc="0" i="1">
                <a:latin typeface="Times New Roman"/>
                <a:cs typeface="Times New Roman"/>
              </a:rPr>
              <a:t>C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12021" y="1921020"/>
            <a:ext cx="67533" cy="102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25"/>
              </a:lnSpc>
              <a:spcBef>
                <a:spcPts val="36"/>
              </a:spcBef>
            </a:pPr>
            <a:r>
              <a:rPr dirty="0" smtClean="0" sz="600" spc="0">
                <a:latin typeface="Symbol"/>
                <a:cs typeface="Symbol"/>
              </a:rPr>
              <a:t></a:t>
            </a:r>
            <a:endParaRPr sz="6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65972" y="1945436"/>
            <a:ext cx="1595816" cy="222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tabLst>
                <a:tab pos="1549400" algn="l"/>
              </a:tabLst>
            </a:pPr>
            <a:r>
              <a:rPr dirty="0" smtClean="0" sz="1450" spc="14" i="1">
                <a:latin typeface="Times New Roman"/>
                <a:cs typeface="Times New Roman"/>
              </a:rPr>
              <a:t>p</a:t>
            </a:r>
            <a:r>
              <a:rPr dirty="0" smtClean="0" sz="1450" spc="0" i="1">
                <a:latin typeface="Times New Roman"/>
                <a:cs typeface="Times New Roman"/>
              </a:rPr>
              <a:t>H</a:t>
            </a:r>
            <a:r>
              <a:rPr dirty="0" smtClean="0" sz="1450" spc="0" i="1">
                <a:latin typeface="Times New Roman"/>
                <a:cs typeface="Times New Roman"/>
              </a:rPr>
              <a:t> </a:t>
            </a:r>
            <a:r>
              <a:rPr dirty="0" smtClean="0" sz="1450" spc="-175" i="1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Symbol"/>
                <a:cs typeface="Symbol"/>
              </a:rPr>
              <a:t></a:t>
            </a:r>
            <a:r>
              <a:rPr dirty="0" smtClean="0" sz="1450" spc="0">
                <a:latin typeface="Times New Roman"/>
                <a:cs typeface="Times New Roman"/>
              </a:rPr>
              <a:t> </a:t>
            </a:r>
            <a:r>
              <a:rPr dirty="0" smtClean="0" sz="1450" spc="-164">
                <a:latin typeface="Times New Roman"/>
                <a:cs typeface="Times New Roman"/>
              </a:rPr>
              <a:t> </a:t>
            </a:r>
            <a:r>
              <a:rPr dirty="0" smtClean="0" sz="1450" spc="14" i="1">
                <a:latin typeface="Times New Roman"/>
                <a:cs typeface="Times New Roman"/>
              </a:rPr>
              <a:t>p</a:t>
            </a:r>
            <a:r>
              <a:rPr dirty="0" smtClean="0" sz="1450" spc="0" i="1">
                <a:latin typeface="Times New Roman"/>
                <a:cs typeface="Times New Roman"/>
              </a:rPr>
              <a:t>K</a:t>
            </a:r>
            <a:r>
              <a:rPr dirty="0" smtClean="0" sz="1450" spc="0" i="1">
                <a:latin typeface="Times New Roman"/>
                <a:cs typeface="Times New Roman"/>
              </a:rPr>
              <a:t>  </a:t>
            </a:r>
            <a:r>
              <a:rPr dirty="0" smtClean="0" sz="1450" spc="-25" i="1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Symbol"/>
                <a:cs typeface="Symbol"/>
              </a:rPr>
              <a:t></a:t>
            </a:r>
            <a:r>
              <a:rPr dirty="0" smtClean="0" sz="1450" spc="-69">
                <a:latin typeface="Times New Roman"/>
                <a:cs typeface="Times New Roman"/>
              </a:rPr>
              <a:t> </a:t>
            </a:r>
            <a:r>
              <a:rPr dirty="0" smtClean="0" sz="1450" spc="-9">
                <a:latin typeface="Times New Roman"/>
                <a:cs typeface="Times New Roman"/>
              </a:rPr>
              <a:t>l</a:t>
            </a:r>
            <a:r>
              <a:rPr dirty="0" smtClean="0" sz="1450" spc="-34">
                <a:latin typeface="Times New Roman"/>
                <a:cs typeface="Times New Roman"/>
              </a:rPr>
              <a:t>o</a:t>
            </a:r>
            <a:r>
              <a:rPr dirty="0" smtClean="0" sz="1450" spc="0">
                <a:latin typeface="Times New Roman"/>
                <a:cs typeface="Times New Roman"/>
              </a:rPr>
              <a:t>g</a:t>
            </a:r>
            <a:r>
              <a:rPr dirty="0" smtClean="0" sz="1450" spc="-84">
                <a:latin typeface="Times New Roman"/>
                <a:cs typeface="Times New Roman"/>
              </a:rPr>
              <a:t> </a:t>
            </a:r>
            <a:r>
              <a:rPr dirty="0" smtClean="0" baseline="37513" sz="1275" spc="0" i="1" u="sng">
                <a:latin typeface="Times New Roman"/>
                <a:cs typeface="Times New Roman"/>
              </a:rPr>
              <a:t> </a:t>
            </a:r>
            <a:r>
              <a:rPr dirty="0" smtClean="0" baseline="37513" sz="1275" spc="0" i="1" u="sng">
                <a:latin typeface="Times New Roman"/>
                <a:cs typeface="Times New Roman"/>
              </a:rPr>
              <a:t>    </a:t>
            </a:r>
            <a:r>
              <a:rPr dirty="0" smtClean="0" baseline="37513" sz="1275" spc="-69" i="1" u="sng">
                <a:latin typeface="Times New Roman"/>
                <a:cs typeface="Times New Roman"/>
              </a:rPr>
              <a:t> </a:t>
            </a:r>
            <a:r>
              <a:rPr dirty="0" smtClean="0" baseline="37513" sz="1275" spc="0" i="1" u="sng">
                <a:latin typeface="Times New Roman"/>
                <a:cs typeface="Times New Roman"/>
              </a:rPr>
              <a:t>A</a:t>
            </a:r>
            <a:r>
              <a:rPr dirty="0" smtClean="0" baseline="37513" sz="1275" spc="0" i="1" u="sng">
                <a:latin typeface="Times New Roman"/>
                <a:cs typeface="Times New Roman"/>
              </a:rPr>
              <a:t> </a:t>
            </a:r>
            <a:r>
              <a:rPr dirty="0" smtClean="0" baseline="37513" sz="1275" spc="0" i="1" u="sng">
                <a:latin typeface="Times New Roman"/>
                <a:cs typeface="Times New Roman"/>
              </a:rPr>
              <a:t>	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47960" y="1956242"/>
            <a:ext cx="2958850" cy="213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4"/>
              </a:lnSpc>
              <a:spcBef>
                <a:spcPts val="80"/>
              </a:spcBef>
            </a:pPr>
            <a:r>
              <a:rPr dirty="0" smtClean="0" sz="1450" spc="0">
                <a:latin typeface="Times New Roman"/>
                <a:cs typeface="Times New Roman"/>
              </a:rPr>
              <a:t>So</a:t>
            </a:r>
            <a:r>
              <a:rPr dirty="0" smtClean="0" sz="1450" spc="4">
                <a:latin typeface="Times New Roman"/>
                <a:cs typeface="Times New Roman"/>
              </a:rPr>
              <a:t>l</a:t>
            </a:r>
            <a:r>
              <a:rPr dirty="0" smtClean="0" sz="1450" spc="0">
                <a:latin typeface="Times New Roman"/>
                <a:cs typeface="Times New Roman"/>
              </a:rPr>
              <a:t>ution</a:t>
            </a:r>
            <a:r>
              <a:rPr dirty="0" smtClean="0" sz="1450" spc="0">
                <a:latin typeface="Times New Roman"/>
                <a:cs typeface="Times New Roman"/>
              </a:rPr>
              <a:t> </a:t>
            </a:r>
            <a:r>
              <a:rPr dirty="0" smtClean="0" sz="1450" spc="-4">
                <a:latin typeface="Times New Roman"/>
                <a:cs typeface="Times New Roman"/>
              </a:rPr>
              <a:t>a</a:t>
            </a:r>
            <a:r>
              <a:rPr dirty="0" smtClean="0" sz="1450" spc="0">
                <a:latin typeface="Times New Roman"/>
                <a:cs typeface="Times New Roman"/>
              </a:rPr>
              <a:t>f</a:t>
            </a:r>
            <a:r>
              <a:rPr dirty="0" smtClean="0" sz="1450" spc="-4">
                <a:latin typeface="Times New Roman"/>
                <a:cs typeface="Times New Roman"/>
              </a:rPr>
              <a:t> </a:t>
            </a:r>
            <a:r>
              <a:rPr dirty="0" smtClean="0" sz="1450" spc="-4">
                <a:latin typeface="Times New Roman"/>
                <a:cs typeface="Times New Roman"/>
              </a:rPr>
              <a:t>e</a:t>
            </a:r>
            <a:r>
              <a:rPr dirty="0" smtClean="0" sz="1450" spc="0">
                <a:latin typeface="Times New Roman"/>
                <a:cs typeface="Times New Roman"/>
              </a:rPr>
              <a:t>t</a:t>
            </a:r>
            <a:r>
              <a:rPr dirty="0" smtClean="0" sz="1450" spc="0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Times New Roman"/>
                <a:cs typeface="Times New Roman"/>
              </a:rPr>
              <a:t>de</a:t>
            </a:r>
            <a:r>
              <a:rPr dirty="0" smtClean="0" sz="1450" spc="-4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Times New Roman"/>
                <a:cs typeface="Times New Roman"/>
              </a:rPr>
              <a:t>sa</a:t>
            </a:r>
            <a:r>
              <a:rPr dirty="0" smtClean="0" sz="1450" spc="-4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Times New Roman"/>
                <a:cs typeface="Times New Roman"/>
              </a:rPr>
              <a:t>b</a:t>
            </a:r>
            <a:r>
              <a:rPr dirty="0" smtClean="0" sz="1450" spc="-9">
                <a:latin typeface="Times New Roman"/>
                <a:cs typeface="Times New Roman"/>
              </a:rPr>
              <a:t>a</a:t>
            </a:r>
            <a:r>
              <a:rPr dirty="0" smtClean="0" sz="1450" spc="0">
                <a:latin typeface="Times New Roman"/>
                <a:cs typeface="Times New Roman"/>
              </a:rPr>
              <a:t>se</a:t>
            </a:r>
            <a:r>
              <a:rPr dirty="0" smtClean="0" sz="1450" spc="4">
                <a:latin typeface="Times New Roman"/>
                <a:cs typeface="Times New Roman"/>
              </a:rPr>
              <a:t> </a:t>
            </a:r>
            <a:r>
              <a:rPr dirty="0" smtClean="0" sz="1450" spc="-4">
                <a:latin typeface="Times New Roman"/>
                <a:cs typeface="Times New Roman"/>
              </a:rPr>
              <a:t>c</a:t>
            </a:r>
            <a:r>
              <a:rPr dirty="0" smtClean="0" sz="1450" spc="0">
                <a:latin typeface="Times New Roman"/>
                <a:cs typeface="Times New Roman"/>
              </a:rPr>
              <a:t>onju</a:t>
            </a:r>
            <a:r>
              <a:rPr dirty="0" smtClean="0" sz="1450" spc="-19">
                <a:latin typeface="Times New Roman"/>
                <a:cs typeface="Times New Roman"/>
              </a:rPr>
              <a:t>g</a:t>
            </a:r>
            <a:r>
              <a:rPr dirty="0" smtClean="0" sz="1450" spc="9">
                <a:latin typeface="Times New Roman"/>
                <a:cs typeface="Times New Roman"/>
              </a:rPr>
              <a:t>u</a:t>
            </a:r>
            <a:r>
              <a:rPr dirty="0" smtClean="0" sz="1450" spc="-4">
                <a:latin typeface="Times New Roman"/>
                <a:cs typeface="Times New Roman"/>
              </a:rPr>
              <a:t>é</a:t>
            </a:r>
            <a:r>
              <a:rPr dirty="0" smtClean="0" sz="1450" spc="0">
                <a:latin typeface="Times New Roman"/>
                <a:cs typeface="Times New Roman"/>
              </a:rPr>
              <a:t>e</a:t>
            </a:r>
            <a:r>
              <a:rPr dirty="0" smtClean="0" sz="1450" spc="0">
                <a:latin typeface="Times New Roman"/>
                <a:cs typeface="Times New Roman"/>
              </a:rPr>
              <a:t> </a:t>
            </a:r>
            <a:r>
              <a:rPr dirty="0" smtClean="0" sz="1450" spc="312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Symbol"/>
                <a:cs typeface="Symbol"/>
              </a:rPr>
              <a:t>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68799" y="2065961"/>
            <a:ext cx="95322" cy="132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65"/>
              </a:lnSpc>
              <a:spcBef>
                <a:spcPts val="48"/>
              </a:spcBef>
            </a:pPr>
            <a:r>
              <a:rPr dirty="0" smtClean="0" sz="850" spc="0" i="1">
                <a:latin typeface="Times New Roman"/>
                <a:cs typeface="Times New Roman"/>
              </a:rPr>
              <a:t>a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96840" y="2102065"/>
            <a:ext cx="175987" cy="209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dirty="0" smtClean="0" sz="1450" spc="0" i="1">
                <a:latin typeface="Times New Roman"/>
                <a:cs typeface="Times New Roman"/>
              </a:rPr>
              <a:t>C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32343" y="2209575"/>
            <a:ext cx="180134" cy="132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65"/>
              </a:lnSpc>
              <a:spcBef>
                <a:spcPts val="48"/>
              </a:spcBef>
            </a:pPr>
            <a:r>
              <a:rPr dirty="0" smtClean="0" sz="850" spc="-19" i="1">
                <a:latin typeface="Times New Roman"/>
                <a:cs typeface="Times New Roman"/>
              </a:rPr>
              <a:t>HA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83002" y="2412363"/>
            <a:ext cx="441642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dirty="0" smtClean="0" sz="1500" spc="-109">
                <a:latin typeface="Times New Roman"/>
                <a:cs typeface="Times New Roman"/>
              </a:rPr>
              <a:t>A</a:t>
            </a:r>
            <a:r>
              <a:rPr dirty="0" smtClean="0" sz="1500" spc="4">
                <a:latin typeface="Times New Roman"/>
                <a:cs typeface="Times New Roman"/>
              </a:rPr>
              <a:t>v</a:t>
            </a:r>
            <a:r>
              <a:rPr dirty="0" smtClean="0" sz="1500" spc="-4">
                <a:latin typeface="Times New Roman"/>
                <a:cs typeface="Times New Roman"/>
              </a:rPr>
              <a:t>e</a:t>
            </a:r>
            <a:r>
              <a:rPr dirty="0" smtClean="0" sz="1500" spc="0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12641" y="2412363"/>
            <a:ext cx="1481653" cy="592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944">
              <a:lnSpc>
                <a:spcPts val="1875"/>
              </a:lnSpc>
              <a:spcBef>
                <a:spcPts val="93"/>
              </a:spcBef>
            </a:pPr>
            <a:r>
              <a:rPr dirty="0" smtClean="0" baseline="7730" sz="2250" spc="4">
                <a:latin typeface="Times New Roman"/>
                <a:cs typeface="Times New Roman"/>
              </a:rPr>
              <a:t>n</a:t>
            </a:r>
            <a:r>
              <a:rPr dirty="0" smtClean="0" baseline="-8696" sz="1500" spc="0">
                <a:latin typeface="Times New Roman"/>
                <a:cs typeface="Times New Roman"/>
              </a:rPr>
              <a:t>HA</a:t>
            </a:r>
            <a:r>
              <a:rPr dirty="0" smtClean="0" baseline="-8696" sz="1500" spc="60">
                <a:latin typeface="Times New Roman"/>
                <a:cs typeface="Times New Roman"/>
              </a:rPr>
              <a:t> </a:t>
            </a:r>
            <a:r>
              <a:rPr dirty="0" smtClean="0" baseline="7730" sz="2250" spc="0">
                <a:latin typeface="Times New Roman"/>
                <a:cs typeface="Times New Roman"/>
              </a:rPr>
              <a:t>=</a:t>
            </a:r>
            <a:r>
              <a:rPr dirty="0" smtClean="0" baseline="7730" sz="2250" spc="0">
                <a:latin typeface="Times New Roman"/>
                <a:cs typeface="Times New Roman"/>
              </a:rPr>
              <a:t> </a:t>
            </a:r>
            <a:r>
              <a:rPr dirty="0" smtClean="0" baseline="7730" sz="2250" spc="-4">
                <a:latin typeface="Times New Roman"/>
                <a:cs typeface="Times New Roman"/>
              </a:rPr>
              <a:t>C</a:t>
            </a:r>
            <a:r>
              <a:rPr dirty="0" smtClean="0" baseline="-8696" sz="1500" spc="-144">
                <a:latin typeface="Times New Roman"/>
                <a:cs typeface="Times New Roman"/>
              </a:rPr>
              <a:t>A</a:t>
            </a:r>
            <a:r>
              <a:rPr dirty="0" smtClean="0" baseline="7730" sz="2250" spc="-194">
                <a:latin typeface="Times New Roman"/>
                <a:cs typeface="Times New Roman"/>
              </a:rPr>
              <a:t>V</a:t>
            </a:r>
            <a:r>
              <a:rPr dirty="0" smtClean="0" baseline="-8696" sz="1500" spc="-9">
                <a:latin typeface="Times New Roman"/>
                <a:cs typeface="Times New Roman"/>
              </a:rPr>
              <a:t>A</a:t>
            </a:r>
            <a:r>
              <a:rPr dirty="0" smtClean="0" baseline="7730" sz="2250" spc="4">
                <a:latin typeface="Times New Roman"/>
                <a:cs typeface="Times New Roman"/>
              </a:rPr>
              <a:t>-</a:t>
            </a:r>
            <a:r>
              <a:rPr dirty="0" smtClean="0" baseline="7730" sz="2250" spc="0">
                <a:latin typeface="Times New Roman"/>
                <a:cs typeface="Times New Roman"/>
              </a:rPr>
              <a:t>C</a:t>
            </a:r>
            <a:r>
              <a:rPr dirty="0" smtClean="0" baseline="-8696" sz="1500" spc="9">
                <a:latin typeface="Times New Roman"/>
                <a:cs typeface="Times New Roman"/>
              </a:rPr>
              <a:t>B</a:t>
            </a:r>
            <a:r>
              <a:rPr dirty="0" smtClean="0" baseline="7730" sz="2250" spc="-4">
                <a:latin typeface="Times New Roman"/>
                <a:cs typeface="Times New Roman"/>
              </a:rPr>
              <a:t>V</a:t>
            </a:r>
            <a:r>
              <a:rPr dirty="0" smtClean="0" baseline="-8696" sz="1500" spc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  <a:p>
            <a:pPr marL="12700" marR="33557">
              <a:lnSpc>
                <a:spcPts val="1594"/>
              </a:lnSpc>
              <a:spcBef>
                <a:spcPts val="641"/>
              </a:spcBef>
            </a:pPr>
            <a:r>
              <a:rPr dirty="0" smtClean="0" sz="1500" spc="4">
                <a:latin typeface="Times New Roman"/>
                <a:cs typeface="Times New Roman"/>
              </a:rPr>
              <a:t>n</a:t>
            </a:r>
            <a:r>
              <a:rPr dirty="0" smtClean="0" baseline="-20291" sz="1500" spc="0">
                <a:latin typeface="Times New Roman"/>
                <a:cs typeface="Times New Roman"/>
              </a:rPr>
              <a:t>A</a:t>
            </a:r>
            <a:r>
              <a:rPr dirty="0" smtClean="0" baseline="-20291" sz="1500" spc="0">
                <a:latin typeface="Times New Roman"/>
                <a:cs typeface="Times New Roman"/>
              </a:rPr>
              <a:t> </a:t>
            </a:r>
            <a:r>
              <a:rPr dirty="0" smtClean="0" baseline="-20291" sz="1500" spc="202">
                <a:latin typeface="Times New Roman"/>
                <a:cs typeface="Times New Roman"/>
              </a:rPr>
              <a:t> </a:t>
            </a:r>
            <a:r>
              <a:rPr dirty="0" smtClean="0" sz="1500" spc="0">
                <a:latin typeface="Times New Roman"/>
                <a:cs typeface="Times New Roman"/>
              </a:rPr>
              <a:t>=</a:t>
            </a:r>
            <a:r>
              <a:rPr dirty="0" smtClean="0" sz="1500" spc="0">
                <a:latin typeface="Times New Roman"/>
                <a:cs typeface="Times New Roman"/>
              </a:rPr>
              <a:t> </a:t>
            </a:r>
            <a:r>
              <a:rPr dirty="0" smtClean="0" sz="1500" spc="-4">
                <a:latin typeface="Times New Roman"/>
                <a:cs typeface="Times New Roman"/>
              </a:rPr>
              <a:t>C</a:t>
            </a:r>
            <a:r>
              <a:rPr dirty="0" smtClean="0" baseline="-20291" sz="1500" spc="9">
                <a:latin typeface="Times New Roman"/>
                <a:cs typeface="Times New Roman"/>
              </a:rPr>
              <a:t>B</a:t>
            </a:r>
            <a:r>
              <a:rPr dirty="0" smtClean="0" sz="1500" spc="-4">
                <a:latin typeface="Times New Roman"/>
                <a:cs typeface="Times New Roman"/>
              </a:rPr>
              <a:t>V</a:t>
            </a:r>
            <a:r>
              <a:rPr dirty="0" smtClean="0" baseline="-20291" sz="1500" spc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98570" y="2749111"/>
            <a:ext cx="8649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dirty="0" smtClean="0" sz="1000" spc="0"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6381" y="2997584"/>
            <a:ext cx="1590297" cy="252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95"/>
              </a:lnSpc>
              <a:spcBef>
                <a:spcPts val="94"/>
              </a:spcBef>
            </a:pPr>
            <a:r>
              <a:rPr dirty="0" smtClean="0" baseline="7255" sz="2250" spc="0">
                <a:latin typeface="Symbol"/>
                <a:cs typeface="Symbol"/>
              </a:rPr>
              <a:t></a:t>
            </a:r>
            <a:r>
              <a:rPr dirty="0" smtClean="0" baseline="7730" sz="2250" spc="0">
                <a:latin typeface="Times New Roman"/>
                <a:cs typeface="Times New Roman"/>
              </a:rPr>
              <a:t>    </a:t>
            </a:r>
            <a:r>
              <a:rPr dirty="0" smtClean="0" baseline="7730" sz="2250" spc="134">
                <a:latin typeface="Times New Roman"/>
                <a:cs typeface="Times New Roman"/>
              </a:rPr>
              <a:t> </a:t>
            </a:r>
            <a:r>
              <a:rPr dirty="0" smtClean="0" baseline="7730" sz="2250" spc="-4" b="1">
                <a:latin typeface="Times New Roman"/>
                <a:cs typeface="Times New Roman"/>
              </a:rPr>
              <a:t>V</a:t>
            </a:r>
            <a:r>
              <a:rPr dirty="0" smtClean="0" baseline="-8696" sz="1500" spc="9" b="1">
                <a:latin typeface="Times New Roman"/>
                <a:cs typeface="Times New Roman"/>
              </a:rPr>
              <a:t>B</a:t>
            </a:r>
            <a:r>
              <a:rPr dirty="0" smtClean="0" baseline="7730" sz="2250" spc="-4" b="1">
                <a:latin typeface="Times New Roman"/>
                <a:cs typeface="Times New Roman"/>
              </a:rPr>
              <a:t>=V</a:t>
            </a:r>
            <a:r>
              <a:rPr dirty="0" smtClean="0" baseline="-8696" sz="1500" spc="0" b="1">
                <a:latin typeface="Times New Roman"/>
                <a:cs typeface="Times New Roman"/>
              </a:rPr>
              <a:t>E</a:t>
            </a:r>
            <a:r>
              <a:rPr dirty="0" smtClean="0" baseline="-8696" sz="1500" spc="116" b="1">
                <a:latin typeface="Times New Roman"/>
                <a:cs typeface="Times New Roman"/>
              </a:rPr>
              <a:t> </a:t>
            </a:r>
            <a:r>
              <a:rPr dirty="0" smtClean="0" baseline="7730" sz="2250" spc="4" b="1">
                <a:latin typeface="Times New Roman"/>
                <a:cs typeface="Times New Roman"/>
              </a:rPr>
              <a:t>o</a:t>
            </a:r>
            <a:r>
              <a:rPr dirty="0" smtClean="0" baseline="7730" sz="2250" spc="0" b="1">
                <a:latin typeface="Times New Roman"/>
                <a:cs typeface="Times New Roman"/>
              </a:rPr>
              <a:t>u</a:t>
            </a:r>
            <a:r>
              <a:rPr dirty="0" smtClean="0" baseline="7730" sz="2250" spc="-9" b="1">
                <a:latin typeface="Times New Roman"/>
                <a:cs typeface="Times New Roman"/>
              </a:rPr>
              <a:t> </a:t>
            </a:r>
            <a:r>
              <a:rPr dirty="0" smtClean="0" baseline="7730" sz="2250" spc="-14" b="1">
                <a:latin typeface="Times New Roman"/>
                <a:cs typeface="Times New Roman"/>
              </a:rPr>
              <a:t>X</a:t>
            </a:r>
            <a:r>
              <a:rPr dirty="0" smtClean="0" baseline="7730" sz="2250" spc="0" b="1">
                <a:latin typeface="Times New Roman"/>
                <a:cs typeface="Times New Roman"/>
              </a:rPr>
              <a:t>=1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92321" y="3204120"/>
            <a:ext cx="256697" cy="2557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25"/>
              </a:lnSpc>
              <a:spcBef>
                <a:spcPts val="96"/>
              </a:spcBef>
            </a:pPr>
            <a:r>
              <a:rPr dirty="0" smtClean="0" baseline="-1811" sz="2400" spc="9">
                <a:latin typeface="Times New Roman"/>
                <a:cs typeface="Times New Roman"/>
              </a:rPr>
              <a:t>A</a:t>
            </a:r>
            <a:r>
              <a:rPr dirty="0" smtClean="0" baseline="30368" sz="1575" spc="0">
                <a:latin typeface="Times New Roman"/>
                <a:cs typeface="Times New Roman"/>
              </a:rPr>
              <a:t>-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64103" y="3227435"/>
            <a:ext cx="4231655" cy="726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dirty="0" smtClean="0" sz="1600" spc="-19">
                <a:latin typeface="Times New Roman"/>
                <a:cs typeface="Times New Roman"/>
              </a:rPr>
              <a:t>L</a:t>
            </a: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33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solution</a:t>
            </a:r>
            <a:r>
              <a:rPr dirty="0" smtClean="0" sz="1600" spc="11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obt</a:t>
            </a:r>
            <a:r>
              <a:rPr dirty="0" smtClean="0" sz="1600" spc="-9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nue</a:t>
            </a:r>
            <a:r>
              <a:rPr dirty="0" smtClean="0" sz="1600" spc="88">
                <a:latin typeface="Times New Roman"/>
                <a:cs typeface="Times New Roman"/>
              </a:rPr>
              <a:t> </a:t>
            </a:r>
            <a:r>
              <a:rPr dirty="0" smtClean="0" sz="1600" spc="-9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st</a:t>
            </a:r>
            <a:r>
              <a:rPr dirty="0" smtClean="0" sz="1600" spc="45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une</a:t>
            </a:r>
            <a:r>
              <a:rPr dirty="0" smtClean="0" sz="1600" spc="23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solution</a:t>
            </a:r>
            <a:r>
              <a:rPr dirty="0" smtClean="0" sz="1600" spc="11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de</a:t>
            </a:r>
            <a:r>
              <a:rPr dirty="0" smtClean="0" sz="1600" spc="3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b</a:t>
            </a:r>
            <a:r>
              <a:rPr dirty="0" smtClean="0" sz="1600" spc="-9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se</a:t>
            </a:r>
            <a:r>
              <a:rPr dirty="0" smtClean="0" sz="1600" spc="56">
                <a:latin typeface="Times New Roman"/>
                <a:cs typeface="Times New Roman"/>
              </a:rPr>
              <a:t> </a:t>
            </a:r>
            <a:r>
              <a:rPr dirty="0" smtClean="0" sz="1600" spc="-4">
                <a:latin typeface="Times New Roman"/>
                <a:cs typeface="Times New Roman"/>
              </a:rPr>
              <a:t>f</a:t>
            </a:r>
            <a:r>
              <a:rPr dirty="0" smtClean="0" sz="1600" spc="-9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ible</a:t>
            </a:r>
            <a:endParaRPr sz="1600">
              <a:latin typeface="Times New Roman"/>
              <a:cs typeface="Times New Roman"/>
            </a:endParaRPr>
          </a:p>
          <a:p>
            <a:pPr marL="12700" marR="31052">
              <a:lnSpc>
                <a:spcPts val="2844"/>
              </a:lnSpc>
              <a:spcBef>
                <a:spcPts val="966"/>
              </a:spcBef>
            </a:pPr>
            <a:r>
              <a:rPr dirty="0" smtClean="0" sz="1600" spc="0">
                <a:latin typeface="Symbol"/>
                <a:cs typeface="Symbol"/>
              </a:rPr>
              <a:t></a:t>
            </a:r>
            <a:r>
              <a:rPr dirty="0" smtClean="0" sz="1600" spc="91">
                <a:latin typeface="Times New Roman"/>
                <a:cs typeface="Times New Roman"/>
              </a:rPr>
              <a:t> </a:t>
            </a:r>
            <a:r>
              <a:rPr dirty="0" smtClean="0" sz="1600" spc="9" i="1">
                <a:latin typeface="Times New Roman"/>
                <a:cs typeface="Times New Roman"/>
              </a:rPr>
              <a:t>p</a:t>
            </a:r>
            <a:r>
              <a:rPr dirty="0" smtClean="0" sz="1600" spc="0" i="1">
                <a:latin typeface="Times New Roman"/>
                <a:cs typeface="Times New Roman"/>
              </a:rPr>
              <a:t>H</a:t>
            </a:r>
            <a:r>
              <a:rPr dirty="0" smtClean="0" sz="1600" spc="249" i="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Symbol"/>
                <a:cs typeface="Symbol"/>
              </a:rPr>
              <a:t></a:t>
            </a:r>
            <a:r>
              <a:rPr dirty="0" smtClean="0" sz="1600" spc="1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7</a:t>
            </a:r>
            <a:r>
              <a:rPr dirty="0" smtClean="0" sz="1600" spc="-58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Symbol"/>
                <a:cs typeface="Symbol"/>
              </a:rPr>
              <a:t></a:t>
            </a:r>
            <a:r>
              <a:rPr dirty="0" smtClean="0" sz="1600" spc="15">
                <a:latin typeface="Times New Roman"/>
                <a:cs typeface="Times New Roman"/>
              </a:rPr>
              <a:t> </a:t>
            </a:r>
            <a:r>
              <a:rPr dirty="0" smtClean="0" baseline="36234" sz="2400" spc="-337">
                <a:latin typeface="Times New Roman"/>
                <a:cs typeface="Times New Roman"/>
              </a:rPr>
              <a:t> </a:t>
            </a:r>
            <a:r>
              <a:rPr dirty="0" smtClean="0" baseline="36234" sz="2400" spc="0" u="sng">
                <a:latin typeface="Times New Roman"/>
                <a:cs typeface="Times New Roman"/>
              </a:rPr>
              <a:t>1</a:t>
            </a:r>
            <a:r>
              <a:rPr dirty="0" smtClean="0" baseline="36234" sz="2400" spc="-48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(</a:t>
            </a:r>
            <a:r>
              <a:rPr dirty="0" smtClean="0" sz="1600" spc="-144">
                <a:latin typeface="Times New Roman"/>
                <a:cs typeface="Times New Roman"/>
              </a:rPr>
              <a:t> </a:t>
            </a:r>
            <a:r>
              <a:rPr dirty="0" smtClean="0" sz="1600" spc="9" i="1">
                <a:latin typeface="Times New Roman"/>
                <a:cs typeface="Times New Roman"/>
              </a:rPr>
              <a:t>p</a:t>
            </a:r>
            <a:r>
              <a:rPr dirty="0" smtClean="0" sz="1600" spc="0" i="1">
                <a:latin typeface="Times New Roman"/>
                <a:cs typeface="Times New Roman"/>
              </a:rPr>
              <a:t>K</a:t>
            </a:r>
            <a:r>
              <a:rPr dirty="0" smtClean="0" sz="1600" spc="0" i="1">
                <a:latin typeface="Times New Roman"/>
                <a:cs typeface="Times New Roman"/>
              </a:rPr>
              <a:t>  </a:t>
            </a:r>
            <a:r>
              <a:rPr dirty="0" smtClean="0" sz="1600" spc="22" i="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Symbol"/>
                <a:cs typeface="Symbol"/>
              </a:rPr>
              <a:t></a:t>
            </a:r>
            <a:r>
              <a:rPr dirty="0" smtClean="0" sz="1600" spc="-62">
                <a:latin typeface="Times New Roman"/>
                <a:cs typeface="Times New Roman"/>
              </a:rPr>
              <a:t> </a:t>
            </a:r>
            <a:r>
              <a:rPr dirty="0" smtClean="0" sz="1600" spc="-14">
                <a:latin typeface="Times New Roman"/>
                <a:cs typeface="Times New Roman"/>
              </a:rPr>
              <a:t>l</a:t>
            </a:r>
            <a:r>
              <a:rPr dirty="0" smtClean="0" sz="1600" spc="-4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g</a:t>
            </a:r>
            <a:r>
              <a:rPr dirty="0" smtClean="0" sz="1600" spc="-104">
                <a:latin typeface="Times New Roman"/>
                <a:cs typeface="Times New Roman"/>
              </a:rPr>
              <a:t> </a:t>
            </a:r>
            <a:r>
              <a:rPr dirty="0" smtClean="0" sz="1600" spc="0" i="1">
                <a:latin typeface="Times New Roman"/>
                <a:cs typeface="Times New Roman"/>
              </a:rPr>
              <a:t>c</a:t>
            </a:r>
            <a:r>
              <a:rPr dirty="0" smtClean="0" sz="1600" spc="0" i="1">
                <a:latin typeface="Times New Roman"/>
                <a:cs typeface="Times New Roman"/>
              </a:rPr>
              <a:t>  </a:t>
            </a:r>
            <a:r>
              <a:rPr dirty="0" smtClean="0" sz="1600" spc="284" i="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51218" y="3843153"/>
            <a:ext cx="104087" cy="145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70"/>
              </a:lnSpc>
              <a:spcBef>
                <a:spcPts val="53"/>
              </a:spcBef>
            </a:pPr>
            <a:r>
              <a:rPr dirty="0" smtClean="0" sz="950" spc="0" i="1">
                <a:latin typeface="Times New Roman"/>
                <a:cs typeface="Times New Roman"/>
              </a:rPr>
              <a:t>a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15960" y="3843289"/>
            <a:ext cx="85932" cy="111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2091"/>
              </a:lnSpc>
            </a:pPr>
            <a:r>
              <a:rPr dirty="0" smtClean="0" sz="650" spc="0">
                <a:latin typeface="Symbol"/>
                <a:cs typeface="Symbol"/>
              </a:rPr>
              <a:t></a:t>
            </a:r>
            <a:endParaRPr sz="6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38599" y="3870428"/>
            <a:ext cx="117550" cy="145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70"/>
              </a:lnSpc>
              <a:spcBef>
                <a:spcPts val="53"/>
              </a:spcBef>
            </a:pPr>
            <a:r>
              <a:rPr dirty="0" smtClean="0" sz="950" spc="0" i="1">
                <a:latin typeface="Times New Roman"/>
                <a:cs typeface="Times New Roman"/>
              </a:rPr>
              <a:t>A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45919" y="3883423"/>
            <a:ext cx="160373" cy="231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5"/>
              </a:lnSpc>
              <a:spcBef>
                <a:spcPts val="87"/>
              </a:spcBef>
            </a:pPr>
            <a:r>
              <a:rPr dirty="0" smtClean="0" sz="1600" spc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99718" y="4221856"/>
            <a:ext cx="92276" cy="1638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05"/>
              </a:lnSpc>
              <a:spcBef>
                <a:spcPts val="60"/>
              </a:spcBef>
            </a:pPr>
            <a:r>
              <a:rPr dirty="0" smtClean="0" sz="1050" spc="0">
                <a:latin typeface="Times New Roman"/>
                <a:cs typeface="Times New Roman"/>
              </a:rPr>
              <a:t>-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64103" y="4245178"/>
            <a:ext cx="2605009" cy="2355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9"/>
              </a:lnSpc>
              <a:spcBef>
                <a:spcPts val="89"/>
              </a:spcBef>
            </a:pPr>
            <a:r>
              <a:rPr dirty="0" smtClean="0" sz="1600" spc="4">
                <a:latin typeface="Times New Roman"/>
                <a:cs typeface="Times New Roman"/>
              </a:rPr>
              <a:t>C</a:t>
            </a:r>
            <a:r>
              <a:rPr dirty="0" smtClean="0" baseline="-5521" sz="1575" spc="0">
                <a:latin typeface="Times New Roman"/>
                <a:cs typeface="Times New Roman"/>
              </a:rPr>
              <a:t>A</a:t>
            </a:r>
            <a:r>
              <a:rPr dirty="0" smtClean="0" baseline="-5521" sz="1575" spc="0">
                <a:latin typeface="Times New Roman"/>
                <a:cs typeface="Times New Roman"/>
              </a:rPr>
              <a:t> </a:t>
            </a:r>
            <a:r>
              <a:rPr dirty="0" smtClean="0" baseline="-5521" sz="1575" spc="12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=</a:t>
            </a:r>
            <a:r>
              <a:rPr dirty="0" smtClean="0" sz="1600" spc="17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C</a:t>
            </a:r>
            <a:r>
              <a:rPr dirty="0" smtClean="0" baseline="-5521" sz="1575" spc="4">
                <a:latin typeface="Times New Roman"/>
                <a:cs typeface="Times New Roman"/>
              </a:rPr>
              <a:t>B</a:t>
            </a:r>
            <a:r>
              <a:rPr dirty="0" smtClean="0" sz="1600" spc="0">
                <a:latin typeface="Times New Roman"/>
                <a:cs typeface="Times New Roman"/>
              </a:rPr>
              <a:t>.V</a:t>
            </a:r>
            <a:r>
              <a:rPr dirty="0" smtClean="0" baseline="-5521" sz="1575" spc="0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/(</a:t>
            </a:r>
            <a:r>
              <a:rPr dirty="0" smtClean="0" sz="1600" spc="-9">
                <a:latin typeface="Times New Roman"/>
                <a:cs typeface="Times New Roman"/>
              </a:rPr>
              <a:t>V</a:t>
            </a:r>
            <a:r>
              <a:rPr dirty="0" smtClean="0" baseline="-5521" sz="1575" spc="4">
                <a:latin typeface="Times New Roman"/>
                <a:cs typeface="Times New Roman"/>
              </a:rPr>
              <a:t>t</a:t>
            </a:r>
            <a:r>
              <a:rPr dirty="0" smtClean="0" baseline="-5521" sz="1575" spc="-9">
                <a:latin typeface="Times New Roman"/>
                <a:cs typeface="Times New Roman"/>
              </a:rPr>
              <a:t>o</a:t>
            </a:r>
            <a:r>
              <a:rPr dirty="0" smtClean="0" baseline="-5521" sz="1575" spc="4">
                <a:latin typeface="Times New Roman"/>
                <a:cs typeface="Times New Roman"/>
              </a:rPr>
              <a:t>t</a:t>
            </a:r>
            <a:r>
              <a:rPr dirty="0" smtClean="0" sz="1600" spc="0">
                <a:latin typeface="Times New Roman"/>
                <a:cs typeface="Times New Roman"/>
              </a:rPr>
              <a:t>)</a:t>
            </a:r>
            <a:r>
              <a:rPr dirty="0" smtClean="0" sz="1600" spc="14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=</a:t>
            </a:r>
            <a:r>
              <a:rPr dirty="0" smtClean="0" sz="1600" spc="17">
                <a:latin typeface="Times New Roman"/>
                <a:cs typeface="Times New Roman"/>
              </a:rPr>
              <a:t> </a:t>
            </a:r>
            <a:r>
              <a:rPr dirty="0" smtClean="0" sz="1600" spc="19">
                <a:latin typeface="Times New Roman"/>
                <a:cs typeface="Times New Roman"/>
              </a:rPr>
              <a:t>C</a:t>
            </a:r>
            <a:r>
              <a:rPr dirty="0" smtClean="0" baseline="-5521" sz="1575" spc="-19">
                <a:latin typeface="Times New Roman"/>
                <a:cs typeface="Times New Roman"/>
              </a:rPr>
              <a:t>A</a:t>
            </a:r>
            <a:r>
              <a:rPr dirty="0" smtClean="0" sz="1600" spc="9">
                <a:latin typeface="Times New Roman"/>
                <a:cs typeface="Times New Roman"/>
              </a:rPr>
              <a:t>V</a:t>
            </a:r>
            <a:r>
              <a:rPr dirty="0" smtClean="0" baseline="-5521" sz="1575" spc="-19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/</a:t>
            </a:r>
            <a:r>
              <a:rPr dirty="0" smtClean="0" sz="1600" spc="-4">
                <a:latin typeface="Times New Roman"/>
                <a:cs typeface="Times New Roman"/>
              </a:rPr>
              <a:t>V</a:t>
            </a:r>
            <a:r>
              <a:rPr dirty="0" smtClean="0" baseline="-5521" sz="1575" spc="4">
                <a:latin typeface="Times New Roman"/>
                <a:cs typeface="Times New Roman"/>
              </a:rPr>
              <a:t>t</a:t>
            </a:r>
            <a:r>
              <a:rPr dirty="0" smtClean="0" baseline="-5521" sz="1575" spc="-9">
                <a:latin typeface="Times New Roman"/>
                <a:cs typeface="Times New Roman"/>
              </a:rPr>
              <a:t>o</a:t>
            </a:r>
            <a:r>
              <a:rPr dirty="0" smtClean="0" baseline="-5521" sz="1575" spc="0">
                <a:latin typeface="Times New Roman"/>
                <a:cs typeface="Times New Roman"/>
              </a:rPr>
              <a:t>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7892" y="4738419"/>
            <a:ext cx="6746951" cy="801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9423">
              <a:lnSpc>
                <a:spcPts val="2315"/>
              </a:lnSpc>
              <a:spcBef>
                <a:spcPts val="115"/>
              </a:spcBef>
            </a:pPr>
            <a:r>
              <a:rPr dirty="0" smtClean="0" baseline="8052" sz="2700" spc="0">
                <a:latin typeface="Times New Roman"/>
                <a:cs typeface="Times New Roman"/>
              </a:rPr>
              <a:t>A</a:t>
            </a:r>
            <a:r>
              <a:rPr dirty="0" smtClean="0" baseline="8052" sz="2700" spc="-94">
                <a:latin typeface="Times New Roman"/>
                <a:cs typeface="Times New Roman"/>
              </a:rPr>
              <a:t> </a:t>
            </a:r>
            <a:r>
              <a:rPr dirty="0" smtClean="0" baseline="8052" sz="2700" spc="0">
                <a:latin typeface="Times New Roman"/>
                <a:cs typeface="Times New Roman"/>
              </a:rPr>
              <a:t>la</a:t>
            </a:r>
            <a:r>
              <a:rPr dirty="0" smtClean="0" baseline="8052" sz="2700" spc="-9">
                <a:latin typeface="Times New Roman"/>
                <a:cs typeface="Times New Roman"/>
              </a:rPr>
              <a:t> </a:t>
            </a:r>
            <a:r>
              <a:rPr dirty="0" smtClean="0" baseline="8052" sz="2700" spc="0">
                <a:latin typeface="Times New Roman"/>
                <a:cs typeface="Times New Roman"/>
              </a:rPr>
              <a:t>½</a:t>
            </a:r>
            <a:r>
              <a:rPr dirty="0" smtClean="0" baseline="8052" sz="2700" spc="0">
                <a:latin typeface="Times New Roman"/>
                <a:cs typeface="Times New Roman"/>
              </a:rPr>
              <a:t> </a:t>
            </a:r>
            <a:r>
              <a:rPr dirty="0" smtClean="0" baseline="8052" sz="2700" spc="0">
                <a:latin typeface="Times New Roman"/>
                <a:cs typeface="Times New Roman"/>
              </a:rPr>
              <a:t>équ</a:t>
            </a:r>
            <a:r>
              <a:rPr dirty="0" smtClean="0" baseline="8052" sz="2700" spc="4">
                <a:latin typeface="Times New Roman"/>
                <a:cs typeface="Times New Roman"/>
              </a:rPr>
              <a:t>i</a:t>
            </a:r>
            <a:r>
              <a:rPr dirty="0" smtClean="0" baseline="8052" sz="2700" spc="0">
                <a:latin typeface="Times New Roman"/>
                <a:cs typeface="Times New Roman"/>
              </a:rPr>
              <a:t>va</a:t>
            </a:r>
            <a:r>
              <a:rPr dirty="0" smtClean="0" baseline="8052" sz="2700" spc="4">
                <a:latin typeface="Times New Roman"/>
                <a:cs typeface="Times New Roman"/>
              </a:rPr>
              <a:t>l</a:t>
            </a:r>
            <a:r>
              <a:rPr dirty="0" smtClean="0" baseline="8052" sz="2700" spc="0">
                <a:latin typeface="Times New Roman"/>
                <a:cs typeface="Times New Roman"/>
              </a:rPr>
              <a:t>en</a:t>
            </a:r>
            <a:r>
              <a:rPr dirty="0" smtClean="0" baseline="8052" sz="2700" spc="4">
                <a:latin typeface="Times New Roman"/>
                <a:cs typeface="Times New Roman"/>
              </a:rPr>
              <a:t>c</a:t>
            </a:r>
            <a:r>
              <a:rPr dirty="0" smtClean="0" baseline="8052" sz="2700" spc="0">
                <a:latin typeface="Times New Roman"/>
                <a:cs typeface="Times New Roman"/>
              </a:rPr>
              <a:t>e,</a:t>
            </a:r>
            <a:r>
              <a:rPr dirty="0" smtClean="0" baseline="8052" sz="2700" spc="-19">
                <a:latin typeface="Times New Roman"/>
                <a:cs typeface="Times New Roman"/>
              </a:rPr>
              <a:t> </a:t>
            </a:r>
            <a:r>
              <a:rPr dirty="0" smtClean="0" baseline="8052" sz="2700" spc="9">
                <a:latin typeface="Times New Roman"/>
                <a:cs typeface="Times New Roman"/>
              </a:rPr>
              <a:t>C</a:t>
            </a:r>
            <a:r>
              <a:rPr dirty="0" smtClean="0" baseline="-9662" sz="1800" spc="-4">
                <a:latin typeface="Times New Roman"/>
                <a:cs typeface="Times New Roman"/>
              </a:rPr>
              <a:t>B</a:t>
            </a:r>
            <a:r>
              <a:rPr dirty="0" smtClean="0" baseline="8052" sz="2700" spc="-4">
                <a:latin typeface="Times New Roman"/>
                <a:cs typeface="Times New Roman"/>
              </a:rPr>
              <a:t>V</a:t>
            </a:r>
            <a:r>
              <a:rPr dirty="0" smtClean="0" baseline="-9662" sz="1800" spc="0">
                <a:latin typeface="Times New Roman"/>
                <a:cs typeface="Times New Roman"/>
              </a:rPr>
              <a:t>B</a:t>
            </a:r>
            <a:r>
              <a:rPr dirty="0" smtClean="0" baseline="-9662" sz="1800" spc="160">
                <a:latin typeface="Times New Roman"/>
                <a:cs typeface="Times New Roman"/>
              </a:rPr>
              <a:t> </a:t>
            </a:r>
            <a:r>
              <a:rPr dirty="0" smtClean="0" baseline="8052" sz="2700" spc="4">
                <a:latin typeface="Times New Roman"/>
                <a:cs typeface="Times New Roman"/>
              </a:rPr>
              <a:t>=</a:t>
            </a:r>
            <a:r>
              <a:rPr dirty="0" smtClean="0" baseline="8052" sz="2700" spc="0">
                <a:latin typeface="Times New Roman"/>
                <a:cs typeface="Times New Roman"/>
              </a:rPr>
              <a:t>C</a:t>
            </a:r>
            <a:r>
              <a:rPr dirty="0" smtClean="0" baseline="-9662" sz="1800" spc="-159">
                <a:latin typeface="Times New Roman"/>
                <a:cs typeface="Times New Roman"/>
              </a:rPr>
              <a:t>A</a:t>
            </a:r>
            <a:r>
              <a:rPr dirty="0" smtClean="0" baseline="8052" sz="2700" spc="-229">
                <a:latin typeface="Times New Roman"/>
                <a:cs typeface="Times New Roman"/>
              </a:rPr>
              <a:t>V</a:t>
            </a:r>
            <a:r>
              <a:rPr dirty="0" smtClean="0" baseline="-9662" sz="1800" spc="0">
                <a:latin typeface="Times New Roman"/>
                <a:cs typeface="Times New Roman"/>
              </a:rPr>
              <a:t>A</a:t>
            </a:r>
            <a:r>
              <a:rPr dirty="0" smtClean="0" baseline="8052" sz="2700" spc="0">
                <a:latin typeface="Times New Roman"/>
                <a:cs typeface="Times New Roman"/>
              </a:rPr>
              <a:t>/2</a:t>
            </a:r>
            <a:r>
              <a:rPr dirty="0" smtClean="0" baseline="8052" sz="2700" spc="0">
                <a:latin typeface="Times New Roman"/>
                <a:cs typeface="Times New Roman"/>
              </a:rPr>
              <a:t> </a:t>
            </a:r>
            <a:r>
              <a:rPr dirty="0" smtClean="0" baseline="8052" sz="2700" spc="0">
                <a:latin typeface="Times New Roman"/>
                <a:cs typeface="Times New Roman"/>
              </a:rPr>
              <a:t>donc</a:t>
            </a:r>
            <a:r>
              <a:rPr dirty="0" smtClean="0" baseline="8052" sz="2700" spc="0">
                <a:latin typeface="Times New Roman"/>
                <a:cs typeface="Times New Roman"/>
              </a:rPr>
              <a:t> </a:t>
            </a:r>
            <a:r>
              <a:rPr dirty="0" smtClean="0" baseline="8052" sz="2700" spc="0">
                <a:latin typeface="Times New Roman"/>
                <a:cs typeface="Times New Roman"/>
              </a:rPr>
              <a:t>p</a:t>
            </a:r>
            <a:r>
              <a:rPr dirty="0" smtClean="0" baseline="8052" sz="2700" spc="-4">
                <a:latin typeface="Times New Roman"/>
                <a:cs typeface="Times New Roman"/>
              </a:rPr>
              <a:t>H</a:t>
            </a:r>
            <a:r>
              <a:rPr dirty="0" smtClean="0" baseline="8052" sz="2700" spc="4">
                <a:latin typeface="Times New Roman"/>
                <a:cs typeface="Times New Roman"/>
              </a:rPr>
              <a:t>=</a:t>
            </a:r>
            <a:r>
              <a:rPr dirty="0" smtClean="0" baseline="8052" sz="2700" spc="0">
                <a:latin typeface="Times New Roman"/>
                <a:cs typeface="Times New Roman"/>
              </a:rPr>
              <a:t>p</a:t>
            </a:r>
            <a:r>
              <a:rPr dirty="0" smtClean="0" baseline="8052" sz="2700" spc="-4">
                <a:latin typeface="Times New Roman"/>
                <a:cs typeface="Times New Roman"/>
              </a:rPr>
              <a:t>K</a:t>
            </a:r>
            <a:r>
              <a:rPr dirty="0" smtClean="0" baseline="-9662" sz="1800" spc="-4">
                <a:latin typeface="Times New Roman"/>
                <a:cs typeface="Times New Roman"/>
              </a:rPr>
              <a:t>a</a:t>
            </a:r>
            <a:r>
              <a:rPr dirty="0" smtClean="0" baseline="8052" sz="2700" spc="0">
                <a:latin typeface="Times New Roman"/>
                <a:cs typeface="Times New Roman"/>
              </a:rPr>
              <a:t>(AH/</a:t>
            </a:r>
            <a:r>
              <a:rPr dirty="0" smtClean="0" baseline="8052" sz="2700" spc="-4">
                <a:latin typeface="Times New Roman"/>
                <a:cs typeface="Times New Roman"/>
              </a:rPr>
              <a:t>A</a:t>
            </a:r>
            <a:r>
              <a:rPr dirty="0" smtClean="0" baseline="38650" sz="1800" spc="-4">
                <a:latin typeface="Times New Roman"/>
                <a:cs typeface="Times New Roman"/>
              </a:rPr>
              <a:t>-</a:t>
            </a:r>
            <a:r>
              <a:rPr dirty="0" smtClean="0" baseline="8052" sz="2700" spc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 marR="41605">
              <a:lnSpc>
                <a:spcPts val="1780"/>
              </a:lnSpc>
              <a:spcBef>
                <a:spcPts val="1715"/>
              </a:spcBef>
            </a:pPr>
            <a:r>
              <a:rPr dirty="0" smtClean="0" sz="1500" spc="0">
                <a:latin typeface="Symbol"/>
                <a:cs typeface="Symbol"/>
              </a:rPr>
              <a:t></a:t>
            </a:r>
            <a:r>
              <a:rPr dirty="0" smtClean="0" sz="1500" spc="0">
                <a:latin typeface="Times New Roman"/>
                <a:cs typeface="Times New Roman"/>
              </a:rPr>
              <a:t>    </a:t>
            </a:r>
            <a:r>
              <a:rPr dirty="0" smtClean="0" sz="1500" spc="134">
                <a:latin typeface="Times New Roman"/>
                <a:cs typeface="Times New Roman"/>
              </a:rPr>
              <a:t> </a:t>
            </a:r>
            <a:r>
              <a:rPr dirty="0" smtClean="0" sz="1500" spc="-4" b="1">
                <a:latin typeface="Times New Roman"/>
                <a:cs typeface="Times New Roman"/>
              </a:rPr>
              <a:t>V</a:t>
            </a:r>
            <a:r>
              <a:rPr dirty="0" smtClean="0" baseline="-20291" sz="1500" spc="4" b="1">
                <a:latin typeface="Times New Roman"/>
                <a:cs typeface="Times New Roman"/>
              </a:rPr>
              <a:t>B</a:t>
            </a:r>
            <a:r>
              <a:rPr dirty="0" smtClean="0" sz="1500" spc="-4" b="1">
                <a:latin typeface="Times New Roman"/>
                <a:cs typeface="Times New Roman"/>
              </a:rPr>
              <a:t>&gt;V</a:t>
            </a:r>
            <a:r>
              <a:rPr dirty="0" smtClean="0" baseline="-20291" sz="1500" spc="0" b="1">
                <a:latin typeface="Times New Roman"/>
                <a:cs typeface="Times New Roman"/>
              </a:rPr>
              <a:t>E</a:t>
            </a:r>
            <a:r>
              <a:rPr dirty="0" smtClean="0" baseline="-20291" sz="1500" spc="116" b="1">
                <a:latin typeface="Times New Roman"/>
                <a:cs typeface="Times New Roman"/>
              </a:rPr>
              <a:t> </a:t>
            </a:r>
            <a:r>
              <a:rPr dirty="0" smtClean="0" sz="1500" spc="4" b="1">
                <a:latin typeface="Times New Roman"/>
                <a:cs typeface="Times New Roman"/>
              </a:rPr>
              <a:t>o</a:t>
            </a:r>
            <a:r>
              <a:rPr dirty="0" smtClean="0" sz="1500" spc="0" b="1">
                <a:latin typeface="Times New Roman"/>
                <a:cs typeface="Times New Roman"/>
              </a:rPr>
              <a:t>u</a:t>
            </a:r>
            <a:r>
              <a:rPr dirty="0" smtClean="0" sz="1500" spc="-9" b="1">
                <a:latin typeface="Times New Roman"/>
                <a:cs typeface="Times New Roman"/>
              </a:rPr>
              <a:t> </a:t>
            </a:r>
            <a:r>
              <a:rPr dirty="0" smtClean="0" sz="1500" spc="-14" b="1">
                <a:latin typeface="Times New Roman"/>
                <a:cs typeface="Times New Roman"/>
              </a:rPr>
              <a:t>X</a:t>
            </a:r>
            <a:r>
              <a:rPr dirty="0" smtClean="0" sz="1500" spc="0" b="1">
                <a:latin typeface="Times New Roman"/>
                <a:cs typeface="Times New Roman"/>
              </a:rPr>
              <a:t>&gt;1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29532" y="5491898"/>
            <a:ext cx="2122347" cy="212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0"/>
              </a:lnSpc>
              <a:spcBef>
                <a:spcPts val="80"/>
              </a:spcBef>
            </a:pPr>
            <a:r>
              <a:rPr dirty="0" smtClean="0" sz="1450" spc="-19">
                <a:latin typeface="Times New Roman"/>
                <a:cs typeface="Times New Roman"/>
              </a:rPr>
              <a:t>L</a:t>
            </a:r>
            <a:r>
              <a:rPr dirty="0" smtClean="0" sz="1450" spc="0">
                <a:latin typeface="Times New Roman"/>
                <a:cs typeface="Times New Roman"/>
              </a:rPr>
              <a:t>e</a:t>
            </a:r>
            <a:r>
              <a:rPr dirty="0" smtClean="0" sz="1450" spc="15">
                <a:latin typeface="Times New Roman"/>
                <a:cs typeface="Times New Roman"/>
              </a:rPr>
              <a:t> </a:t>
            </a:r>
            <a:r>
              <a:rPr dirty="0" smtClean="0" sz="1450" spc="9">
                <a:latin typeface="Times New Roman"/>
                <a:cs typeface="Times New Roman"/>
              </a:rPr>
              <a:t>p</a:t>
            </a:r>
            <a:r>
              <a:rPr dirty="0" smtClean="0" sz="1450" spc="0">
                <a:latin typeface="Times New Roman"/>
                <a:cs typeface="Times New Roman"/>
              </a:rPr>
              <a:t>H</a:t>
            </a:r>
            <a:r>
              <a:rPr dirty="0" smtClean="0" sz="1450" spc="17">
                <a:latin typeface="Times New Roman"/>
                <a:cs typeface="Times New Roman"/>
              </a:rPr>
              <a:t> </a:t>
            </a:r>
            <a:r>
              <a:rPr dirty="0" smtClean="0" sz="1450" spc="-4">
                <a:latin typeface="Times New Roman"/>
                <a:cs typeface="Times New Roman"/>
              </a:rPr>
              <a:t>e</a:t>
            </a:r>
            <a:r>
              <a:rPr dirty="0" smtClean="0" sz="1450" spc="0">
                <a:latin typeface="Times New Roman"/>
                <a:cs typeface="Times New Roman"/>
              </a:rPr>
              <a:t>st</a:t>
            </a:r>
            <a:r>
              <a:rPr dirty="0" smtClean="0" sz="1450" spc="20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Times New Roman"/>
                <a:cs typeface="Times New Roman"/>
              </a:rPr>
              <a:t>i</a:t>
            </a:r>
            <a:r>
              <a:rPr dirty="0" smtClean="0" sz="1450" spc="4">
                <a:latin typeface="Times New Roman"/>
                <a:cs typeface="Times New Roman"/>
              </a:rPr>
              <a:t>m</a:t>
            </a:r>
            <a:r>
              <a:rPr dirty="0" smtClean="0" sz="1450" spc="0">
                <a:latin typeface="Times New Roman"/>
                <a:cs typeface="Times New Roman"/>
              </a:rPr>
              <a:t>posé</a:t>
            </a:r>
            <a:r>
              <a:rPr dirty="0" smtClean="0" sz="1450" spc="36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Times New Roman"/>
                <a:cs typeface="Times New Roman"/>
              </a:rPr>
              <a:t>p</a:t>
            </a:r>
            <a:r>
              <a:rPr dirty="0" smtClean="0" sz="1450" spc="-9">
                <a:latin typeface="Times New Roman"/>
                <a:cs typeface="Times New Roman"/>
              </a:rPr>
              <a:t>a</a:t>
            </a:r>
            <a:r>
              <a:rPr dirty="0" smtClean="0" sz="1450" spc="0">
                <a:latin typeface="Times New Roman"/>
                <a:cs typeface="Times New Roman"/>
              </a:rPr>
              <a:t>r</a:t>
            </a:r>
            <a:r>
              <a:rPr dirty="0" smtClean="0" sz="1450" spc="18">
                <a:latin typeface="Times New Roman"/>
                <a:cs typeface="Times New Roman"/>
              </a:rPr>
              <a:t> </a:t>
            </a:r>
            <a:r>
              <a:rPr dirty="0" smtClean="0" sz="1450" spc="14">
                <a:latin typeface="Times New Roman"/>
                <a:cs typeface="Times New Roman"/>
              </a:rPr>
              <a:t>l</a:t>
            </a:r>
            <a:r>
              <a:rPr dirty="0" smtClean="0" sz="1450" spc="0">
                <a:latin typeface="Times New Roman"/>
                <a:cs typeface="Times New Roman"/>
              </a:rPr>
              <a:t>a</a:t>
            </a:r>
            <a:r>
              <a:rPr dirty="0" smtClean="0" sz="1450" spc="30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Times New Roman"/>
                <a:cs typeface="Times New Roman"/>
              </a:rPr>
              <a:t>b</a:t>
            </a:r>
            <a:r>
              <a:rPr dirty="0" smtClean="0" sz="1450" spc="-10">
                <a:latin typeface="Times New Roman"/>
                <a:cs typeface="Times New Roman"/>
              </a:rPr>
              <a:t>F</a:t>
            </a:r>
            <a:r>
              <a:rPr dirty="0" smtClean="0" sz="1450" spc="0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2032" y="5806960"/>
            <a:ext cx="1481272" cy="233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7"/>
              </a:lnSpc>
              <a:spcBef>
                <a:spcPts val="15"/>
              </a:spcBef>
            </a:pPr>
            <a:r>
              <a:rPr dirty="0" smtClean="0" sz="1450">
                <a:latin typeface="Times New Roman"/>
                <a:cs typeface="Times New Roman"/>
              </a:rPr>
              <a:t>p</a:t>
            </a:r>
            <a:r>
              <a:rPr dirty="0" smtClean="0" sz="1450" spc="-4">
                <a:latin typeface="Times New Roman"/>
                <a:cs typeface="Times New Roman"/>
              </a:rPr>
              <a:t>H</a:t>
            </a:r>
            <a:r>
              <a:rPr dirty="0" smtClean="0" sz="1450" spc="-4">
                <a:latin typeface="Times New Roman"/>
                <a:cs typeface="Times New Roman"/>
              </a:rPr>
              <a:t>=</a:t>
            </a:r>
            <a:r>
              <a:rPr dirty="0" smtClean="0" sz="1450" spc="0">
                <a:latin typeface="Times New Roman"/>
                <a:cs typeface="Times New Roman"/>
              </a:rPr>
              <a:t>14</a:t>
            </a:r>
            <a:r>
              <a:rPr dirty="0" smtClean="0" sz="1450" spc="-9">
                <a:latin typeface="Times New Roman"/>
                <a:cs typeface="Times New Roman"/>
              </a:rPr>
              <a:t>+</a:t>
            </a:r>
            <a:r>
              <a:rPr dirty="0" smtClean="0" sz="1450" spc="0">
                <a:latin typeface="Times New Roman"/>
                <a:cs typeface="Times New Roman"/>
              </a:rPr>
              <a:t>l</a:t>
            </a:r>
            <a:r>
              <a:rPr dirty="0" smtClean="0" sz="1450" spc="14">
                <a:latin typeface="Times New Roman"/>
                <a:cs typeface="Times New Roman"/>
              </a:rPr>
              <a:t>o</a:t>
            </a:r>
            <a:r>
              <a:rPr dirty="0" smtClean="0" sz="1450" spc="-14">
                <a:latin typeface="Times New Roman"/>
                <a:cs typeface="Times New Roman"/>
              </a:rPr>
              <a:t>g</a:t>
            </a:r>
            <a:r>
              <a:rPr dirty="0" smtClean="0" sz="1450" spc="-4">
                <a:latin typeface="Times New Roman"/>
                <a:cs typeface="Times New Roman"/>
              </a:rPr>
              <a:t>(</a:t>
            </a:r>
            <a:r>
              <a:rPr dirty="0" smtClean="0" sz="1450" spc="4">
                <a:latin typeface="Times New Roman"/>
                <a:cs typeface="Times New Roman"/>
              </a:rPr>
              <a:t>[</a:t>
            </a:r>
            <a:r>
              <a:rPr dirty="0" smtClean="0" sz="1450" spc="-4">
                <a:latin typeface="Times New Roman"/>
                <a:cs typeface="Times New Roman"/>
              </a:rPr>
              <a:t>O</a:t>
            </a:r>
            <a:r>
              <a:rPr dirty="0" smtClean="0" sz="1450" spc="0">
                <a:latin typeface="Times New Roman"/>
                <a:cs typeface="Times New Roman"/>
              </a:rPr>
              <a:t>H</a:t>
            </a:r>
            <a:r>
              <a:rPr dirty="0" smtClean="0" baseline="33565" sz="1425" spc="-4">
                <a:latin typeface="Times New Roman"/>
                <a:cs typeface="Times New Roman"/>
              </a:rPr>
              <a:t>-</a:t>
            </a:r>
            <a:r>
              <a:rPr dirty="0" smtClean="0" sz="1450" spc="9">
                <a:latin typeface="Times New Roman"/>
                <a:cs typeface="Times New Roman"/>
              </a:rPr>
              <a:t>])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29532" y="5825341"/>
            <a:ext cx="1340343" cy="215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25"/>
              </a:lnSpc>
              <a:spcBef>
                <a:spcPts val="81"/>
              </a:spcBef>
            </a:pPr>
            <a:r>
              <a:rPr dirty="0" smtClean="0" sz="1450" spc="0">
                <a:latin typeface="Times New Roman"/>
                <a:cs typeface="Times New Roman"/>
              </a:rPr>
              <a:t>So</a:t>
            </a:r>
            <a:r>
              <a:rPr dirty="0" smtClean="0" sz="1450" spc="4">
                <a:latin typeface="Times New Roman"/>
                <a:cs typeface="Times New Roman"/>
              </a:rPr>
              <a:t>l</a:t>
            </a:r>
            <a:r>
              <a:rPr dirty="0" smtClean="0" sz="1450" spc="0">
                <a:latin typeface="Times New Roman"/>
                <a:cs typeface="Times New Roman"/>
              </a:rPr>
              <a:t>ution</a:t>
            </a:r>
            <a:r>
              <a:rPr dirty="0" smtClean="0" sz="1450" spc="54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Times New Roman"/>
                <a:cs typeface="Times New Roman"/>
              </a:rPr>
              <a:t>bF</a:t>
            </a:r>
            <a:r>
              <a:rPr dirty="0" smtClean="0" sz="1450" spc="0">
                <a:latin typeface="Times New Roman"/>
                <a:cs typeface="Times New Roman"/>
              </a:rPr>
              <a:t>   </a:t>
            </a:r>
            <a:r>
              <a:rPr dirty="0" smtClean="0" sz="1450" spc="322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Symbol"/>
                <a:cs typeface="Symbol"/>
              </a:rPr>
              <a:t>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8567" y="6163143"/>
            <a:ext cx="1035831" cy="245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dirty="0" smtClean="0" baseline="5997" sz="2175" spc="64" i="1" u="sng">
                <a:latin typeface="Times New Roman"/>
                <a:cs typeface="Times New Roman"/>
              </a:rPr>
              <a:t>C</a:t>
            </a:r>
            <a:r>
              <a:rPr dirty="0" smtClean="0" baseline="-13641" sz="1275" spc="-29" i="1" u="sng">
                <a:latin typeface="Times New Roman"/>
                <a:cs typeface="Times New Roman"/>
              </a:rPr>
              <a:t>B</a:t>
            </a:r>
            <a:r>
              <a:rPr dirty="0" smtClean="0" baseline="5997" sz="2175" spc="9" i="1" u="sng">
                <a:latin typeface="Times New Roman"/>
                <a:cs typeface="Times New Roman"/>
              </a:rPr>
              <a:t>V</a:t>
            </a:r>
            <a:r>
              <a:rPr dirty="0" smtClean="0" baseline="-13641" sz="1275" spc="0" i="1" u="sng">
                <a:latin typeface="Times New Roman"/>
                <a:cs typeface="Times New Roman"/>
              </a:rPr>
              <a:t>B</a:t>
            </a:r>
            <a:r>
              <a:rPr dirty="0" smtClean="0" baseline="-13641" sz="1275" spc="0" i="1" u="sng">
                <a:latin typeface="Times New Roman"/>
                <a:cs typeface="Times New Roman"/>
              </a:rPr>
              <a:t> </a:t>
            </a:r>
            <a:r>
              <a:rPr dirty="0" smtClean="0" baseline="-13641" sz="1275" spc="29" i="1" u="sng">
                <a:latin typeface="Times New Roman"/>
                <a:cs typeface="Times New Roman"/>
              </a:rPr>
              <a:t> </a:t>
            </a:r>
            <a:r>
              <a:rPr dirty="0" smtClean="0" baseline="5629" sz="2175" spc="0" u="sng">
                <a:latin typeface="Symbol"/>
                <a:cs typeface="Symbol"/>
              </a:rPr>
              <a:t></a:t>
            </a:r>
            <a:r>
              <a:rPr dirty="0" smtClean="0" baseline="5629" sz="2175" spc="-575" u="sng">
                <a:latin typeface="Symbol"/>
                <a:cs typeface="Symbol"/>
              </a:rPr>
              <a:t></a:t>
            </a:r>
            <a:r>
              <a:rPr dirty="0" smtClean="0" baseline="5997" sz="2175" spc="0" i="1" u="sng">
                <a:latin typeface="Times New Roman"/>
                <a:cs typeface="Times New Roman"/>
              </a:rPr>
              <a:t>C</a:t>
            </a:r>
            <a:r>
              <a:rPr dirty="0" smtClean="0" baseline="5997" sz="2175" spc="-259" i="1" u="sng">
                <a:latin typeface="Times New Roman"/>
                <a:cs typeface="Times New Roman"/>
              </a:rPr>
              <a:t> </a:t>
            </a:r>
            <a:r>
              <a:rPr dirty="0" smtClean="0" baseline="-13641" sz="1275" spc="-69" i="1" u="sng">
                <a:latin typeface="Times New Roman"/>
                <a:cs typeface="Times New Roman"/>
              </a:rPr>
              <a:t>A</a:t>
            </a:r>
            <a:r>
              <a:rPr dirty="0" smtClean="0" baseline="5997" sz="2175" spc="54" i="1" u="sng">
                <a:latin typeface="Times New Roman"/>
                <a:cs typeface="Times New Roman"/>
              </a:rPr>
              <a:t>V</a:t>
            </a:r>
            <a:r>
              <a:rPr dirty="0" smtClean="0" baseline="-13641" sz="1275" spc="0" i="1" u="sng">
                <a:latin typeface="Times New Roman"/>
                <a:cs typeface="Times New Roman"/>
              </a:rPr>
              <a:t>A</a:t>
            </a:r>
            <a:r>
              <a:rPr dirty="0" smtClean="0" baseline="-13641" sz="1275" spc="0" i="1" u="sng">
                <a:latin typeface="Times New Roman"/>
                <a:cs typeface="Times New Roman"/>
              </a:rPr>
              <a:t> 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3921" y="6261453"/>
            <a:ext cx="700325" cy="233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75"/>
              </a:lnSpc>
              <a:spcBef>
                <a:spcPts val="88"/>
              </a:spcBef>
            </a:pPr>
            <a:r>
              <a:rPr dirty="0" smtClean="0" baseline="-1999" sz="2175" spc="-9">
                <a:latin typeface="Times New Roman"/>
                <a:cs typeface="Times New Roman"/>
              </a:rPr>
              <a:t>[</a:t>
            </a:r>
            <a:r>
              <a:rPr dirty="0" smtClean="0" baseline="-1999" sz="2175" spc="-9" i="1">
                <a:latin typeface="Times New Roman"/>
                <a:cs typeface="Times New Roman"/>
              </a:rPr>
              <a:t>O</a:t>
            </a:r>
            <a:r>
              <a:rPr dirty="0" smtClean="0" baseline="-1999" sz="2175" spc="0" i="1">
                <a:latin typeface="Times New Roman"/>
                <a:cs typeface="Times New Roman"/>
              </a:rPr>
              <a:t>H</a:t>
            </a:r>
            <a:r>
              <a:rPr dirty="0" smtClean="0" baseline="-1999" sz="2175" spc="-64" i="1">
                <a:latin typeface="Times New Roman"/>
                <a:cs typeface="Times New Roman"/>
              </a:rPr>
              <a:t> </a:t>
            </a:r>
            <a:r>
              <a:rPr dirty="0" smtClean="0" baseline="38412" sz="1275" spc="0">
                <a:latin typeface="Symbol"/>
                <a:cs typeface="Symbol"/>
              </a:rPr>
              <a:t></a:t>
            </a:r>
            <a:r>
              <a:rPr dirty="0" smtClean="0" baseline="40924" sz="1275" spc="-25">
                <a:latin typeface="Times New Roman"/>
                <a:cs typeface="Times New Roman"/>
              </a:rPr>
              <a:t> </a:t>
            </a:r>
            <a:r>
              <a:rPr dirty="0" smtClean="0" baseline="-1999" sz="2175" spc="0">
                <a:latin typeface="Times New Roman"/>
                <a:cs typeface="Times New Roman"/>
              </a:rPr>
              <a:t>]</a:t>
            </a:r>
            <a:r>
              <a:rPr dirty="0" smtClean="0" baseline="-1999" sz="2175" spc="-105">
                <a:latin typeface="Times New Roman"/>
                <a:cs typeface="Times New Roman"/>
              </a:rPr>
              <a:t> </a:t>
            </a:r>
            <a:r>
              <a:rPr dirty="0" smtClean="0" baseline="-1876" sz="2175" spc="0">
                <a:latin typeface="Symbol"/>
                <a:cs typeface="Symbol"/>
              </a:rPr>
              <a:t>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2783" y="6426133"/>
            <a:ext cx="602896" cy="2454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5"/>
              </a:lnSpc>
              <a:spcBef>
                <a:spcPts val="91"/>
              </a:spcBef>
            </a:pPr>
            <a:r>
              <a:rPr dirty="0" smtClean="0" baseline="5997" sz="2175" spc="50" i="1">
                <a:latin typeface="Times New Roman"/>
                <a:cs typeface="Times New Roman"/>
              </a:rPr>
              <a:t>V</a:t>
            </a:r>
            <a:r>
              <a:rPr dirty="0" smtClean="0" baseline="-13641" sz="1275" spc="0" i="1">
                <a:latin typeface="Times New Roman"/>
                <a:cs typeface="Times New Roman"/>
              </a:rPr>
              <a:t>A</a:t>
            </a:r>
            <a:r>
              <a:rPr dirty="0" smtClean="0" baseline="-13641" sz="1275" spc="0" i="1">
                <a:latin typeface="Times New Roman"/>
                <a:cs typeface="Times New Roman"/>
              </a:rPr>
              <a:t> </a:t>
            </a:r>
            <a:r>
              <a:rPr dirty="0" smtClean="0" baseline="-13641" sz="1275" spc="3" i="1">
                <a:latin typeface="Times New Roman"/>
                <a:cs typeface="Times New Roman"/>
              </a:rPr>
              <a:t> </a:t>
            </a:r>
            <a:r>
              <a:rPr dirty="0" smtClean="0" baseline="5629" sz="2175" spc="0">
                <a:latin typeface="Symbol"/>
                <a:cs typeface="Symbol"/>
              </a:rPr>
              <a:t></a:t>
            </a:r>
            <a:r>
              <a:rPr dirty="0" smtClean="0" baseline="5997" sz="2175" spc="-200">
                <a:latin typeface="Times New Roman"/>
                <a:cs typeface="Times New Roman"/>
              </a:rPr>
              <a:t> </a:t>
            </a:r>
            <a:r>
              <a:rPr dirty="0" smtClean="0" baseline="5997" sz="2175" spc="9" i="1">
                <a:latin typeface="Times New Roman"/>
                <a:cs typeface="Times New Roman"/>
              </a:rPr>
              <a:t>V</a:t>
            </a:r>
            <a:r>
              <a:rPr dirty="0" smtClean="0" baseline="-13641" sz="1275" spc="0" i="1">
                <a:latin typeface="Times New Roman"/>
                <a:cs typeface="Times New Roman"/>
              </a:rPr>
              <a:t>B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41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202937" y="1904949"/>
            <a:ext cx="15275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421428" y="1904949"/>
            <a:ext cx="9807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128686" y="6234701"/>
            <a:ext cx="5826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071372" y="1220724"/>
            <a:ext cx="411480" cy="76200"/>
          </a:xfrm>
          <a:custGeom>
            <a:avLst/>
            <a:gdLst/>
            <a:ahLst/>
            <a:cxnLst/>
            <a:rect l="l" t="t" r="r" b="b"/>
            <a:pathLst>
              <a:path w="411480" h="76200">
                <a:moveTo>
                  <a:pt x="347980" y="44450"/>
                </a:moveTo>
                <a:lnTo>
                  <a:pt x="335279" y="44450"/>
                </a:lnTo>
                <a:lnTo>
                  <a:pt x="335280" y="76200"/>
                </a:lnTo>
                <a:lnTo>
                  <a:pt x="411480" y="38100"/>
                </a:lnTo>
                <a:lnTo>
                  <a:pt x="347980" y="44450"/>
                </a:lnTo>
                <a:close/>
              </a:path>
              <a:path w="411480" h="76200">
                <a:moveTo>
                  <a:pt x="347980" y="31750"/>
                </a:moveTo>
                <a:lnTo>
                  <a:pt x="335280" y="0"/>
                </a:lnTo>
                <a:lnTo>
                  <a:pt x="335280" y="31749"/>
                </a:lnTo>
                <a:lnTo>
                  <a:pt x="347980" y="31750"/>
                </a:lnTo>
                <a:close/>
              </a:path>
              <a:path w="411480" h="76200">
                <a:moveTo>
                  <a:pt x="0" y="31750"/>
                </a:moveTo>
                <a:lnTo>
                  <a:pt x="0" y="44450"/>
                </a:lnTo>
                <a:lnTo>
                  <a:pt x="347980" y="44450"/>
                </a:lnTo>
                <a:lnTo>
                  <a:pt x="411480" y="38100"/>
                </a:lnTo>
                <a:lnTo>
                  <a:pt x="335280" y="0"/>
                </a:lnTo>
                <a:lnTo>
                  <a:pt x="347980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011936" y="3576828"/>
            <a:ext cx="352044" cy="76200"/>
          </a:xfrm>
          <a:custGeom>
            <a:avLst/>
            <a:gdLst/>
            <a:ahLst/>
            <a:cxnLst/>
            <a:rect l="l" t="t" r="r" b="b"/>
            <a:pathLst>
              <a:path w="352044" h="76200">
                <a:moveTo>
                  <a:pt x="288544" y="44450"/>
                </a:moveTo>
                <a:lnTo>
                  <a:pt x="275843" y="44450"/>
                </a:lnTo>
                <a:lnTo>
                  <a:pt x="275844" y="76200"/>
                </a:lnTo>
                <a:lnTo>
                  <a:pt x="352044" y="38100"/>
                </a:lnTo>
                <a:lnTo>
                  <a:pt x="288544" y="44450"/>
                </a:lnTo>
                <a:close/>
              </a:path>
              <a:path w="352044" h="76200">
                <a:moveTo>
                  <a:pt x="288544" y="31750"/>
                </a:moveTo>
                <a:lnTo>
                  <a:pt x="275844" y="0"/>
                </a:lnTo>
                <a:lnTo>
                  <a:pt x="275844" y="31749"/>
                </a:lnTo>
                <a:lnTo>
                  <a:pt x="288544" y="31750"/>
                </a:lnTo>
                <a:close/>
              </a:path>
              <a:path w="352044" h="76200">
                <a:moveTo>
                  <a:pt x="0" y="31750"/>
                </a:moveTo>
                <a:lnTo>
                  <a:pt x="0" y="44450"/>
                </a:lnTo>
                <a:lnTo>
                  <a:pt x="288544" y="44450"/>
                </a:lnTo>
                <a:lnTo>
                  <a:pt x="352044" y="38100"/>
                </a:lnTo>
                <a:lnTo>
                  <a:pt x="275844" y="0"/>
                </a:lnTo>
                <a:lnTo>
                  <a:pt x="288544" y="31750"/>
                </a:lnTo>
                <a:lnTo>
                  <a:pt x="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42544" y="3086100"/>
            <a:ext cx="400812" cy="1112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59892" y="585215"/>
            <a:ext cx="195071" cy="2478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931920" y="858012"/>
            <a:ext cx="720851" cy="576072"/>
          </a:xfrm>
          <a:custGeom>
            <a:avLst/>
            <a:gdLst/>
            <a:ahLst/>
            <a:cxnLst/>
            <a:rect l="l" t="t" r="r" b="b"/>
            <a:pathLst>
              <a:path w="720851" h="576072">
                <a:moveTo>
                  <a:pt x="0" y="288036"/>
                </a:moveTo>
                <a:lnTo>
                  <a:pt x="4718" y="241302"/>
                </a:lnTo>
                <a:lnTo>
                  <a:pt x="18379" y="196973"/>
                </a:lnTo>
                <a:lnTo>
                  <a:pt x="40239" y="155643"/>
                </a:lnTo>
                <a:lnTo>
                  <a:pt x="69555" y="117902"/>
                </a:lnTo>
                <a:lnTo>
                  <a:pt x="86777" y="100563"/>
                </a:lnTo>
                <a:lnTo>
                  <a:pt x="105584" y="84343"/>
                </a:lnTo>
                <a:lnTo>
                  <a:pt x="125884" y="69317"/>
                </a:lnTo>
                <a:lnTo>
                  <a:pt x="147584" y="55558"/>
                </a:lnTo>
                <a:lnTo>
                  <a:pt x="170590" y="43141"/>
                </a:lnTo>
                <a:lnTo>
                  <a:pt x="194811" y="32140"/>
                </a:lnTo>
                <a:lnTo>
                  <a:pt x="220152" y="22627"/>
                </a:lnTo>
                <a:lnTo>
                  <a:pt x="246522" y="14679"/>
                </a:lnTo>
                <a:lnTo>
                  <a:pt x="273827" y="8368"/>
                </a:lnTo>
                <a:lnTo>
                  <a:pt x="301974" y="3768"/>
                </a:lnTo>
                <a:lnTo>
                  <a:pt x="330872" y="954"/>
                </a:lnTo>
                <a:lnTo>
                  <a:pt x="360425" y="0"/>
                </a:lnTo>
                <a:lnTo>
                  <a:pt x="389979" y="954"/>
                </a:lnTo>
                <a:lnTo>
                  <a:pt x="418877" y="3768"/>
                </a:lnTo>
                <a:lnTo>
                  <a:pt x="447024" y="8368"/>
                </a:lnTo>
                <a:lnTo>
                  <a:pt x="474329" y="14679"/>
                </a:lnTo>
                <a:lnTo>
                  <a:pt x="500699" y="22627"/>
                </a:lnTo>
                <a:lnTo>
                  <a:pt x="526040" y="32140"/>
                </a:lnTo>
                <a:lnTo>
                  <a:pt x="550261" y="43141"/>
                </a:lnTo>
                <a:lnTo>
                  <a:pt x="573267" y="55558"/>
                </a:lnTo>
                <a:lnTo>
                  <a:pt x="594967" y="69317"/>
                </a:lnTo>
                <a:lnTo>
                  <a:pt x="615267" y="84343"/>
                </a:lnTo>
                <a:lnTo>
                  <a:pt x="634074" y="100563"/>
                </a:lnTo>
                <a:lnTo>
                  <a:pt x="651296" y="117902"/>
                </a:lnTo>
                <a:lnTo>
                  <a:pt x="666840" y="136287"/>
                </a:lnTo>
                <a:lnTo>
                  <a:pt x="692521" y="175896"/>
                </a:lnTo>
                <a:lnTo>
                  <a:pt x="710374" y="218800"/>
                </a:lnTo>
                <a:lnTo>
                  <a:pt x="719656" y="264405"/>
                </a:lnTo>
                <a:lnTo>
                  <a:pt x="720851" y="288036"/>
                </a:lnTo>
                <a:lnTo>
                  <a:pt x="719656" y="311666"/>
                </a:lnTo>
                <a:lnTo>
                  <a:pt x="710374" y="357271"/>
                </a:lnTo>
                <a:lnTo>
                  <a:pt x="692521" y="400175"/>
                </a:lnTo>
                <a:lnTo>
                  <a:pt x="666840" y="439784"/>
                </a:lnTo>
                <a:lnTo>
                  <a:pt x="651296" y="458169"/>
                </a:lnTo>
                <a:lnTo>
                  <a:pt x="634074" y="475508"/>
                </a:lnTo>
                <a:lnTo>
                  <a:pt x="615267" y="491728"/>
                </a:lnTo>
                <a:lnTo>
                  <a:pt x="594967" y="506754"/>
                </a:lnTo>
                <a:lnTo>
                  <a:pt x="573267" y="520513"/>
                </a:lnTo>
                <a:lnTo>
                  <a:pt x="550261" y="532930"/>
                </a:lnTo>
                <a:lnTo>
                  <a:pt x="526040" y="543931"/>
                </a:lnTo>
                <a:lnTo>
                  <a:pt x="500699" y="553444"/>
                </a:lnTo>
                <a:lnTo>
                  <a:pt x="474329" y="561392"/>
                </a:lnTo>
                <a:lnTo>
                  <a:pt x="447024" y="567703"/>
                </a:lnTo>
                <a:lnTo>
                  <a:pt x="418877" y="572303"/>
                </a:lnTo>
                <a:lnTo>
                  <a:pt x="389979" y="575117"/>
                </a:lnTo>
                <a:lnTo>
                  <a:pt x="360425" y="576072"/>
                </a:lnTo>
                <a:lnTo>
                  <a:pt x="330872" y="575117"/>
                </a:lnTo>
                <a:lnTo>
                  <a:pt x="301974" y="572303"/>
                </a:lnTo>
                <a:lnTo>
                  <a:pt x="273827" y="567703"/>
                </a:lnTo>
                <a:lnTo>
                  <a:pt x="246522" y="561392"/>
                </a:lnTo>
                <a:lnTo>
                  <a:pt x="220152" y="553444"/>
                </a:lnTo>
                <a:lnTo>
                  <a:pt x="194811" y="543931"/>
                </a:lnTo>
                <a:lnTo>
                  <a:pt x="170590" y="532930"/>
                </a:lnTo>
                <a:lnTo>
                  <a:pt x="147584" y="520513"/>
                </a:lnTo>
                <a:lnTo>
                  <a:pt x="125884" y="506754"/>
                </a:lnTo>
                <a:lnTo>
                  <a:pt x="105584" y="491728"/>
                </a:lnTo>
                <a:lnTo>
                  <a:pt x="86777" y="475508"/>
                </a:lnTo>
                <a:lnTo>
                  <a:pt x="69555" y="458169"/>
                </a:lnTo>
                <a:lnTo>
                  <a:pt x="54011" y="439784"/>
                </a:lnTo>
                <a:lnTo>
                  <a:pt x="28330" y="400175"/>
                </a:lnTo>
                <a:lnTo>
                  <a:pt x="10477" y="357271"/>
                </a:lnTo>
                <a:lnTo>
                  <a:pt x="1195" y="311666"/>
                </a:lnTo>
                <a:lnTo>
                  <a:pt x="0" y="28803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033259" y="1609386"/>
            <a:ext cx="2831457" cy="4356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66750" y="179197"/>
            <a:ext cx="52777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5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)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Ne</a:t>
            </a:r>
            <a:r>
              <a:rPr dirty="0" smtClean="0" baseline="3034" sz="2700" spc="4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ut</a:t>
            </a:r>
            <a:r>
              <a:rPr dirty="0" smtClean="0" baseline="3034" sz="2700" spc="-9" i="1" u="heavy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4" i="1" u="heavy">
                <a:solidFill>
                  <a:srgbClr val="00AFE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-4" i="1" u="heavy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4" i="1" u="heavy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i="1" u="heavy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on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25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-104" i="1" u="heavy">
                <a:solidFill>
                  <a:srgbClr val="00AFEF"/>
                </a:solidFill>
                <a:latin typeface="Calibri"/>
                <a:cs typeface="Calibri"/>
              </a:rPr>
              <a:t>’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un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9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monobase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14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 i="1" u="heavy">
                <a:solidFill>
                  <a:srgbClr val="00AFEF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4" i="1" u="heavy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-4" i="1" u="heavy">
                <a:solidFill>
                  <a:srgbClr val="00AFEF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14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par</a:t>
            </a:r>
            <a:r>
              <a:rPr dirty="0" smtClean="0" baseline="3034" sz="2700" spc="406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un</a:t>
            </a:r>
            <a:r>
              <a:rPr dirty="0" smtClean="0" baseline="3034" sz="2700" spc="406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4" i="1" u="heavy">
                <a:solidFill>
                  <a:srgbClr val="00AFEF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-4" i="1" u="heavy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de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14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 i="1" u="heavy">
                <a:solidFill>
                  <a:srgbClr val="00AFEF"/>
                </a:solidFill>
                <a:latin typeface="Calibri"/>
                <a:cs typeface="Calibri"/>
              </a:rPr>
              <a:t>F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ort</a:t>
            </a:r>
            <a:r>
              <a:rPr dirty="0" smtClean="0" baseline="3034" sz="2700" spc="0" i="1" u="heavy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46066" y="1023472"/>
            <a:ext cx="866860" cy="270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0"/>
              </a:lnSpc>
              <a:spcBef>
                <a:spcPts val="103"/>
              </a:spcBef>
            </a:pPr>
            <a:r>
              <a:rPr dirty="0" smtClean="0" baseline="1517" sz="2700" spc="-4">
                <a:latin typeface="Calibri"/>
                <a:cs typeface="Calibri"/>
              </a:rPr>
              <a:t>H</a:t>
            </a:r>
            <a:r>
              <a:rPr dirty="0" smtClean="0" baseline="1517" sz="2700" spc="0">
                <a:latin typeface="Calibri"/>
                <a:cs typeface="Calibri"/>
              </a:rPr>
              <a:t>Cl</a:t>
            </a:r>
            <a:r>
              <a:rPr dirty="0" smtClean="0" baseline="1517" sz="2700" spc="0">
                <a:latin typeface="Calibri"/>
                <a:cs typeface="Calibri"/>
              </a:rPr>
              <a:t>    </a:t>
            </a:r>
            <a:r>
              <a:rPr dirty="0" smtClean="0" baseline="1517" sz="2700" spc="34">
                <a:latin typeface="Calibri"/>
                <a:cs typeface="Calibri"/>
              </a:rPr>
              <a:t> </a:t>
            </a:r>
            <a:r>
              <a:rPr dirty="0" smtClean="0" baseline="1511" sz="2700" spc="0">
                <a:latin typeface="Symbol"/>
                <a:cs typeface="Symbol"/>
              </a:rPr>
              <a:t>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08091" y="1028191"/>
            <a:ext cx="510191" cy="30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dirty="0" smtClean="0" baseline="9102" sz="2700" spc="0">
                <a:latin typeface="Calibri"/>
                <a:cs typeface="Calibri"/>
              </a:rPr>
              <a:t>N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4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10071" y="1028191"/>
            <a:ext cx="553070" cy="265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r>
              <a:rPr dirty="0" smtClean="0" baseline="3034" sz="2700" spc="0">
                <a:latin typeface="Calibri"/>
                <a:cs typeface="Calibri"/>
              </a:rPr>
              <a:t>  </a:t>
            </a:r>
            <a:r>
              <a:rPr dirty="0" smtClean="0" baseline="3034" sz="2700" spc="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Cl</a:t>
            </a:r>
            <a:r>
              <a:rPr dirty="0" smtClean="0" baseline="27306" sz="1800" spc="0"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00829" y="1039622"/>
            <a:ext cx="432092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N</a:t>
            </a:r>
            <a:r>
              <a:rPr dirty="0" smtClean="0" baseline="10619" sz="2700" spc="-4">
                <a:latin typeface="Calibri"/>
                <a:cs typeface="Calibri"/>
              </a:rPr>
              <a:t>H</a:t>
            </a:r>
            <a:r>
              <a:rPr dirty="0" smtClean="0" baseline="-4551" sz="1800" spc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3270" y="1039622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9758" y="1212817"/>
            <a:ext cx="745970" cy="82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9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l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ti</a:t>
            </a:r>
            <a:r>
              <a:rPr dirty="0" smtClean="0" sz="1600" spc="9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12700" marR="30403">
              <a:lnSpc>
                <a:spcPct val="95825"/>
              </a:lnSpc>
            </a:pPr>
            <a:r>
              <a:rPr dirty="0" smtClean="0" sz="1600" spc="0">
                <a:latin typeface="Times New Roman"/>
                <a:cs typeface="Times New Roman"/>
              </a:rPr>
              <a:t>titra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te</a:t>
            </a:r>
            <a:endParaRPr sz="1600">
              <a:latin typeface="Times New Roman"/>
              <a:cs typeface="Times New Roman"/>
            </a:endParaRPr>
          </a:p>
          <a:p>
            <a:pPr marL="12700" marR="30403">
              <a:lnSpc>
                <a:spcPct val="95825"/>
              </a:lnSpc>
              <a:spcBef>
                <a:spcPts val="40"/>
              </a:spcBef>
            </a:pPr>
            <a:r>
              <a:rPr dirty="0" smtClean="0" sz="2400" spc="0">
                <a:latin typeface="Times New Roman"/>
                <a:cs typeface="Times New Roman"/>
              </a:rPr>
              <a:t>HCl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02410" y="3570445"/>
            <a:ext cx="1090597" cy="636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4023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Times New Roman"/>
                <a:cs typeface="Times New Roman"/>
              </a:rPr>
              <a:t>S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l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ti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759"/>
              </a:lnSpc>
            </a:pPr>
            <a:r>
              <a:rPr dirty="0" smtClean="0" sz="1600" spc="0">
                <a:latin typeface="Times New Roman"/>
                <a:cs typeface="Times New Roman"/>
              </a:rPr>
              <a:t>tit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ée</a:t>
            </a:r>
            <a:r>
              <a:rPr dirty="0" smtClean="0" sz="1600" spc="29">
                <a:latin typeface="Times New Roman"/>
                <a:cs typeface="Times New Roman"/>
              </a:rPr>
              <a:t> </a:t>
            </a:r>
            <a:r>
              <a:rPr dirty="0" smtClean="0" sz="2400" spc="-4">
                <a:latin typeface="Times New Roman"/>
                <a:cs typeface="Times New Roman"/>
              </a:rPr>
              <a:t>NH</a:t>
            </a:r>
            <a:r>
              <a:rPr dirty="0" smtClean="0" baseline="-21740" sz="2400" spc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42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664540" y="223647"/>
            <a:ext cx="5234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035225" y="223647"/>
            <a:ext cx="5463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486482" y="223647"/>
            <a:ext cx="5280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505352" y="223647"/>
            <a:ext cx="5326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073194" y="223647"/>
            <a:ext cx="5349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440097" y="223647"/>
            <a:ext cx="5212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727219" y="223647"/>
            <a:ext cx="5166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269230" y="223647"/>
            <a:ext cx="5349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5013960" y="1321308"/>
            <a:ext cx="576072" cy="576071"/>
          </a:xfrm>
          <a:custGeom>
            <a:avLst/>
            <a:gdLst/>
            <a:ahLst/>
            <a:cxnLst/>
            <a:rect l="l" t="t" r="r" b="b"/>
            <a:pathLst>
              <a:path w="576072" h="576071">
                <a:moveTo>
                  <a:pt x="0" y="288036"/>
                </a:moveTo>
                <a:lnTo>
                  <a:pt x="954" y="264405"/>
                </a:lnTo>
                <a:lnTo>
                  <a:pt x="3768" y="241302"/>
                </a:lnTo>
                <a:lnTo>
                  <a:pt x="8368" y="218800"/>
                </a:lnTo>
                <a:lnTo>
                  <a:pt x="14679" y="196973"/>
                </a:lnTo>
                <a:lnTo>
                  <a:pt x="22627" y="175896"/>
                </a:lnTo>
                <a:lnTo>
                  <a:pt x="32140" y="155643"/>
                </a:lnTo>
                <a:lnTo>
                  <a:pt x="43141" y="136287"/>
                </a:lnTo>
                <a:lnTo>
                  <a:pt x="55558" y="117902"/>
                </a:lnTo>
                <a:lnTo>
                  <a:pt x="69317" y="100563"/>
                </a:lnTo>
                <a:lnTo>
                  <a:pt x="84343" y="84343"/>
                </a:lnTo>
                <a:lnTo>
                  <a:pt x="100563" y="69317"/>
                </a:lnTo>
                <a:lnTo>
                  <a:pt x="117902" y="55558"/>
                </a:lnTo>
                <a:lnTo>
                  <a:pt x="136287" y="43141"/>
                </a:lnTo>
                <a:lnTo>
                  <a:pt x="155643" y="32140"/>
                </a:lnTo>
                <a:lnTo>
                  <a:pt x="175896" y="22627"/>
                </a:lnTo>
                <a:lnTo>
                  <a:pt x="196973" y="14679"/>
                </a:lnTo>
                <a:lnTo>
                  <a:pt x="218800" y="8368"/>
                </a:lnTo>
                <a:lnTo>
                  <a:pt x="241302" y="3768"/>
                </a:lnTo>
                <a:lnTo>
                  <a:pt x="264405" y="954"/>
                </a:lnTo>
                <a:lnTo>
                  <a:pt x="288036" y="0"/>
                </a:lnTo>
                <a:lnTo>
                  <a:pt x="311666" y="954"/>
                </a:lnTo>
                <a:lnTo>
                  <a:pt x="334769" y="3768"/>
                </a:lnTo>
                <a:lnTo>
                  <a:pt x="357271" y="8368"/>
                </a:lnTo>
                <a:lnTo>
                  <a:pt x="379098" y="14679"/>
                </a:lnTo>
                <a:lnTo>
                  <a:pt x="400175" y="22627"/>
                </a:lnTo>
                <a:lnTo>
                  <a:pt x="420428" y="32140"/>
                </a:lnTo>
                <a:lnTo>
                  <a:pt x="439784" y="43141"/>
                </a:lnTo>
                <a:lnTo>
                  <a:pt x="458169" y="55558"/>
                </a:lnTo>
                <a:lnTo>
                  <a:pt x="475508" y="69317"/>
                </a:lnTo>
                <a:lnTo>
                  <a:pt x="491728" y="84343"/>
                </a:lnTo>
                <a:lnTo>
                  <a:pt x="506754" y="100563"/>
                </a:lnTo>
                <a:lnTo>
                  <a:pt x="520513" y="117902"/>
                </a:lnTo>
                <a:lnTo>
                  <a:pt x="532930" y="136287"/>
                </a:lnTo>
                <a:lnTo>
                  <a:pt x="543931" y="155643"/>
                </a:lnTo>
                <a:lnTo>
                  <a:pt x="553444" y="175896"/>
                </a:lnTo>
                <a:lnTo>
                  <a:pt x="561392" y="196973"/>
                </a:lnTo>
                <a:lnTo>
                  <a:pt x="567703" y="218800"/>
                </a:lnTo>
                <a:lnTo>
                  <a:pt x="572303" y="241302"/>
                </a:lnTo>
                <a:lnTo>
                  <a:pt x="575117" y="264405"/>
                </a:lnTo>
                <a:lnTo>
                  <a:pt x="576072" y="288036"/>
                </a:lnTo>
                <a:lnTo>
                  <a:pt x="575117" y="311666"/>
                </a:lnTo>
                <a:lnTo>
                  <a:pt x="572303" y="334769"/>
                </a:lnTo>
                <a:lnTo>
                  <a:pt x="567703" y="357271"/>
                </a:lnTo>
                <a:lnTo>
                  <a:pt x="561392" y="379098"/>
                </a:lnTo>
                <a:lnTo>
                  <a:pt x="553444" y="400175"/>
                </a:lnTo>
                <a:lnTo>
                  <a:pt x="543931" y="420428"/>
                </a:lnTo>
                <a:lnTo>
                  <a:pt x="532930" y="439784"/>
                </a:lnTo>
                <a:lnTo>
                  <a:pt x="520513" y="458169"/>
                </a:lnTo>
                <a:lnTo>
                  <a:pt x="506754" y="475508"/>
                </a:lnTo>
                <a:lnTo>
                  <a:pt x="491728" y="491728"/>
                </a:lnTo>
                <a:lnTo>
                  <a:pt x="475508" y="506754"/>
                </a:lnTo>
                <a:lnTo>
                  <a:pt x="458169" y="520513"/>
                </a:lnTo>
                <a:lnTo>
                  <a:pt x="439784" y="532930"/>
                </a:lnTo>
                <a:lnTo>
                  <a:pt x="420428" y="543931"/>
                </a:lnTo>
                <a:lnTo>
                  <a:pt x="400175" y="553444"/>
                </a:lnTo>
                <a:lnTo>
                  <a:pt x="379098" y="561392"/>
                </a:lnTo>
                <a:lnTo>
                  <a:pt x="357271" y="567703"/>
                </a:lnTo>
                <a:lnTo>
                  <a:pt x="334769" y="572303"/>
                </a:lnTo>
                <a:lnTo>
                  <a:pt x="311666" y="575117"/>
                </a:lnTo>
                <a:lnTo>
                  <a:pt x="288036" y="576071"/>
                </a:lnTo>
                <a:lnTo>
                  <a:pt x="264405" y="575117"/>
                </a:lnTo>
                <a:lnTo>
                  <a:pt x="241302" y="572303"/>
                </a:lnTo>
                <a:lnTo>
                  <a:pt x="218800" y="567703"/>
                </a:lnTo>
                <a:lnTo>
                  <a:pt x="196973" y="561392"/>
                </a:lnTo>
                <a:lnTo>
                  <a:pt x="175896" y="553444"/>
                </a:lnTo>
                <a:lnTo>
                  <a:pt x="155643" y="543931"/>
                </a:lnTo>
                <a:lnTo>
                  <a:pt x="136287" y="532930"/>
                </a:lnTo>
                <a:lnTo>
                  <a:pt x="117902" y="520513"/>
                </a:lnTo>
                <a:lnTo>
                  <a:pt x="100563" y="506754"/>
                </a:lnTo>
                <a:lnTo>
                  <a:pt x="84343" y="491728"/>
                </a:lnTo>
                <a:lnTo>
                  <a:pt x="69317" y="475508"/>
                </a:lnTo>
                <a:lnTo>
                  <a:pt x="55558" y="458169"/>
                </a:lnTo>
                <a:lnTo>
                  <a:pt x="43141" y="439784"/>
                </a:lnTo>
                <a:lnTo>
                  <a:pt x="32140" y="420428"/>
                </a:lnTo>
                <a:lnTo>
                  <a:pt x="22627" y="400175"/>
                </a:lnTo>
                <a:lnTo>
                  <a:pt x="14679" y="379098"/>
                </a:lnTo>
                <a:lnTo>
                  <a:pt x="8368" y="357271"/>
                </a:lnTo>
                <a:lnTo>
                  <a:pt x="3768" y="334769"/>
                </a:lnTo>
                <a:lnTo>
                  <a:pt x="954" y="311666"/>
                </a:lnTo>
                <a:lnTo>
                  <a:pt x="0" y="288036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253740" y="1353312"/>
            <a:ext cx="576072" cy="576072"/>
          </a:xfrm>
          <a:custGeom>
            <a:avLst/>
            <a:gdLst/>
            <a:ahLst/>
            <a:cxnLst/>
            <a:rect l="l" t="t" r="r" b="b"/>
            <a:pathLst>
              <a:path w="576072" h="576072">
                <a:moveTo>
                  <a:pt x="0" y="288036"/>
                </a:moveTo>
                <a:lnTo>
                  <a:pt x="954" y="264405"/>
                </a:lnTo>
                <a:lnTo>
                  <a:pt x="3768" y="241302"/>
                </a:lnTo>
                <a:lnTo>
                  <a:pt x="8368" y="218800"/>
                </a:lnTo>
                <a:lnTo>
                  <a:pt x="14679" y="196973"/>
                </a:lnTo>
                <a:lnTo>
                  <a:pt x="22627" y="175896"/>
                </a:lnTo>
                <a:lnTo>
                  <a:pt x="32140" y="155643"/>
                </a:lnTo>
                <a:lnTo>
                  <a:pt x="43141" y="136287"/>
                </a:lnTo>
                <a:lnTo>
                  <a:pt x="55558" y="117902"/>
                </a:lnTo>
                <a:lnTo>
                  <a:pt x="69317" y="100563"/>
                </a:lnTo>
                <a:lnTo>
                  <a:pt x="84343" y="84343"/>
                </a:lnTo>
                <a:lnTo>
                  <a:pt x="100563" y="69317"/>
                </a:lnTo>
                <a:lnTo>
                  <a:pt x="117902" y="55558"/>
                </a:lnTo>
                <a:lnTo>
                  <a:pt x="136287" y="43141"/>
                </a:lnTo>
                <a:lnTo>
                  <a:pt x="155643" y="32140"/>
                </a:lnTo>
                <a:lnTo>
                  <a:pt x="175896" y="22627"/>
                </a:lnTo>
                <a:lnTo>
                  <a:pt x="196973" y="14679"/>
                </a:lnTo>
                <a:lnTo>
                  <a:pt x="218800" y="8368"/>
                </a:lnTo>
                <a:lnTo>
                  <a:pt x="241302" y="3768"/>
                </a:lnTo>
                <a:lnTo>
                  <a:pt x="264405" y="954"/>
                </a:lnTo>
                <a:lnTo>
                  <a:pt x="288036" y="0"/>
                </a:lnTo>
                <a:lnTo>
                  <a:pt x="311666" y="954"/>
                </a:lnTo>
                <a:lnTo>
                  <a:pt x="334769" y="3768"/>
                </a:lnTo>
                <a:lnTo>
                  <a:pt x="357271" y="8368"/>
                </a:lnTo>
                <a:lnTo>
                  <a:pt x="379098" y="14679"/>
                </a:lnTo>
                <a:lnTo>
                  <a:pt x="400175" y="22627"/>
                </a:lnTo>
                <a:lnTo>
                  <a:pt x="420428" y="32140"/>
                </a:lnTo>
                <a:lnTo>
                  <a:pt x="439784" y="43141"/>
                </a:lnTo>
                <a:lnTo>
                  <a:pt x="458169" y="55558"/>
                </a:lnTo>
                <a:lnTo>
                  <a:pt x="475508" y="69317"/>
                </a:lnTo>
                <a:lnTo>
                  <a:pt x="491728" y="84343"/>
                </a:lnTo>
                <a:lnTo>
                  <a:pt x="506754" y="100563"/>
                </a:lnTo>
                <a:lnTo>
                  <a:pt x="520513" y="117902"/>
                </a:lnTo>
                <a:lnTo>
                  <a:pt x="532930" y="136287"/>
                </a:lnTo>
                <a:lnTo>
                  <a:pt x="543931" y="155643"/>
                </a:lnTo>
                <a:lnTo>
                  <a:pt x="553444" y="175896"/>
                </a:lnTo>
                <a:lnTo>
                  <a:pt x="561392" y="196973"/>
                </a:lnTo>
                <a:lnTo>
                  <a:pt x="567703" y="218800"/>
                </a:lnTo>
                <a:lnTo>
                  <a:pt x="572303" y="241302"/>
                </a:lnTo>
                <a:lnTo>
                  <a:pt x="575117" y="264405"/>
                </a:lnTo>
                <a:lnTo>
                  <a:pt x="576072" y="288036"/>
                </a:lnTo>
                <a:lnTo>
                  <a:pt x="575117" y="311666"/>
                </a:lnTo>
                <a:lnTo>
                  <a:pt x="572303" y="334769"/>
                </a:lnTo>
                <a:lnTo>
                  <a:pt x="567703" y="357271"/>
                </a:lnTo>
                <a:lnTo>
                  <a:pt x="561392" y="379098"/>
                </a:lnTo>
                <a:lnTo>
                  <a:pt x="553444" y="400175"/>
                </a:lnTo>
                <a:lnTo>
                  <a:pt x="543931" y="420428"/>
                </a:lnTo>
                <a:lnTo>
                  <a:pt x="532930" y="439784"/>
                </a:lnTo>
                <a:lnTo>
                  <a:pt x="520513" y="458169"/>
                </a:lnTo>
                <a:lnTo>
                  <a:pt x="506754" y="475508"/>
                </a:lnTo>
                <a:lnTo>
                  <a:pt x="491728" y="491728"/>
                </a:lnTo>
                <a:lnTo>
                  <a:pt x="475508" y="506754"/>
                </a:lnTo>
                <a:lnTo>
                  <a:pt x="458169" y="520513"/>
                </a:lnTo>
                <a:lnTo>
                  <a:pt x="439784" y="532930"/>
                </a:lnTo>
                <a:lnTo>
                  <a:pt x="420428" y="543931"/>
                </a:lnTo>
                <a:lnTo>
                  <a:pt x="400175" y="553444"/>
                </a:lnTo>
                <a:lnTo>
                  <a:pt x="379098" y="561392"/>
                </a:lnTo>
                <a:lnTo>
                  <a:pt x="357271" y="567703"/>
                </a:lnTo>
                <a:lnTo>
                  <a:pt x="334769" y="572303"/>
                </a:lnTo>
                <a:lnTo>
                  <a:pt x="311666" y="575117"/>
                </a:lnTo>
                <a:lnTo>
                  <a:pt x="288036" y="576072"/>
                </a:lnTo>
                <a:lnTo>
                  <a:pt x="264405" y="575117"/>
                </a:lnTo>
                <a:lnTo>
                  <a:pt x="241302" y="572303"/>
                </a:lnTo>
                <a:lnTo>
                  <a:pt x="218800" y="567703"/>
                </a:lnTo>
                <a:lnTo>
                  <a:pt x="196973" y="561392"/>
                </a:lnTo>
                <a:lnTo>
                  <a:pt x="175896" y="553444"/>
                </a:lnTo>
                <a:lnTo>
                  <a:pt x="155643" y="543931"/>
                </a:lnTo>
                <a:lnTo>
                  <a:pt x="136287" y="532930"/>
                </a:lnTo>
                <a:lnTo>
                  <a:pt x="117902" y="520513"/>
                </a:lnTo>
                <a:lnTo>
                  <a:pt x="100563" y="506754"/>
                </a:lnTo>
                <a:lnTo>
                  <a:pt x="84343" y="491728"/>
                </a:lnTo>
                <a:lnTo>
                  <a:pt x="69317" y="475508"/>
                </a:lnTo>
                <a:lnTo>
                  <a:pt x="55558" y="458169"/>
                </a:lnTo>
                <a:lnTo>
                  <a:pt x="43141" y="439784"/>
                </a:lnTo>
                <a:lnTo>
                  <a:pt x="32140" y="420428"/>
                </a:lnTo>
                <a:lnTo>
                  <a:pt x="22627" y="400175"/>
                </a:lnTo>
                <a:lnTo>
                  <a:pt x="14679" y="379098"/>
                </a:lnTo>
                <a:lnTo>
                  <a:pt x="8368" y="357271"/>
                </a:lnTo>
                <a:lnTo>
                  <a:pt x="3768" y="334769"/>
                </a:lnTo>
                <a:lnTo>
                  <a:pt x="954" y="311666"/>
                </a:lnTo>
                <a:lnTo>
                  <a:pt x="0" y="28803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78332" y="145923"/>
            <a:ext cx="348249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Cal</a:t>
            </a:r>
            <a:r>
              <a:rPr dirty="0" smtClean="0" baseline="3034" sz="2700" spc="-9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ul</a:t>
            </a:r>
            <a:r>
              <a:rPr dirty="0" smtClean="0" baseline="3034" sz="2700" spc="19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4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poi</a:t>
            </a:r>
            <a:r>
              <a:rPr dirty="0" smtClean="0" baseline="3034" sz="2700" spc="-14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ts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4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1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4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4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ourbe</a:t>
            </a:r>
            <a:r>
              <a:rPr dirty="0" smtClean="0" baseline="3034" sz="2700" spc="1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de</a:t>
            </a:r>
            <a:r>
              <a:rPr dirty="0" smtClean="0" baseline="3034" sz="2700" spc="1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C00000"/>
                </a:solidFill>
                <a:latin typeface="Calibri"/>
                <a:cs typeface="Calibri"/>
              </a:rPr>
              <a:t>pH.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61424" y="466749"/>
            <a:ext cx="1173782" cy="224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10"/>
              </a:lnSpc>
              <a:spcBef>
                <a:spcPts val="85"/>
              </a:spcBef>
            </a:pPr>
            <a:r>
              <a:rPr dirty="0" smtClean="0" sz="1550" spc="-4" b="1">
                <a:latin typeface="Times New Roman"/>
                <a:cs typeface="Times New Roman"/>
              </a:rPr>
              <a:t>V</a:t>
            </a:r>
            <a:r>
              <a:rPr dirty="0" smtClean="0" baseline="-2760" sz="1575" spc="-9" b="1">
                <a:latin typeface="Times New Roman"/>
                <a:cs typeface="Times New Roman"/>
              </a:rPr>
              <a:t>A</a:t>
            </a:r>
            <a:r>
              <a:rPr dirty="0" smtClean="0" sz="1550" spc="0" b="1">
                <a:latin typeface="Times New Roman"/>
                <a:cs typeface="Times New Roman"/>
              </a:rPr>
              <a:t>=0</a:t>
            </a:r>
            <a:r>
              <a:rPr dirty="0" smtClean="0" sz="1550" spc="27" b="1">
                <a:latin typeface="Times New Roman"/>
                <a:cs typeface="Times New Roman"/>
              </a:rPr>
              <a:t> </a:t>
            </a:r>
            <a:r>
              <a:rPr dirty="0" smtClean="0" sz="1550" spc="0" b="1">
                <a:latin typeface="Times New Roman"/>
                <a:cs typeface="Times New Roman"/>
              </a:rPr>
              <a:t>ou</a:t>
            </a:r>
            <a:r>
              <a:rPr dirty="0" smtClean="0" sz="1550" spc="26" b="1">
                <a:latin typeface="Times New Roman"/>
                <a:cs typeface="Times New Roman"/>
              </a:rPr>
              <a:t> </a:t>
            </a:r>
            <a:r>
              <a:rPr dirty="0" smtClean="0" sz="1550" spc="-4" b="1">
                <a:latin typeface="Times New Roman"/>
                <a:cs typeface="Times New Roman"/>
              </a:rPr>
              <a:t>X</a:t>
            </a:r>
            <a:r>
              <a:rPr dirty="0" smtClean="0" sz="1550" spc="0" b="1">
                <a:latin typeface="Times New Roman"/>
                <a:cs typeface="Times New Roman"/>
              </a:rPr>
              <a:t>=0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4110" y="525420"/>
            <a:ext cx="106955" cy="1591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5"/>
              </a:lnSpc>
              <a:spcBef>
                <a:spcPts val="59"/>
              </a:spcBef>
            </a:pPr>
            <a:r>
              <a:rPr dirty="0" smtClean="0" sz="1050" spc="0">
                <a:latin typeface="Symbol"/>
                <a:cs typeface="Symbol"/>
              </a:rPr>
              <a:t>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13931" y="814453"/>
            <a:ext cx="2215046" cy="349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85"/>
              </a:lnSpc>
              <a:spcBef>
                <a:spcPts val="134"/>
              </a:spcBef>
            </a:pPr>
            <a:r>
              <a:rPr dirty="0" smtClean="0" baseline="-7480" sz="2325" spc="9" i="1">
                <a:latin typeface="Times New Roman"/>
                <a:cs typeface="Times New Roman"/>
              </a:rPr>
              <a:t>p</a:t>
            </a:r>
            <a:r>
              <a:rPr dirty="0" smtClean="0" baseline="-7480" sz="2325" spc="0" i="1">
                <a:latin typeface="Times New Roman"/>
                <a:cs typeface="Times New Roman"/>
              </a:rPr>
              <a:t>H</a:t>
            </a:r>
            <a:r>
              <a:rPr dirty="0" smtClean="0" baseline="-7480" sz="2325" spc="208" i="1">
                <a:latin typeface="Times New Roman"/>
                <a:cs typeface="Times New Roman"/>
              </a:rPr>
              <a:t> </a:t>
            </a:r>
            <a:r>
              <a:rPr dirty="0" smtClean="0" baseline="-7021" sz="2325" spc="0">
                <a:latin typeface="Symbol"/>
                <a:cs typeface="Symbol"/>
              </a:rPr>
              <a:t></a:t>
            </a:r>
            <a:r>
              <a:rPr dirty="0" smtClean="0" baseline="-7480" sz="2325" spc="11">
                <a:latin typeface="Times New Roman"/>
                <a:cs typeface="Times New Roman"/>
              </a:rPr>
              <a:t> </a:t>
            </a:r>
            <a:r>
              <a:rPr dirty="0" smtClean="0" baseline="-7480" sz="2325" spc="0">
                <a:latin typeface="Times New Roman"/>
                <a:cs typeface="Times New Roman"/>
              </a:rPr>
              <a:t>7</a:t>
            </a:r>
            <a:r>
              <a:rPr dirty="0" smtClean="0" baseline="-7480" sz="2325" spc="-72">
                <a:latin typeface="Times New Roman"/>
                <a:cs typeface="Times New Roman"/>
              </a:rPr>
              <a:t> </a:t>
            </a:r>
            <a:r>
              <a:rPr dirty="0" smtClean="0" baseline="-7021" sz="2325" spc="0">
                <a:latin typeface="Symbol"/>
                <a:cs typeface="Symbol"/>
              </a:rPr>
              <a:t></a:t>
            </a:r>
            <a:r>
              <a:rPr dirty="0" smtClean="0" baseline="-7480" sz="2325" spc="15">
                <a:latin typeface="Times New Roman"/>
                <a:cs typeface="Times New Roman"/>
              </a:rPr>
              <a:t> </a:t>
            </a:r>
            <a:r>
              <a:rPr dirty="0" smtClean="0" baseline="29923" sz="2325" spc="-335">
                <a:latin typeface="Times New Roman"/>
                <a:cs typeface="Times New Roman"/>
              </a:rPr>
              <a:t> </a:t>
            </a:r>
            <a:r>
              <a:rPr dirty="0" smtClean="0" baseline="29923" sz="2325" spc="0" u="sng">
                <a:latin typeface="Times New Roman"/>
                <a:cs typeface="Times New Roman"/>
              </a:rPr>
              <a:t>1</a:t>
            </a:r>
            <a:r>
              <a:rPr dirty="0" smtClean="0" baseline="29923" sz="2325" spc="-62">
                <a:latin typeface="Times New Roman"/>
                <a:cs typeface="Times New Roman"/>
              </a:rPr>
              <a:t> </a:t>
            </a:r>
            <a:r>
              <a:rPr dirty="0" smtClean="0" baseline="-7480" sz="2325" spc="0">
                <a:latin typeface="Times New Roman"/>
                <a:cs typeface="Times New Roman"/>
              </a:rPr>
              <a:t>(</a:t>
            </a:r>
            <a:r>
              <a:rPr dirty="0" smtClean="0" baseline="-7480" sz="2325" spc="-149">
                <a:latin typeface="Times New Roman"/>
                <a:cs typeface="Times New Roman"/>
              </a:rPr>
              <a:t> </a:t>
            </a:r>
            <a:r>
              <a:rPr dirty="0" smtClean="0" baseline="-7480" sz="2325" spc="9" i="1">
                <a:latin typeface="Times New Roman"/>
                <a:cs typeface="Times New Roman"/>
              </a:rPr>
              <a:t>p</a:t>
            </a:r>
            <a:r>
              <a:rPr dirty="0" smtClean="0" baseline="-7480" sz="2325" spc="0" i="1">
                <a:latin typeface="Times New Roman"/>
                <a:cs typeface="Times New Roman"/>
              </a:rPr>
              <a:t>K</a:t>
            </a:r>
            <a:r>
              <a:rPr dirty="0" smtClean="0" baseline="-7480" sz="2325" spc="0" i="1">
                <a:latin typeface="Times New Roman"/>
                <a:cs typeface="Times New Roman"/>
              </a:rPr>
              <a:t>  </a:t>
            </a:r>
            <a:r>
              <a:rPr dirty="0" smtClean="0" baseline="-7480" sz="2325" spc="1" i="1">
                <a:latin typeface="Times New Roman"/>
                <a:cs typeface="Times New Roman"/>
              </a:rPr>
              <a:t> </a:t>
            </a:r>
            <a:r>
              <a:rPr dirty="0" smtClean="0" baseline="-7021" sz="2325" spc="0">
                <a:latin typeface="Symbol"/>
                <a:cs typeface="Symbol"/>
              </a:rPr>
              <a:t></a:t>
            </a:r>
            <a:r>
              <a:rPr dirty="0" smtClean="0" baseline="-7480" sz="2325" spc="-62">
                <a:latin typeface="Times New Roman"/>
                <a:cs typeface="Times New Roman"/>
              </a:rPr>
              <a:t> </a:t>
            </a:r>
            <a:r>
              <a:rPr dirty="0" smtClean="0" baseline="-7480" sz="2325" spc="-14">
                <a:latin typeface="Times New Roman"/>
                <a:cs typeface="Times New Roman"/>
              </a:rPr>
              <a:t>l</a:t>
            </a:r>
            <a:r>
              <a:rPr dirty="0" smtClean="0" baseline="-7480" sz="2325" spc="-44">
                <a:latin typeface="Times New Roman"/>
                <a:cs typeface="Times New Roman"/>
              </a:rPr>
              <a:t>o</a:t>
            </a:r>
            <a:r>
              <a:rPr dirty="0" smtClean="0" baseline="-7480" sz="2325" spc="0">
                <a:latin typeface="Times New Roman"/>
                <a:cs typeface="Times New Roman"/>
              </a:rPr>
              <a:t>g</a:t>
            </a:r>
            <a:r>
              <a:rPr dirty="0" smtClean="0" baseline="-7480" sz="2325" spc="-145">
                <a:latin typeface="Times New Roman"/>
                <a:cs typeface="Times New Roman"/>
              </a:rPr>
              <a:t> </a:t>
            </a:r>
            <a:r>
              <a:rPr dirty="0" smtClean="0" baseline="-7480" sz="2325" spc="0" i="1">
                <a:latin typeface="Times New Roman"/>
                <a:cs typeface="Times New Roman"/>
              </a:rPr>
              <a:t>C</a:t>
            </a:r>
            <a:r>
              <a:rPr dirty="0" smtClean="0" baseline="-7480" sz="2325" spc="0" i="1">
                <a:latin typeface="Times New Roman"/>
                <a:cs typeface="Times New Roman"/>
              </a:rPr>
              <a:t> </a:t>
            </a:r>
            <a:r>
              <a:rPr dirty="0" smtClean="0" baseline="-7480" sz="2325" spc="150" i="1">
                <a:latin typeface="Times New Roman"/>
                <a:cs typeface="Times New Roman"/>
              </a:rPr>
              <a:t> </a:t>
            </a:r>
            <a:r>
              <a:rPr dirty="0" smtClean="0" baseline="-7480" sz="2325" spc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48221" y="939203"/>
            <a:ext cx="947333" cy="224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dirty="0" smtClean="0" sz="1550" spc="0">
                <a:latin typeface="Times New Roman"/>
                <a:cs typeface="Times New Roman"/>
              </a:rPr>
              <a:t>So</a:t>
            </a:r>
            <a:r>
              <a:rPr dirty="0" smtClean="0" sz="1550" spc="4">
                <a:latin typeface="Times New Roman"/>
                <a:cs typeface="Times New Roman"/>
              </a:rPr>
              <a:t>l</a:t>
            </a:r>
            <a:r>
              <a:rPr dirty="0" smtClean="0" sz="1550" spc="0">
                <a:latin typeface="Times New Roman"/>
                <a:cs typeface="Times New Roman"/>
              </a:rPr>
              <a:t>ution</a:t>
            </a:r>
            <a:r>
              <a:rPr dirty="0" smtClean="0" sz="1550" spc="57">
                <a:latin typeface="Times New Roman"/>
                <a:cs typeface="Times New Roman"/>
              </a:rPr>
              <a:t> </a:t>
            </a:r>
            <a:r>
              <a:rPr dirty="0" smtClean="0" sz="1550" spc="0">
                <a:latin typeface="Times New Roman"/>
                <a:cs typeface="Times New Roman"/>
              </a:rPr>
              <a:t>bf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22446" y="936018"/>
            <a:ext cx="252054" cy="224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550" spc="0">
                <a:latin typeface="Symbol"/>
                <a:cs typeface="Symbol"/>
              </a:rPr>
              <a:t>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86424" y="1055633"/>
            <a:ext cx="101268" cy="141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dirty="0" smtClean="0" sz="900" spc="0" i="1">
                <a:latin typeface="Times New Roman"/>
                <a:cs typeface="Times New Roman"/>
              </a:rPr>
              <a:t>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85121" y="1055633"/>
            <a:ext cx="114252" cy="141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dirty="0" smtClean="0" sz="900" spc="0" i="1"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01056" y="1094422"/>
            <a:ext cx="155538" cy="2241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95"/>
              </a:lnSpc>
              <a:spcBef>
                <a:spcPts val="84"/>
              </a:spcBef>
            </a:pPr>
            <a:r>
              <a:rPr dirty="0" smtClean="0" sz="1550" spc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2328" y="1407036"/>
            <a:ext cx="1777914" cy="252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95"/>
              </a:lnSpc>
              <a:spcBef>
                <a:spcPts val="94"/>
              </a:spcBef>
            </a:pPr>
            <a:r>
              <a:rPr dirty="0" smtClean="0" baseline="7255" sz="2250" spc="0">
                <a:latin typeface="Symbol"/>
                <a:cs typeface="Symbol"/>
              </a:rPr>
              <a:t></a:t>
            </a:r>
            <a:r>
              <a:rPr dirty="0" smtClean="0" baseline="7730" sz="2250" spc="0">
                <a:latin typeface="Times New Roman"/>
                <a:cs typeface="Times New Roman"/>
              </a:rPr>
              <a:t>    </a:t>
            </a:r>
            <a:r>
              <a:rPr dirty="0" smtClean="0" baseline="7730" sz="2250" spc="134">
                <a:latin typeface="Times New Roman"/>
                <a:cs typeface="Times New Roman"/>
              </a:rPr>
              <a:t> </a:t>
            </a:r>
            <a:r>
              <a:rPr dirty="0" smtClean="0" baseline="7730" sz="2250" spc="-194" b="1">
                <a:latin typeface="Times New Roman"/>
                <a:cs typeface="Times New Roman"/>
              </a:rPr>
              <a:t>V</a:t>
            </a:r>
            <a:r>
              <a:rPr dirty="0" smtClean="0" baseline="-8696" sz="1500" spc="0" b="1">
                <a:latin typeface="Times New Roman"/>
                <a:cs typeface="Times New Roman"/>
              </a:rPr>
              <a:t>A</a:t>
            </a:r>
            <a:r>
              <a:rPr dirty="0" smtClean="0" baseline="7730" sz="2250" spc="-4" b="1">
                <a:latin typeface="Times New Roman"/>
                <a:cs typeface="Times New Roman"/>
              </a:rPr>
              <a:t>&lt;V</a:t>
            </a:r>
            <a:r>
              <a:rPr dirty="0" smtClean="0" baseline="-8696" sz="1500" spc="0" b="1">
                <a:latin typeface="Times New Roman"/>
                <a:cs typeface="Times New Roman"/>
              </a:rPr>
              <a:t>E</a:t>
            </a:r>
            <a:r>
              <a:rPr dirty="0" smtClean="0" baseline="-8696" sz="1500" spc="126" b="1">
                <a:latin typeface="Times New Roman"/>
                <a:cs typeface="Times New Roman"/>
              </a:rPr>
              <a:t> </a:t>
            </a:r>
            <a:r>
              <a:rPr dirty="0" smtClean="0" baseline="7730" sz="2250" spc="4" b="1">
                <a:latin typeface="Times New Roman"/>
                <a:cs typeface="Times New Roman"/>
              </a:rPr>
              <a:t>o</a:t>
            </a:r>
            <a:r>
              <a:rPr dirty="0" smtClean="0" baseline="7730" sz="2250" spc="0" b="1">
                <a:latin typeface="Times New Roman"/>
                <a:cs typeface="Times New Roman"/>
              </a:rPr>
              <a:t>u</a:t>
            </a:r>
            <a:r>
              <a:rPr dirty="0" smtClean="0" baseline="7730" sz="2250" spc="-9" b="1">
                <a:latin typeface="Times New Roman"/>
                <a:cs typeface="Times New Roman"/>
              </a:rPr>
              <a:t> </a:t>
            </a:r>
            <a:r>
              <a:rPr dirty="0" smtClean="0" baseline="7730" sz="2250" spc="4" b="1">
                <a:latin typeface="Times New Roman"/>
                <a:cs typeface="Times New Roman"/>
              </a:rPr>
              <a:t>0</a:t>
            </a:r>
            <a:r>
              <a:rPr dirty="0" smtClean="0" baseline="7730" sz="2250" spc="0" b="1">
                <a:latin typeface="Times New Roman"/>
                <a:cs typeface="Times New Roman"/>
              </a:rPr>
              <a:t>&lt;</a:t>
            </a:r>
            <a:r>
              <a:rPr dirty="0" smtClean="0" baseline="7730" sz="2250" spc="-19" b="1">
                <a:latin typeface="Times New Roman"/>
                <a:cs typeface="Times New Roman"/>
              </a:rPr>
              <a:t>X</a:t>
            </a:r>
            <a:r>
              <a:rPr dirty="0" smtClean="0" baseline="7730" sz="2250" spc="0" b="1">
                <a:latin typeface="Times New Roman"/>
                <a:cs typeface="Times New Roman"/>
              </a:rPr>
              <a:t>&lt;1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32734" y="1475211"/>
            <a:ext cx="1618078" cy="307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baseline="9102" sz="2700" spc="0">
                <a:latin typeface="Calibri"/>
                <a:cs typeface="Calibri"/>
              </a:rPr>
              <a:t>N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-6826" sz="1800" spc="0">
                <a:latin typeface="Calibri"/>
                <a:cs typeface="Calibri"/>
              </a:rPr>
              <a:t>3</a:t>
            </a:r>
            <a:r>
              <a:rPr dirty="0" smtClean="0" baseline="-6826" sz="1800" spc="0">
                <a:latin typeface="Calibri"/>
                <a:cs typeface="Calibri"/>
              </a:rPr>
              <a:t>  </a:t>
            </a:r>
            <a:r>
              <a:rPr dirty="0" smtClean="0" baseline="-6826" sz="1800" spc="19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+</a:t>
            </a:r>
            <a:r>
              <a:rPr dirty="0" smtClean="0" baseline="9102" sz="2700" spc="0">
                <a:latin typeface="Calibri"/>
                <a:cs typeface="Calibri"/>
              </a:rPr>
              <a:t>  </a:t>
            </a:r>
            <a:r>
              <a:rPr dirty="0" smtClean="0" baseline="9102" sz="2700" spc="34">
                <a:latin typeface="Calibri"/>
                <a:cs typeface="Calibri"/>
              </a:rPr>
              <a:t> 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9102" sz="2700" spc="0">
                <a:latin typeface="Calibri"/>
                <a:cs typeface="Calibri"/>
              </a:rPr>
              <a:t>Cl</a:t>
            </a:r>
            <a:r>
              <a:rPr dirty="0" smtClean="0" baseline="9102" sz="2700" spc="0">
                <a:latin typeface="Calibri"/>
                <a:cs typeface="Calibri"/>
              </a:rPr>
              <a:t>    </a:t>
            </a:r>
            <a:r>
              <a:rPr dirty="0" smtClean="0" baseline="9102" sz="2700" spc="34">
                <a:latin typeface="Calibri"/>
                <a:cs typeface="Calibri"/>
              </a:rPr>
              <a:t> </a:t>
            </a:r>
            <a:r>
              <a:rPr dirty="0" smtClean="0" baseline="9069" sz="2700" spc="0">
                <a:latin typeface="Symbol"/>
                <a:cs typeface="Symbol"/>
              </a:rPr>
              <a:t>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39995" y="1479930"/>
            <a:ext cx="1160650" cy="30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dirty="0" smtClean="0" baseline="9102" sz="2700" spc="0">
                <a:latin typeface="Calibri"/>
                <a:cs typeface="Calibri"/>
              </a:rPr>
              <a:t>N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4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r>
              <a:rPr dirty="0" smtClean="0" baseline="38684" sz="1800" spc="0">
                <a:latin typeface="Calibri"/>
                <a:cs typeface="Calibri"/>
              </a:rPr>
              <a:t>   </a:t>
            </a:r>
            <a:r>
              <a:rPr dirty="0" smtClean="0" baseline="38684" sz="1800" spc="166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+</a:t>
            </a:r>
            <a:r>
              <a:rPr dirty="0" smtClean="0" baseline="9102" sz="2700" spc="0">
                <a:latin typeface="Calibri"/>
                <a:cs typeface="Calibri"/>
              </a:rPr>
              <a:t>  </a:t>
            </a:r>
            <a:r>
              <a:rPr dirty="0" smtClean="0" baseline="9102" sz="2700" spc="14">
                <a:latin typeface="Calibri"/>
                <a:cs typeface="Calibri"/>
              </a:rPr>
              <a:t> </a:t>
            </a:r>
            <a:r>
              <a:rPr dirty="0" smtClean="0" baseline="9102" sz="2700" spc="0">
                <a:latin typeface="Calibri"/>
                <a:cs typeface="Calibri"/>
              </a:rPr>
              <a:t>Cl</a:t>
            </a:r>
            <a:r>
              <a:rPr dirty="0" smtClean="0" baseline="38684" sz="1800" spc="0"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08699" y="1808766"/>
            <a:ext cx="974830" cy="366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05"/>
              </a:lnSpc>
            </a:pPr>
            <a:r>
              <a:rPr dirty="0" smtClean="0" baseline="-8502" sz="2400">
                <a:latin typeface="Symbol"/>
                <a:cs typeface="Symbol"/>
              </a:rPr>
              <a:t></a:t>
            </a:r>
            <a:r>
              <a:rPr dirty="0" smtClean="0" baseline="-9058" sz="2400" spc="-84">
                <a:latin typeface="Times New Roman"/>
                <a:cs typeface="Times New Roman"/>
              </a:rPr>
              <a:t> </a:t>
            </a:r>
            <a:r>
              <a:rPr dirty="0" smtClean="0" baseline="-9058" sz="2400" spc="-69">
                <a:latin typeface="Times New Roman"/>
                <a:cs typeface="Times New Roman"/>
              </a:rPr>
              <a:t>l</a:t>
            </a:r>
            <a:r>
              <a:rPr dirty="0" smtClean="0" baseline="-9058" sz="2400" spc="9">
                <a:latin typeface="Times New Roman"/>
                <a:cs typeface="Times New Roman"/>
              </a:rPr>
              <a:t>o</a:t>
            </a:r>
            <a:r>
              <a:rPr dirty="0" smtClean="0" baseline="-9058" sz="2400" spc="0">
                <a:latin typeface="Times New Roman"/>
                <a:cs typeface="Times New Roman"/>
              </a:rPr>
              <a:t>g</a:t>
            </a:r>
            <a:r>
              <a:rPr dirty="0" smtClean="0" baseline="-9058" sz="2400" spc="-100">
                <a:latin typeface="Times New Roman"/>
                <a:cs typeface="Times New Roman"/>
              </a:rPr>
              <a:t> </a:t>
            </a:r>
            <a:r>
              <a:rPr dirty="0" smtClean="0" baseline="30799" sz="2400" spc="-175" i="1" u="sng">
                <a:latin typeface="Times New Roman"/>
                <a:cs typeface="Times New Roman"/>
              </a:rPr>
              <a:t> </a:t>
            </a:r>
            <a:r>
              <a:rPr dirty="0" smtClean="0" baseline="30799" sz="2400" spc="44" i="1" u="sng">
                <a:latin typeface="Times New Roman"/>
                <a:cs typeface="Times New Roman"/>
              </a:rPr>
              <a:t>C</a:t>
            </a:r>
            <a:r>
              <a:rPr dirty="0" smtClean="0" baseline="27462" sz="1425" spc="14" i="1" u="sng">
                <a:latin typeface="Times New Roman"/>
                <a:cs typeface="Times New Roman"/>
              </a:rPr>
              <a:t>b</a:t>
            </a:r>
            <a:r>
              <a:rPr dirty="0" smtClean="0" baseline="27462" sz="1425" spc="19" i="1" u="sng">
                <a:latin typeface="Times New Roman"/>
                <a:cs typeface="Times New Roman"/>
              </a:rPr>
              <a:t>a</a:t>
            </a:r>
            <a:r>
              <a:rPr dirty="0" smtClean="0" baseline="27462" sz="1425" spc="9" i="1" u="sng">
                <a:latin typeface="Times New Roman"/>
                <a:cs typeface="Times New Roman"/>
              </a:rPr>
              <a:t>s</a:t>
            </a:r>
            <a:r>
              <a:rPr dirty="0" smtClean="0" baseline="27462" sz="1425" spc="0" i="1" u="sng">
                <a:latin typeface="Times New Roman"/>
                <a:cs typeface="Times New Roman"/>
              </a:rPr>
              <a:t>e</a:t>
            </a:r>
            <a:r>
              <a:rPr dirty="0" smtClean="0" baseline="27462" sz="1425" spc="0" i="1" u="sng">
                <a:latin typeface="Times New Roman"/>
                <a:cs typeface="Times New Roman"/>
              </a:rPr>
              <a:t> </a:t>
            </a:r>
            <a:r>
              <a:rPr dirty="0" smtClean="0" baseline="27462" sz="1425" spc="-69" i="1" u="sng"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37922" y="1941436"/>
            <a:ext cx="1079310" cy="234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89"/>
              </a:spcBef>
            </a:pPr>
            <a:r>
              <a:rPr dirty="0" smtClean="0" sz="1600" spc="0">
                <a:latin typeface="Symbol"/>
                <a:cs typeface="Symbol"/>
              </a:rPr>
              <a:t></a:t>
            </a:r>
            <a:r>
              <a:rPr dirty="0" smtClean="0" sz="1600" spc="65">
                <a:latin typeface="Times New Roman"/>
                <a:cs typeface="Times New Roman"/>
              </a:rPr>
              <a:t> </a:t>
            </a:r>
            <a:r>
              <a:rPr dirty="0" smtClean="0" sz="1600" spc="4" i="1">
                <a:latin typeface="Times New Roman"/>
                <a:cs typeface="Times New Roman"/>
              </a:rPr>
              <a:t>p</a:t>
            </a:r>
            <a:r>
              <a:rPr dirty="0" smtClean="0" sz="1600" spc="0" i="1">
                <a:latin typeface="Times New Roman"/>
                <a:cs typeface="Times New Roman"/>
              </a:rPr>
              <a:t>H</a:t>
            </a:r>
            <a:r>
              <a:rPr dirty="0" smtClean="0" sz="1600" spc="219" i="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Symbol"/>
                <a:cs typeface="Symbol"/>
              </a:rPr>
              <a:t></a:t>
            </a:r>
            <a:r>
              <a:rPr dirty="0" smtClean="0" sz="1600" spc="228">
                <a:latin typeface="Times New Roman"/>
                <a:cs typeface="Times New Roman"/>
              </a:rPr>
              <a:t> </a:t>
            </a:r>
            <a:r>
              <a:rPr dirty="0" smtClean="0" sz="1600" spc="4" i="1">
                <a:latin typeface="Times New Roman"/>
                <a:cs typeface="Times New Roman"/>
              </a:rPr>
              <a:t>pK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15972" y="1945322"/>
            <a:ext cx="3122099" cy="231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dirty="0" smtClean="0" sz="1600" spc="0">
                <a:latin typeface="Times New Roman"/>
                <a:cs typeface="Times New Roman"/>
              </a:rPr>
              <a:t>Solution</a:t>
            </a:r>
            <a:r>
              <a:rPr dirty="0" smtClean="0" sz="1600" spc="5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bf</a:t>
            </a:r>
            <a:r>
              <a:rPr dirty="0" smtClean="0" sz="1600" spc="8">
                <a:latin typeface="Times New Roman"/>
                <a:cs typeface="Times New Roman"/>
              </a:rPr>
              <a:t> </a:t>
            </a:r>
            <a:r>
              <a:rPr dirty="0" smtClean="0" sz="1600" spc="-9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16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de</a:t>
            </a:r>
            <a:r>
              <a:rPr dirty="0" smtClean="0" sz="1600" spc="5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son</a:t>
            </a:r>
            <a:r>
              <a:rPr dirty="0" smtClean="0" sz="1600" spc="27">
                <a:latin typeface="Times New Roman"/>
                <a:cs typeface="Times New Roman"/>
              </a:rPr>
              <a:t> </a:t>
            </a:r>
            <a:r>
              <a:rPr dirty="0" smtClean="0" sz="1600" spc="-14">
                <a:latin typeface="Times New Roman"/>
                <a:cs typeface="Times New Roman"/>
              </a:rPr>
              <a:t>a</a:t>
            </a:r>
            <a:r>
              <a:rPr dirty="0" smtClean="0" sz="1600" spc="-9">
                <a:latin typeface="Times New Roman"/>
                <a:cs typeface="Times New Roman"/>
              </a:rPr>
              <a:t>c</a:t>
            </a:r>
            <a:r>
              <a:rPr dirty="0" smtClean="0" sz="1600" spc="0">
                <a:latin typeface="Times New Roman"/>
                <a:cs typeface="Times New Roman"/>
              </a:rPr>
              <a:t>ide</a:t>
            </a:r>
            <a:r>
              <a:rPr dirty="0" smtClean="0" sz="1600" spc="28">
                <a:latin typeface="Times New Roman"/>
                <a:cs typeface="Times New Roman"/>
              </a:rPr>
              <a:t> </a:t>
            </a:r>
            <a:r>
              <a:rPr dirty="0" smtClean="0" sz="1600" spc="-10">
                <a:latin typeface="Times New Roman"/>
                <a:cs typeface="Times New Roman"/>
              </a:rPr>
              <a:t>c</a:t>
            </a:r>
            <a:r>
              <a:rPr dirty="0" smtClean="0" sz="1600" spc="0">
                <a:latin typeface="Times New Roman"/>
                <a:cs typeface="Times New Roman"/>
              </a:rPr>
              <a:t>o</a:t>
            </a:r>
            <a:r>
              <a:rPr dirty="0" smtClean="0" sz="1600" spc="-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j</a:t>
            </a:r>
            <a:r>
              <a:rPr dirty="0" smtClean="0" sz="1600" spc="15">
                <a:latin typeface="Times New Roman"/>
                <a:cs typeface="Times New Roman"/>
              </a:rPr>
              <a:t>u</a:t>
            </a:r>
            <a:r>
              <a:rPr dirty="0" smtClean="0" sz="1600" spc="-20">
                <a:latin typeface="Times New Roman"/>
                <a:cs typeface="Times New Roman"/>
              </a:rPr>
              <a:t>g</a:t>
            </a:r>
            <a:r>
              <a:rPr dirty="0" smtClean="0" sz="1600" spc="0">
                <a:latin typeface="Times New Roman"/>
                <a:cs typeface="Times New Roman"/>
              </a:rPr>
              <a:t>u</a:t>
            </a:r>
            <a:r>
              <a:rPr dirty="0" smtClean="0" sz="1600" spc="-15">
                <a:latin typeface="Times New Roman"/>
                <a:cs typeface="Times New Roman"/>
              </a:rPr>
              <a:t>é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77718" y="2064913"/>
            <a:ext cx="103597" cy="145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dirty="0" smtClean="0" sz="950" spc="0" i="1">
                <a:latin typeface="Times New Roman"/>
                <a:cs typeface="Times New Roman"/>
              </a:rPr>
              <a:t>a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63484" y="2105344"/>
            <a:ext cx="193787" cy="230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dirty="0" smtClean="0" sz="1600" spc="0" i="1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10740" y="2225138"/>
            <a:ext cx="304799" cy="145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65"/>
              </a:lnSpc>
              <a:spcBef>
                <a:spcPts val="53"/>
              </a:spcBef>
            </a:pPr>
            <a:r>
              <a:rPr dirty="0" smtClean="0" sz="950" spc="14" i="1">
                <a:latin typeface="Times New Roman"/>
                <a:cs typeface="Times New Roman"/>
              </a:rPr>
              <a:t>a</a:t>
            </a:r>
            <a:r>
              <a:rPr dirty="0" smtClean="0" sz="950" spc="-34" i="1">
                <a:latin typeface="Times New Roman"/>
                <a:cs typeface="Times New Roman"/>
              </a:rPr>
              <a:t>c</a:t>
            </a:r>
            <a:r>
              <a:rPr dirty="0" smtClean="0" sz="950" spc="9" i="1">
                <a:latin typeface="Times New Roman"/>
                <a:cs typeface="Times New Roman"/>
              </a:rPr>
              <a:t>i</a:t>
            </a:r>
            <a:r>
              <a:rPr dirty="0" smtClean="0" sz="950" spc="14" i="1">
                <a:latin typeface="Times New Roman"/>
                <a:cs typeface="Times New Roman"/>
              </a:rPr>
              <a:t>d</a:t>
            </a:r>
            <a:r>
              <a:rPr dirty="0" smtClean="0" sz="950" spc="0" i="1">
                <a:latin typeface="Times New Roman"/>
                <a:cs typeface="Times New Roman"/>
              </a:rPr>
              <a:t>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74822" y="2313557"/>
            <a:ext cx="441642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dirty="0" smtClean="0" sz="1500" spc="-109">
                <a:latin typeface="Times New Roman"/>
                <a:cs typeface="Times New Roman"/>
              </a:rPr>
              <a:t>A</a:t>
            </a:r>
            <a:r>
              <a:rPr dirty="0" smtClean="0" sz="1500" spc="4">
                <a:latin typeface="Times New Roman"/>
                <a:cs typeface="Times New Roman"/>
              </a:rPr>
              <a:t>v</a:t>
            </a:r>
            <a:r>
              <a:rPr dirty="0" smtClean="0" sz="1500" spc="-4">
                <a:latin typeface="Times New Roman"/>
                <a:cs typeface="Times New Roman"/>
              </a:rPr>
              <a:t>e</a:t>
            </a:r>
            <a:r>
              <a:rPr dirty="0" smtClean="0" sz="1500" spc="0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04462" y="2313557"/>
            <a:ext cx="1343957" cy="592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75"/>
              </a:lnSpc>
              <a:spcBef>
                <a:spcPts val="93"/>
              </a:spcBef>
            </a:pPr>
            <a:r>
              <a:rPr dirty="0" smtClean="0" baseline="7730" sz="2250" spc="4">
                <a:latin typeface="Times New Roman"/>
                <a:cs typeface="Times New Roman"/>
              </a:rPr>
              <a:t>n</a:t>
            </a:r>
            <a:r>
              <a:rPr dirty="0" smtClean="0" baseline="-8696" sz="1500" spc="0">
                <a:latin typeface="Times New Roman"/>
                <a:cs typeface="Times New Roman"/>
              </a:rPr>
              <a:t>B</a:t>
            </a:r>
            <a:r>
              <a:rPr dirty="0" smtClean="0" baseline="-8696" sz="1500" spc="113">
                <a:latin typeface="Times New Roman"/>
                <a:cs typeface="Times New Roman"/>
              </a:rPr>
              <a:t> </a:t>
            </a:r>
            <a:r>
              <a:rPr dirty="0" smtClean="0" baseline="7730" sz="2250" spc="0">
                <a:latin typeface="Times New Roman"/>
                <a:cs typeface="Times New Roman"/>
              </a:rPr>
              <a:t>=</a:t>
            </a:r>
            <a:r>
              <a:rPr dirty="0" smtClean="0" baseline="7730" sz="2250" spc="0">
                <a:latin typeface="Times New Roman"/>
                <a:cs typeface="Times New Roman"/>
              </a:rPr>
              <a:t> </a:t>
            </a:r>
            <a:r>
              <a:rPr dirty="0" smtClean="0" baseline="7730" sz="2250" spc="-4">
                <a:latin typeface="Times New Roman"/>
                <a:cs typeface="Times New Roman"/>
              </a:rPr>
              <a:t>C</a:t>
            </a:r>
            <a:r>
              <a:rPr dirty="0" smtClean="0" baseline="-8696" sz="1500" spc="9">
                <a:latin typeface="Times New Roman"/>
                <a:cs typeface="Times New Roman"/>
              </a:rPr>
              <a:t>B</a:t>
            </a:r>
            <a:r>
              <a:rPr dirty="0" smtClean="0" baseline="7730" sz="2250" spc="-4">
                <a:latin typeface="Times New Roman"/>
                <a:cs typeface="Times New Roman"/>
              </a:rPr>
              <a:t>V</a:t>
            </a:r>
            <a:r>
              <a:rPr dirty="0" smtClean="0" baseline="-8696" sz="1500" spc="9">
                <a:latin typeface="Times New Roman"/>
                <a:cs typeface="Times New Roman"/>
              </a:rPr>
              <a:t>B</a:t>
            </a:r>
            <a:r>
              <a:rPr dirty="0" smtClean="0" baseline="7730" sz="2250" spc="4">
                <a:latin typeface="Times New Roman"/>
                <a:cs typeface="Times New Roman"/>
              </a:rPr>
              <a:t>-</a:t>
            </a:r>
            <a:r>
              <a:rPr dirty="0" smtClean="0" baseline="7730" sz="2250" spc="-4">
                <a:latin typeface="Times New Roman"/>
                <a:cs typeface="Times New Roman"/>
              </a:rPr>
              <a:t>C</a:t>
            </a:r>
            <a:r>
              <a:rPr dirty="0" smtClean="0" baseline="-8696" sz="1500" spc="-144">
                <a:latin typeface="Times New Roman"/>
                <a:cs typeface="Times New Roman"/>
              </a:rPr>
              <a:t>A</a:t>
            </a:r>
            <a:r>
              <a:rPr dirty="0" smtClean="0" baseline="7730" sz="2250" spc="-194">
                <a:latin typeface="Times New Roman"/>
                <a:cs typeface="Times New Roman"/>
              </a:rPr>
              <a:t>V</a:t>
            </a:r>
            <a:r>
              <a:rPr dirty="0" smtClean="0" baseline="-8696" sz="1500" spc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marL="12700" marR="33557">
              <a:lnSpc>
                <a:spcPts val="1724"/>
              </a:lnSpc>
              <a:spcBef>
                <a:spcPts val="651"/>
              </a:spcBef>
            </a:pPr>
            <a:r>
              <a:rPr dirty="0" smtClean="0" baseline="13527" sz="2250" spc="4">
                <a:latin typeface="Times New Roman"/>
                <a:cs typeface="Times New Roman"/>
              </a:rPr>
              <a:t>n</a:t>
            </a:r>
            <a:r>
              <a:rPr dirty="0" smtClean="0" sz="1000" spc="9">
                <a:latin typeface="Times New Roman"/>
                <a:cs typeface="Times New Roman"/>
              </a:rPr>
              <a:t>BH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77639" y="2650051"/>
            <a:ext cx="665145" cy="2223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0"/>
              </a:lnSpc>
              <a:spcBef>
                <a:spcPts val="84"/>
              </a:spcBef>
            </a:pPr>
            <a:r>
              <a:rPr dirty="0" smtClean="0" baseline="26089" sz="1500" spc="0">
                <a:latin typeface="Times New Roman"/>
                <a:cs typeface="Times New Roman"/>
              </a:rPr>
              <a:t>+</a:t>
            </a:r>
            <a:r>
              <a:rPr dirty="0" smtClean="0" baseline="26089" sz="1500" spc="104">
                <a:latin typeface="Times New Roman"/>
                <a:cs typeface="Times New Roman"/>
              </a:rPr>
              <a:t> </a:t>
            </a:r>
            <a:r>
              <a:rPr dirty="0" smtClean="0" sz="1500" spc="0">
                <a:latin typeface="Times New Roman"/>
                <a:cs typeface="Times New Roman"/>
              </a:rPr>
              <a:t>=</a:t>
            </a:r>
            <a:r>
              <a:rPr dirty="0" smtClean="0" sz="1500" spc="0">
                <a:latin typeface="Times New Roman"/>
                <a:cs typeface="Times New Roman"/>
              </a:rPr>
              <a:t> </a:t>
            </a:r>
            <a:r>
              <a:rPr dirty="0" smtClean="0" sz="1500" spc="0">
                <a:latin typeface="Times New Roman"/>
                <a:cs typeface="Times New Roman"/>
              </a:rPr>
              <a:t>C</a:t>
            </a:r>
            <a:r>
              <a:rPr dirty="0" smtClean="0" sz="1500" spc="195">
                <a:latin typeface="Times New Roman"/>
                <a:cs typeface="Times New Roman"/>
              </a:rPr>
              <a:t> </a:t>
            </a:r>
            <a:r>
              <a:rPr dirty="0" smtClean="0" sz="1500" spc="0">
                <a:latin typeface="Times New Roman"/>
                <a:cs typeface="Times New Roman"/>
              </a:rPr>
              <a:t>V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76927" y="2753937"/>
            <a:ext cx="32162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dirty="0" smtClean="0" sz="1000" spc="0">
                <a:latin typeface="Times New Roman"/>
                <a:cs typeface="Times New Roman"/>
              </a:rPr>
              <a:t>A</a:t>
            </a:r>
            <a:r>
              <a:rPr dirty="0" smtClean="0" sz="1000" spc="0">
                <a:latin typeface="Times New Roman"/>
                <a:cs typeface="Times New Roman"/>
              </a:rPr>
              <a:t> </a:t>
            </a:r>
            <a:r>
              <a:rPr dirty="0" smtClean="0" sz="1000" spc="237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1835" y="2861313"/>
            <a:ext cx="1573558" cy="252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95"/>
              </a:lnSpc>
              <a:spcBef>
                <a:spcPts val="94"/>
              </a:spcBef>
            </a:pPr>
            <a:r>
              <a:rPr dirty="0" smtClean="0" baseline="7255" sz="2250" spc="0">
                <a:latin typeface="Symbol"/>
                <a:cs typeface="Symbol"/>
              </a:rPr>
              <a:t></a:t>
            </a:r>
            <a:r>
              <a:rPr dirty="0" smtClean="0" baseline="7730" sz="2250" spc="0">
                <a:latin typeface="Times New Roman"/>
                <a:cs typeface="Times New Roman"/>
              </a:rPr>
              <a:t>    </a:t>
            </a:r>
            <a:r>
              <a:rPr dirty="0" smtClean="0" baseline="7730" sz="2250" spc="134">
                <a:latin typeface="Times New Roman"/>
                <a:cs typeface="Times New Roman"/>
              </a:rPr>
              <a:t> </a:t>
            </a:r>
            <a:r>
              <a:rPr dirty="0" smtClean="0" baseline="7730" sz="2250" spc="-194" b="1">
                <a:latin typeface="Times New Roman"/>
                <a:cs typeface="Times New Roman"/>
              </a:rPr>
              <a:t>V</a:t>
            </a:r>
            <a:r>
              <a:rPr dirty="0" smtClean="0" baseline="-8696" sz="1500" spc="0" b="1">
                <a:latin typeface="Times New Roman"/>
                <a:cs typeface="Times New Roman"/>
              </a:rPr>
              <a:t>A</a:t>
            </a:r>
            <a:r>
              <a:rPr dirty="0" smtClean="0" baseline="7730" sz="2250" spc="-4" b="1">
                <a:latin typeface="Times New Roman"/>
                <a:cs typeface="Times New Roman"/>
              </a:rPr>
              <a:t>=V</a:t>
            </a:r>
            <a:r>
              <a:rPr dirty="0" smtClean="0" baseline="-8696" sz="1500" spc="0" b="1">
                <a:latin typeface="Times New Roman"/>
                <a:cs typeface="Times New Roman"/>
              </a:rPr>
              <a:t>E</a:t>
            </a:r>
            <a:r>
              <a:rPr dirty="0" smtClean="0" baseline="-8696" sz="1500" spc="126" b="1">
                <a:latin typeface="Times New Roman"/>
                <a:cs typeface="Times New Roman"/>
              </a:rPr>
              <a:t> </a:t>
            </a:r>
            <a:r>
              <a:rPr dirty="0" smtClean="0" baseline="7730" sz="2250" spc="4" b="1">
                <a:latin typeface="Times New Roman"/>
                <a:cs typeface="Times New Roman"/>
              </a:rPr>
              <a:t>o</a:t>
            </a:r>
            <a:r>
              <a:rPr dirty="0" smtClean="0" baseline="7730" sz="2250" spc="0" b="1">
                <a:latin typeface="Times New Roman"/>
                <a:cs typeface="Times New Roman"/>
              </a:rPr>
              <a:t>u</a:t>
            </a:r>
            <a:r>
              <a:rPr dirty="0" smtClean="0" baseline="7730" sz="2250" spc="-9" b="1">
                <a:latin typeface="Times New Roman"/>
                <a:cs typeface="Times New Roman"/>
              </a:rPr>
              <a:t> </a:t>
            </a:r>
            <a:r>
              <a:rPr dirty="0" smtClean="0" baseline="7730" sz="2250" spc="-14" b="1">
                <a:latin typeface="Times New Roman"/>
                <a:cs typeface="Times New Roman"/>
              </a:rPr>
              <a:t>X</a:t>
            </a:r>
            <a:r>
              <a:rPr dirty="0" smtClean="0" baseline="7730" sz="2250" spc="0" b="1">
                <a:latin typeface="Times New Roman"/>
                <a:cs typeface="Times New Roman"/>
              </a:rPr>
              <a:t>=1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26411" y="3157711"/>
            <a:ext cx="7001311" cy="3587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dirty="0" smtClean="0" baseline="-7246" sz="2400" spc="-19">
                <a:latin typeface="Times New Roman"/>
                <a:cs typeface="Times New Roman"/>
              </a:rPr>
              <a:t>L</a:t>
            </a:r>
            <a:r>
              <a:rPr dirty="0" smtClean="0" baseline="-7246" sz="2400" spc="0">
                <a:latin typeface="Times New Roman"/>
                <a:cs typeface="Times New Roman"/>
              </a:rPr>
              <a:t>a</a:t>
            </a:r>
            <a:r>
              <a:rPr dirty="0" smtClean="0" baseline="-7246" sz="2400" spc="11">
                <a:latin typeface="Times New Roman"/>
                <a:cs typeface="Times New Roman"/>
              </a:rPr>
              <a:t> </a:t>
            </a:r>
            <a:r>
              <a:rPr dirty="0" smtClean="0" baseline="-7246" sz="2400" spc="0">
                <a:latin typeface="Times New Roman"/>
                <a:cs typeface="Times New Roman"/>
              </a:rPr>
              <a:t>solution</a:t>
            </a:r>
            <a:r>
              <a:rPr dirty="0" smtClean="0" baseline="-7246" sz="2400" spc="51">
                <a:latin typeface="Times New Roman"/>
                <a:cs typeface="Times New Roman"/>
              </a:rPr>
              <a:t> </a:t>
            </a:r>
            <a:r>
              <a:rPr dirty="0" smtClean="0" baseline="-7246" sz="2400" spc="0">
                <a:latin typeface="Times New Roman"/>
                <a:cs typeface="Times New Roman"/>
              </a:rPr>
              <a:t>obt</a:t>
            </a:r>
            <a:r>
              <a:rPr dirty="0" smtClean="0" baseline="-7246" sz="2400" spc="-9">
                <a:latin typeface="Times New Roman"/>
                <a:cs typeface="Times New Roman"/>
              </a:rPr>
              <a:t>e</a:t>
            </a:r>
            <a:r>
              <a:rPr dirty="0" smtClean="0" baseline="-7246" sz="2400" spc="0">
                <a:latin typeface="Times New Roman"/>
                <a:cs typeface="Times New Roman"/>
              </a:rPr>
              <a:t>nue</a:t>
            </a:r>
            <a:r>
              <a:rPr dirty="0" smtClean="0" baseline="-7246" sz="2400" spc="55">
                <a:latin typeface="Times New Roman"/>
                <a:cs typeface="Times New Roman"/>
              </a:rPr>
              <a:t> </a:t>
            </a:r>
            <a:r>
              <a:rPr dirty="0" smtClean="0" baseline="-7246" sz="2400" spc="-9">
                <a:latin typeface="Times New Roman"/>
                <a:cs typeface="Times New Roman"/>
              </a:rPr>
              <a:t>e</a:t>
            </a:r>
            <a:r>
              <a:rPr dirty="0" smtClean="0" baseline="-7246" sz="2400" spc="0">
                <a:latin typeface="Times New Roman"/>
                <a:cs typeface="Times New Roman"/>
              </a:rPr>
              <a:t>st</a:t>
            </a:r>
            <a:r>
              <a:rPr dirty="0" smtClean="0" baseline="-7246" sz="2400" spc="17">
                <a:latin typeface="Times New Roman"/>
                <a:cs typeface="Times New Roman"/>
              </a:rPr>
              <a:t> </a:t>
            </a:r>
            <a:r>
              <a:rPr dirty="0" smtClean="0" baseline="-7246" sz="2400" spc="0">
                <a:latin typeface="Times New Roman"/>
                <a:cs typeface="Times New Roman"/>
              </a:rPr>
              <a:t>une</a:t>
            </a:r>
            <a:r>
              <a:rPr dirty="0" smtClean="0" baseline="-7246" sz="2400" spc="18">
                <a:latin typeface="Times New Roman"/>
                <a:cs typeface="Times New Roman"/>
              </a:rPr>
              <a:t> </a:t>
            </a:r>
            <a:r>
              <a:rPr dirty="0" smtClean="0" baseline="-7246" sz="2400" spc="0">
                <a:latin typeface="Times New Roman"/>
                <a:cs typeface="Times New Roman"/>
              </a:rPr>
              <a:t>solution</a:t>
            </a:r>
            <a:r>
              <a:rPr dirty="0" smtClean="0" baseline="-7246" sz="2400" spc="51">
                <a:latin typeface="Times New Roman"/>
                <a:cs typeface="Times New Roman"/>
              </a:rPr>
              <a:t> </a:t>
            </a:r>
            <a:r>
              <a:rPr dirty="0" smtClean="0" baseline="-7246" sz="2400" spc="0">
                <a:latin typeface="Times New Roman"/>
                <a:cs typeface="Times New Roman"/>
              </a:rPr>
              <a:t>d</a:t>
            </a:r>
            <a:r>
              <a:rPr dirty="0" smtClean="0" baseline="-7246" sz="2400" spc="-9">
                <a:latin typeface="Times New Roman"/>
                <a:cs typeface="Times New Roman"/>
              </a:rPr>
              <a:t>’</a:t>
            </a:r>
            <a:r>
              <a:rPr dirty="0" smtClean="0" baseline="-7246" sz="2400" spc="-9">
                <a:latin typeface="Times New Roman"/>
                <a:cs typeface="Times New Roman"/>
              </a:rPr>
              <a:t>a</a:t>
            </a:r>
            <a:r>
              <a:rPr dirty="0" smtClean="0" baseline="-7246" sz="2400" spc="-9">
                <a:latin typeface="Times New Roman"/>
                <a:cs typeface="Times New Roman"/>
              </a:rPr>
              <a:t>c</a:t>
            </a:r>
            <a:r>
              <a:rPr dirty="0" smtClean="0" baseline="-7246" sz="2400" spc="0">
                <a:latin typeface="Times New Roman"/>
                <a:cs typeface="Times New Roman"/>
              </a:rPr>
              <a:t>ide</a:t>
            </a:r>
            <a:r>
              <a:rPr dirty="0" smtClean="0" baseline="-7246" sz="2400" spc="33">
                <a:latin typeface="Times New Roman"/>
                <a:cs typeface="Times New Roman"/>
              </a:rPr>
              <a:t> </a:t>
            </a:r>
            <a:r>
              <a:rPr dirty="0" smtClean="0" baseline="-7246" sz="2400" spc="9">
                <a:latin typeface="Times New Roman"/>
                <a:cs typeface="Times New Roman"/>
              </a:rPr>
              <a:t>f</a:t>
            </a:r>
            <a:r>
              <a:rPr dirty="0" smtClean="0" baseline="-7246" sz="2400" spc="-9">
                <a:latin typeface="Times New Roman"/>
                <a:cs typeface="Times New Roman"/>
              </a:rPr>
              <a:t>a</a:t>
            </a:r>
            <a:r>
              <a:rPr dirty="0" smtClean="0" baseline="-7246" sz="2400" spc="0">
                <a:latin typeface="Times New Roman"/>
                <a:cs typeface="Times New Roman"/>
              </a:rPr>
              <a:t>ible</a:t>
            </a:r>
            <a:r>
              <a:rPr dirty="0" smtClean="0" baseline="-7246" sz="2400" spc="45">
                <a:latin typeface="Times New Roman"/>
                <a:cs typeface="Times New Roman"/>
              </a:rPr>
              <a:t> </a:t>
            </a:r>
            <a:r>
              <a:rPr dirty="0" smtClean="0" baseline="-7246" sz="2400" spc="-14">
                <a:latin typeface="Times New Roman"/>
                <a:cs typeface="Times New Roman"/>
              </a:rPr>
              <a:t>B</a:t>
            </a:r>
            <a:r>
              <a:rPr dirty="0" smtClean="0" baseline="-7246" sz="2400" spc="9">
                <a:latin typeface="Times New Roman"/>
                <a:cs typeface="Times New Roman"/>
              </a:rPr>
              <a:t>H</a:t>
            </a:r>
            <a:r>
              <a:rPr dirty="0" smtClean="0" baseline="22086" sz="1575" spc="0">
                <a:latin typeface="Times New Roman"/>
                <a:cs typeface="Times New Roman"/>
              </a:rPr>
              <a:t>+</a:t>
            </a:r>
            <a:r>
              <a:rPr dirty="0" smtClean="0" baseline="22086" sz="1575" spc="170">
                <a:latin typeface="Times New Roman"/>
                <a:cs typeface="Times New Roman"/>
              </a:rPr>
              <a:t> </a:t>
            </a:r>
            <a:r>
              <a:rPr dirty="0" smtClean="0" baseline="-6802" sz="2400" spc="0">
                <a:latin typeface="Symbol"/>
                <a:cs typeface="Symbol"/>
              </a:rPr>
              <a:t></a:t>
            </a:r>
            <a:r>
              <a:rPr dirty="0" smtClean="0" baseline="-7246" sz="2400" spc="65">
                <a:latin typeface="Times New Roman"/>
                <a:cs typeface="Times New Roman"/>
              </a:rPr>
              <a:t> </a:t>
            </a:r>
            <a:r>
              <a:rPr dirty="0" smtClean="0" baseline="-7246" sz="2400" spc="9" i="1">
                <a:latin typeface="Times New Roman"/>
                <a:cs typeface="Times New Roman"/>
              </a:rPr>
              <a:t>p</a:t>
            </a:r>
            <a:r>
              <a:rPr dirty="0" smtClean="0" baseline="-7246" sz="2400" spc="0" i="1">
                <a:latin typeface="Times New Roman"/>
                <a:cs typeface="Times New Roman"/>
              </a:rPr>
              <a:t>H</a:t>
            </a:r>
            <a:r>
              <a:rPr dirty="0" smtClean="0" baseline="-7246" sz="2400" spc="224" i="1">
                <a:latin typeface="Times New Roman"/>
                <a:cs typeface="Times New Roman"/>
              </a:rPr>
              <a:t> </a:t>
            </a:r>
            <a:r>
              <a:rPr dirty="0" smtClean="0" baseline="-6802" sz="2400" spc="0">
                <a:latin typeface="Symbol"/>
                <a:cs typeface="Symbol"/>
              </a:rPr>
              <a:t></a:t>
            </a:r>
            <a:r>
              <a:rPr dirty="0" smtClean="0" baseline="-7246" sz="2400" spc="6">
                <a:latin typeface="Times New Roman"/>
                <a:cs typeface="Times New Roman"/>
              </a:rPr>
              <a:t> </a:t>
            </a:r>
            <a:r>
              <a:rPr dirty="0" smtClean="0" baseline="28987" sz="2400" spc="-267">
                <a:latin typeface="Times New Roman"/>
                <a:cs typeface="Times New Roman"/>
              </a:rPr>
              <a:t> </a:t>
            </a:r>
            <a:r>
              <a:rPr dirty="0" smtClean="0" baseline="28987" sz="2400" spc="0" u="sng">
                <a:latin typeface="Times New Roman"/>
                <a:cs typeface="Times New Roman"/>
              </a:rPr>
              <a:t>1</a:t>
            </a:r>
            <a:r>
              <a:rPr dirty="0" smtClean="0" baseline="28987" sz="2400" spc="-56">
                <a:latin typeface="Times New Roman"/>
                <a:cs typeface="Times New Roman"/>
              </a:rPr>
              <a:t> </a:t>
            </a:r>
            <a:r>
              <a:rPr dirty="0" smtClean="0" baseline="-7246" sz="2400" spc="0">
                <a:latin typeface="Times New Roman"/>
                <a:cs typeface="Times New Roman"/>
              </a:rPr>
              <a:t>(</a:t>
            </a:r>
            <a:r>
              <a:rPr dirty="0" smtClean="0" baseline="-7246" sz="2400" spc="-154">
                <a:latin typeface="Times New Roman"/>
                <a:cs typeface="Times New Roman"/>
              </a:rPr>
              <a:t> </a:t>
            </a:r>
            <a:r>
              <a:rPr dirty="0" smtClean="0" baseline="-7246" sz="2400" spc="9" i="1">
                <a:latin typeface="Times New Roman"/>
                <a:cs typeface="Times New Roman"/>
              </a:rPr>
              <a:t>p</a:t>
            </a:r>
            <a:r>
              <a:rPr dirty="0" smtClean="0" baseline="-7246" sz="2400" spc="-94" i="1">
                <a:latin typeface="Times New Roman"/>
                <a:cs typeface="Times New Roman"/>
              </a:rPr>
              <a:t>K</a:t>
            </a:r>
            <a:r>
              <a:rPr dirty="0" smtClean="0" baseline="-7246" sz="2400" spc="0" i="1">
                <a:latin typeface="Times New Roman"/>
                <a:cs typeface="Times New Roman"/>
              </a:rPr>
              <a:t>a</a:t>
            </a:r>
            <a:r>
              <a:rPr dirty="0" smtClean="0" baseline="-7246" sz="2400" spc="61" i="1">
                <a:latin typeface="Times New Roman"/>
                <a:cs typeface="Times New Roman"/>
              </a:rPr>
              <a:t> </a:t>
            </a:r>
            <a:r>
              <a:rPr dirty="0" smtClean="0" baseline="-6802" sz="2400" spc="0">
                <a:latin typeface="Symbol"/>
                <a:cs typeface="Symbol"/>
              </a:rPr>
              <a:t></a:t>
            </a:r>
            <a:r>
              <a:rPr dirty="0" smtClean="0" baseline="-7246" sz="2400" spc="-96">
                <a:latin typeface="Times New Roman"/>
                <a:cs typeface="Times New Roman"/>
              </a:rPr>
              <a:t> </a:t>
            </a:r>
            <a:r>
              <a:rPr dirty="0" smtClean="0" baseline="-7246" sz="2400" spc="-14">
                <a:latin typeface="Times New Roman"/>
                <a:cs typeface="Times New Roman"/>
              </a:rPr>
              <a:t>l</a:t>
            </a:r>
            <a:r>
              <a:rPr dirty="0" smtClean="0" baseline="-7246" sz="2400" spc="-39">
                <a:latin typeface="Times New Roman"/>
                <a:cs typeface="Times New Roman"/>
              </a:rPr>
              <a:t>o</a:t>
            </a:r>
            <a:r>
              <a:rPr dirty="0" smtClean="0" baseline="-7246" sz="2400" spc="0">
                <a:latin typeface="Times New Roman"/>
                <a:cs typeface="Times New Roman"/>
              </a:rPr>
              <a:t>g</a:t>
            </a:r>
            <a:r>
              <a:rPr dirty="0" smtClean="0" baseline="-7246" sz="2400" spc="-159">
                <a:latin typeface="Times New Roman"/>
                <a:cs typeface="Times New Roman"/>
              </a:rPr>
              <a:t> </a:t>
            </a:r>
            <a:r>
              <a:rPr dirty="0" smtClean="0" baseline="-7246" sz="2400" spc="0" i="1">
                <a:latin typeface="Times New Roman"/>
                <a:cs typeface="Times New Roman"/>
              </a:rPr>
              <a:t>C</a:t>
            </a:r>
            <a:r>
              <a:rPr dirty="0" smtClean="0" baseline="-7246" sz="2400" spc="0" i="1">
                <a:latin typeface="Times New Roman"/>
                <a:cs typeface="Times New Roman"/>
              </a:rPr>
              <a:t>    </a:t>
            </a:r>
            <a:r>
              <a:rPr dirty="0" smtClean="0" baseline="-7246" sz="2400" spc="275" i="1">
                <a:latin typeface="Times New Roman"/>
                <a:cs typeface="Times New Roman"/>
              </a:rPr>
              <a:t> </a:t>
            </a:r>
            <a:r>
              <a:rPr dirty="0" smtClean="0" baseline="-7246" sz="2400" spc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90871" y="3405875"/>
            <a:ext cx="85329" cy="1106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95"/>
              </a:lnSpc>
              <a:spcBef>
                <a:spcPts val="39"/>
              </a:spcBef>
            </a:pPr>
            <a:r>
              <a:rPr dirty="0" smtClean="0" sz="650" spc="0">
                <a:latin typeface="Symbol"/>
                <a:cs typeface="Symbol"/>
              </a:rPr>
              <a:t></a:t>
            </a:r>
            <a:endParaRPr sz="6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09360" y="3432759"/>
            <a:ext cx="194960" cy="144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dirty="0" smtClean="0" sz="900" spc="-34" i="1">
                <a:latin typeface="Times New Roman"/>
                <a:cs typeface="Times New Roman"/>
              </a:rPr>
              <a:t>BH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95789" y="3445632"/>
            <a:ext cx="159028" cy="229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dirty="0" smtClean="0" sz="1600" spc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5897" y="3779088"/>
            <a:ext cx="123614" cy="162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00"/>
              </a:lnSpc>
              <a:spcBef>
                <a:spcPts val="60"/>
              </a:spcBef>
            </a:pPr>
            <a:r>
              <a:rPr dirty="0" smtClean="0" sz="1050" spc="0">
                <a:latin typeface="Times New Roman"/>
                <a:cs typeface="Times New Roman"/>
              </a:rPr>
              <a:t>+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8372" y="3802507"/>
            <a:ext cx="385648" cy="234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dirty="0" smtClean="0" sz="1600" spc="4">
                <a:latin typeface="Times New Roman"/>
                <a:cs typeface="Times New Roman"/>
              </a:rPr>
              <a:t>C</a:t>
            </a:r>
            <a:r>
              <a:rPr dirty="0" smtClean="0" baseline="-5521" sz="1575" spc="4">
                <a:latin typeface="Times New Roman"/>
                <a:cs typeface="Times New Roman"/>
              </a:rPr>
              <a:t>BH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8483" y="3802507"/>
            <a:ext cx="2105523" cy="234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75"/>
              </a:lnSpc>
              <a:spcBef>
                <a:spcPts val="88"/>
              </a:spcBef>
            </a:pPr>
            <a:r>
              <a:rPr dirty="0" smtClean="0" sz="1600" spc="-9">
                <a:latin typeface="Times New Roman"/>
                <a:cs typeface="Times New Roman"/>
              </a:rPr>
              <a:t>=</a:t>
            </a:r>
            <a:r>
              <a:rPr dirty="0" smtClean="0" sz="1600" spc="4">
                <a:latin typeface="Times New Roman"/>
                <a:cs typeface="Times New Roman"/>
              </a:rPr>
              <a:t>C</a:t>
            </a:r>
            <a:r>
              <a:rPr dirty="0" smtClean="0" baseline="-5521" sz="1575" spc="-19">
                <a:latin typeface="Times New Roman"/>
                <a:cs typeface="Times New Roman"/>
              </a:rPr>
              <a:t>A</a:t>
            </a:r>
            <a:r>
              <a:rPr dirty="0" smtClean="0" sz="1600" spc="0">
                <a:latin typeface="Times New Roman"/>
                <a:cs typeface="Times New Roman"/>
              </a:rPr>
              <a:t>.</a:t>
            </a:r>
            <a:r>
              <a:rPr dirty="0" smtClean="0" sz="1600" spc="-4">
                <a:latin typeface="Times New Roman"/>
                <a:cs typeface="Times New Roman"/>
              </a:rPr>
              <a:t>V</a:t>
            </a:r>
            <a:r>
              <a:rPr dirty="0" smtClean="0" baseline="-5521" sz="1575" spc="0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/(</a:t>
            </a:r>
            <a:r>
              <a:rPr dirty="0" smtClean="0" sz="1600" spc="-9">
                <a:latin typeface="Times New Roman"/>
                <a:cs typeface="Times New Roman"/>
              </a:rPr>
              <a:t>V</a:t>
            </a:r>
            <a:r>
              <a:rPr dirty="0" smtClean="0" baseline="-5521" sz="1575" spc="4">
                <a:latin typeface="Times New Roman"/>
                <a:cs typeface="Times New Roman"/>
              </a:rPr>
              <a:t>t</a:t>
            </a:r>
            <a:r>
              <a:rPr dirty="0" smtClean="0" baseline="-5521" sz="1575" spc="-9">
                <a:latin typeface="Times New Roman"/>
                <a:cs typeface="Times New Roman"/>
              </a:rPr>
              <a:t>o</a:t>
            </a:r>
            <a:r>
              <a:rPr dirty="0" smtClean="0" baseline="-5521" sz="1575" spc="4">
                <a:latin typeface="Times New Roman"/>
                <a:cs typeface="Times New Roman"/>
              </a:rPr>
              <a:t>t</a:t>
            </a:r>
            <a:r>
              <a:rPr dirty="0" smtClean="0" sz="1600" spc="-4">
                <a:latin typeface="Times New Roman"/>
                <a:cs typeface="Times New Roman"/>
              </a:rPr>
              <a:t>)</a:t>
            </a:r>
            <a:r>
              <a:rPr dirty="0" smtClean="0" sz="1600" spc="-9">
                <a:latin typeface="Times New Roman"/>
                <a:cs typeface="Times New Roman"/>
              </a:rPr>
              <a:t>=</a:t>
            </a:r>
            <a:r>
              <a:rPr dirty="0" smtClean="0" sz="1600" spc="4">
                <a:latin typeface="Times New Roman"/>
                <a:cs typeface="Times New Roman"/>
              </a:rPr>
              <a:t>C</a:t>
            </a:r>
            <a:r>
              <a:rPr dirty="0" smtClean="0" baseline="-5521" sz="1575" spc="4">
                <a:latin typeface="Times New Roman"/>
                <a:cs typeface="Times New Roman"/>
              </a:rPr>
              <a:t>B</a:t>
            </a:r>
            <a:r>
              <a:rPr dirty="0" smtClean="0" sz="1600" spc="-4">
                <a:latin typeface="Times New Roman"/>
                <a:cs typeface="Times New Roman"/>
              </a:rPr>
              <a:t>V</a:t>
            </a:r>
            <a:r>
              <a:rPr dirty="0" smtClean="0" baseline="-5521" sz="1575" spc="4">
                <a:latin typeface="Times New Roman"/>
                <a:cs typeface="Times New Roman"/>
              </a:rPr>
              <a:t>B</a:t>
            </a:r>
            <a:r>
              <a:rPr dirty="0" smtClean="0" sz="1600" spc="0">
                <a:latin typeface="Times New Roman"/>
                <a:cs typeface="Times New Roman"/>
              </a:rPr>
              <a:t>/</a:t>
            </a:r>
            <a:r>
              <a:rPr dirty="0" smtClean="0" sz="1600" spc="-4">
                <a:latin typeface="Times New Roman"/>
                <a:cs typeface="Times New Roman"/>
              </a:rPr>
              <a:t>V</a:t>
            </a:r>
            <a:r>
              <a:rPr dirty="0" smtClean="0" baseline="-5521" sz="1575" spc="4">
                <a:latin typeface="Times New Roman"/>
                <a:cs typeface="Times New Roman"/>
              </a:rPr>
              <a:t>t</a:t>
            </a:r>
            <a:r>
              <a:rPr dirty="0" smtClean="0" baseline="-5521" sz="1575" spc="-9">
                <a:latin typeface="Times New Roman"/>
                <a:cs typeface="Times New Roman"/>
              </a:rPr>
              <a:t>o</a:t>
            </a:r>
            <a:r>
              <a:rPr dirty="0" smtClean="0" baseline="-5521" sz="1575" spc="0">
                <a:latin typeface="Times New Roman"/>
                <a:cs typeface="Times New Roman"/>
              </a:rPr>
              <a:t>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6972" y="4263654"/>
            <a:ext cx="3678191" cy="19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9"/>
              </a:lnSpc>
              <a:spcBef>
                <a:spcPts val="10"/>
              </a:spcBef>
            </a:pPr>
            <a:r>
              <a:rPr dirty="0" smtClean="0" baseline="4831" sz="1800" spc="0">
                <a:latin typeface="Times New Roman"/>
                <a:cs typeface="Times New Roman"/>
              </a:rPr>
              <a:t>A</a:t>
            </a:r>
            <a:r>
              <a:rPr dirty="0" smtClean="0" baseline="4831" sz="1800" spc="-4">
                <a:latin typeface="Times New Roman"/>
                <a:cs typeface="Times New Roman"/>
              </a:rPr>
              <a:t> </a:t>
            </a:r>
            <a:r>
              <a:rPr dirty="0" smtClean="0" baseline="4831" sz="1800" spc="0">
                <a:latin typeface="Times New Roman"/>
                <a:cs typeface="Times New Roman"/>
              </a:rPr>
              <a:t>la</a:t>
            </a:r>
            <a:r>
              <a:rPr dirty="0" smtClean="0" baseline="4831" sz="1800" spc="-1">
                <a:latin typeface="Times New Roman"/>
                <a:cs typeface="Times New Roman"/>
              </a:rPr>
              <a:t> </a:t>
            </a:r>
            <a:r>
              <a:rPr dirty="0" smtClean="0" baseline="4831" sz="1800" spc="0">
                <a:latin typeface="Times New Roman"/>
                <a:cs typeface="Times New Roman"/>
              </a:rPr>
              <a:t>½</a:t>
            </a:r>
            <a:r>
              <a:rPr dirty="0" smtClean="0" baseline="4831" sz="1800" spc="-4">
                <a:latin typeface="Times New Roman"/>
                <a:cs typeface="Times New Roman"/>
              </a:rPr>
              <a:t> </a:t>
            </a:r>
            <a:r>
              <a:rPr dirty="0" smtClean="0" baseline="4831" sz="1800" spc="-9">
                <a:latin typeface="Times New Roman"/>
                <a:cs typeface="Times New Roman"/>
              </a:rPr>
              <a:t>é</a:t>
            </a:r>
            <a:r>
              <a:rPr dirty="0" smtClean="0" baseline="4831" sz="1800" spc="-4">
                <a:latin typeface="Times New Roman"/>
                <a:cs typeface="Times New Roman"/>
              </a:rPr>
              <a:t>q</a:t>
            </a:r>
            <a:r>
              <a:rPr dirty="0" smtClean="0" baseline="4831" sz="1800" spc="-4">
                <a:latin typeface="Times New Roman"/>
                <a:cs typeface="Times New Roman"/>
              </a:rPr>
              <a:t>u</a:t>
            </a:r>
            <a:r>
              <a:rPr dirty="0" smtClean="0" baseline="4831" sz="1800" spc="0">
                <a:latin typeface="Times New Roman"/>
                <a:cs typeface="Times New Roman"/>
              </a:rPr>
              <a:t>i</a:t>
            </a:r>
            <a:r>
              <a:rPr dirty="0" smtClean="0" baseline="4831" sz="1800" spc="-4">
                <a:latin typeface="Times New Roman"/>
                <a:cs typeface="Times New Roman"/>
              </a:rPr>
              <a:t>v</a:t>
            </a:r>
            <a:r>
              <a:rPr dirty="0" smtClean="0" baseline="4831" sz="1800" spc="-9">
                <a:latin typeface="Times New Roman"/>
                <a:cs typeface="Times New Roman"/>
              </a:rPr>
              <a:t>a</a:t>
            </a:r>
            <a:r>
              <a:rPr dirty="0" smtClean="0" baseline="4831" sz="1800" spc="0">
                <a:latin typeface="Times New Roman"/>
                <a:cs typeface="Times New Roman"/>
              </a:rPr>
              <a:t>l</a:t>
            </a:r>
            <a:r>
              <a:rPr dirty="0" smtClean="0" baseline="4831" sz="1800" spc="-9">
                <a:latin typeface="Times New Roman"/>
                <a:cs typeface="Times New Roman"/>
              </a:rPr>
              <a:t>e</a:t>
            </a:r>
            <a:r>
              <a:rPr dirty="0" smtClean="0" baseline="4831" sz="1800" spc="4">
                <a:latin typeface="Times New Roman"/>
                <a:cs typeface="Times New Roman"/>
              </a:rPr>
              <a:t>n</a:t>
            </a:r>
            <a:r>
              <a:rPr dirty="0" smtClean="0" baseline="4831" sz="1800" spc="-9">
                <a:latin typeface="Times New Roman"/>
                <a:cs typeface="Times New Roman"/>
              </a:rPr>
              <a:t>c</a:t>
            </a:r>
            <a:r>
              <a:rPr dirty="0" smtClean="0" baseline="4831" sz="1800" spc="-9">
                <a:latin typeface="Times New Roman"/>
                <a:cs typeface="Times New Roman"/>
              </a:rPr>
              <a:t>e</a:t>
            </a:r>
            <a:r>
              <a:rPr dirty="0" smtClean="0" baseline="4831" sz="1800" spc="0">
                <a:latin typeface="Times New Roman"/>
                <a:cs typeface="Times New Roman"/>
              </a:rPr>
              <a:t>,</a:t>
            </a:r>
            <a:r>
              <a:rPr dirty="0" smtClean="0" baseline="4831" sz="1800" spc="29">
                <a:latin typeface="Times New Roman"/>
                <a:cs typeface="Times New Roman"/>
              </a:rPr>
              <a:t> </a:t>
            </a:r>
            <a:r>
              <a:rPr dirty="0" smtClean="0" baseline="4831" sz="1800" spc="0">
                <a:latin typeface="Times New Roman"/>
                <a:cs typeface="Times New Roman"/>
              </a:rPr>
              <a:t>C</a:t>
            </a:r>
            <a:r>
              <a:rPr dirty="0" smtClean="0" sz="800" spc="0">
                <a:latin typeface="Times New Roman"/>
                <a:cs typeface="Times New Roman"/>
              </a:rPr>
              <a:t>B</a:t>
            </a:r>
            <a:r>
              <a:rPr dirty="0" smtClean="0" baseline="4831" sz="1800" spc="-9">
                <a:latin typeface="Times New Roman"/>
                <a:cs typeface="Times New Roman"/>
              </a:rPr>
              <a:t>V</a:t>
            </a:r>
            <a:r>
              <a:rPr dirty="0" smtClean="0" sz="800" spc="0">
                <a:latin typeface="Times New Roman"/>
                <a:cs typeface="Times New Roman"/>
              </a:rPr>
              <a:t>B</a:t>
            </a:r>
            <a:r>
              <a:rPr dirty="0" smtClean="0" sz="800" spc="110">
                <a:latin typeface="Times New Roman"/>
                <a:cs typeface="Times New Roman"/>
              </a:rPr>
              <a:t> </a:t>
            </a:r>
            <a:r>
              <a:rPr dirty="0" smtClean="0" baseline="4831" sz="1800" spc="-9">
                <a:latin typeface="Times New Roman"/>
                <a:cs typeface="Times New Roman"/>
              </a:rPr>
              <a:t>=</a:t>
            </a:r>
            <a:r>
              <a:rPr dirty="0" smtClean="0" baseline="4831" sz="1800" spc="-4">
                <a:latin typeface="Times New Roman"/>
                <a:cs typeface="Times New Roman"/>
              </a:rPr>
              <a:t>C</a:t>
            </a:r>
            <a:r>
              <a:rPr dirty="0" smtClean="0" sz="800" spc="-19">
                <a:latin typeface="Times New Roman"/>
                <a:cs typeface="Times New Roman"/>
              </a:rPr>
              <a:t>A</a:t>
            </a:r>
            <a:r>
              <a:rPr dirty="0" smtClean="0" baseline="4831" sz="1800" spc="4">
                <a:latin typeface="Times New Roman"/>
                <a:cs typeface="Times New Roman"/>
              </a:rPr>
              <a:t>V</a:t>
            </a:r>
            <a:r>
              <a:rPr dirty="0" smtClean="0" sz="800" spc="-19">
                <a:latin typeface="Times New Roman"/>
                <a:cs typeface="Times New Roman"/>
              </a:rPr>
              <a:t>A</a:t>
            </a:r>
            <a:r>
              <a:rPr dirty="0" smtClean="0" baseline="4831" sz="1800" spc="0">
                <a:latin typeface="Times New Roman"/>
                <a:cs typeface="Times New Roman"/>
              </a:rPr>
              <a:t>/2</a:t>
            </a:r>
            <a:r>
              <a:rPr dirty="0" smtClean="0" baseline="4831" sz="1800" spc="11">
                <a:latin typeface="Times New Roman"/>
                <a:cs typeface="Times New Roman"/>
              </a:rPr>
              <a:t> </a:t>
            </a:r>
            <a:r>
              <a:rPr dirty="0" smtClean="0" baseline="4831" sz="1800" spc="-4">
                <a:latin typeface="Times New Roman"/>
                <a:cs typeface="Times New Roman"/>
              </a:rPr>
              <a:t>d</a:t>
            </a:r>
            <a:r>
              <a:rPr dirty="0" smtClean="0" baseline="4831" sz="1800" spc="-4">
                <a:latin typeface="Times New Roman"/>
                <a:cs typeface="Times New Roman"/>
              </a:rPr>
              <a:t>o</a:t>
            </a:r>
            <a:r>
              <a:rPr dirty="0" smtClean="0" baseline="4831" sz="1800" spc="-4">
                <a:latin typeface="Times New Roman"/>
                <a:cs typeface="Times New Roman"/>
              </a:rPr>
              <a:t>n</a:t>
            </a:r>
            <a:r>
              <a:rPr dirty="0" smtClean="0" baseline="4831" sz="1800" spc="0">
                <a:latin typeface="Times New Roman"/>
                <a:cs typeface="Times New Roman"/>
              </a:rPr>
              <a:t>c</a:t>
            </a:r>
            <a:r>
              <a:rPr dirty="0" smtClean="0" baseline="4831" sz="1800" spc="0">
                <a:latin typeface="Times New Roman"/>
                <a:cs typeface="Times New Roman"/>
              </a:rPr>
              <a:t> </a:t>
            </a:r>
            <a:r>
              <a:rPr dirty="0" smtClean="0" baseline="4831" sz="1800" spc="4">
                <a:latin typeface="Times New Roman"/>
                <a:cs typeface="Times New Roman"/>
              </a:rPr>
              <a:t>p</a:t>
            </a:r>
            <a:r>
              <a:rPr dirty="0" smtClean="0" baseline="4831" sz="1800" spc="-9">
                <a:latin typeface="Times New Roman"/>
                <a:cs typeface="Times New Roman"/>
              </a:rPr>
              <a:t>H</a:t>
            </a:r>
            <a:r>
              <a:rPr dirty="0" smtClean="0" baseline="4831" sz="1800" spc="-9">
                <a:latin typeface="Times New Roman"/>
                <a:cs typeface="Times New Roman"/>
              </a:rPr>
              <a:t>=</a:t>
            </a:r>
            <a:r>
              <a:rPr dirty="0" smtClean="0" baseline="4831" sz="1800" spc="-4">
                <a:latin typeface="Times New Roman"/>
                <a:cs typeface="Times New Roman"/>
              </a:rPr>
              <a:t>p</a:t>
            </a:r>
            <a:r>
              <a:rPr dirty="0" smtClean="0" baseline="4831" sz="1800" spc="-9">
                <a:latin typeface="Times New Roman"/>
                <a:cs typeface="Times New Roman"/>
              </a:rPr>
              <a:t>K</a:t>
            </a:r>
            <a:r>
              <a:rPr dirty="0" smtClean="0" sz="800" spc="9">
                <a:latin typeface="Times New Roman"/>
                <a:cs typeface="Times New Roman"/>
              </a:rPr>
              <a:t>a</a:t>
            </a:r>
            <a:r>
              <a:rPr dirty="0" smtClean="0" baseline="4831" sz="1800" spc="-4">
                <a:latin typeface="Times New Roman"/>
                <a:cs typeface="Times New Roman"/>
              </a:rPr>
              <a:t>(</a:t>
            </a:r>
            <a:r>
              <a:rPr dirty="0" smtClean="0" baseline="4831" sz="1800" spc="-14">
                <a:latin typeface="Times New Roman"/>
                <a:cs typeface="Times New Roman"/>
              </a:rPr>
              <a:t>B</a:t>
            </a:r>
            <a:r>
              <a:rPr dirty="0" smtClean="0" baseline="4831" sz="1800" spc="-4">
                <a:latin typeface="Times New Roman"/>
                <a:cs typeface="Times New Roman"/>
              </a:rPr>
              <a:t>H</a:t>
            </a:r>
            <a:r>
              <a:rPr dirty="0" smtClean="0" baseline="39858" sz="1200" spc="0">
                <a:latin typeface="Times New Roman"/>
                <a:cs typeface="Times New Roman"/>
              </a:rPr>
              <a:t>+</a:t>
            </a:r>
            <a:r>
              <a:rPr dirty="0" smtClean="0" baseline="4831" sz="1800" spc="0">
                <a:latin typeface="Times New Roman"/>
                <a:cs typeface="Times New Roman"/>
              </a:rPr>
              <a:t>/</a:t>
            </a:r>
            <a:r>
              <a:rPr dirty="0" smtClean="0" baseline="4831" sz="1800" spc="-4">
                <a:latin typeface="Times New Roman"/>
                <a:cs typeface="Times New Roman"/>
              </a:rPr>
              <a:t>B</a:t>
            </a:r>
            <a:r>
              <a:rPr dirty="0" smtClean="0" baseline="39858" sz="1200" spc="-4">
                <a:latin typeface="Times New Roman"/>
                <a:cs typeface="Times New Roman"/>
              </a:rPr>
              <a:t>-</a:t>
            </a:r>
            <a:r>
              <a:rPr dirty="0" smtClean="0" baseline="4831" sz="1800" spc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388" y="4866897"/>
            <a:ext cx="1573508" cy="252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95"/>
              </a:lnSpc>
              <a:spcBef>
                <a:spcPts val="94"/>
              </a:spcBef>
            </a:pPr>
            <a:r>
              <a:rPr dirty="0" smtClean="0" baseline="7255" sz="2250" spc="0">
                <a:latin typeface="Symbol"/>
                <a:cs typeface="Symbol"/>
              </a:rPr>
              <a:t></a:t>
            </a:r>
            <a:r>
              <a:rPr dirty="0" smtClean="0" baseline="7730" sz="2250" spc="0">
                <a:latin typeface="Times New Roman"/>
                <a:cs typeface="Times New Roman"/>
              </a:rPr>
              <a:t>    </a:t>
            </a:r>
            <a:r>
              <a:rPr dirty="0" smtClean="0" baseline="7730" sz="2250" spc="134">
                <a:latin typeface="Times New Roman"/>
                <a:cs typeface="Times New Roman"/>
              </a:rPr>
              <a:t> </a:t>
            </a:r>
            <a:r>
              <a:rPr dirty="0" smtClean="0" baseline="7730" sz="2250" spc="-194" b="1">
                <a:latin typeface="Times New Roman"/>
                <a:cs typeface="Times New Roman"/>
              </a:rPr>
              <a:t>V</a:t>
            </a:r>
            <a:r>
              <a:rPr dirty="0" smtClean="0" baseline="-8696" sz="1500" spc="0" b="1">
                <a:latin typeface="Times New Roman"/>
                <a:cs typeface="Times New Roman"/>
              </a:rPr>
              <a:t>A</a:t>
            </a:r>
            <a:r>
              <a:rPr dirty="0" smtClean="0" baseline="7730" sz="2250" spc="-4" b="1">
                <a:latin typeface="Times New Roman"/>
                <a:cs typeface="Times New Roman"/>
              </a:rPr>
              <a:t>&gt;V</a:t>
            </a:r>
            <a:r>
              <a:rPr dirty="0" smtClean="0" baseline="-8696" sz="1500" spc="0" b="1">
                <a:latin typeface="Times New Roman"/>
                <a:cs typeface="Times New Roman"/>
              </a:rPr>
              <a:t>E</a:t>
            </a:r>
            <a:r>
              <a:rPr dirty="0" smtClean="0" baseline="-8696" sz="1500" spc="126" b="1">
                <a:latin typeface="Times New Roman"/>
                <a:cs typeface="Times New Roman"/>
              </a:rPr>
              <a:t> </a:t>
            </a:r>
            <a:r>
              <a:rPr dirty="0" smtClean="0" baseline="7730" sz="2250" spc="4" b="1">
                <a:latin typeface="Times New Roman"/>
                <a:cs typeface="Times New Roman"/>
              </a:rPr>
              <a:t>o</a:t>
            </a:r>
            <a:r>
              <a:rPr dirty="0" smtClean="0" baseline="7730" sz="2250" spc="0" b="1">
                <a:latin typeface="Times New Roman"/>
                <a:cs typeface="Times New Roman"/>
              </a:rPr>
              <a:t>u</a:t>
            </a:r>
            <a:r>
              <a:rPr dirty="0" smtClean="0" baseline="7730" sz="2250" spc="-9" b="1">
                <a:latin typeface="Times New Roman"/>
                <a:cs typeface="Times New Roman"/>
              </a:rPr>
              <a:t> </a:t>
            </a:r>
            <a:r>
              <a:rPr dirty="0" smtClean="0" baseline="7730" sz="2250" spc="-14" b="1">
                <a:latin typeface="Times New Roman"/>
                <a:cs typeface="Times New Roman"/>
              </a:rPr>
              <a:t>X</a:t>
            </a:r>
            <a:r>
              <a:rPr dirty="0" smtClean="0" baseline="7730" sz="2250" spc="0" b="1">
                <a:latin typeface="Times New Roman"/>
                <a:cs typeface="Times New Roman"/>
              </a:rPr>
              <a:t>&gt;1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3614" y="5384636"/>
            <a:ext cx="1349958" cy="2377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75"/>
              </a:lnSpc>
              <a:spcBef>
                <a:spcPts val="88"/>
              </a:spcBef>
            </a:pPr>
            <a:r>
              <a:rPr dirty="0" smtClean="0" baseline="-1999" sz="2175">
                <a:latin typeface="Times New Roman"/>
                <a:cs typeface="Times New Roman"/>
              </a:rPr>
              <a:t>p</a:t>
            </a:r>
            <a:r>
              <a:rPr dirty="0" smtClean="0" baseline="-1999" sz="2175" spc="-4">
                <a:latin typeface="Times New Roman"/>
                <a:cs typeface="Times New Roman"/>
              </a:rPr>
              <a:t>H</a:t>
            </a:r>
            <a:r>
              <a:rPr dirty="0" smtClean="0" baseline="-1999" sz="2175" spc="-9">
                <a:latin typeface="Times New Roman"/>
                <a:cs typeface="Times New Roman"/>
              </a:rPr>
              <a:t>=</a:t>
            </a:r>
            <a:r>
              <a:rPr dirty="0" smtClean="0" baseline="-1999" sz="2175" spc="-4">
                <a:latin typeface="Times New Roman"/>
                <a:cs typeface="Times New Roman"/>
              </a:rPr>
              <a:t>-</a:t>
            </a:r>
            <a:r>
              <a:rPr dirty="0" smtClean="0" baseline="-1999" sz="2175" spc="0">
                <a:latin typeface="Times New Roman"/>
                <a:cs typeface="Times New Roman"/>
              </a:rPr>
              <a:t>l</a:t>
            </a:r>
            <a:r>
              <a:rPr dirty="0" smtClean="0" baseline="-1999" sz="2175" spc="14">
                <a:latin typeface="Times New Roman"/>
                <a:cs typeface="Times New Roman"/>
              </a:rPr>
              <a:t>o</a:t>
            </a:r>
            <a:r>
              <a:rPr dirty="0" smtClean="0" baseline="-1999" sz="2175" spc="-14">
                <a:latin typeface="Times New Roman"/>
                <a:cs typeface="Times New Roman"/>
              </a:rPr>
              <a:t>g</a:t>
            </a:r>
            <a:r>
              <a:rPr dirty="0" smtClean="0" baseline="-1999" sz="2175" spc="-4">
                <a:latin typeface="Times New Roman"/>
                <a:cs typeface="Times New Roman"/>
              </a:rPr>
              <a:t>(</a:t>
            </a:r>
            <a:r>
              <a:rPr dirty="0" smtClean="0" baseline="-1999" sz="2175" spc="4">
                <a:latin typeface="Times New Roman"/>
                <a:cs typeface="Times New Roman"/>
              </a:rPr>
              <a:t>[</a:t>
            </a:r>
            <a:r>
              <a:rPr dirty="0" smtClean="0" baseline="-1999" sz="2175" spc="0">
                <a:latin typeface="Times New Roman"/>
                <a:cs typeface="Times New Roman"/>
              </a:rPr>
              <a:t>H</a:t>
            </a:r>
            <a:r>
              <a:rPr dirty="0" smtClean="0" baseline="-8696" sz="1500" spc="4">
                <a:latin typeface="Times New Roman"/>
                <a:cs typeface="Times New Roman"/>
              </a:rPr>
              <a:t>3</a:t>
            </a:r>
            <a:r>
              <a:rPr dirty="0" smtClean="0" baseline="-1999" sz="2175" spc="-4">
                <a:latin typeface="Times New Roman"/>
                <a:cs typeface="Times New Roman"/>
              </a:rPr>
              <a:t>O</a:t>
            </a:r>
            <a:r>
              <a:rPr dirty="0" smtClean="0" baseline="28987" sz="1500" spc="4">
                <a:latin typeface="Times New Roman"/>
                <a:cs typeface="Times New Roman"/>
              </a:rPr>
              <a:t>+</a:t>
            </a:r>
            <a:r>
              <a:rPr dirty="0" smtClean="0" baseline="-1999" sz="2175" spc="9">
                <a:latin typeface="Times New Roman"/>
                <a:cs typeface="Times New Roman"/>
              </a:rPr>
              <a:t>])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0435" y="5403103"/>
            <a:ext cx="2449645" cy="59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5"/>
              </a:lnSpc>
              <a:spcBef>
                <a:spcPts val="81"/>
              </a:spcBef>
            </a:pPr>
            <a:r>
              <a:rPr dirty="0" smtClean="0" sz="1450" spc="-19">
                <a:latin typeface="Times New Roman"/>
                <a:cs typeface="Times New Roman"/>
              </a:rPr>
              <a:t>L</a:t>
            </a:r>
            <a:r>
              <a:rPr dirty="0" smtClean="0" sz="1450" spc="0">
                <a:latin typeface="Times New Roman"/>
                <a:cs typeface="Times New Roman"/>
              </a:rPr>
              <a:t>e</a:t>
            </a:r>
            <a:r>
              <a:rPr dirty="0" smtClean="0" sz="1450" spc="30">
                <a:latin typeface="Times New Roman"/>
                <a:cs typeface="Times New Roman"/>
              </a:rPr>
              <a:t> </a:t>
            </a:r>
            <a:r>
              <a:rPr dirty="0" smtClean="0" sz="1450" spc="9">
                <a:latin typeface="Times New Roman"/>
                <a:cs typeface="Times New Roman"/>
              </a:rPr>
              <a:t>p</a:t>
            </a:r>
            <a:r>
              <a:rPr dirty="0" smtClean="0" sz="1450" spc="0">
                <a:latin typeface="Times New Roman"/>
                <a:cs typeface="Times New Roman"/>
              </a:rPr>
              <a:t>H</a:t>
            </a:r>
            <a:r>
              <a:rPr dirty="0" smtClean="0" sz="1450" spc="17">
                <a:latin typeface="Times New Roman"/>
                <a:cs typeface="Times New Roman"/>
              </a:rPr>
              <a:t> </a:t>
            </a:r>
            <a:r>
              <a:rPr dirty="0" smtClean="0" sz="1450" spc="-4">
                <a:latin typeface="Times New Roman"/>
                <a:cs typeface="Times New Roman"/>
              </a:rPr>
              <a:t>e</a:t>
            </a:r>
            <a:r>
              <a:rPr dirty="0" smtClean="0" sz="1450" spc="0">
                <a:latin typeface="Times New Roman"/>
                <a:cs typeface="Times New Roman"/>
              </a:rPr>
              <a:t>st</a:t>
            </a:r>
            <a:r>
              <a:rPr dirty="0" smtClean="0" sz="1450" spc="37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Times New Roman"/>
                <a:cs typeface="Times New Roman"/>
              </a:rPr>
              <a:t>i</a:t>
            </a:r>
            <a:r>
              <a:rPr dirty="0" smtClean="0" sz="1450" spc="4">
                <a:latin typeface="Times New Roman"/>
                <a:cs typeface="Times New Roman"/>
              </a:rPr>
              <a:t>m</a:t>
            </a:r>
            <a:r>
              <a:rPr dirty="0" smtClean="0" sz="1450" spc="0">
                <a:latin typeface="Times New Roman"/>
                <a:cs typeface="Times New Roman"/>
              </a:rPr>
              <a:t>posé</a:t>
            </a:r>
            <a:r>
              <a:rPr dirty="0" smtClean="0" sz="1450" spc="57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Times New Roman"/>
                <a:cs typeface="Times New Roman"/>
              </a:rPr>
              <a:t>p</a:t>
            </a:r>
            <a:r>
              <a:rPr dirty="0" smtClean="0" sz="1450" spc="-9">
                <a:latin typeface="Times New Roman"/>
                <a:cs typeface="Times New Roman"/>
              </a:rPr>
              <a:t>a</a:t>
            </a:r>
            <a:r>
              <a:rPr dirty="0" smtClean="0" sz="1450" spc="0">
                <a:latin typeface="Times New Roman"/>
                <a:cs typeface="Times New Roman"/>
              </a:rPr>
              <a:t>r</a:t>
            </a:r>
            <a:r>
              <a:rPr dirty="0" smtClean="0" sz="1450" spc="32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Times New Roman"/>
                <a:cs typeface="Times New Roman"/>
              </a:rPr>
              <a:t>l’</a:t>
            </a:r>
            <a:r>
              <a:rPr dirty="0" smtClean="0" sz="1450" spc="32">
                <a:latin typeface="Times New Roman"/>
                <a:cs typeface="Times New Roman"/>
              </a:rPr>
              <a:t> </a:t>
            </a:r>
            <a:r>
              <a:rPr dirty="0" smtClean="0" sz="1450" spc="4">
                <a:latin typeface="Times New Roman"/>
                <a:cs typeface="Times New Roman"/>
              </a:rPr>
              <a:t>a</a:t>
            </a:r>
            <a:r>
              <a:rPr dirty="0" smtClean="0" sz="1450" spc="0">
                <a:latin typeface="Times New Roman"/>
                <a:cs typeface="Times New Roman"/>
              </a:rPr>
              <a:t>F</a:t>
            </a:r>
            <a:r>
              <a:rPr dirty="0" smtClean="0" sz="1450" spc="0">
                <a:latin typeface="Times New Roman"/>
                <a:cs typeface="Times New Roman"/>
              </a:rPr>
              <a:t>   </a:t>
            </a:r>
            <a:r>
              <a:rPr dirty="0" smtClean="0" sz="1450" spc="248">
                <a:latin typeface="Times New Roman"/>
                <a:cs typeface="Times New Roman"/>
              </a:rPr>
              <a:t> </a:t>
            </a:r>
            <a:r>
              <a:rPr dirty="0" smtClean="0" sz="1450" spc="0">
                <a:latin typeface="Symbol"/>
                <a:cs typeface="Symbol"/>
              </a:rPr>
              <a:t></a:t>
            </a:r>
            <a:endParaRPr sz="1450">
              <a:latin typeface="Symbol"/>
              <a:cs typeface="Symbol"/>
            </a:endParaRPr>
          </a:p>
          <a:p>
            <a:pPr marL="822221" marR="28642">
              <a:lnSpc>
                <a:spcPct val="100000"/>
              </a:lnSpc>
              <a:spcBef>
                <a:spcPts val="913"/>
              </a:spcBef>
            </a:pPr>
            <a:r>
              <a:rPr dirty="0" smtClean="0" sz="1450" i="1" u="sng">
                <a:latin typeface="Times New Roman"/>
                <a:cs typeface="Times New Roman"/>
              </a:rPr>
              <a:t>C</a:t>
            </a:r>
            <a:r>
              <a:rPr dirty="0" smtClean="0" sz="1450" spc="-244" i="1" u="sng">
                <a:latin typeface="Times New Roman"/>
                <a:cs typeface="Times New Roman"/>
              </a:rPr>
              <a:t> </a:t>
            </a:r>
            <a:r>
              <a:rPr dirty="0" smtClean="0" baseline="-23872" sz="1275" spc="-39" i="1" u="sng">
                <a:latin typeface="Times New Roman"/>
                <a:cs typeface="Times New Roman"/>
              </a:rPr>
              <a:t>A</a:t>
            </a:r>
            <a:r>
              <a:rPr dirty="0" smtClean="0" sz="1450" spc="75" i="1" u="sng">
                <a:latin typeface="Times New Roman"/>
                <a:cs typeface="Times New Roman"/>
              </a:rPr>
              <a:t>V</a:t>
            </a:r>
            <a:r>
              <a:rPr dirty="0" smtClean="0" baseline="-23872" sz="1275" spc="0" i="1" u="sng">
                <a:latin typeface="Times New Roman"/>
                <a:cs typeface="Times New Roman"/>
              </a:rPr>
              <a:t>A</a:t>
            </a:r>
            <a:r>
              <a:rPr dirty="0" smtClean="0" baseline="-23872" sz="1275" spc="0" i="1" u="sng">
                <a:latin typeface="Times New Roman"/>
                <a:cs typeface="Times New Roman"/>
              </a:rPr>
              <a:t> </a:t>
            </a:r>
            <a:r>
              <a:rPr dirty="0" smtClean="0" baseline="-23872" sz="1275" spc="34" i="1" u="sng">
                <a:latin typeface="Times New Roman"/>
                <a:cs typeface="Times New Roman"/>
              </a:rPr>
              <a:t> </a:t>
            </a:r>
            <a:r>
              <a:rPr dirty="0" smtClean="0" sz="1450" spc="0" u="sng">
                <a:latin typeface="Symbol"/>
                <a:cs typeface="Symbol"/>
              </a:rPr>
              <a:t></a:t>
            </a:r>
            <a:r>
              <a:rPr dirty="0" smtClean="0" sz="1450" spc="-579" u="sng">
                <a:latin typeface="Symbol"/>
                <a:cs typeface="Symbol"/>
              </a:rPr>
              <a:t></a:t>
            </a:r>
            <a:r>
              <a:rPr dirty="0" smtClean="0" sz="1450" spc="0" i="1" u="sng">
                <a:latin typeface="Times New Roman"/>
                <a:cs typeface="Times New Roman"/>
              </a:rPr>
              <a:t>C</a:t>
            </a:r>
            <a:r>
              <a:rPr dirty="0" smtClean="0" sz="1450" spc="-289" i="1" u="sng">
                <a:latin typeface="Times New Roman"/>
                <a:cs typeface="Times New Roman"/>
              </a:rPr>
              <a:t> </a:t>
            </a:r>
            <a:r>
              <a:rPr dirty="0" smtClean="0" baseline="-23872" sz="1275" spc="4" i="1" u="sng">
                <a:latin typeface="Times New Roman"/>
                <a:cs typeface="Times New Roman"/>
              </a:rPr>
              <a:t>B</a:t>
            </a:r>
            <a:r>
              <a:rPr dirty="0" smtClean="0" sz="1450" spc="29" i="1" u="sng">
                <a:latin typeface="Times New Roman"/>
                <a:cs typeface="Times New Roman"/>
              </a:rPr>
              <a:t>V</a:t>
            </a:r>
            <a:r>
              <a:rPr dirty="0" smtClean="0" baseline="-23872" sz="1275" spc="0" i="1" u="sng">
                <a:latin typeface="Times New Roman"/>
                <a:cs typeface="Times New Roman"/>
              </a:rPr>
              <a:t>B</a:t>
            </a:r>
            <a:r>
              <a:rPr dirty="0" smtClean="0" baseline="-23872" sz="1275" spc="0" i="1" u="sng">
                <a:latin typeface="Times New Roman"/>
                <a:cs typeface="Times New Roman"/>
              </a:rPr>
              <a:t> </a:t>
            </a:r>
            <a:r>
              <a:rPr dirty="0" smtClean="0" baseline="-23872" sz="1275" spc="-144" i="1" u="sng">
                <a:latin typeface="Times New Roman"/>
                <a:cs typeface="Times New Roman"/>
              </a:rPr>
              <a:t> 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4877" y="5858123"/>
            <a:ext cx="794322" cy="236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9"/>
              </a:lnSpc>
              <a:spcBef>
                <a:spcPts val="89"/>
              </a:spcBef>
            </a:pPr>
            <a:r>
              <a:rPr dirty="0" smtClean="0" baseline="-1999" sz="2175" spc="75">
                <a:latin typeface="Times New Roman"/>
                <a:cs typeface="Times New Roman"/>
              </a:rPr>
              <a:t>[</a:t>
            </a:r>
            <a:r>
              <a:rPr dirty="0" smtClean="0" baseline="-1999" sz="2175" spc="0" i="1">
                <a:latin typeface="Times New Roman"/>
                <a:cs typeface="Times New Roman"/>
              </a:rPr>
              <a:t>H</a:t>
            </a:r>
            <a:r>
              <a:rPr dirty="0" smtClean="0" baseline="-1999" sz="2175" spc="283" i="1">
                <a:latin typeface="Times New Roman"/>
                <a:cs typeface="Times New Roman"/>
              </a:rPr>
              <a:t> </a:t>
            </a:r>
            <a:r>
              <a:rPr dirty="0" smtClean="0" baseline="-1999" sz="2175" spc="0" i="1">
                <a:latin typeface="Times New Roman"/>
                <a:cs typeface="Times New Roman"/>
              </a:rPr>
              <a:t>O</a:t>
            </a:r>
            <a:r>
              <a:rPr dirty="0" smtClean="0" baseline="-1999" sz="2175" spc="-229" i="1">
                <a:latin typeface="Times New Roman"/>
                <a:cs typeface="Times New Roman"/>
              </a:rPr>
              <a:t> </a:t>
            </a:r>
            <a:r>
              <a:rPr dirty="0" smtClean="0" baseline="38412" sz="1275" spc="0">
                <a:latin typeface="Symbol"/>
                <a:cs typeface="Symbol"/>
              </a:rPr>
              <a:t></a:t>
            </a:r>
            <a:r>
              <a:rPr dirty="0" smtClean="0" baseline="40924" sz="1275" spc="29">
                <a:latin typeface="Times New Roman"/>
                <a:cs typeface="Times New Roman"/>
              </a:rPr>
              <a:t> </a:t>
            </a:r>
            <a:r>
              <a:rPr dirty="0" smtClean="0" baseline="-1999" sz="2175" spc="0">
                <a:latin typeface="Times New Roman"/>
                <a:cs typeface="Times New Roman"/>
              </a:rPr>
              <a:t>]</a:t>
            </a:r>
            <a:r>
              <a:rPr dirty="0" smtClean="0" baseline="-1999" sz="2175" spc="-45">
                <a:latin typeface="Times New Roman"/>
                <a:cs typeface="Times New Roman"/>
              </a:rPr>
              <a:t> </a:t>
            </a:r>
            <a:r>
              <a:rPr dirty="0" smtClean="0" baseline="-1876" sz="2175" spc="0">
                <a:latin typeface="Symbol"/>
                <a:cs typeface="Symbol"/>
              </a:rPr>
              <a:t>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1931" y="5990814"/>
            <a:ext cx="97121" cy="135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850" spc="0"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8929" y="6027778"/>
            <a:ext cx="291513" cy="2445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dirty="0" smtClean="0" baseline="7996" sz="2175" spc="-15" i="1">
                <a:latin typeface="Times New Roman"/>
                <a:cs typeface="Times New Roman"/>
              </a:rPr>
              <a:t>V</a:t>
            </a:r>
            <a:r>
              <a:rPr dirty="0" smtClean="0" baseline="-13641" sz="1275" spc="5" i="1">
                <a:latin typeface="Times New Roman"/>
                <a:cs typeface="Times New Roman"/>
              </a:rPr>
              <a:t>t</a:t>
            </a:r>
            <a:r>
              <a:rPr dirty="0" smtClean="0" baseline="-13641" sz="1275" spc="15" i="1">
                <a:latin typeface="Times New Roman"/>
                <a:cs typeface="Times New Roman"/>
              </a:rPr>
              <a:t>o</a:t>
            </a:r>
            <a:r>
              <a:rPr dirty="0" smtClean="0" baseline="-13641" sz="1275" spc="0" i="1">
                <a:latin typeface="Times New Roman"/>
                <a:cs typeface="Times New Roman"/>
              </a:rPr>
              <a:t>t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43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968194" y="1898082"/>
            <a:ext cx="5142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70329" y="5828883"/>
            <a:ext cx="590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472559" y="3300603"/>
            <a:ext cx="0" cy="3024606"/>
          </a:xfrm>
          <a:custGeom>
            <a:avLst/>
            <a:gdLst/>
            <a:ahLst/>
            <a:cxnLst/>
            <a:rect l="l" t="t" r="r" b="b"/>
            <a:pathLst>
              <a:path w="0" h="3024606">
                <a:moveTo>
                  <a:pt x="0" y="0"/>
                </a:moveTo>
                <a:lnTo>
                  <a:pt x="0" y="30246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284470" y="3300603"/>
            <a:ext cx="0" cy="3024606"/>
          </a:xfrm>
          <a:custGeom>
            <a:avLst/>
            <a:gdLst/>
            <a:ahLst/>
            <a:cxnLst/>
            <a:rect l="l" t="t" r="r" b="b"/>
            <a:pathLst>
              <a:path w="0" h="3024606">
                <a:moveTo>
                  <a:pt x="0" y="0"/>
                </a:moveTo>
                <a:lnTo>
                  <a:pt x="0" y="30246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700647" y="3300603"/>
            <a:ext cx="0" cy="3024606"/>
          </a:xfrm>
          <a:custGeom>
            <a:avLst/>
            <a:gdLst/>
            <a:ahLst/>
            <a:cxnLst/>
            <a:rect l="l" t="t" r="r" b="b"/>
            <a:pathLst>
              <a:path w="0" h="3024606">
                <a:moveTo>
                  <a:pt x="0" y="0"/>
                </a:moveTo>
                <a:lnTo>
                  <a:pt x="0" y="30246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8117585" y="3677030"/>
            <a:ext cx="0" cy="2648178"/>
          </a:xfrm>
          <a:custGeom>
            <a:avLst/>
            <a:gdLst/>
            <a:ahLst/>
            <a:cxnLst/>
            <a:rect l="l" t="t" r="r" b="b"/>
            <a:pathLst>
              <a:path w="0" h="2648178">
                <a:moveTo>
                  <a:pt x="0" y="0"/>
                </a:moveTo>
                <a:lnTo>
                  <a:pt x="0" y="264817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694297" y="3683380"/>
            <a:ext cx="2846704" cy="0"/>
          </a:xfrm>
          <a:custGeom>
            <a:avLst/>
            <a:gdLst/>
            <a:ahLst/>
            <a:cxnLst/>
            <a:rect l="l" t="t" r="r" b="b"/>
            <a:pathLst>
              <a:path w="2846704" h="0">
                <a:moveTo>
                  <a:pt x="0" y="0"/>
                </a:moveTo>
                <a:lnTo>
                  <a:pt x="284670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445766" y="4059936"/>
            <a:ext cx="7095235" cy="0"/>
          </a:xfrm>
          <a:custGeom>
            <a:avLst/>
            <a:gdLst/>
            <a:ahLst/>
            <a:cxnLst/>
            <a:rect l="l" t="t" r="r" b="b"/>
            <a:pathLst>
              <a:path w="7095235" h="0">
                <a:moveTo>
                  <a:pt x="0" y="0"/>
                </a:moveTo>
                <a:lnTo>
                  <a:pt x="70952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452116" y="3300603"/>
            <a:ext cx="0" cy="3024606"/>
          </a:xfrm>
          <a:custGeom>
            <a:avLst/>
            <a:gdLst/>
            <a:ahLst/>
            <a:cxnLst/>
            <a:rect l="l" t="t" r="r" b="b"/>
            <a:pathLst>
              <a:path w="0" h="3024606">
                <a:moveTo>
                  <a:pt x="0" y="0"/>
                </a:moveTo>
                <a:lnTo>
                  <a:pt x="0" y="30246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9534652" y="3300603"/>
            <a:ext cx="0" cy="3024606"/>
          </a:xfrm>
          <a:custGeom>
            <a:avLst/>
            <a:gdLst/>
            <a:ahLst/>
            <a:cxnLst/>
            <a:rect l="l" t="t" r="r" b="b"/>
            <a:pathLst>
              <a:path w="0" h="3024606">
                <a:moveTo>
                  <a:pt x="0" y="0"/>
                </a:moveTo>
                <a:lnTo>
                  <a:pt x="0" y="30246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445766" y="3306953"/>
            <a:ext cx="7095235" cy="0"/>
          </a:xfrm>
          <a:custGeom>
            <a:avLst/>
            <a:gdLst/>
            <a:ahLst/>
            <a:cxnLst/>
            <a:rect l="l" t="t" r="r" b="b"/>
            <a:pathLst>
              <a:path w="7095235" h="0">
                <a:moveTo>
                  <a:pt x="0" y="0"/>
                </a:moveTo>
                <a:lnTo>
                  <a:pt x="70952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445766" y="6318859"/>
            <a:ext cx="7095235" cy="0"/>
          </a:xfrm>
          <a:custGeom>
            <a:avLst/>
            <a:gdLst/>
            <a:ahLst/>
            <a:cxnLst/>
            <a:rect l="l" t="t" r="r" b="b"/>
            <a:pathLst>
              <a:path w="7095235" h="0">
                <a:moveTo>
                  <a:pt x="0" y="0"/>
                </a:moveTo>
                <a:lnTo>
                  <a:pt x="70952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598894" y="2084528"/>
            <a:ext cx="172834" cy="44205"/>
          </a:xfrm>
          <a:custGeom>
            <a:avLst/>
            <a:gdLst/>
            <a:ahLst/>
            <a:cxnLst/>
            <a:rect l="l" t="t" r="r" b="b"/>
            <a:pathLst>
              <a:path w="172834" h="44205">
                <a:moveTo>
                  <a:pt x="172834" y="44205"/>
                </a:moveTo>
                <a:lnTo>
                  <a:pt x="0" y="0"/>
                </a:lnTo>
                <a:lnTo>
                  <a:pt x="20897" y="44205"/>
                </a:lnTo>
                <a:lnTo>
                  <a:pt x="172834" y="44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080389" y="2162800"/>
            <a:ext cx="172836" cy="44205"/>
          </a:xfrm>
          <a:custGeom>
            <a:avLst/>
            <a:gdLst/>
            <a:ahLst/>
            <a:cxnLst/>
            <a:rect l="l" t="t" r="r" b="b"/>
            <a:pathLst>
              <a:path w="172836" h="44205">
                <a:moveTo>
                  <a:pt x="0" y="0"/>
                </a:moveTo>
                <a:lnTo>
                  <a:pt x="172836" y="44205"/>
                </a:lnTo>
                <a:lnTo>
                  <a:pt x="1523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090833" y="2125286"/>
            <a:ext cx="528753" cy="0"/>
          </a:xfrm>
          <a:custGeom>
            <a:avLst/>
            <a:gdLst/>
            <a:ahLst/>
            <a:cxnLst/>
            <a:rect l="l" t="t" r="r" b="b"/>
            <a:pathLst>
              <a:path w="528753" h="0">
                <a:moveTo>
                  <a:pt x="528753" y="0"/>
                </a:moveTo>
                <a:lnTo>
                  <a:pt x="0" y="0"/>
                </a:lnTo>
              </a:path>
            </a:pathLst>
          </a:custGeom>
          <a:ln w="32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080389" y="2120217"/>
            <a:ext cx="539400" cy="0"/>
          </a:xfrm>
          <a:custGeom>
            <a:avLst/>
            <a:gdLst/>
            <a:ahLst/>
            <a:cxnLst/>
            <a:rect l="l" t="t" r="r" b="b"/>
            <a:pathLst>
              <a:path w="539400" h="0">
                <a:moveTo>
                  <a:pt x="0" y="0"/>
                </a:moveTo>
                <a:lnTo>
                  <a:pt x="539400" y="0"/>
                </a:lnTo>
              </a:path>
            </a:pathLst>
          </a:custGeom>
          <a:ln w="183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239505" y="2176386"/>
            <a:ext cx="528755" cy="0"/>
          </a:xfrm>
          <a:custGeom>
            <a:avLst/>
            <a:gdLst/>
            <a:ahLst/>
            <a:cxnLst/>
            <a:rect l="l" t="t" r="r" b="b"/>
            <a:pathLst>
              <a:path w="528755" h="0">
                <a:moveTo>
                  <a:pt x="0" y="0"/>
                </a:moveTo>
                <a:lnTo>
                  <a:pt x="528755" y="0"/>
                </a:lnTo>
              </a:path>
            </a:pathLst>
          </a:custGeom>
          <a:ln w="32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232755" y="2171317"/>
            <a:ext cx="538990" cy="0"/>
          </a:xfrm>
          <a:custGeom>
            <a:avLst/>
            <a:gdLst/>
            <a:ahLst/>
            <a:cxnLst/>
            <a:rect l="l" t="t" r="r" b="b"/>
            <a:pathLst>
              <a:path w="538990" h="0">
                <a:moveTo>
                  <a:pt x="0" y="0"/>
                </a:moveTo>
                <a:lnTo>
                  <a:pt x="538990" y="0"/>
                </a:lnTo>
              </a:path>
            </a:pathLst>
          </a:custGeom>
          <a:ln w="183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192349" y="297797"/>
            <a:ext cx="8195429" cy="1603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21028" marR="32537">
              <a:lnSpc>
                <a:spcPts val="2650"/>
              </a:lnSpc>
              <a:spcBef>
                <a:spcPts val="132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Indicat</a:t>
            </a:r>
            <a:r>
              <a:rPr dirty="0" smtClean="0" baseline="1044" sz="3600" spc="-9" b="1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u</a:t>
            </a:r>
            <a:r>
              <a:rPr dirty="0" smtClean="0" baseline="1044" sz="3600" spc="14" b="1">
                <a:solidFill>
                  <a:srgbClr val="C00000"/>
                </a:solidFill>
                <a:latin typeface="Segoe UI"/>
                <a:cs typeface="Segoe UI"/>
              </a:rPr>
              <a:t>r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s</a:t>
            </a:r>
            <a:r>
              <a:rPr dirty="0" smtClean="0" baseline="1044" sz="3600" spc="-9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a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c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i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de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–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-25" b="1">
                <a:solidFill>
                  <a:srgbClr val="C00000"/>
                </a:solidFill>
                <a:latin typeface="Segoe UI"/>
                <a:cs typeface="Segoe UI"/>
              </a:rPr>
              <a:t>b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ase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usuels</a:t>
            </a:r>
            <a:endParaRPr sz="2400">
              <a:latin typeface="Segoe UI"/>
              <a:cs typeface="Segoe UI"/>
            </a:endParaRPr>
          </a:p>
          <a:p>
            <a:pPr marL="12700" indent="0">
              <a:lnSpc>
                <a:spcPts val="2184"/>
              </a:lnSpc>
              <a:spcBef>
                <a:spcPts val="930"/>
              </a:spcBef>
            </a:pPr>
            <a:r>
              <a:rPr dirty="0" smtClean="0" sz="1900" spc="-25">
                <a:latin typeface="Times New Roman"/>
                <a:cs typeface="Times New Roman"/>
              </a:rPr>
              <a:t>L</a:t>
            </a:r>
            <a:r>
              <a:rPr dirty="0" smtClean="0" sz="1900" spc="-9">
                <a:latin typeface="Times New Roman"/>
                <a:cs typeface="Times New Roman"/>
              </a:rPr>
              <a:t>e</a:t>
            </a:r>
            <a:r>
              <a:rPr dirty="0" smtClean="0" sz="1900" spc="0">
                <a:latin typeface="Times New Roman"/>
                <a:cs typeface="Times New Roman"/>
              </a:rPr>
              <a:t>s</a:t>
            </a:r>
            <a:r>
              <a:rPr dirty="0" smtClean="0" sz="1900" spc="37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Times New Roman"/>
                <a:cs typeface="Times New Roman"/>
              </a:rPr>
              <a:t>indi</a:t>
            </a:r>
            <a:r>
              <a:rPr dirty="0" smtClean="0" sz="1900" spc="9">
                <a:latin typeface="Times New Roman"/>
                <a:cs typeface="Times New Roman"/>
              </a:rPr>
              <a:t>c</a:t>
            </a:r>
            <a:r>
              <a:rPr dirty="0" smtClean="0" sz="1900" spc="-9">
                <a:latin typeface="Times New Roman"/>
                <a:cs typeface="Times New Roman"/>
              </a:rPr>
              <a:t>a</a:t>
            </a:r>
            <a:r>
              <a:rPr dirty="0" smtClean="0" sz="1900" spc="0">
                <a:latin typeface="Times New Roman"/>
                <a:cs typeface="Times New Roman"/>
              </a:rPr>
              <a:t>t</a:t>
            </a:r>
            <a:r>
              <a:rPr dirty="0" smtClean="0" sz="1900" spc="-4">
                <a:latin typeface="Times New Roman"/>
                <a:cs typeface="Times New Roman"/>
              </a:rPr>
              <a:t>e</a:t>
            </a:r>
            <a:r>
              <a:rPr dirty="0" smtClean="0" sz="1900" spc="0">
                <a:latin typeface="Times New Roman"/>
                <a:cs typeface="Times New Roman"/>
              </a:rPr>
              <a:t>u</a:t>
            </a:r>
            <a:r>
              <a:rPr dirty="0" smtClean="0" sz="1900" spc="-9">
                <a:latin typeface="Times New Roman"/>
                <a:cs typeface="Times New Roman"/>
              </a:rPr>
              <a:t>r</a:t>
            </a:r>
            <a:r>
              <a:rPr dirty="0" smtClean="0" sz="1900" spc="0">
                <a:latin typeface="Times New Roman"/>
                <a:cs typeface="Times New Roman"/>
              </a:rPr>
              <a:t>s</a:t>
            </a:r>
            <a:r>
              <a:rPr dirty="0" smtClean="0" sz="1900" spc="108">
                <a:latin typeface="Times New Roman"/>
                <a:cs typeface="Times New Roman"/>
              </a:rPr>
              <a:t> </a:t>
            </a:r>
            <a:r>
              <a:rPr dirty="0" smtClean="0" sz="1900" spc="-9">
                <a:latin typeface="Times New Roman"/>
                <a:cs typeface="Times New Roman"/>
              </a:rPr>
              <a:t>c</a:t>
            </a:r>
            <a:r>
              <a:rPr dirty="0" smtClean="0" sz="1900" spc="0">
                <a:latin typeface="Times New Roman"/>
                <a:cs typeface="Times New Roman"/>
              </a:rPr>
              <a:t>olo</a:t>
            </a:r>
            <a:r>
              <a:rPr dirty="0" smtClean="0" sz="1900" spc="-9">
                <a:latin typeface="Times New Roman"/>
                <a:cs typeface="Times New Roman"/>
              </a:rPr>
              <a:t>r</a:t>
            </a:r>
            <a:r>
              <a:rPr dirty="0" smtClean="0" sz="1900" spc="-9">
                <a:latin typeface="Times New Roman"/>
                <a:cs typeface="Times New Roman"/>
              </a:rPr>
              <a:t>é</a:t>
            </a:r>
            <a:r>
              <a:rPr dirty="0" smtClean="0" sz="1900" spc="0">
                <a:latin typeface="Times New Roman"/>
                <a:cs typeface="Times New Roman"/>
              </a:rPr>
              <a:t>s</a:t>
            </a:r>
            <a:r>
              <a:rPr dirty="0" smtClean="0" sz="1900" spc="64">
                <a:latin typeface="Times New Roman"/>
                <a:cs typeface="Times New Roman"/>
              </a:rPr>
              <a:t> </a:t>
            </a:r>
            <a:r>
              <a:rPr dirty="0" smtClean="0" sz="1900" spc="14">
                <a:latin typeface="Times New Roman"/>
                <a:cs typeface="Times New Roman"/>
              </a:rPr>
              <a:t>s</a:t>
            </a:r>
            <a:r>
              <a:rPr dirty="0" smtClean="0" sz="1900" spc="0">
                <a:latin typeface="Times New Roman"/>
                <a:cs typeface="Times New Roman"/>
              </a:rPr>
              <a:t>ont</a:t>
            </a:r>
            <a:r>
              <a:rPr dirty="0" smtClean="0" sz="1900" spc="41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Times New Roman"/>
                <a:cs typeface="Times New Roman"/>
              </a:rPr>
              <a:t>d</a:t>
            </a:r>
            <a:r>
              <a:rPr dirty="0" smtClean="0" sz="1900" spc="-14">
                <a:latin typeface="Times New Roman"/>
                <a:cs typeface="Times New Roman"/>
              </a:rPr>
              <a:t>e</a:t>
            </a:r>
            <a:r>
              <a:rPr dirty="0" smtClean="0" sz="1900" spc="0">
                <a:latin typeface="Times New Roman"/>
                <a:cs typeface="Times New Roman"/>
              </a:rPr>
              <a:t>s</a:t>
            </a:r>
            <a:r>
              <a:rPr dirty="0" smtClean="0" sz="1900" spc="35">
                <a:latin typeface="Times New Roman"/>
                <a:cs typeface="Times New Roman"/>
              </a:rPr>
              <a:t> </a:t>
            </a:r>
            <a:r>
              <a:rPr dirty="0" smtClean="0" sz="1900" spc="-9">
                <a:latin typeface="Times New Roman"/>
                <a:cs typeface="Times New Roman"/>
              </a:rPr>
              <a:t>c</a:t>
            </a:r>
            <a:r>
              <a:rPr dirty="0" smtClean="0" sz="1900" spc="0">
                <a:latin typeface="Times New Roman"/>
                <a:cs typeface="Times New Roman"/>
              </a:rPr>
              <a:t>oupl</a:t>
            </a:r>
            <a:r>
              <a:rPr dirty="0" smtClean="0" sz="1900" spc="-9">
                <a:latin typeface="Times New Roman"/>
                <a:cs typeface="Times New Roman"/>
              </a:rPr>
              <a:t>e</a:t>
            </a:r>
            <a:r>
              <a:rPr dirty="0" smtClean="0" sz="1900" spc="0">
                <a:latin typeface="Times New Roman"/>
                <a:cs typeface="Times New Roman"/>
              </a:rPr>
              <a:t>s</a:t>
            </a:r>
            <a:r>
              <a:rPr dirty="0" smtClean="0" sz="1900" spc="67">
                <a:latin typeface="Times New Roman"/>
                <a:cs typeface="Times New Roman"/>
              </a:rPr>
              <a:t> </a:t>
            </a:r>
            <a:r>
              <a:rPr dirty="0" smtClean="0" sz="1900" spc="-9">
                <a:latin typeface="Times New Roman"/>
                <a:cs typeface="Times New Roman"/>
              </a:rPr>
              <a:t>a</a:t>
            </a:r>
            <a:r>
              <a:rPr dirty="0" smtClean="0" sz="1900" spc="-9">
                <a:latin typeface="Times New Roman"/>
                <a:cs typeface="Times New Roman"/>
              </a:rPr>
              <a:t>c</a:t>
            </a:r>
            <a:r>
              <a:rPr dirty="0" smtClean="0" sz="1900" spc="0">
                <a:latin typeface="Times New Roman"/>
                <a:cs typeface="Times New Roman"/>
              </a:rPr>
              <a:t>id</a:t>
            </a:r>
            <a:r>
              <a:rPr dirty="0" smtClean="0" sz="1900" spc="14">
                <a:latin typeface="Times New Roman"/>
                <a:cs typeface="Times New Roman"/>
              </a:rPr>
              <a:t>o</a:t>
            </a:r>
            <a:r>
              <a:rPr dirty="0" smtClean="0" sz="1900" spc="-4">
                <a:latin typeface="Times New Roman"/>
                <a:cs typeface="Times New Roman"/>
              </a:rPr>
              <a:t>-</a:t>
            </a:r>
            <a:r>
              <a:rPr dirty="0" smtClean="0" sz="1900" spc="14">
                <a:latin typeface="Times New Roman"/>
                <a:cs typeface="Times New Roman"/>
              </a:rPr>
              <a:t>b</a:t>
            </a:r>
            <a:r>
              <a:rPr dirty="0" smtClean="0" sz="1900" spc="9">
                <a:latin typeface="Times New Roman"/>
                <a:cs typeface="Times New Roman"/>
              </a:rPr>
              <a:t>a</a:t>
            </a:r>
            <a:r>
              <a:rPr dirty="0" smtClean="0" sz="1900" spc="0">
                <a:latin typeface="Times New Roman"/>
                <a:cs typeface="Times New Roman"/>
              </a:rPr>
              <a:t>siqu</a:t>
            </a:r>
            <a:r>
              <a:rPr dirty="0" smtClean="0" sz="1900" spc="-9">
                <a:latin typeface="Times New Roman"/>
                <a:cs typeface="Times New Roman"/>
              </a:rPr>
              <a:t>e</a:t>
            </a:r>
            <a:r>
              <a:rPr dirty="0" smtClean="0" sz="1900" spc="0">
                <a:latin typeface="Times New Roman"/>
                <a:cs typeface="Times New Roman"/>
              </a:rPr>
              <a:t>s</a:t>
            </a:r>
            <a:r>
              <a:rPr dirty="0" smtClean="0" sz="1900" spc="122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Times New Roman"/>
                <a:cs typeface="Times New Roman"/>
              </a:rPr>
              <a:t>do</a:t>
            </a:r>
            <a:r>
              <a:rPr dirty="0" smtClean="0" sz="1900" spc="-4">
                <a:latin typeface="Times New Roman"/>
                <a:cs typeface="Times New Roman"/>
              </a:rPr>
              <a:t>n</a:t>
            </a:r>
            <a:r>
              <a:rPr dirty="0" smtClean="0" sz="1900" spc="0">
                <a:latin typeface="Times New Roman"/>
                <a:cs typeface="Times New Roman"/>
              </a:rPr>
              <a:t>t</a:t>
            </a:r>
            <a:r>
              <a:rPr dirty="0" smtClean="0" sz="1900" spc="48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Times New Roman"/>
                <a:cs typeface="Times New Roman"/>
              </a:rPr>
              <a:t>la</a:t>
            </a:r>
            <a:r>
              <a:rPr dirty="0" smtClean="0" sz="1900" spc="23">
                <a:latin typeface="Times New Roman"/>
                <a:cs typeface="Times New Roman"/>
              </a:rPr>
              <a:t> </a:t>
            </a:r>
            <a:r>
              <a:rPr dirty="0" smtClean="0" sz="1900" spc="-14">
                <a:latin typeface="Times New Roman"/>
                <a:cs typeface="Times New Roman"/>
              </a:rPr>
              <a:t>f</a:t>
            </a:r>
            <a:r>
              <a:rPr dirty="0" smtClean="0" sz="1900" spc="0">
                <a:latin typeface="Times New Roman"/>
                <a:cs typeface="Times New Roman"/>
              </a:rPr>
              <a:t>o</a:t>
            </a:r>
            <a:r>
              <a:rPr dirty="0" smtClean="0" sz="1900" spc="-9">
                <a:latin typeface="Times New Roman"/>
                <a:cs typeface="Times New Roman"/>
              </a:rPr>
              <a:t>r</a:t>
            </a:r>
            <a:r>
              <a:rPr dirty="0" smtClean="0" sz="1900" spc="0">
                <a:latin typeface="Times New Roman"/>
                <a:cs typeface="Times New Roman"/>
              </a:rPr>
              <a:t>me</a:t>
            </a:r>
            <a:r>
              <a:rPr dirty="0" smtClean="0" sz="1900" spc="45">
                <a:latin typeface="Times New Roman"/>
                <a:cs typeface="Times New Roman"/>
              </a:rPr>
              <a:t> </a:t>
            </a:r>
            <a:r>
              <a:rPr dirty="0" smtClean="0" sz="1900" spc="9">
                <a:latin typeface="Times New Roman"/>
                <a:cs typeface="Times New Roman"/>
              </a:rPr>
              <a:t>a</a:t>
            </a:r>
            <a:r>
              <a:rPr dirty="0" smtClean="0" sz="1900" spc="-9">
                <a:latin typeface="Times New Roman"/>
                <a:cs typeface="Times New Roman"/>
              </a:rPr>
              <a:t>c</a:t>
            </a:r>
            <a:r>
              <a:rPr dirty="0" smtClean="0" sz="1900" spc="0">
                <a:latin typeface="Times New Roman"/>
                <a:cs typeface="Times New Roman"/>
              </a:rPr>
              <a:t>ide</a:t>
            </a:r>
            <a:r>
              <a:rPr dirty="0" smtClean="0" sz="1900" spc="49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Times New Roman"/>
                <a:cs typeface="Times New Roman"/>
              </a:rPr>
              <a:t>:</a:t>
            </a:r>
            <a:r>
              <a:rPr dirty="0" smtClean="0" sz="1900" spc="35">
                <a:latin typeface="Times New Roman"/>
                <a:cs typeface="Times New Roman"/>
              </a:rPr>
              <a:t> </a:t>
            </a:r>
            <a:r>
              <a:rPr dirty="0" smtClean="0" sz="1900" spc="-44">
                <a:latin typeface="Times New Roman"/>
                <a:cs typeface="Times New Roman"/>
              </a:rPr>
              <a:t>I</a:t>
            </a:r>
            <a:r>
              <a:rPr dirty="0" smtClean="0" sz="1900" spc="14">
                <a:latin typeface="Times New Roman"/>
                <a:cs typeface="Times New Roman"/>
              </a:rPr>
              <a:t>n</a:t>
            </a:r>
            <a:r>
              <a:rPr dirty="0" smtClean="0" sz="1900" spc="0">
                <a:latin typeface="Times New Roman"/>
                <a:cs typeface="Times New Roman"/>
              </a:rPr>
              <a:t>H</a:t>
            </a:r>
            <a:r>
              <a:rPr dirty="0" smtClean="0" sz="1900" spc="29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Times New Roman"/>
                <a:cs typeface="Times New Roman"/>
              </a:rPr>
              <a:t>a</a:t>
            </a:r>
            <a:r>
              <a:rPr dirty="0" smtClean="0" sz="1900" spc="0">
                <a:latin typeface="Times New Roman"/>
                <a:cs typeface="Times New Roman"/>
              </a:rPr>
              <a:t> 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184"/>
              </a:lnSpc>
              <a:spcBef>
                <a:spcPts val="943"/>
              </a:spcBef>
            </a:pPr>
            <a:r>
              <a:rPr dirty="0" smtClean="0" sz="1900" spc="0">
                <a:latin typeface="Times New Roman"/>
                <a:cs typeface="Times New Roman"/>
              </a:rPr>
              <a:t>une</a:t>
            </a:r>
            <a:r>
              <a:rPr dirty="0" smtClean="0" sz="1900" spc="22">
                <a:latin typeface="Times New Roman"/>
                <a:cs typeface="Times New Roman"/>
              </a:rPr>
              <a:t> </a:t>
            </a:r>
            <a:r>
              <a:rPr dirty="0" smtClean="0" sz="1900" spc="-9">
                <a:latin typeface="Times New Roman"/>
                <a:cs typeface="Times New Roman"/>
              </a:rPr>
              <a:t>c</a:t>
            </a:r>
            <a:r>
              <a:rPr dirty="0" smtClean="0" sz="1900" spc="0">
                <a:latin typeface="Times New Roman"/>
                <a:cs typeface="Times New Roman"/>
              </a:rPr>
              <a:t>oul</a:t>
            </a:r>
            <a:r>
              <a:rPr dirty="0" smtClean="0" sz="1900" spc="-9">
                <a:latin typeface="Times New Roman"/>
                <a:cs typeface="Times New Roman"/>
              </a:rPr>
              <a:t>e</a:t>
            </a:r>
            <a:r>
              <a:rPr dirty="0" smtClean="0" sz="1900" spc="0">
                <a:latin typeface="Times New Roman"/>
                <a:cs typeface="Times New Roman"/>
              </a:rPr>
              <a:t>ur</a:t>
            </a:r>
            <a:r>
              <a:rPr dirty="0" smtClean="0" sz="1900" spc="56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Times New Roman"/>
                <a:cs typeface="Times New Roman"/>
              </a:rPr>
              <a:t>di</a:t>
            </a:r>
            <a:r>
              <a:rPr dirty="0" smtClean="0" sz="1900" spc="9">
                <a:latin typeface="Times New Roman"/>
                <a:cs typeface="Times New Roman"/>
              </a:rPr>
              <a:t>f</a:t>
            </a:r>
            <a:r>
              <a:rPr dirty="0" smtClean="0" sz="1900" spc="-9">
                <a:latin typeface="Times New Roman"/>
                <a:cs typeface="Times New Roman"/>
              </a:rPr>
              <a:t>f</a:t>
            </a:r>
            <a:r>
              <a:rPr dirty="0" smtClean="0" sz="1900" spc="-9">
                <a:latin typeface="Times New Roman"/>
                <a:cs typeface="Times New Roman"/>
              </a:rPr>
              <a:t>é</a:t>
            </a:r>
            <a:r>
              <a:rPr dirty="0" smtClean="0" sz="1900" spc="9">
                <a:latin typeface="Times New Roman"/>
                <a:cs typeface="Times New Roman"/>
              </a:rPr>
              <a:t>r</a:t>
            </a:r>
            <a:r>
              <a:rPr dirty="0" smtClean="0" sz="1900" spc="-9">
                <a:latin typeface="Times New Roman"/>
                <a:cs typeface="Times New Roman"/>
              </a:rPr>
              <a:t>e</a:t>
            </a:r>
            <a:r>
              <a:rPr dirty="0" smtClean="0" sz="1900" spc="0">
                <a:latin typeface="Times New Roman"/>
                <a:cs typeface="Times New Roman"/>
              </a:rPr>
              <a:t>nte</a:t>
            </a:r>
            <a:r>
              <a:rPr dirty="0" smtClean="0" sz="1900" spc="73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Times New Roman"/>
                <a:cs typeface="Times New Roman"/>
              </a:rPr>
              <a:t>de</a:t>
            </a:r>
            <a:r>
              <a:rPr dirty="0" smtClean="0" sz="1900" spc="32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Times New Roman"/>
                <a:cs typeface="Times New Roman"/>
              </a:rPr>
              <a:t>la</a:t>
            </a:r>
            <a:r>
              <a:rPr dirty="0" smtClean="0" sz="1900" spc="13">
                <a:latin typeface="Times New Roman"/>
                <a:cs typeface="Times New Roman"/>
              </a:rPr>
              <a:t> </a:t>
            </a:r>
            <a:r>
              <a:rPr dirty="0" smtClean="0" sz="1900" spc="-9">
                <a:latin typeface="Times New Roman"/>
                <a:cs typeface="Times New Roman"/>
              </a:rPr>
              <a:t>f</a:t>
            </a:r>
            <a:r>
              <a:rPr dirty="0" smtClean="0" sz="1900" spc="0">
                <a:latin typeface="Times New Roman"/>
                <a:cs typeface="Times New Roman"/>
              </a:rPr>
              <a:t>o</a:t>
            </a:r>
            <a:r>
              <a:rPr dirty="0" smtClean="0" sz="1900" spc="-9">
                <a:latin typeface="Times New Roman"/>
                <a:cs typeface="Times New Roman"/>
              </a:rPr>
              <a:t>r</a:t>
            </a:r>
            <a:r>
              <a:rPr dirty="0" smtClean="0" sz="1900" spc="0">
                <a:latin typeface="Times New Roman"/>
                <a:cs typeface="Times New Roman"/>
              </a:rPr>
              <a:t>me</a:t>
            </a:r>
            <a:r>
              <a:rPr dirty="0" smtClean="0" sz="1900" spc="45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Times New Roman"/>
                <a:cs typeface="Times New Roman"/>
              </a:rPr>
              <a:t>b</a:t>
            </a:r>
            <a:r>
              <a:rPr dirty="0" smtClean="0" sz="1900" spc="-9">
                <a:latin typeface="Times New Roman"/>
                <a:cs typeface="Times New Roman"/>
              </a:rPr>
              <a:t>a</a:t>
            </a:r>
            <a:r>
              <a:rPr dirty="0" smtClean="0" sz="1900" spc="0">
                <a:latin typeface="Times New Roman"/>
                <a:cs typeface="Times New Roman"/>
              </a:rPr>
              <a:t>sique</a:t>
            </a:r>
            <a:r>
              <a:rPr dirty="0" smtClean="0" sz="1900" spc="67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Times New Roman"/>
                <a:cs typeface="Times New Roman"/>
              </a:rPr>
              <a:t>:</a:t>
            </a:r>
            <a:r>
              <a:rPr dirty="0" smtClean="0" sz="1900" spc="55">
                <a:latin typeface="Times New Roman"/>
                <a:cs typeface="Times New Roman"/>
              </a:rPr>
              <a:t> </a:t>
            </a:r>
            <a:r>
              <a:rPr dirty="0" smtClean="0" sz="1900" spc="-25">
                <a:latin typeface="Times New Roman"/>
                <a:cs typeface="Times New Roman"/>
              </a:rPr>
              <a:t>I</a:t>
            </a:r>
            <a:r>
              <a:rPr dirty="0" smtClean="0" sz="1900" spc="4">
                <a:latin typeface="Times New Roman"/>
                <a:cs typeface="Times New Roman"/>
              </a:rPr>
              <a:t>n</a:t>
            </a:r>
            <a:r>
              <a:rPr dirty="0" smtClean="0" baseline="33447" sz="1950" spc="-4">
                <a:latin typeface="Times New Roman"/>
                <a:cs typeface="Times New Roman"/>
              </a:rPr>
              <a:t>-</a:t>
            </a:r>
            <a:r>
              <a:rPr dirty="0" smtClean="0" sz="1900" spc="0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  <a:p>
            <a:pPr marL="12700" marR="32537">
              <a:lnSpc>
                <a:spcPct val="95825"/>
              </a:lnSpc>
              <a:spcBef>
                <a:spcPts val="1093"/>
              </a:spcBef>
            </a:pPr>
            <a:r>
              <a:rPr dirty="0" smtClean="0" sz="1900" spc="-4">
                <a:latin typeface="Times New Roman"/>
                <a:cs typeface="Times New Roman"/>
              </a:rPr>
              <a:t>D</a:t>
            </a:r>
            <a:r>
              <a:rPr dirty="0" smtClean="0" sz="1900" spc="-9">
                <a:latin typeface="Times New Roman"/>
                <a:cs typeface="Times New Roman"/>
              </a:rPr>
              <a:t>a</a:t>
            </a:r>
            <a:r>
              <a:rPr dirty="0" smtClean="0" sz="1900" spc="0">
                <a:latin typeface="Times New Roman"/>
                <a:cs typeface="Times New Roman"/>
              </a:rPr>
              <a:t>ns</a:t>
            </a:r>
            <a:r>
              <a:rPr dirty="0" smtClean="0" sz="1900" spc="48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Times New Roman"/>
                <a:cs typeface="Times New Roman"/>
              </a:rPr>
              <a:t>l</a:t>
            </a:r>
            <a:r>
              <a:rPr dirty="0" smtClean="0" sz="1900" spc="-4">
                <a:latin typeface="Times New Roman"/>
                <a:cs typeface="Times New Roman"/>
              </a:rPr>
              <a:t>’</a:t>
            </a:r>
            <a:r>
              <a:rPr dirty="0" smtClean="0" sz="1900" spc="-9">
                <a:latin typeface="Times New Roman"/>
                <a:cs typeface="Times New Roman"/>
              </a:rPr>
              <a:t>e</a:t>
            </a:r>
            <a:r>
              <a:rPr dirty="0" smtClean="0" sz="1900" spc="-9">
                <a:latin typeface="Times New Roman"/>
                <a:cs typeface="Times New Roman"/>
              </a:rPr>
              <a:t>a</a:t>
            </a:r>
            <a:r>
              <a:rPr dirty="0" smtClean="0" sz="1900" spc="0">
                <a:latin typeface="Times New Roman"/>
                <a:cs typeface="Times New Roman"/>
              </a:rPr>
              <a:t>u</a:t>
            </a:r>
            <a:r>
              <a:rPr dirty="0" smtClean="0" sz="1900" spc="47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Times New Roman"/>
                <a:cs typeface="Times New Roman"/>
              </a:rPr>
              <a:t>: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76733" y="2024122"/>
            <a:ext cx="586210" cy="3020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dirty="0" smtClean="0" baseline="-1525" sz="2850" spc="-44">
                <a:latin typeface="Times New Roman"/>
                <a:cs typeface="Times New Roman"/>
              </a:rPr>
              <a:t>I</a:t>
            </a:r>
            <a:r>
              <a:rPr dirty="0" smtClean="0" baseline="-1525" sz="2850" spc="0">
                <a:latin typeface="Times New Roman"/>
                <a:cs typeface="Times New Roman"/>
              </a:rPr>
              <a:t>n</a:t>
            </a:r>
            <a:r>
              <a:rPr dirty="0" smtClean="0" baseline="31217" sz="1950" spc="14">
                <a:latin typeface="Times New Roman"/>
                <a:cs typeface="Times New Roman"/>
              </a:rPr>
              <a:t>-</a:t>
            </a:r>
            <a:r>
              <a:rPr dirty="0" smtClean="0" baseline="-8919" sz="1950" spc="-4">
                <a:latin typeface="Times New Roman"/>
                <a:cs typeface="Times New Roman"/>
              </a:rPr>
              <a:t>(</a:t>
            </a:r>
            <a:r>
              <a:rPr dirty="0" smtClean="0" baseline="-8919" sz="1950" spc="4">
                <a:latin typeface="Times New Roman"/>
                <a:cs typeface="Times New Roman"/>
              </a:rPr>
              <a:t>a</a:t>
            </a:r>
            <a:r>
              <a:rPr dirty="0" smtClean="0" baseline="-8919" sz="1950" spc="9">
                <a:latin typeface="Times New Roman"/>
                <a:cs typeface="Times New Roman"/>
              </a:rPr>
              <a:t>q</a:t>
            </a:r>
            <a:r>
              <a:rPr dirty="0" smtClean="0" baseline="-8919" sz="1950" spc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55337" y="2024122"/>
            <a:ext cx="860231" cy="3020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dirty="0" smtClean="0" baseline="-1525" sz="2850" spc="-9">
                <a:latin typeface="Times New Roman"/>
                <a:cs typeface="Times New Roman"/>
              </a:rPr>
              <a:t>H</a:t>
            </a:r>
            <a:r>
              <a:rPr dirty="0" smtClean="0" baseline="-8919" sz="1950" spc="9">
                <a:latin typeface="Times New Roman"/>
                <a:cs typeface="Times New Roman"/>
              </a:rPr>
              <a:t>3</a:t>
            </a:r>
            <a:r>
              <a:rPr dirty="0" smtClean="0" baseline="-1525" sz="2850" spc="-4">
                <a:latin typeface="Times New Roman"/>
                <a:cs typeface="Times New Roman"/>
              </a:rPr>
              <a:t>O</a:t>
            </a:r>
            <a:r>
              <a:rPr dirty="0" smtClean="0" baseline="31217" sz="1950" spc="4">
                <a:latin typeface="Times New Roman"/>
                <a:cs typeface="Times New Roman"/>
              </a:rPr>
              <a:t>+</a:t>
            </a:r>
            <a:r>
              <a:rPr dirty="0" smtClean="0" baseline="-8919" sz="1950" spc="-4">
                <a:latin typeface="Times New Roman"/>
                <a:cs typeface="Times New Roman"/>
              </a:rPr>
              <a:t>(</a:t>
            </a:r>
            <a:r>
              <a:rPr dirty="0" smtClean="0" baseline="-8919" sz="1950" spc="4">
                <a:latin typeface="Times New Roman"/>
                <a:cs typeface="Times New Roman"/>
              </a:rPr>
              <a:t>a</a:t>
            </a:r>
            <a:r>
              <a:rPr dirty="0" smtClean="0" baseline="-8919" sz="1950" spc="9">
                <a:latin typeface="Times New Roman"/>
                <a:cs typeface="Times New Roman"/>
              </a:rPr>
              <a:t>q</a:t>
            </a:r>
            <a:r>
              <a:rPr dirty="0" smtClean="0" baseline="-8919" sz="1950" spc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57124" y="2051754"/>
            <a:ext cx="1554940" cy="274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90"/>
              </a:lnSpc>
              <a:spcBef>
                <a:spcPts val="104"/>
              </a:spcBef>
            </a:pPr>
            <a:r>
              <a:rPr dirty="0" smtClean="0" sz="1900" spc="-25">
                <a:latin typeface="Times New Roman"/>
                <a:cs typeface="Times New Roman"/>
              </a:rPr>
              <a:t>I</a:t>
            </a:r>
            <a:r>
              <a:rPr dirty="0" smtClean="0" sz="1900" spc="14">
                <a:latin typeface="Times New Roman"/>
                <a:cs typeface="Times New Roman"/>
              </a:rPr>
              <a:t>n</a:t>
            </a:r>
            <a:r>
              <a:rPr dirty="0" smtClean="0" sz="1900" spc="0">
                <a:latin typeface="Times New Roman"/>
                <a:cs typeface="Times New Roman"/>
              </a:rPr>
              <a:t>H</a:t>
            </a:r>
            <a:r>
              <a:rPr dirty="0" smtClean="0" baseline="-6689" sz="1950" spc="-4">
                <a:latin typeface="Times New Roman"/>
                <a:cs typeface="Times New Roman"/>
              </a:rPr>
              <a:t>(</a:t>
            </a:r>
            <a:r>
              <a:rPr dirty="0" smtClean="0" baseline="-6689" sz="1950" spc="4">
                <a:latin typeface="Times New Roman"/>
                <a:cs typeface="Times New Roman"/>
              </a:rPr>
              <a:t>a</a:t>
            </a:r>
            <a:r>
              <a:rPr dirty="0" smtClean="0" baseline="-6689" sz="1950" spc="9">
                <a:latin typeface="Times New Roman"/>
                <a:cs typeface="Times New Roman"/>
              </a:rPr>
              <a:t>q</a:t>
            </a:r>
            <a:r>
              <a:rPr dirty="0" smtClean="0" baseline="-6689" sz="1950" spc="0">
                <a:latin typeface="Times New Roman"/>
                <a:cs typeface="Times New Roman"/>
              </a:rPr>
              <a:t>)</a:t>
            </a:r>
            <a:r>
              <a:rPr dirty="0" smtClean="0" baseline="-6689" sz="1950" spc="0">
                <a:latin typeface="Times New Roman"/>
                <a:cs typeface="Times New Roman"/>
              </a:rPr>
              <a:t>     </a:t>
            </a:r>
            <a:r>
              <a:rPr dirty="0" smtClean="0" baseline="-6689" sz="1950" spc="98">
                <a:latin typeface="Times New Roman"/>
                <a:cs typeface="Times New Roman"/>
              </a:rPr>
              <a:t> </a:t>
            </a:r>
            <a:r>
              <a:rPr dirty="0" smtClean="0" sz="1900" spc="-9">
                <a:latin typeface="Times New Roman"/>
                <a:cs typeface="Times New Roman"/>
              </a:rPr>
              <a:t>H</a:t>
            </a:r>
            <a:r>
              <a:rPr dirty="0" smtClean="0" baseline="-6689" sz="1950" spc="9">
                <a:latin typeface="Times New Roman"/>
                <a:cs typeface="Times New Roman"/>
              </a:rPr>
              <a:t>2</a:t>
            </a:r>
            <a:r>
              <a:rPr dirty="0" smtClean="0" sz="1900" spc="-4">
                <a:latin typeface="Times New Roman"/>
                <a:cs typeface="Times New Roman"/>
              </a:rPr>
              <a:t>O</a:t>
            </a:r>
            <a:r>
              <a:rPr dirty="0" smtClean="0" baseline="-6689" sz="1950" spc="-4">
                <a:latin typeface="Times New Roman"/>
                <a:cs typeface="Times New Roman"/>
              </a:rPr>
              <a:t>(</a:t>
            </a:r>
            <a:r>
              <a:rPr dirty="0" smtClean="0" baseline="-6689" sz="1950" spc="-9">
                <a:latin typeface="Times New Roman"/>
                <a:cs typeface="Times New Roman"/>
              </a:rPr>
              <a:t>l</a:t>
            </a:r>
            <a:r>
              <a:rPr dirty="0" smtClean="0" baseline="-6689" sz="1950" spc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62750" y="2051754"/>
            <a:ext cx="200544" cy="270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5"/>
              </a:lnSpc>
              <a:spcBef>
                <a:spcPts val="103"/>
              </a:spcBef>
            </a:pPr>
            <a:r>
              <a:rPr dirty="0" smtClean="0" sz="1900" spc="0">
                <a:latin typeface="Times New Roman"/>
                <a:cs typeface="Times New Roman"/>
              </a:rPr>
              <a:t>+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56901" y="2051754"/>
            <a:ext cx="200544" cy="2707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5"/>
              </a:lnSpc>
              <a:spcBef>
                <a:spcPts val="103"/>
              </a:spcBef>
            </a:pPr>
            <a:r>
              <a:rPr dirty="0" smtClean="0" sz="1900" spc="0">
                <a:latin typeface="Times New Roman"/>
                <a:cs typeface="Times New Roman"/>
              </a:rPr>
              <a:t>+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92349" y="2475856"/>
            <a:ext cx="8059315" cy="692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5"/>
              </a:lnSpc>
              <a:spcBef>
                <a:spcPts val="103"/>
              </a:spcBef>
            </a:pPr>
            <a:r>
              <a:rPr dirty="0" smtClean="0" sz="1900" spc="-25">
                <a:latin typeface="Times New Roman"/>
                <a:cs typeface="Times New Roman"/>
              </a:rPr>
              <a:t>L</a:t>
            </a:r>
            <a:r>
              <a:rPr dirty="0" smtClean="0" sz="1900" spc="-9">
                <a:latin typeface="Times New Roman"/>
                <a:cs typeface="Times New Roman"/>
              </a:rPr>
              <a:t>e</a:t>
            </a:r>
            <a:r>
              <a:rPr dirty="0" smtClean="0" sz="1900" spc="14">
                <a:latin typeface="Times New Roman"/>
                <a:cs typeface="Times New Roman"/>
              </a:rPr>
              <a:t>u</a:t>
            </a:r>
            <a:r>
              <a:rPr dirty="0" smtClean="0" sz="1900" spc="0">
                <a:latin typeface="Times New Roman"/>
                <a:cs typeface="Times New Roman"/>
              </a:rPr>
              <a:t>r</a:t>
            </a:r>
            <a:r>
              <a:rPr dirty="0" smtClean="0" sz="1900" spc="35">
                <a:latin typeface="Times New Roman"/>
                <a:cs typeface="Times New Roman"/>
              </a:rPr>
              <a:t> </a:t>
            </a:r>
            <a:r>
              <a:rPr dirty="0" smtClean="0" sz="1900" spc="9">
                <a:latin typeface="Times New Roman"/>
                <a:cs typeface="Times New Roman"/>
              </a:rPr>
              <a:t>c</a:t>
            </a:r>
            <a:r>
              <a:rPr dirty="0" smtClean="0" sz="1900" spc="-9">
                <a:latin typeface="Times New Roman"/>
                <a:cs typeface="Times New Roman"/>
              </a:rPr>
              <a:t>a</a:t>
            </a:r>
            <a:r>
              <a:rPr dirty="0" smtClean="0" sz="1900" spc="0">
                <a:latin typeface="Times New Roman"/>
                <a:cs typeface="Times New Roman"/>
              </a:rPr>
              <a:t>p</a:t>
            </a:r>
            <a:r>
              <a:rPr dirty="0" smtClean="0" sz="1900" spc="-9">
                <a:latin typeface="Times New Roman"/>
                <a:cs typeface="Times New Roman"/>
              </a:rPr>
              <a:t>a</a:t>
            </a:r>
            <a:r>
              <a:rPr dirty="0" smtClean="0" sz="1900" spc="-9">
                <a:latin typeface="Times New Roman"/>
                <a:cs typeface="Times New Roman"/>
              </a:rPr>
              <a:t>c</a:t>
            </a:r>
            <a:r>
              <a:rPr dirty="0" smtClean="0" sz="1900" spc="0">
                <a:latin typeface="Times New Roman"/>
                <a:cs typeface="Times New Roman"/>
              </a:rPr>
              <a:t>ité</a:t>
            </a:r>
            <a:r>
              <a:rPr dirty="0" smtClean="0" sz="1900" spc="72">
                <a:latin typeface="Times New Roman"/>
                <a:cs typeface="Times New Roman"/>
              </a:rPr>
              <a:t> </a:t>
            </a:r>
            <a:r>
              <a:rPr dirty="0" smtClean="0" sz="1900" spc="9">
                <a:latin typeface="Times New Roman"/>
                <a:cs typeface="Times New Roman"/>
              </a:rPr>
              <a:t>d</a:t>
            </a:r>
            <a:r>
              <a:rPr dirty="0" smtClean="0" sz="1900" spc="0">
                <a:latin typeface="Times New Roman"/>
                <a:cs typeface="Times New Roman"/>
              </a:rPr>
              <a:t>e</a:t>
            </a:r>
            <a:r>
              <a:rPr dirty="0" smtClean="0" sz="1900" spc="17">
                <a:latin typeface="Times New Roman"/>
                <a:cs typeface="Times New Roman"/>
              </a:rPr>
              <a:t> </a:t>
            </a:r>
            <a:r>
              <a:rPr dirty="0" smtClean="0" sz="1900" spc="-9">
                <a:latin typeface="Times New Roman"/>
                <a:cs typeface="Times New Roman"/>
              </a:rPr>
              <a:t>c</a:t>
            </a:r>
            <a:r>
              <a:rPr dirty="0" smtClean="0" sz="1900" spc="0">
                <a:latin typeface="Times New Roman"/>
                <a:cs typeface="Times New Roman"/>
              </a:rPr>
              <a:t>olo</a:t>
            </a:r>
            <a:r>
              <a:rPr dirty="0" smtClean="0" sz="1900" spc="9">
                <a:latin typeface="Times New Roman"/>
                <a:cs typeface="Times New Roman"/>
              </a:rPr>
              <a:t>r</a:t>
            </a:r>
            <a:r>
              <a:rPr dirty="0" smtClean="0" sz="1900" spc="-9">
                <a:latin typeface="Times New Roman"/>
                <a:cs typeface="Times New Roman"/>
              </a:rPr>
              <a:t>a</a:t>
            </a:r>
            <a:r>
              <a:rPr dirty="0" smtClean="0" sz="1900" spc="0">
                <a:latin typeface="Times New Roman"/>
                <a:cs typeface="Times New Roman"/>
              </a:rPr>
              <a:t>tion</a:t>
            </a:r>
            <a:r>
              <a:rPr dirty="0" smtClean="0" sz="1900" spc="86">
                <a:latin typeface="Times New Roman"/>
                <a:cs typeface="Times New Roman"/>
              </a:rPr>
              <a:t> </a:t>
            </a:r>
            <a:r>
              <a:rPr dirty="0" smtClean="0" sz="1900" spc="-9">
                <a:latin typeface="Times New Roman"/>
                <a:cs typeface="Times New Roman"/>
              </a:rPr>
              <a:t>e</a:t>
            </a:r>
            <a:r>
              <a:rPr dirty="0" smtClean="0" sz="1900" spc="0">
                <a:latin typeface="Times New Roman"/>
                <a:cs typeface="Times New Roman"/>
              </a:rPr>
              <a:t>st</a:t>
            </a:r>
            <a:r>
              <a:rPr dirty="0" smtClean="0" sz="1900" spc="30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Times New Roman"/>
                <a:cs typeface="Times New Roman"/>
              </a:rPr>
              <a:t>tr</a:t>
            </a:r>
            <a:r>
              <a:rPr dirty="0" smtClean="0" sz="1900" spc="-9">
                <a:latin typeface="Times New Roman"/>
                <a:cs typeface="Times New Roman"/>
              </a:rPr>
              <a:t>è</a:t>
            </a:r>
            <a:r>
              <a:rPr dirty="0" smtClean="0" sz="1900" spc="0">
                <a:latin typeface="Times New Roman"/>
                <a:cs typeface="Times New Roman"/>
              </a:rPr>
              <a:t>s</a:t>
            </a:r>
            <a:r>
              <a:rPr dirty="0" smtClean="0" sz="1900" spc="37">
                <a:latin typeface="Times New Roman"/>
                <a:cs typeface="Times New Roman"/>
              </a:rPr>
              <a:t> </a:t>
            </a:r>
            <a:r>
              <a:rPr dirty="0" smtClean="0" sz="1900" spc="-9">
                <a:latin typeface="Times New Roman"/>
                <a:cs typeface="Times New Roman"/>
              </a:rPr>
              <a:t>é</a:t>
            </a:r>
            <a:r>
              <a:rPr dirty="0" smtClean="0" sz="1900" spc="0">
                <a:latin typeface="Times New Roman"/>
                <a:cs typeface="Times New Roman"/>
              </a:rPr>
              <a:t>l</a:t>
            </a:r>
            <a:r>
              <a:rPr dirty="0" smtClean="0" sz="1900" spc="-4">
                <a:latin typeface="Times New Roman"/>
                <a:cs typeface="Times New Roman"/>
              </a:rPr>
              <a:t>e</a:t>
            </a:r>
            <a:r>
              <a:rPr dirty="0" smtClean="0" sz="1900" spc="0">
                <a:latin typeface="Times New Roman"/>
                <a:cs typeface="Times New Roman"/>
              </a:rPr>
              <a:t>v</a:t>
            </a:r>
            <a:r>
              <a:rPr dirty="0" smtClean="0" sz="1900" spc="19">
                <a:latin typeface="Times New Roman"/>
                <a:cs typeface="Times New Roman"/>
              </a:rPr>
              <a:t>é</a:t>
            </a:r>
            <a:r>
              <a:rPr dirty="0" smtClean="0" sz="1900" spc="0">
                <a:latin typeface="Times New Roman"/>
                <a:cs typeface="Times New Roman"/>
              </a:rPr>
              <a:t>e</a:t>
            </a:r>
            <a:r>
              <a:rPr dirty="0" smtClean="0" sz="1900" spc="48">
                <a:latin typeface="Times New Roman"/>
                <a:cs typeface="Times New Roman"/>
              </a:rPr>
              <a:t> </a:t>
            </a:r>
            <a:r>
              <a:rPr dirty="0" smtClean="0" sz="1900" spc="-9">
                <a:latin typeface="Times New Roman"/>
                <a:cs typeface="Times New Roman"/>
              </a:rPr>
              <a:t>e</a:t>
            </a:r>
            <a:r>
              <a:rPr dirty="0" smtClean="0" sz="1900" spc="0">
                <a:latin typeface="Times New Roman"/>
                <a:cs typeface="Times New Roman"/>
              </a:rPr>
              <a:t>t</a:t>
            </a:r>
            <a:r>
              <a:rPr dirty="0" smtClean="0" sz="1900" spc="28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Times New Roman"/>
                <a:cs typeface="Times New Roman"/>
              </a:rPr>
              <a:t>la</a:t>
            </a:r>
            <a:r>
              <a:rPr dirty="0" smtClean="0" sz="1900" spc="23">
                <a:latin typeface="Times New Roman"/>
                <a:cs typeface="Times New Roman"/>
              </a:rPr>
              <a:t> </a:t>
            </a:r>
            <a:r>
              <a:rPr dirty="0" smtClean="0" sz="1900" spc="-9">
                <a:latin typeface="Times New Roman"/>
                <a:cs typeface="Times New Roman"/>
              </a:rPr>
              <a:t>q</a:t>
            </a:r>
            <a:r>
              <a:rPr dirty="0" smtClean="0" sz="1900" spc="14">
                <a:latin typeface="Times New Roman"/>
                <a:cs typeface="Times New Roman"/>
              </a:rPr>
              <a:t>u</a:t>
            </a:r>
            <a:r>
              <a:rPr dirty="0" smtClean="0" sz="1900" spc="-9">
                <a:latin typeface="Times New Roman"/>
                <a:cs typeface="Times New Roman"/>
              </a:rPr>
              <a:t>a</a:t>
            </a:r>
            <a:r>
              <a:rPr dirty="0" smtClean="0" sz="1900" spc="0">
                <a:latin typeface="Times New Roman"/>
                <a:cs typeface="Times New Roman"/>
              </a:rPr>
              <a:t>nti</a:t>
            </a:r>
            <a:r>
              <a:rPr dirty="0" smtClean="0" sz="1900" spc="4">
                <a:latin typeface="Times New Roman"/>
                <a:cs typeface="Times New Roman"/>
              </a:rPr>
              <a:t>t</a:t>
            </a:r>
            <a:r>
              <a:rPr dirty="0" smtClean="0" sz="1900" spc="0">
                <a:latin typeface="Times New Roman"/>
                <a:cs typeface="Times New Roman"/>
              </a:rPr>
              <a:t>é</a:t>
            </a:r>
            <a:r>
              <a:rPr dirty="0" smtClean="0" sz="1900" spc="61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Times New Roman"/>
                <a:cs typeface="Times New Roman"/>
              </a:rPr>
              <a:t>à</a:t>
            </a:r>
            <a:r>
              <a:rPr dirty="0" smtClean="0" sz="1900" spc="8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Times New Roman"/>
                <a:cs typeface="Times New Roman"/>
              </a:rPr>
              <a:t>m</a:t>
            </a:r>
            <a:r>
              <a:rPr dirty="0" smtClean="0" sz="1900" spc="-9">
                <a:latin typeface="Times New Roman"/>
                <a:cs typeface="Times New Roman"/>
              </a:rPr>
              <a:t>e</a:t>
            </a:r>
            <a:r>
              <a:rPr dirty="0" smtClean="0" sz="1900" spc="0">
                <a:latin typeface="Times New Roman"/>
                <a:cs typeface="Times New Roman"/>
              </a:rPr>
              <a:t>ttre</a:t>
            </a:r>
            <a:r>
              <a:rPr dirty="0" smtClean="0" sz="1900" spc="48">
                <a:latin typeface="Times New Roman"/>
                <a:cs typeface="Times New Roman"/>
              </a:rPr>
              <a:t> </a:t>
            </a:r>
            <a:r>
              <a:rPr dirty="0" smtClean="0" sz="1900" spc="-9">
                <a:latin typeface="Times New Roman"/>
                <a:cs typeface="Times New Roman"/>
              </a:rPr>
              <a:t>e</a:t>
            </a:r>
            <a:r>
              <a:rPr dirty="0" smtClean="0" sz="1900" spc="0">
                <a:latin typeface="Times New Roman"/>
                <a:cs typeface="Times New Roman"/>
              </a:rPr>
              <a:t>n</a:t>
            </a:r>
            <a:r>
              <a:rPr dirty="0" smtClean="0" sz="1900" spc="37">
                <a:latin typeface="Times New Roman"/>
                <a:cs typeface="Times New Roman"/>
              </a:rPr>
              <a:t> </a:t>
            </a:r>
            <a:r>
              <a:rPr dirty="0" smtClean="0" sz="1900" spc="-4">
                <a:latin typeface="Times New Roman"/>
                <a:cs typeface="Times New Roman"/>
              </a:rPr>
              <a:t>œ</a:t>
            </a:r>
            <a:r>
              <a:rPr dirty="0" smtClean="0" sz="1900" spc="0">
                <a:latin typeface="Times New Roman"/>
                <a:cs typeface="Times New Roman"/>
              </a:rPr>
              <a:t>uv</a:t>
            </a:r>
            <a:r>
              <a:rPr dirty="0" smtClean="0" sz="1900" spc="-9">
                <a:latin typeface="Times New Roman"/>
                <a:cs typeface="Times New Roman"/>
              </a:rPr>
              <a:t>r</a:t>
            </a:r>
            <a:r>
              <a:rPr dirty="0" smtClean="0" sz="1900" spc="0">
                <a:latin typeface="Times New Roman"/>
                <a:cs typeface="Times New Roman"/>
              </a:rPr>
              <a:t>e</a:t>
            </a:r>
            <a:r>
              <a:rPr dirty="0" smtClean="0" sz="1900" spc="62">
                <a:latin typeface="Times New Roman"/>
                <a:cs typeface="Times New Roman"/>
              </a:rPr>
              <a:t> </a:t>
            </a:r>
            <a:r>
              <a:rPr dirty="0" smtClean="0" sz="1900" spc="-9">
                <a:latin typeface="Times New Roman"/>
                <a:cs typeface="Times New Roman"/>
              </a:rPr>
              <a:t>e</a:t>
            </a:r>
            <a:r>
              <a:rPr dirty="0" smtClean="0" sz="1900" spc="0">
                <a:latin typeface="Times New Roman"/>
                <a:cs typeface="Times New Roman"/>
              </a:rPr>
              <a:t>st</a:t>
            </a:r>
            <a:r>
              <a:rPr dirty="0" smtClean="0" sz="1900" spc="30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Times New Roman"/>
                <a:cs typeface="Times New Roman"/>
              </a:rPr>
              <a:t>tr</a:t>
            </a:r>
            <a:r>
              <a:rPr dirty="0" smtClean="0" sz="1900" spc="-10">
                <a:latin typeface="Times New Roman"/>
                <a:cs typeface="Times New Roman"/>
              </a:rPr>
              <a:t>è</a:t>
            </a:r>
            <a:r>
              <a:rPr dirty="0" smtClean="0" sz="1900" spc="0">
                <a:latin typeface="Times New Roman"/>
                <a:cs typeface="Times New Roman"/>
              </a:rPr>
              <a:t>s</a:t>
            </a:r>
            <a:endParaRPr sz="1900">
              <a:latin typeface="Times New Roman"/>
              <a:cs typeface="Times New Roman"/>
            </a:endParaRPr>
          </a:p>
          <a:p>
            <a:pPr marL="12700" marR="36802">
              <a:lnSpc>
                <a:spcPct val="95825"/>
              </a:lnSpc>
              <a:spcBef>
                <a:spcPts val="1032"/>
              </a:spcBef>
            </a:pPr>
            <a:r>
              <a:rPr dirty="0" smtClean="0" sz="1900" spc="-9">
                <a:latin typeface="Times New Roman"/>
                <a:cs typeface="Times New Roman"/>
              </a:rPr>
              <a:t>f</a:t>
            </a:r>
            <a:r>
              <a:rPr dirty="0" smtClean="0" sz="1900" spc="-9">
                <a:latin typeface="Times New Roman"/>
                <a:cs typeface="Times New Roman"/>
              </a:rPr>
              <a:t>a</a:t>
            </a:r>
            <a:r>
              <a:rPr dirty="0" smtClean="0" sz="1900" spc="0">
                <a:latin typeface="Times New Roman"/>
                <a:cs typeface="Times New Roman"/>
              </a:rPr>
              <a:t>ible.</a:t>
            </a:r>
            <a:r>
              <a:rPr dirty="0" smtClean="0" sz="1900" spc="67">
                <a:latin typeface="Times New Roman"/>
                <a:cs typeface="Times New Roman"/>
              </a:rPr>
              <a:t> </a:t>
            </a:r>
            <a:r>
              <a:rPr dirty="0" smtClean="0" sz="1900" spc="-25">
                <a:latin typeface="Times New Roman"/>
                <a:cs typeface="Times New Roman"/>
              </a:rPr>
              <a:t>L</a:t>
            </a:r>
            <a:r>
              <a:rPr dirty="0" smtClean="0" sz="1900" spc="0">
                <a:latin typeface="Times New Roman"/>
                <a:cs typeface="Times New Roman"/>
              </a:rPr>
              <a:t>a</a:t>
            </a:r>
            <a:r>
              <a:rPr dirty="0" smtClean="0" sz="1900" spc="19">
                <a:latin typeface="Times New Roman"/>
                <a:cs typeface="Times New Roman"/>
              </a:rPr>
              <a:t> </a:t>
            </a:r>
            <a:r>
              <a:rPr dirty="0" smtClean="0" sz="1900" spc="9">
                <a:latin typeface="Times New Roman"/>
                <a:cs typeface="Times New Roman"/>
              </a:rPr>
              <a:t>r</a:t>
            </a:r>
            <a:r>
              <a:rPr dirty="0" smtClean="0" sz="1900" spc="-9">
                <a:latin typeface="Times New Roman"/>
                <a:cs typeface="Times New Roman"/>
              </a:rPr>
              <a:t>é</a:t>
            </a:r>
            <a:r>
              <a:rPr dirty="0" smtClean="0" sz="1900" spc="9">
                <a:latin typeface="Times New Roman"/>
                <a:cs typeface="Times New Roman"/>
              </a:rPr>
              <a:t>a</a:t>
            </a:r>
            <a:r>
              <a:rPr dirty="0" smtClean="0" sz="1900" spc="-9">
                <a:latin typeface="Times New Roman"/>
                <a:cs typeface="Times New Roman"/>
              </a:rPr>
              <a:t>c</a:t>
            </a:r>
            <a:r>
              <a:rPr dirty="0" smtClean="0" sz="1900" spc="0">
                <a:latin typeface="Times New Roman"/>
                <a:cs typeface="Times New Roman"/>
              </a:rPr>
              <a:t>tion</a:t>
            </a:r>
            <a:r>
              <a:rPr dirty="0" smtClean="0" sz="1900" spc="70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Times New Roman"/>
                <a:cs typeface="Times New Roman"/>
              </a:rPr>
              <a:t>ne</a:t>
            </a:r>
            <a:r>
              <a:rPr dirty="0" smtClean="0" sz="1900" spc="17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Times New Roman"/>
                <a:cs typeface="Times New Roman"/>
              </a:rPr>
              <a:t>p</a:t>
            </a:r>
            <a:r>
              <a:rPr dirty="0" smtClean="0" sz="1900" spc="-9">
                <a:latin typeface="Times New Roman"/>
                <a:cs typeface="Times New Roman"/>
              </a:rPr>
              <a:t>e</a:t>
            </a:r>
            <a:r>
              <a:rPr dirty="0" smtClean="0" sz="1900" spc="9">
                <a:latin typeface="Times New Roman"/>
                <a:cs typeface="Times New Roman"/>
              </a:rPr>
              <a:t>r</a:t>
            </a:r>
            <a:r>
              <a:rPr dirty="0" smtClean="0" sz="1900" spc="0">
                <a:latin typeface="Times New Roman"/>
                <a:cs typeface="Times New Roman"/>
              </a:rPr>
              <a:t>tu</a:t>
            </a:r>
            <a:r>
              <a:rPr dirty="0" smtClean="0" sz="1900" spc="-4">
                <a:latin typeface="Times New Roman"/>
                <a:cs typeface="Times New Roman"/>
              </a:rPr>
              <a:t>r</a:t>
            </a:r>
            <a:r>
              <a:rPr dirty="0" smtClean="0" sz="1900" spc="0">
                <a:latin typeface="Times New Roman"/>
                <a:cs typeface="Times New Roman"/>
              </a:rPr>
              <a:t>be</a:t>
            </a:r>
            <a:r>
              <a:rPr dirty="0" smtClean="0" sz="1900" spc="63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Times New Roman"/>
                <a:cs typeface="Times New Roman"/>
              </a:rPr>
              <a:t>p</a:t>
            </a:r>
            <a:r>
              <a:rPr dirty="0" smtClean="0" sz="1900" spc="-9">
                <a:latin typeface="Times New Roman"/>
                <a:cs typeface="Times New Roman"/>
              </a:rPr>
              <a:t>a</a:t>
            </a:r>
            <a:r>
              <a:rPr dirty="0" smtClean="0" sz="1900" spc="0">
                <a:latin typeface="Times New Roman"/>
                <a:cs typeface="Times New Roman"/>
              </a:rPr>
              <a:t>s</a:t>
            </a:r>
            <a:r>
              <a:rPr dirty="0" smtClean="0" sz="1900" spc="35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Times New Roman"/>
                <a:cs typeface="Times New Roman"/>
              </a:rPr>
              <a:t>l</a:t>
            </a:r>
            <a:r>
              <a:rPr dirty="0" smtClean="0" sz="1900" spc="-9">
                <a:latin typeface="Times New Roman"/>
                <a:cs typeface="Times New Roman"/>
              </a:rPr>
              <a:t>e</a:t>
            </a:r>
            <a:r>
              <a:rPr dirty="0" smtClean="0" sz="1900" spc="0">
                <a:latin typeface="Times New Roman"/>
                <a:cs typeface="Times New Roman"/>
              </a:rPr>
              <a:t>s</a:t>
            </a:r>
            <a:r>
              <a:rPr dirty="0" smtClean="0" sz="1900" spc="30">
                <a:latin typeface="Times New Roman"/>
                <a:cs typeface="Times New Roman"/>
              </a:rPr>
              <a:t> </a:t>
            </a:r>
            <a:r>
              <a:rPr dirty="0" smtClean="0" sz="1900" spc="0">
                <a:latin typeface="Times New Roman"/>
                <a:cs typeface="Times New Roman"/>
              </a:rPr>
              <a:t>ph</a:t>
            </a:r>
            <a:r>
              <a:rPr dirty="0" smtClean="0" sz="1900" spc="-14">
                <a:latin typeface="Times New Roman"/>
                <a:cs typeface="Times New Roman"/>
              </a:rPr>
              <a:t>é</a:t>
            </a:r>
            <a:r>
              <a:rPr dirty="0" smtClean="0" sz="1900" spc="0">
                <a:latin typeface="Times New Roman"/>
                <a:cs typeface="Times New Roman"/>
              </a:rPr>
              <a:t>nom</a:t>
            </a:r>
            <a:r>
              <a:rPr dirty="0" smtClean="0" sz="1900" spc="-9">
                <a:latin typeface="Times New Roman"/>
                <a:cs typeface="Times New Roman"/>
              </a:rPr>
              <a:t>è</a:t>
            </a:r>
            <a:r>
              <a:rPr dirty="0" smtClean="0" sz="1900" spc="14">
                <a:latin typeface="Times New Roman"/>
                <a:cs typeface="Times New Roman"/>
              </a:rPr>
              <a:t>n</a:t>
            </a:r>
            <a:r>
              <a:rPr dirty="0" smtClean="0" sz="1900" spc="9">
                <a:latin typeface="Times New Roman"/>
                <a:cs typeface="Times New Roman"/>
              </a:rPr>
              <a:t>e</a:t>
            </a:r>
            <a:r>
              <a:rPr dirty="0" smtClean="0" sz="1900" spc="0">
                <a:latin typeface="Times New Roman"/>
                <a:cs typeface="Times New Roman"/>
              </a:rPr>
              <a:t>s</a:t>
            </a:r>
            <a:r>
              <a:rPr dirty="0" smtClean="0" sz="1900" spc="104">
                <a:latin typeface="Times New Roman"/>
                <a:cs typeface="Times New Roman"/>
              </a:rPr>
              <a:t> </a:t>
            </a:r>
            <a:r>
              <a:rPr dirty="0" smtClean="0" sz="1900" spc="-9">
                <a:latin typeface="Times New Roman"/>
                <a:cs typeface="Times New Roman"/>
              </a:rPr>
              <a:t>a</a:t>
            </a:r>
            <a:r>
              <a:rPr dirty="0" smtClean="0" sz="1900" spc="-9">
                <a:latin typeface="Times New Roman"/>
                <a:cs typeface="Times New Roman"/>
              </a:rPr>
              <a:t>c</a:t>
            </a:r>
            <a:r>
              <a:rPr dirty="0" smtClean="0" sz="1900" spc="0">
                <a:latin typeface="Times New Roman"/>
                <a:cs typeface="Times New Roman"/>
              </a:rPr>
              <a:t>i</a:t>
            </a:r>
            <a:r>
              <a:rPr dirty="0" smtClean="0" sz="1900" spc="19">
                <a:latin typeface="Times New Roman"/>
                <a:cs typeface="Times New Roman"/>
              </a:rPr>
              <a:t>d</a:t>
            </a:r>
            <a:r>
              <a:rPr dirty="0" smtClean="0" sz="1900" spc="-9">
                <a:latin typeface="Times New Roman"/>
                <a:cs typeface="Times New Roman"/>
              </a:rPr>
              <a:t>e</a:t>
            </a:r>
            <a:r>
              <a:rPr dirty="0" smtClean="0" sz="1900" spc="-4">
                <a:latin typeface="Times New Roman"/>
                <a:cs typeface="Times New Roman"/>
              </a:rPr>
              <a:t>-</a:t>
            </a:r>
            <a:r>
              <a:rPr dirty="0" smtClean="0" sz="1900" spc="14">
                <a:latin typeface="Times New Roman"/>
                <a:cs typeface="Times New Roman"/>
              </a:rPr>
              <a:t>b</a:t>
            </a:r>
            <a:r>
              <a:rPr dirty="0" smtClean="0" sz="1900" spc="-9">
                <a:latin typeface="Times New Roman"/>
                <a:cs typeface="Times New Roman"/>
              </a:rPr>
              <a:t>a</a:t>
            </a:r>
            <a:r>
              <a:rPr dirty="0" smtClean="0" sz="1900" spc="0">
                <a:latin typeface="Times New Roman"/>
                <a:cs typeface="Times New Roman"/>
              </a:rPr>
              <a:t>sique</a:t>
            </a:r>
            <a:r>
              <a:rPr dirty="0" smtClean="0" sz="1900" spc="104">
                <a:latin typeface="Times New Roman"/>
                <a:cs typeface="Times New Roman"/>
              </a:rPr>
              <a:t> </a:t>
            </a:r>
            <a:r>
              <a:rPr dirty="0" smtClean="0" sz="1900" spc="-10">
                <a:latin typeface="Times New Roman"/>
                <a:cs typeface="Times New Roman"/>
              </a:rPr>
              <a:t>é</a:t>
            </a:r>
            <a:r>
              <a:rPr dirty="0" smtClean="0" sz="1900" spc="0">
                <a:latin typeface="Times New Roman"/>
                <a:cs typeface="Times New Roman"/>
              </a:rPr>
              <a:t>tudi</a:t>
            </a:r>
            <a:r>
              <a:rPr dirty="0" smtClean="0" sz="1900" spc="-10">
                <a:latin typeface="Times New Roman"/>
                <a:cs typeface="Times New Roman"/>
              </a:rPr>
              <a:t>é</a:t>
            </a:r>
            <a:r>
              <a:rPr dirty="0" smtClean="0" sz="1900" spc="0">
                <a:latin typeface="Times New Roman"/>
                <a:cs typeface="Times New Roman"/>
              </a:rPr>
              <a:t>s.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44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2116" y="3306953"/>
            <a:ext cx="2020443" cy="752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2"/>
              </a:spcBef>
            </a:pPr>
            <a:endParaRPr sz="650"/>
          </a:p>
          <a:p>
            <a:pPr marL="780453" marR="778194" algn="ctr">
              <a:lnSpc>
                <a:spcPct val="95825"/>
              </a:lnSpc>
            </a:pPr>
            <a:r>
              <a:rPr dirty="0" smtClean="0" sz="1600" spc="0">
                <a:latin typeface="Times New Roman"/>
                <a:cs typeface="Times New Roman"/>
              </a:rPr>
              <a:t>N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72559" y="3306953"/>
            <a:ext cx="811911" cy="752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2"/>
              </a:spcBef>
            </a:pPr>
            <a:endParaRPr sz="650"/>
          </a:p>
          <a:p>
            <a:pPr marL="232282">
              <a:lnSpc>
                <a:spcPts val="1839"/>
              </a:lnSpc>
            </a:pP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K</a:t>
            </a:r>
            <a:r>
              <a:rPr dirty="0" smtClean="0" baseline="-22086" sz="1575" spc="4">
                <a:latin typeface="Times New Roman"/>
                <a:cs typeface="Times New Roman"/>
              </a:rPr>
              <a:t>ai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4470" y="3306953"/>
            <a:ext cx="1416177" cy="752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2"/>
              </a:spcBef>
            </a:pPr>
            <a:endParaRPr sz="650"/>
          </a:p>
          <a:p>
            <a:pPr marL="196468">
              <a:lnSpc>
                <a:spcPct val="95825"/>
              </a:lnSpc>
            </a:pPr>
            <a:r>
              <a:rPr dirty="0" smtClean="0" sz="1600" spc="0">
                <a:latin typeface="Times New Roman"/>
                <a:cs typeface="Times New Roman"/>
              </a:rPr>
              <a:t>Intervalle</a:t>
            </a:r>
            <a:r>
              <a:rPr dirty="0" smtClean="0" sz="1600" spc="-11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  <a:p>
            <a:pPr marL="237616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4">
                <a:latin typeface="Times New Roman"/>
                <a:cs typeface="Times New Roman"/>
              </a:rPr>
              <a:t>v</a:t>
            </a:r>
            <a:r>
              <a:rPr dirty="0" smtClean="0" sz="1600" spc="0">
                <a:latin typeface="Times New Roman"/>
                <a:cs typeface="Times New Roman"/>
              </a:rPr>
              <a:t>ir</a:t>
            </a:r>
            <a:r>
              <a:rPr dirty="0" smtClean="0" sz="1600" spc="-4">
                <a:latin typeface="Times New Roman"/>
                <a:cs typeface="Times New Roman"/>
              </a:rPr>
              <a:t>a</a:t>
            </a:r>
            <a:r>
              <a:rPr dirty="0" smtClean="0" sz="1600" spc="4">
                <a:latin typeface="Times New Roman"/>
                <a:cs typeface="Times New Roman"/>
              </a:rPr>
              <a:t>g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3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(pH)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0647" y="3306953"/>
            <a:ext cx="2834004" cy="376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2"/>
              </a:spcBef>
            </a:pPr>
            <a:endParaRPr sz="650"/>
          </a:p>
          <a:p>
            <a:pPr marL="1019585" marR="1019114" algn="ctr">
              <a:lnSpc>
                <a:spcPct val="95825"/>
              </a:lnSpc>
            </a:pPr>
            <a:r>
              <a:rPr dirty="0" smtClean="0" sz="1600" spc="0">
                <a:latin typeface="Times New Roman"/>
                <a:cs typeface="Times New Roman"/>
              </a:rPr>
              <a:t>C</a:t>
            </a:r>
            <a:r>
              <a:rPr dirty="0" smtClean="0" sz="1600" spc="9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le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rs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0647" y="3683380"/>
            <a:ext cx="1416938" cy="376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4"/>
              </a:spcBef>
            </a:pPr>
            <a:endParaRPr sz="650"/>
          </a:p>
          <a:p>
            <a:pPr marL="467359">
              <a:lnSpc>
                <a:spcPct val="95825"/>
              </a:lnSpc>
            </a:pPr>
            <a:r>
              <a:rPr dirty="0" smtClean="0" sz="1600" spc="0">
                <a:latin typeface="Times New Roman"/>
                <a:cs typeface="Times New Roman"/>
              </a:rPr>
              <a:t>Aci</a:t>
            </a:r>
            <a:r>
              <a:rPr dirty="0" smtClean="0" sz="1600" spc="4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17585" y="3683380"/>
            <a:ext cx="1417066" cy="376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4"/>
              </a:spcBef>
            </a:pPr>
            <a:endParaRPr sz="650"/>
          </a:p>
          <a:p>
            <a:pPr marL="382397">
              <a:lnSpc>
                <a:spcPct val="95825"/>
              </a:lnSpc>
            </a:pPr>
            <a:r>
              <a:rPr dirty="0" smtClean="0" sz="1600" spc="0">
                <a:latin typeface="Times New Roman"/>
                <a:cs typeface="Times New Roman"/>
              </a:rPr>
              <a:t>Ba</a:t>
            </a:r>
            <a:r>
              <a:rPr dirty="0" smtClean="0" sz="1600" spc="4">
                <a:latin typeface="Times New Roman"/>
                <a:cs typeface="Times New Roman"/>
              </a:rPr>
              <a:t>s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4">
                <a:latin typeface="Times New Roman"/>
                <a:cs typeface="Times New Roman"/>
              </a:rPr>
              <a:t>q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2116" y="4059936"/>
            <a:ext cx="2020443" cy="2258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3"/>
              </a:spcBef>
            </a:pPr>
            <a:endParaRPr sz="650"/>
          </a:p>
          <a:p>
            <a:pPr marL="255906" marR="256930" indent="370" algn="ctr">
              <a:lnSpc>
                <a:spcPts val="1839"/>
              </a:lnSpc>
            </a:pPr>
            <a:r>
              <a:rPr dirty="0" smtClean="0" sz="1600" spc="0">
                <a:latin typeface="Times New Roman"/>
                <a:cs typeface="Times New Roman"/>
              </a:rPr>
              <a:t>Ja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-36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de</a:t>
            </a:r>
            <a:r>
              <a:rPr dirty="0" smtClean="0" sz="1600" spc="-5">
                <a:latin typeface="Times New Roman"/>
                <a:cs typeface="Times New Roman"/>
              </a:rPr>
              <a:t> </a:t>
            </a:r>
            <a:r>
              <a:rPr dirty="0" smtClean="0" sz="1600" spc="-29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ét</a:t>
            </a:r>
            <a:r>
              <a:rPr dirty="0" smtClean="0" sz="1600" spc="4">
                <a:latin typeface="Times New Roman"/>
                <a:cs typeface="Times New Roman"/>
              </a:rPr>
              <a:t>h</a:t>
            </a:r>
            <a:r>
              <a:rPr dirty="0" smtClean="0" sz="1600" spc="-4">
                <a:latin typeface="Times New Roman"/>
                <a:cs typeface="Times New Roman"/>
              </a:rPr>
              <a:t>y</a:t>
            </a:r>
            <a:r>
              <a:rPr dirty="0" smtClean="0" sz="1600" spc="0">
                <a:latin typeface="Times New Roman"/>
                <a:cs typeface="Times New Roman"/>
              </a:rPr>
              <a:t>le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  <a:p>
            <a:pPr marL="255906" marR="256930" algn="ctr">
              <a:lnSpc>
                <a:spcPts val="1839"/>
              </a:lnSpc>
              <a:spcBef>
                <a:spcPts val="1041"/>
              </a:spcBef>
            </a:pPr>
            <a:r>
              <a:rPr dirty="0" smtClean="0" sz="1600" spc="-4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éthyl</a:t>
            </a:r>
            <a:r>
              <a:rPr dirty="0" smtClean="0" sz="1600" spc="10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r</a:t>
            </a:r>
            <a:r>
              <a:rPr dirty="0" smtClean="0" sz="1600" spc="-4">
                <a:latin typeface="Times New Roman"/>
                <a:cs typeface="Times New Roman"/>
              </a:rPr>
              <a:t>a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4">
                <a:latin typeface="Times New Roman"/>
                <a:cs typeface="Times New Roman"/>
              </a:rPr>
              <a:t>g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  <a:p>
            <a:pPr marL="255906" marR="256930" algn="ctr">
              <a:lnSpc>
                <a:spcPts val="1839"/>
              </a:lnSpc>
              <a:spcBef>
                <a:spcPts val="1041"/>
              </a:spcBef>
            </a:pPr>
            <a:r>
              <a:rPr dirty="0" smtClean="0" sz="1600" spc="0">
                <a:latin typeface="Times New Roman"/>
                <a:cs typeface="Times New Roman"/>
              </a:rPr>
              <a:t>R</a:t>
            </a:r>
            <a:r>
              <a:rPr dirty="0" smtClean="0" sz="1600" spc="9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4">
                <a:latin typeface="Times New Roman"/>
                <a:cs typeface="Times New Roman"/>
              </a:rPr>
              <a:t>g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-56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-10">
                <a:latin typeface="Times New Roman"/>
                <a:cs typeface="Times New Roman"/>
              </a:rPr>
              <a:t> </a:t>
            </a:r>
            <a:r>
              <a:rPr dirty="0" smtClean="0" sz="1600" spc="-29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ét</a:t>
            </a:r>
            <a:r>
              <a:rPr dirty="0" smtClean="0" sz="1600" spc="4">
                <a:latin typeface="Times New Roman"/>
                <a:cs typeface="Times New Roman"/>
              </a:rPr>
              <a:t>h</a:t>
            </a:r>
            <a:r>
              <a:rPr dirty="0" smtClean="0" sz="1600" spc="-4">
                <a:latin typeface="Times New Roman"/>
                <a:cs typeface="Times New Roman"/>
              </a:rPr>
              <a:t>y</a:t>
            </a:r>
            <a:r>
              <a:rPr dirty="0" smtClean="0" sz="1600" spc="0">
                <a:latin typeface="Times New Roman"/>
                <a:cs typeface="Times New Roman"/>
              </a:rPr>
              <a:t>le</a:t>
            </a:r>
            <a:endParaRPr sz="1600">
              <a:latin typeface="Times New Roman"/>
              <a:cs typeface="Times New Roman"/>
            </a:endParaRPr>
          </a:p>
          <a:p>
            <a:pPr marL="89282" marR="91508" algn="ctr">
              <a:lnSpc>
                <a:spcPct val="95825"/>
              </a:lnSpc>
              <a:spcBef>
                <a:spcPts val="1076"/>
              </a:spcBef>
            </a:pPr>
            <a:r>
              <a:rPr dirty="0" smtClean="0" sz="1600" spc="0">
                <a:latin typeface="Times New Roman"/>
                <a:cs typeface="Times New Roman"/>
              </a:rPr>
              <a:t>Bleu</a:t>
            </a:r>
            <a:r>
              <a:rPr dirty="0" smtClean="0" sz="1600" spc="-25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de</a:t>
            </a:r>
            <a:r>
              <a:rPr dirty="0" smtClean="0" sz="1600" spc="-5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b</a:t>
            </a:r>
            <a:r>
              <a:rPr dirty="0" smtClean="0" sz="1600" spc="0">
                <a:latin typeface="Times New Roman"/>
                <a:cs typeface="Times New Roman"/>
              </a:rPr>
              <a:t>ro</a:t>
            </a:r>
            <a:r>
              <a:rPr dirty="0" smtClean="0" sz="1600" spc="-25">
                <a:latin typeface="Times New Roman"/>
                <a:cs typeface="Times New Roman"/>
              </a:rPr>
              <a:t>m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4">
                <a:latin typeface="Times New Roman"/>
                <a:cs typeface="Times New Roman"/>
              </a:rPr>
              <a:t>h</a:t>
            </a:r>
            <a:r>
              <a:rPr dirty="0" smtClean="0" sz="1600" spc="4">
                <a:latin typeface="Times New Roman"/>
                <a:cs typeface="Times New Roman"/>
              </a:rPr>
              <a:t>y</a:t>
            </a:r>
            <a:r>
              <a:rPr dirty="0" smtClean="0" sz="1600" spc="-19">
                <a:latin typeface="Times New Roman"/>
                <a:cs typeface="Times New Roman"/>
              </a:rPr>
              <a:t>m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  <a:p>
            <a:pPr marL="267590" marR="270519" algn="ctr">
              <a:lnSpc>
                <a:spcPct val="95825"/>
              </a:lnSpc>
              <a:spcBef>
                <a:spcPts val="1039"/>
              </a:spcBef>
            </a:pPr>
            <a:r>
              <a:rPr dirty="0" smtClean="0" sz="1600" spc="0">
                <a:latin typeface="Times New Roman"/>
                <a:cs typeface="Times New Roman"/>
              </a:rPr>
              <a:t>P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rpre</a:t>
            </a:r>
            <a:r>
              <a:rPr dirty="0" smtClean="0" sz="1600" spc="-45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-1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crésol</a:t>
            </a:r>
            <a:endParaRPr sz="1600">
              <a:latin typeface="Times New Roman"/>
              <a:cs typeface="Times New Roman"/>
            </a:endParaRPr>
          </a:p>
          <a:p>
            <a:pPr marL="326301" marR="328745" algn="ctr">
              <a:lnSpc>
                <a:spcPct val="95825"/>
              </a:lnSpc>
              <a:spcBef>
                <a:spcPts val="1042"/>
              </a:spcBef>
            </a:pPr>
            <a:r>
              <a:rPr dirty="0" smtClean="0" sz="1600" spc="0">
                <a:latin typeface="Times New Roman"/>
                <a:cs typeface="Times New Roman"/>
              </a:rPr>
              <a:t>P</a:t>
            </a:r>
            <a:r>
              <a:rPr dirty="0" smtClean="0" sz="1600" spc="4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é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l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4">
                <a:latin typeface="Times New Roman"/>
                <a:cs typeface="Times New Roman"/>
              </a:rPr>
              <a:t>h</a:t>
            </a:r>
            <a:r>
              <a:rPr dirty="0" smtClean="0" sz="1600" spc="0">
                <a:latin typeface="Times New Roman"/>
                <a:cs typeface="Times New Roman"/>
              </a:rPr>
              <a:t>taléi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2559" y="4059936"/>
            <a:ext cx="811911" cy="2258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3"/>
              </a:spcBef>
            </a:pPr>
            <a:endParaRPr sz="650"/>
          </a:p>
          <a:p>
            <a:pPr marL="251625" marR="250509" algn="ctr">
              <a:lnSpc>
                <a:spcPct val="95825"/>
              </a:lnSpc>
            </a:pPr>
            <a:r>
              <a:rPr dirty="0" smtClean="0" sz="1600" spc="4">
                <a:latin typeface="Times New Roman"/>
                <a:cs typeface="Times New Roman"/>
              </a:rPr>
              <a:t>3</a:t>
            </a:r>
            <a:r>
              <a:rPr dirty="0" smtClean="0" sz="1600" spc="0">
                <a:latin typeface="Times New Roman"/>
                <a:cs typeface="Times New Roman"/>
              </a:rPr>
              <a:t>,3</a:t>
            </a:r>
            <a:endParaRPr sz="1600">
              <a:latin typeface="Times New Roman"/>
              <a:cs typeface="Times New Roman"/>
            </a:endParaRPr>
          </a:p>
          <a:p>
            <a:pPr marL="251602" marR="250307" algn="ctr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4">
                <a:latin typeface="Times New Roman"/>
                <a:cs typeface="Times New Roman"/>
              </a:rPr>
              <a:t>4</a:t>
            </a:r>
            <a:r>
              <a:rPr dirty="0" smtClean="0" sz="1600" spc="0">
                <a:latin typeface="Times New Roman"/>
                <a:cs typeface="Times New Roman"/>
              </a:rPr>
              <a:t>,2</a:t>
            </a:r>
            <a:endParaRPr sz="1600">
              <a:latin typeface="Times New Roman"/>
              <a:cs typeface="Times New Roman"/>
            </a:endParaRPr>
          </a:p>
          <a:p>
            <a:pPr marL="251625" marR="250509" algn="ctr">
              <a:lnSpc>
                <a:spcPct val="95825"/>
              </a:lnSpc>
              <a:spcBef>
                <a:spcPts val="1043"/>
              </a:spcBef>
            </a:pPr>
            <a:r>
              <a:rPr dirty="0" smtClean="0" sz="1600" spc="4">
                <a:latin typeface="Times New Roman"/>
                <a:cs typeface="Times New Roman"/>
              </a:rPr>
              <a:t>5</a:t>
            </a:r>
            <a:r>
              <a:rPr dirty="0" smtClean="0" sz="1600" spc="0">
                <a:latin typeface="Times New Roman"/>
                <a:cs typeface="Times New Roman"/>
              </a:rPr>
              <a:t>,0</a:t>
            </a:r>
            <a:endParaRPr sz="1600">
              <a:latin typeface="Times New Roman"/>
              <a:cs typeface="Times New Roman"/>
            </a:endParaRPr>
          </a:p>
          <a:p>
            <a:pPr marL="251625" marR="250509" algn="ctr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4">
                <a:latin typeface="Times New Roman"/>
                <a:cs typeface="Times New Roman"/>
              </a:rPr>
              <a:t>7</a:t>
            </a:r>
            <a:r>
              <a:rPr dirty="0" smtClean="0" sz="1600" spc="0">
                <a:latin typeface="Times New Roman"/>
                <a:cs typeface="Times New Roman"/>
              </a:rPr>
              <a:t>,1</a:t>
            </a:r>
            <a:endParaRPr sz="1600">
              <a:latin typeface="Times New Roman"/>
              <a:cs typeface="Times New Roman"/>
            </a:endParaRPr>
          </a:p>
          <a:p>
            <a:pPr marL="251625" marR="250509" algn="ctr">
              <a:lnSpc>
                <a:spcPct val="95825"/>
              </a:lnSpc>
              <a:spcBef>
                <a:spcPts val="1039"/>
              </a:spcBef>
            </a:pPr>
            <a:r>
              <a:rPr dirty="0" smtClean="0" sz="1600" spc="4">
                <a:latin typeface="Times New Roman"/>
                <a:cs typeface="Times New Roman"/>
              </a:rPr>
              <a:t>8</a:t>
            </a:r>
            <a:r>
              <a:rPr dirty="0" smtClean="0" sz="1600" spc="0">
                <a:latin typeface="Times New Roman"/>
                <a:cs typeface="Times New Roman"/>
              </a:rPr>
              <a:t>,3</a:t>
            </a:r>
            <a:endParaRPr sz="1600">
              <a:latin typeface="Times New Roman"/>
              <a:cs typeface="Times New Roman"/>
            </a:endParaRPr>
          </a:p>
          <a:p>
            <a:pPr marL="251625" marR="250509" algn="ctr">
              <a:lnSpc>
                <a:spcPct val="95825"/>
              </a:lnSpc>
              <a:spcBef>
                <a:spcPts val="1042"/>
              </a:spcBef>
            </a:pPr>
            <a:r>
              <a:rPr dirty="0" smtClean="0" sz="1600" spc="4">
                <a:latin typeface="Times New Roman"/>
                <a:cs typeface="Times New Roman"/>
              </a:rPr>
              <a:t>9</a:t>
            </a:r>
            <a:r>
              <a:rPr dirty="0" smtClean="0" sz="1600" spc="0">
                <a:latin typeface="Times New Roman"/>
                <a:cs typeface="Times New Roman"/>
              </a:rPr>
              <a:t>,7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4470" y="4059936"/>
            <a:ext cx="1416177" cy="2258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3"/>
              </a:spcBef>
            </a:pPr>
            <a:endParaRPr sz="650"/>
          </a:p>
          <a:p>
            <a:pPr marL="353440">
              <a:lnSpc>
                <a:spcPct val="95825"/>
              </a:lnSpc>
            </a:pPr>
            <a:r>
              <a:rPr dirty="0" smtClean="0" sz="1600" spc="4">
                <a:latin typeface="Times New Roman"/>
                <a:cs typeface="Times New Roman"/>
              </a:rPr>
              <a:t>2</a:t>
            </a:r>
            <a:r>
              <a:rPr dirty="0" smtClean="0" sz="1600" spc="0">
                <a:latin typeface="Times New Roman"/>
                <a:cs typeface="Times New Roman"/>
              </a:rPr>
              <a:t>,9</a:t>
            </a:r>
            <a:r>
              <a:rPr dirty="0" smtClean="0" sz="1600" spc="-1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–</a:t>
            </a:r>
            <a:r>
              <a:rPr dirty="0" smtClean="0" sz="1600" spc="-7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4</a:t>
            </a:r>
            <a:r>
              <a:rPr dirty="0" smtClean="0" sz="1600" spc="0">
                <a:latin typeface="Times New Roman"/>
                <a:cs typeface="Times New Roman"/>
              </a:rPr>
              <a:t>,0</a:t>
            </a:r>
            <a:endParaRPr sz="1600">
              <a:latin typeface="Times New Roman"/>
              <a:cs typeface="Times New Roman"/>
            </a:endParaRPr>
          </a:p>
          <a:p>
            <a:pPr marL="353440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4">
                <a:latin typeface="Times New Roman"/>
                <a:cs typeface="Times New Roman"/>
              </a:rPr>
              <a:t>3</a:t>
            </a:r>
            <a:r>
              <a:rPr dirty="0" smtClean="0" sz="1600" spc="0">
                <a:latin typeface="Times New Roman"/>
                <a:cs typeface="Times New Roman"/>
              </a:rPr>
              <a:t>,1</a:t>
            </a:r>
            <a:r>
              <a:rPr dirty="0" smtClean="0" sz="1600" spc="-1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–</a:t>
            </a:r>
            <a:r>
              <a:rPr dirty="0" smtClean="0" sz="1600" spc="-7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4</a:t>
            </a:r>
            <a:r>
              <a:rPr dirty="0" smtClean="0" sz="1600" spc="0">
                <a:latin typeface="Times New Roman"/>
                <a:cs typeface="Times New Roman"/>
              </a:rPr>
              <a:t>,4</a:t>
            </a:r>
            <a:endParaRPr sz="1600">
              <a:latin typeface="Times New Roman"/>
              <a:cs typeface="Times New Roman"/>
            </a:endParaRPr>
          </a:p>
          <a:p>
            <a:pPr marL="353440">
              <a:lnSpc>
                <a:spcPct val="95825"/>
              </a:lnSpc>
              <a:spcBef>
                <a:spcPts val="1043"/>
              </a:spcBef>
            </a:pPr>
            <a:r>
              <a:rPr dirty="0" smtClean="0" sz="1600" spc="4">
                <a:latin typeface="Times New Roman"/>
                <a:cs typeface="Times New Roman"/>
              </a:rPr>
              <a:t>4</a:t>
            </a:r>
            <a:r>
              <a:rPr dirty="0" smtClean="0" sz="1600" spc="0">
                <a:latin typeface="Times New Roman"/>
                <a:cs typeface="Times New Roman"/>
              </a:rPr>
              <a:t>,2</a:t>
            </a:r>
            <a:r>
              <a:rPr dirty="0" smtClean="0" sz="1600" spc="-1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–</a:t>
            </a:r>
            <a:r>
              <a:rPr dirty="0" smtClean="0" sz="1600" spc="-7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6</a:t>
            </a:r>
            <a:r>
              <a:rPr dirty="0" smtClean="0" sz="1600" spc="0">
                <a:latin typeface="Times New Roman"/>
                <a:cs typeface="Times New Roman"/>
              </a:rPr>
              <a:t>,2</a:t>
            </a:r>
            <a:endParaRPr sz="1600">
              <a:latin typeface="Times New Roman"/>
              <a:cs typeface="Times New Roman"/>
            </a:endParaRPr>
          </a:p>
          <a:p>
            <a:pPr marL="353440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4">
                <a:latin typeface="Times New Roman"/>
                <a:cs typeface="Times New Roman"/>
              </a:rPr>
              <a:t>6</a:t>
            </a:r>
            <a:r>
              <a:rPr dirty="0" smtClean="0" sz="1600" spc="0">
                <a:latin typeface="Times New Roman"/>
                <a:cs typeface="Times New Roman"/>
              </a:rPr>
              <a:t>,0</a:t>
            </a:r>
            <a:r>
              <a:rPr dirty="0" smtClean="0" sz="1600" spc="-1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–</a:t>
            </a:r>
            <a:r>
              <a:rPr dirty="0" smtClean="0" sz="1600" spc="-7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7</a:t>
            </a:r>
            <a:r>
              <a:rPr dirty="0" smtClean="0" sz="1600" spc="0">
                <a:latin typeface="Times New Roman"/>
                <a:cs typeface="Times New Roman"/>
              </a:rPr>
              <a:t>,6</a:t>
            </a:r>
            <a:endParaRPr sz="1600">
              <a:latin typeface="Times New Roman"/>
              <a:cs typeface="Times New Roman"/>
            </a:endParaRPr>
          </a:p>
          <a:p>
            <a:pPr marL="353440">
              <a:lnSpc>
                <a:spcPct val="95825"/>
              </a:lnSpc>
              <a:spcBef>
                <a:spcPts val="1039"/>
              </a:spcBef>
            </a:pPr>
            <a:r>
              <a:rPr dirty="0" smtClean="0" sz="1600" spc="4">
                <a:latin typeface="Times New Roman"/>
                <a:cs typeface="Times New Roman"/>
              </a:rPr>
              <a:t>7</a:t>
            </a:r>
            <a:r>
              <a:rPr dirty="0" smtClean="0" sz="1600" spc="0">
                <a:latin typeface="Times New Roman"/>
                <a:cs typeface="Times New Roman"/>
              </a:rPr>
              <a:t>,4</a:t>
            </a:r>
            <a:r>
              <a:rPr dirty="0" smtClean="0" sz="1600" spc="-1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–</a:t>
            </a:r>
            <a:r>
              <a:rPr dirty="0" smtClean="0" sz="1600" spc="-7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9</a:t>
            </a:r>
            <a:r>
              <a:rPr dirty="0" smtClean="0" sz="1600" spc="0">
                <a:latin typeface="Times New Roman"/>
                <a:cs typeface="Times New Roman"/>
              </a:rPr>
              <a:t>,0</a:t>
            </a:r>
            <a:endParaRPr sz="1600">
              <a:latin typeface="Times New Roman"/>
              <a:cs typeface="Times New Roman"/>
            </a:endParaRPr>
          </a:p>
          <a:p>
            <a:pPr marL="353440">
              <a:lnSpc>
                <a:spcPct val="95825"/>
              </a:lnSpc>
              <a:spcBef>
                <a:spcPts val="1042"/>
              </a:spcBef>
            </a:pPr>
            <a:r>
              <a:rPr dirty="0" smtClean="0" sz="1600" spc="4">
                <a:latin typeface="Times New Roman"/>
                <a:cs typeface="Times New Roman"/>
              </a:rPr>
              <a:t>8</a:t>
            </a:r>
            <a:r>
              <a:rPr dirty="0" smtClean="0" sz="1600" spc="0">
                <a:latin typeface="Times New Roman"/>
                <a:cs typeface="Times New Roman"/>
              </a:rPr>
              <a:t>,0</a:t>
            </a:r>
            <a:r>
              <a:rPr dirty="0" smtClean="0" sz="1600" spc="-1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–</a:t>
            </a:r>
            <a:r>
              <a:rPr dirty="0" smtClean="0" sz="1600" spc="-7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9</a:t>
            </a:r>
            <a:r>
              <a:rPr dirty="0" smtClean="0" sz="1600" spc="0">
                <a:latin typeface="Times New Roman"/>
                <a:cs typeface="Times New Roman"/>
              </a:rPr>
              <a:t>,8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0647" y="4059936"/>
            <a:ext cx="1416938" cy="2258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3"/>
              </a:spcBef>
            </a:pPr>
            <a:endParaRPr sz="650"/>
          </a:p>
          <a:p>
            <a:pPr marL="425451" marR="424980" algn="ctr">
              <a:lnSpc>
                <a:spcPts val="1839"/>
              </a:lnSpc>
            </a:pPr>
            <a:r>
              <a:rPr dirty="0" smtClean="0" sz="1600" spc="0">
                <a:latin typeface="Times New Roman"/>
                <a:cs typeface="Times New Roman"/>
              </a:rPr>
              <a:t>R</a:t>
            </a:r>
            <a:r>
              <a:rPr dirty="0" smtClean="0" sz="1600" spc="9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4">
                <a:latin typeface="Times New Roman"/>
                <a:cs typeface="Times New Roman"/>
              </a:rPr>
              <a:t>g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  <a:p>
            <a:pPr marL="425451" marR="424980" algn="ctr">
              <a:lnSpc>
                <a:spcPts val="1839"/>
              </a:lnSpc>
              <a:spcBef>
                <a:spcPts val="1041"/>
              </a:spcBef>
            </a:pPr>
            <a:r>
              <a:rPr dirty="0" smtClean="0" sz="1600" spc="0">
                <a:latin typeface="Times New Roman"/>
                <a:cs typeface="Times New Roman"/>
              </a:rPr>
              <a:t>R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4">
                <a:latin typeface="Times New Roman"/>
                <a:cs typeface="Times New Roman"/>
              </a:rPr>
              <a:t>g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  <a:p>
            <a:pPr marL="425451" marR="424980" algn="ctr">
              <a:lnSpc>
                <a:spcPts val="1839"/>
              </a:lnSpc>
              <a:spcBef>
                <a:spcPts val="1041"/>
              </a:spcBef>
            </a:pPr>
            <a:r>
              <a:rPr dirty="0" smtClean="0" sz="1600" spc="0">
                <a:latin typeface="Times New Roman"/>
                <a:cs typeface="Times New Roman"/>
              </a:rPr>
              <a:t>R</a:t>
            </a:r>
            <a:r>
              <a:rPr dirty="0" smtClean="0" sz="1600" spc="9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4">
                <a:latin typeface="Times New Roman"/>
                <a:cs typeface="Times New Roman"/>
              </a:rPr>
              <a:t>g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  <a:p>
            <a:pPr marL="425451" marR="424980" algn="ctr">
              <a:lnSpc>
                <a:spcPts val="1839"/>
              </a:lnSpc>
              <a:spcBef>
                <a:spcPts val="1041"/>
              </a:spcBef>
            </a:pPr>
            <a:r>
              <a:rPr dirty="0" smtClean="0" sz="1600" spc="0">
                <a:latin typeface="Times New Roman"/>
                <a:cs typeface="Times New Roman"/>
              </a:rPr>
              <a:t>Ja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  <a:p>
            <a:pPr marL="425451" marR="424980" algn="ctr">
              <a:lnSpc>
                <a:spcPts val="1839"/>
              </a:lnSpc>
              <a:spcBef>
                <a:spcPts val="1041"/>
              </a:spcBef>
            </a:pPr>
            <a:r>
              <a:rPr dirty="0" smtClean="0" sz="1600" spc="0">
                <a:latin typeface="Times New Roman"/>
                <a:cs typeface="Times New Roman"/>
              </a:rPr>
              <a:t>Ja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  <a:p>
            <a:pPr marL="343446" marR="340900" algn="ctr">
              <a:lnSpc>
                <a:spcPct val="95825"/>
              </a:lnSpc>
              <a:spcBef>
                <a:spcPts val="1081"/>
              </a:spcBef>
            </a:pPr>
            <a:r>
              <a:rPr dirty="0" smtClean="0" sz="1600" spc="0">
                <a:latin typeface="Times New Roman"/>
                <a:cs typeface="Times New Roman"/>
              </a:rPr>
              <a:t>Inc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l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re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17585" y="4059936"/>
            <a:ext cx="1417066" cy="2258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3"/>
              </a:spcBef>
            </a:pPr>
            <a:endParaRPr sz="650"/>
          </a:p>
          <a:p>
            <a:pPr marL="370968" marR="368109" indent="-158" algn="ctr">
              <a:lnSpc>
                <a:spcPts val="1839"/>
              </a:lnSpc>
            </a:pPr>
            <a:r>
              <a:rPr dirty="0" smtClean="0" sz="1600" spc="0">
                <a:latin typeface="Times New Roman"/>
                <a:cs typeface="Times New Roman"/>
              </a:rPr>
              <a:t>Ja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  <a:p>
            <a:pPr marL="370968" marR="368109" algn="ctr">
              <a:lnSpc>
                <a:spcPts val="1839"/>
              </a:lnSpc>
              <a:spcBef>
                <a:spcPts val="1041"/>
              </a:spcBef>
            </a:pPr>
            <a:r>
              <a:rPr dirty="0" smtClean="0" sz="1600" spc="0">
                <a:latin typeface="Times New Roman"/>
                <a:cs typeface="Times New Roman"/>
              </a:rPr>
              <a:t>Ja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  <a:p>
            <a:pPr marL="370968" marR="368109" algn="ctr">
              <a:lnSpc>
                <a:spcPts val="1839"/>
              </a:lnSpc>
              <a:spcBef>
                <a:spcPts val="1041"/>
              </a:spcBef>
            </a:pPr>
            <a:r>
              <a:rPr dirty="0" smtClean="0" sz="1600" spc="0">
                <a:latin typeface="Times New Roman"/>
                <a:cs typeface="Times New Roman"/>
              </a:rPr>
              <a:t>Ja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  <a:p>
            <a:pPr marL="370968" marR="368109" algn="ctr">
              <a:lnSpc>
                <a:spcPts val="1839"/>
              </a:lnSpc>
              <a:spcBef>
                <a:spcPts val="1041"/>
              </a:spcBef>
            </a:pPr>
            <a:r>
              <a:rPr dirty="0" smtClean="0" sz="1600" spc="0">
                <a:latin typeface="Times New Roman"/>
                <a:cs typeface="Times New Roman"/>
              </a:rPr>
              <a:t>Bleu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  <a:p>
            <a:pPr marL="370968" marR="368109" algn="ctr">
              <a:lnSpc>
                <a:spcPts val="1839"/>
              </a:lnSpc>
              <a:spcBef>
                <a:spcPts val="1041"/>
              </a:spcBef>
            </a:pPr>
            <a:r>
              <a:rPr dirty="0" smtClean="0" sz="1600" spc="0">
                <a:latin typeface="Times New Roman"/>
                <a:cs typeface="Times New Roman"/>
              </a:rPr>
              <a:t>P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0">
                <a:latin typeface="Times New Roman"/>
                <a:cs typeface="Times New Roman"/>
              </a:rPr>
              <a:t>rpre</a:t>
            </a:r>
            <a:endParaRPr sz="1600">
              <a:latin typeface="Times New Roman"/>
              <a:cs typeface="Times New Roman"/>
            </a:endParaRPr>
          </a:p>
          <a:p>
            <a:pPr marL="159423" marR="158786" algn="ctr">
              <a:lnSpc>
                <a:spcPct val="95825"/>
              </a:lnSpc>
              <a:spcBef>
                <a:spcPts val="1081"/>
              </a:spcBef>
            </a:pPr>
            <a:r>
              <a:rPr dirty="0" smtClean="0" sz="1600" spc="0">
                <a:latin typeface="Times New Roman"/>
                <a:cs typeface="Times New Roman"/>
              </a:rPr>
              <a:t>R</a:t>
            </a:r>
            <a:r>
              <a:rPr dirty="0" smtClean="0" sz="1600" spc="9">
                <a:latin typeface="Times New Roman"/>
                <a:cs typeface="Times New Roman"/>
              </a:rPr>
              <a:t>o</a:t>
            </a:r>
            <a:r>
              <a:rPr dirty="0" smtClean="0" sz="1600" spc="4">
                <a:latin typeface="Times New Roman"/>
                <a:cs typeface="Times New Roman"/>
              </a:rPr>
              <a:t>u</a:t>
            </a:r>
            <a:r>
              <a:rPr dirty="0" smtClean="0" sz="1600" spc="4">
                <a:latin typeface="Times New Roman"/>
                <a:cs typeface="Times New Roman"/>
              </a:rPr>
              <a:t>g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-56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v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let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140963" y="1028771"/>
            <a:ext cx="5904113" cy="4796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9677" y="252602"/>
            <a:ext cx="132651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75">
                <a:latin typeface="Calibri"/>
                <a:cs typeface="Calibri"/>
              </a:rPr>
              <a:t>V</a:t>
            </a: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0">
                <a:latin typeface="Calibri"/>
                <a:cs typeface="Calibri"/>
              </a:rPr>
              <a:t>r</a:t>
            </a:r>
            <a:r>
              <a:rPr dirty="0" smtClean="0" baseline="3034" sz="2700" spc="9">
                <a:latin typeface="Calibri"/>
                <a:cs typeface="Calibri"/>
              </a:rPr>
              <a:t> </a:t>
            </a:r>
            <a:r>
              <a:rPr dirty="0" smtClean="0" baseline="3034" sz="2700" spc="-19">
                <a:latin typeface="Calibri"/>
                <a:cs typeface="Calibri"/>
              </a:rPr>
              <a:t>e</a:t>
            </a:r>
            <a:r>
              <a:rPr dirty="0" smtClean="0" baseline="3034" sz="2700" spc="-44">
                <a:latin typeface="Calibri"/>
                <a:cs typeface="Calibri"/>
              </a:rPr>
              <a:t>x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-25">
                <a:latin typeface="Calibri"/>
                <a:cs typeface="Calibri"/>
              </a:rPr>
              <a:t>r</a:t>
            </a:r>
            <a:r>
              <a:rPr dirty="0" smtClean="0" baseline="3034" sz="2700" spc="-4">
                <a:latin typeface="Calibri"/>
                <a:cs typeface="Calibri"/>
              </a:rPr>
              <a:t>c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-4">
                <a:latin typeface="Calibri"/>
                <a:cs typeface="Calibri"/>
              </a:rPr>
              <a:t>c</a:t>
            </a:r>
            <a:r>
              <a:rPr dirty="0" smtClean="0" baseline="3034" sz="2700" spc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2321" y="6531508"/>
            <a:ext cx="231966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-4">
                <a:solidFill>
                  <a:srgbClr val="C00000"/>
                </a:solidFill>
                <a:latin typeface="Calibri"/>
                <a:cs typeface="Calibri"/>
              </a:rPr>
              <a:t>45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3010789" y="2208784"/>
            <a:ext cx="0" cy="3869893"/>
          </a:xfrm>
          <a:custGeom>
            <a:avLst/>
            <a:gdLst/>
            <a:ahLst/>
            <a:cxnLst/>
            <a:rect l="l" t="t" r="r" b="b"/>
            <a:pathLst>
              <a:path w="0" h="3869893">
                <a:moveTo>
                  <a:pt x="0" y="0"/>
                </a:moveTo>
                <a:lnTo>
                  <a:pt x="0" y="38698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4098925" y="2208784"/>
            <a:ext cx="0" cy="3869893"/>
          </a:xfrm>
          <a:custGeom>
            <a:avLst/>
            <a:gdLst/>
            <a:ahLst/>
            <a:cxnLst/>
            <a:rect l="l" t="t" r="r" b="b"/>
            <a:pathLst>
              <a:path w="0" h="3869893">
                <a:moveTo>
                  <a:pt x="0" y="0"/>
                </a:moveTo>
                <a:lnTo>
                  <a:pt x="0" y="38698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5700268" y="2208784"/>
            <a:ext cx="0" cy="3869893"/>
          </a:xfrm>
          <a:custGeom>
            <a:avLst/>
            <a:gdLst/>
            <a:ahLst/>
            <a:cxnLst/>
            <a:rect l="l" t="t" r="r" b="b"/>
            <a:pathLst>
              <a:path w="0" h="3869893">
                <a:moveTo>
                  <a:pt x="0" y="0"/>
                </a:moveTo>
                <a:lnTo>
                  <a:pt x="0" y="38698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685977" y="2511805"/>
            <a:ext cx="5827725" cy="0"/>
          </a:xfrm>
          <a:custGeom>
            <a:avLst/>
            <a:gdLst/>
            <a:ahLst/>
            <a:cxnLst/>
            <a:rect l="l" t="t" r="r" b="b"/>
            <a:pathLst>
              <a:path w="5827725" h="0">
                <a:moveTo>
                  <a:pt x="0" y="0"/>
                </a:moveTo>
                <a:lnTo>
                  <a:pt x="58277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692327" y="2208784"/>
            <a:ext cx="0" cy="3869893"/>
          </a:xfrm>
          <a:custGeom>
            <a:avLst/>
            <a:gdLst/>
            <a:ahLst/>
            <a:cxnLst/>
            <a:rect l="l" t="t" r="r" b="b"/>
            <a:pathLst>
              <a:path w="0" h="3869893">
                <a:moveTo>
                  <a:pt x="0" y="0"/>
                </a:moveTo>
                <a:lnTo>
                  <a:pt x="0" y="38698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6507353" y="2208784"/>
            <a:ext cx="0" cy="3869893"/>
          </a:xfrm>
          <a:custGeom>
            <a:avLst/>
            <a:gdLst/>
            <a:ahLst/>
            <a:cxnLst/>
            <a:rect l="l" t="t" r="r" b="b"/>
            <a:pathLst>
              <a:path w="0" h="3869893">
                <a:moveTo>
                  <a:pt x="0" y="0"/>
                </a:moveTo>
                <a:lnTo>
                  <a:pt x="0" y="38698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685977" y="2215134"/>
            <a:ext cx="5827725" cy="0"/>
          </a:xfrm>
          <a:custGeom>
            <a:avLst/>
            <a:gdLst/>
            <a:ahLst/>
            <a:cxnLst/>
            <a:rect l="l" t="t" r="r" b="b"/>
            <a:pathLst>
              <a:path w="5827725" h="0">
                <a:moveTo>
                  <a:pt x="0" y="0"/>
                </a:moveTo>
                <a:lnTo>
                  <a:pt x="58277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685977" y="6072327"/>
            <a:ext cx="5827725" cy="0"/>
          </a:xfrm>
          <a:custGeom>
            <a:avLst/>
            <a:gdLst/>
            <a:ahLst/>
            <a:cxnLst/>
            <a:rect l="l" t="t" r="r" b="b"/>
            <a:pathLst>
              <a:path w="5827725" h="0">
                <a:moveTo>
                  <a:pt x="0" y="0"/>
                </a:moveTo>
                <a:lnTo>
                  <a:pt x="58277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8576564" y="3038729"/>
            <a:ext cx="0" cy="2239518"/>
          </a:xfrm>
          <a:custGeom>
            <a:avLst/>
            <a:gdLst/>
            <a:ahLst/>
            <a:cxnLst/>
            <a:rect l="l" t="t" r="r" b="b"/>
            <a:pathLst>
              <a:path w="0" h="2239518">
                <a:moveTo>
                  <a:pt x="0" y="0"/>
                </a:moveTo>
                <a:lnTo>
                  <a:pt x="0" y="22395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9694926" y="3345434"/>
            <a:ext cx="0" cy="1932813"/>
          </a:xfrm>
          <a:custGeom>
            <a:avLst/>
            <a:gdLst/>
            <a:ahLst/>
            <a:cxnLst/>
            <a:rect l="l" t="t" r="r" b="b"/>
            <a:pathLst>
              <a:path w="0" h="1932813">
                <a:moveTo>
                  <a:pt x="0" y="0"/>
                </a:moveTo>
                <a:lnTo>
                  <a:pt x="0" y="19328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10813161" y="3345434"/>
            <a:ext cx="0" cy="1932813"/>
          </a:xfrm>
          <a:custGeom>
            <a:avLst/>
            <a:gdLst/>
            <a:ahLst/>
            <a:cxnLst/>
            <a:rect l="l" t="t" r="r" b="b"/>
            <a:pathLst>
              <a:path w="0" h="1932813">
                <a:moveTo>
                  <a:pt x="0" y="0"/>
                </a:moveTo>
                <a:lnTo>
                  <a:pt x="0" y="19328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8570214" y="3351784"/>
            <a:ext cx="3119119" cy="0"/>
          </a:xfrm>
          <a:custGeom>
            <a:avLst/>
            <a:gdLst/>
            <a:ahLst/>
            <a:cxnLst/>
            <a:rect l="l" t="t" r="r" b="b"/>
            <a:pathLst>
              <a:path w="3119119" h="0">
                <a:moveTo>
                  <a:pt x="0" y="0"/>
                </a:moveTo>
                <a:lnTo>
                  <a:pt x="311911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7095744" y="3671697"/>
            <a:ext cx="4593589" cy="0"/>
          </a:xfrm>
          <a:custGeom>
            <a:avLst/>
            <a:gdLst/>
            <a:ahLst/>
            <a:cxnLst/>
            <a:rect l="l" t="t" r="r" b="b"/>
            <a:pathLst>
              <a:path w="4593589" h="0">
                <a:moveTo>
                  <a:pt x="0" y="0"/>
                </a:moveTo>
                <a:lnTo>
                  <a:pt x="459358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7102094" y="3038729"/>
            <a:ext cx="0" cy="2239518"/>
          </a:xfrm>
          <a:custGeom>
            <a:avLst/>
            <a:gdLst/>
            <a:ahLst/>
            <a:cxnLst/>
            <a:rect l="l" t="t" r="r" b="b"/>
            <a:pathLst>
              <a:path w="0" h="2239518">
                <a:moveTo>
                  <a:pt x="0" y="0"/>
                </a:moveTo>
                <a:lnTo>
                  <a:pt x="0" y="22395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11682984" y="3345434"/>
            <a:ext cx="0" cy="1932813"/>
          </a:xfrm>
          <a:custGeom>
            <a:avLst/>
            <a:gdLst/>
            <a:ahLst/>
            <a:cxnLst/>
            <a:rect l="l" t="t" r="r" b="b"/>
            <a:pathLst>
              <a:path w="0" h="1932813">
                <a:moveTo>
                  <a:pt x="0" y="0"/>
                </a:moveTo>
                <a:lnTo>
                  <a:pt x="0" y="19328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7095744" y="3045079"/>
            <a:ext cx="1487170" cy="0"/>
          </a:xfrm>
          <a:custGeom>
            <a:avLst/>
            <a:gdLst/>
            <a:ahLst/>
            <a:cxnLst/>
            <a:rect l="l" t="t" r="r" b="b"/>
            <a:pathLst>
              <a:path w="1487170" h="0">
                <a:moveTo>
                  <a:pt x="0" y="0"/>
                </a:moveTo>
                <a:lnTo>
                  <a:pt x="14871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7095744" y="5271897"/>
            <a:ext cx="4593589" cy="0"/>
          </a:xfrm>
          <a:custGeom>
            <a:avLst/>
            <a:gdLst/>
            <a:ahLst/>
            <a:cxnLst/>
            <a:rect l="l" t="t" r="r" b="b"/>
            <a:pathLst>
              <a:path w="4593589" h="0">
                <a:moveTo>
                  <a:pt x="0" y="0"/>
                </a:moveTo>
                <a:lnTo>
                  <a:pt x="459358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2690241" y="198102"/>
            <a:ext cx="387372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Const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a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n</a:t>
            </a:r>
            <a:r>
              <a:rPr dirty="0" smtClean="0" baseline="1044" sz="3600" spc="-9" b="1">
                <a:solidFill>
                  <a:srgbClr val="C00000"/>
                </a:solidFill>
                <a:latin typeface="Segoe UI"/>
                <a:cs typeface="Segoe UI"/>
              </a:rPr>
              <a:t>t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es</a:t>
            </a:r>
            <a:r>
              <a:rPr dirty="0" smtClean="0" baseline="1044" sz="3600" spc="-14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de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dissocia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t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ion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74993" y="198102"/>
            <a:ext cx="55882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des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46798" y="198102"/>
            <a:ext cx="95624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aci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d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116062" y="198102"/>
            <a:ext cx="36222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(T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491270" y="198102"/>
            <a:ext cx="105740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=2</a:t>
            </a:r>
            <a:r>
              <a:rPr dirty="0" smtClean="0" baseline="1044" sz="3600" spc="9" b="1">
                <a:solidFill>
                  <a:srgbClr val="C00000"/>
                </a:solidFill>
                <a:latin typeface="Segoe UI"/>
                <a:cs typeface="Segoe UI"/>
              </a:rPr>
              <a:t>5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°C)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16940" y="889614"/>
            <a:ext cx="3110396" cy="257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5"/>
              </a:lnSpc>
              <a:spcBef>
                <a:spcPts val="98"/>
              </a:spcBef>
            </a:pPr>
            <a:r>
              <a:rPr dirty="0" smtClean="0" sz="1800" spc="0" u="sng">
                <a:latin typeface="Times New Roman"/>
                <a:cs typeface="Times New Roman"/>
              </a:rPr>
              <a:t>Princ</a:t>
            </a:r>
            <a:r>
              <a:rPr dirty="0" smtClean="0" sz="1800" spc="4" u="sng">
                <a:latin typeface="Times New Roman"/>
                <a:cs typeface="Times New Roman"/>
              </a:rPr>
              <a:t>i</a:t>
            </a:r>
            <a:r>
              <a:rPr dirty="0" smtClean="0" sz="1800" spc="0" u="sng">
                <a:latin typeface="Times New Roman"/>
                <a:cs typeface="Times New Roman"/>
              </a:rPr>
              <a:t>paux</a:t>
            </a:r>
            <a:r>
              <a:rPr dirty="0" smtClean="0" sz="1800" spc="-14" u="sng">
                <a:latin typeface="Times New Roman"/>
                <a:cs typeface="Times New Roman"/>
              </a:rPr>
              <a:t> </a:t>
            </a:r>
            <a:r>
              <a:rPr dirty="0" smtClean="0" sz="1800" spc="0" u="sng">
                <a:latin typeface="Times New Roman"/>
                <a:cs typeface="Times New Roman"/>
              </a:rPr>
              <a:t>a</a:t>
            </a:r>
            <a:r>
              <a:rPr dirty="0" smtClean="0" sz="1800" spc="4" u="sng">
                <a:latin typeface="Times New Roman"/>
                <a:cs typeface="Times New Roman"/>
              </a:rPr>
              <a:t>c</a:t>
            </a:r>
            <a:r>
              <a:rPr dirty="0" smtClean="0" sz="1800" spc="0" u="sng">
                <a:latin typeface="Times New Roman"/>
                <a:cs typeface="Times New Roman"/>
              </a:rPr>
              <a:t>id</a:t>
            </a:r>
            <a:r>
              <a:rPr dirty="0" smtClean="0" sz="1800" spc="4" u="sng">
                <a:latin typeface="Times New Roman"/>
                <a:cs typeface="Times New Roman"/>
              </a:rPr>
              <a:t>e</a:t>
            </a:r>
            <a:r>
              <a:rPr dirty="0" smtClean="0" sz="1800" spc="0" u="sng">
                <a:latin typeface="Times New Roman"/>
                <a:cs typeface="Times New Roman"/>
              </a:rPr>
              <a:t>s</a:t>
            </a:r>
            <a:r>
              <a:rPr dirty="0" smtClean="0" sz="1800" spc="-9" u="sng">
                <a:latin typeface="Times New Roman"/>
                <a:cs typeface="Times New Roman"/>
              </a:rPr>
              <a:t> </a:t>
            </a:r>
            <a:r>
              <a:rPr dirty="0" smtClean="0" sz="1800" spc="0" u="sng">
                <a:latin typeface="Times New Roman"/>
                <a:cs typeface="Times New Roman"/>
              </a:rPr>
              <a:t>F</a:t>
            </a:r>
            <a:r>
              <a:rPr dirty="0" smtClean="0" sz="1800" spc="-9" u="sng">
                <a:latin typeface="Times New Roman"/>
                <a:cs typeface="Times New Roman"/>
              </a:rPr>
              <a:t>O</a:t>
            </a:r>
            <a:r>
              <a:rPr dirty="0" smtClean="0" sz="1800" spc="-109" u="sng">
                <a:latin typeface="Times New Roman"/>
                <a:cs typeface="Times New Roman"/>
              </a:rPr>
              <a:t>R</a:t>
            </a:r>
            <a:r>
              <a:rPr dirty="0" smtClean="0" sz="1800" spc="0" u="sng">
                <a:latin typeface="Times New Roman"/>
                <a:cs typeface="Times New Roman"/>
              </a:rPr>
              <a:t>TS</a:t>
            </a:r>
            <a:r>
              <a:rPr dirty="0" smtClean="0" sz="1800" spc="14" u="sng">
                <a:latin typeface="Times New Roman"/>
                <a:cs typeface="Times New Roman"/>
              </a:rPr>
              <a:t> </a:t>
            </a:r>
            <a:r>
              <a:rPr dirty="0" smtClean="0" sz="1800" spc="0" u="sng">
                <a:latin typeface="Times New Roman"/>
                <a:cs typeface="Times New Roman"/>
              </a:rPr>
              <a:t>:</a:t>
            </a:r>
            <a:r>
              <a:rPr dirty="0" smtClean="0" sz="1800" spc="0" u="sng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Symbol"/>
                <a:cs typeface="Symbol"/>
              </a:rPr>
              <a:t></a:t>
            </a:r>
            <a:r>
              <a:rPr dirty="0" smtClean="0" sz="1800" spc="9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≈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75175" y="893265"/>
            <a:ext cx="171185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latin typeface="Times New Roman"/>
                <a:cs typeface="Times New Roman"/>
              </a:rPr>
              <a:t>Ka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&gt;&gt;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1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37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pKa</a:t>
            </a:r>
            <a:r>
              <a:rPr dirty="0" smtClean="0" sz="1800" spc="-4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&lt;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16940" y="1304745"/>
            <a:ext cx="4627882" cy="295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dirty="0" smtClean="0" baseline="8052" sz="2700" spc="0">
                <a:latin typeface="Times New Roman"/>
                <a:cs typeface="Times New Roman"/>
              </a:rPr>
              <a:t>HI,</a:t>
            </a:r>
            <a:r>
              <a:rPr dirty="0" smtClean="0" baseline="8052" sz="2700" spc="0">
                <a:latin typeface="Times New Roman"/>
                <a:cs typeface="Times New Roman"/>
              </a:rPr>
              <a:t> </a:t>
            </a:r>
            <a:r>
              <a:rPr dirty="0" smtClean="0" baseline="8052" sz="2700" spc="-4">
                <a:latin typeface="Times New Roman"/>
                <a:cs typeface="Times New Roman"/>
              </a:rPr>
              <a:t>H</a:t>
            </a:r>
            <a:r>
              <a:rPr dirty="0" smtClean="0" baseline="8052" sz="2700" spc="0">
                <a:latin typeface="Times New Roman"/>
                <a:cs typeface="Times New Roman"/>
              </a:rPr>
              <a:t>B</a:t>
            </a:r>
            <a:r>
              <a:rPr dirty="0" smtClean="0" baseline="8052" sz="2700" spc="-69">
                <a:latin typeface="Times New Roman"/>
                <a:cs typeface="Times New Roman"/>
              </a:rPr>
              <a:t>r</a:t>
            </a:r>
            <a:r>
              <a:rPr dirty="0" smtClean="0" baseline="8052" sz="2700" spc="0">
                <a:latin typeface="Times New Roman"/>
                <a:cs typeface="Times New Roman"/>
              </a:rPr>
              <a:t>,</a:t>
            </a:r>
            <a:r>
              <a:rPr dirty="0" smtClean="0" baseline="8052" sz="2700" spc="4">
                <a:latin typeface="Times New Roman"/>
                <a:cs typeface="Times New Roman"/>
              </a:rPr>
              <a:t> </a:t>
            </a:r>
            <a:r>
              <a:rPr dirty="0" smtClean="0" baseline="8052" sz="2700" spc="0">
                <a:latin typeface="Times New Roman"/>
                <a:cs typeface="Times New Roman"/>
              </a:rPr>
              <a:t>HCl</a:t>
            </a:r>
            <a:r>
              <a:rPr dirty="0" smtClean="0" baseline="8052" sz="2700" spc="4">
                <a:latin typeface="Times New Roman"/>
                <a:cs typeface="Times New Roman"/>
              </a:rPr>
              <a:t>O</a:t>
            </a:r>
            <a:r>
              <a:rPr dirty="0" smtClean="0" baseline="-9662" sz="1800" spc="0">
                <a:latin typeface="Times New Roman"/>
                <a:cs typeface="Times New Roman"/>
              </a:rPr>
              <a:t>4</a:t>
            </a:r>
            <a:r>
              <a:rPr dirty="0" smtClean="0" baseline="-9662" sz="1800" spc="144">
                <a:latin typeface="Times New Roman"/>
                <a:cs typeface="Times New Roman"/>
              </a:rPr>
              <a:t> </a:t>
            </a:r>
            <a:r>
              <a:rPr dirty="0" smtClean="0" baseline="8052" sz="2700" spc="0">
                <a:latin typeface="Times New Roman"/>
                <a:cs typeface="Times New Roman"/>
              </a:rPr>
              <a:t>(a</a:t>
            </a:r>
            <a:r>
              <a:rPr dirty="0" smtClean="0" baseline="8052" sz="2700" spc="9">
                <a:latin typeface="Times New Roman"/>
                <a:cs typeface="Times New Roman"/>
              </a:rPr>
              <a:t>c</a:t>
            </a:r>
            <a:r>
              <a:rPr dirty="0" smtClean="0" baseline="8052" sz="2700" spc="0">
                <a:latin typeface="Times New Roman"/>
                <a:cs typeface="Times New Roman"/>
              </a:rPr>
              <a:t>ide</a:t>
            </a:r>
            <a:r>
              <a:rPr dirty="0" smtClean="0" baseline="8052" sz="2700" spc="0">
                <a:latin typeface="Times New Roman"/>
                <a:cs typeface="Times New Roman"/>
              </a:rPr>
              <a:t> </a:t>
            </a:r>
            <a:r>
              <a:rPr dirty="0" smtClean="0" baseline="8052" sz="2700" spc="0">
                <a:latin typeface="Times New Roman"/>
                <a:cs typeface="Times New Roman"/>
              </a:rPr>
              <a:t>pe</a:t>
            </a:r>
            <a:r>
              <a:rPr dirty="0" smtClean="0" baseline="8052" sz="2700" spc="4">
                <a:latin typeface="Times New Roman"/>
                <a:cs typeface="Times New Roman"/>
              </a:rPr>
              <a:t>r</a:t>
            </a:r>
            <a:r>
              <a:rPr dirty="0" smtClean="0" baseline="8052" sz="2700" spc="0">
                <a:latin typeface="Times New Roman"/>
                <a:cs typeface="Times New Roman"/>
              </a:rPr>
              <a:t>ch</a:t>
            </a:r>
            <a:r>
              <a:rPr dirty="0" smtClean="0" baseline="8052" sz="2700" spc="4">
                <a:latin typeface="Times New Roman"/>
                <a:cs typeface="Times New Roman"/>
              </a:rPr>
              <a:t>l</a:t>
            </a:r>
            <a:r>
              <a:rPr dirty="0" smtClean="0" baseline="8052" sz="2700" spc="0">
                <a:latin typeface="Times New Roman"/>
                <a:cs typeface="Times New Roman"/>
              </a:rPr>
              <a:t>oriqu</a:t>
            </a:r>
            <a:r>
              <a:rPr dirty="0" smtClean="0" baseline="8052" sz="2700" spc="4">
                <a:latin typeface="Times New Roman"/>
                <a:cs typeface="Times New Roman"/>
              </a:rPr>
              <a:t>e</a:t>
            </a:r>
            <a:r>
              <a:rPr dirty="0" smtClean="0" baseline="8052" sz="2700" spc="0">
                <a:latin typeface="Times New Roman"/>
                <a:cs typeface="Times New Roman"/>
              </a:rPr>
              <a:t>),</a:t>
            </a:r>
            <a:r>
              <a:rPr dirty="0" smtClean="0" baseline="8052" sz="2700" spc="-25">
                <a:latin typeface="Times New Roman"/>
                <a:cs typeface="Times New Roman"/>
              </a:rPr>
              <a:t> </a:t>
            </a:r>
            <a:r>
              <a:rPr dirty="0" smtClean="0" baseline="8052" sz="2700" spc="0">
                <a:latin typeface="Times New Roman"/>
                <a:cs typeface="Times New Roman"/>
              </a:rPr>
              <a:t>HCl,</a:t>
            </a:r>
            <a:r>
              <a:rPr dirty="0" smtClean="0" baseline="8052" sz="2700" spc="0">
                <a:latin typeface="Times New Roman"/>
                <a:cs typeface="Times New Roman"/>
              </a:rPr>
              <a:t> </a:t>
            </a:r>
            <a:r>
              <a:rPr dirty="0" smtClean="0" baseline="8052" sz="2700" spc="0">
                <a:latin typeface="Times New Roman"/>
                <a:cs typeface="Times New Roman"/>
              </a:rPr>
              <a:t>H</a:t>
            </a:r>
            <a:r>
              <a:rPr dirty="0" smtClean="0" baseline="8052" sz="2700" spc="-4">
                <a:latin typeface="Times New Roman"/>
                <a:cs typeface="Times New Roman"/>
              </a:rPr>
              <a:t>N</a:t>
            </a:r>
            <a:r>
              <a:rPr dirty="0" smtClean="0" baseline="8052" sz="2700" spc="9">
                <a:latin typeface="Times New Roman"/>
                <a:cs typeface="Times New Roman"/>
              </a:rPr>
              <a:t>O</a:t>
            </a:r>
            <a:r>
              <a:rPr dirty="0" smtClean="0" baseline="-9662" sz="1800" spc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6940" y="1708961"/>
            <a:ext cx="2347163" cy="302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5"/>
              </a:lnSpc>
              <a:spcBef>
                <a:spcPts val="115"/>
              </a:spcBef>
            </a:pPr>
            <a:r>
              <a:rPr dirty="0" smtClean="0" baseline="8052" sz="2700" spc="-4">
                <a:latin typeface="Times New Roman"/>
                <a:cs typeface="Times New Roman"/>
              </a:rPr>
              <a:t>H</a:t>
            </a:r>
            <a:r>
              <a:rPr dirty="0" smtClean="0" baseline="-9662" sz="1800" spc="0">
                <a:latin typeface="Times New Roman"/>
                <a:cs typeface="Times New Roman"/>
              </a:rPr>
              <a:t>2</a:t>
            </a:r>
            <a:r>
              <a:rPr dirty="0" smtClean="0" baseline="8052" sz="2700" spc="0">
                <a:latin typeface="Times New Roman"/>
                <a:cs typeface="Times New Roman"/>
              </a:rPr>
              <a:t>S</a:t>
            </a:r>
            <a:r>
              <a:rPr dirty="0" smtClean="0" baseline="8052" sz="2700" spc="-4">
                <a:latin typeface="Times New Roman"/>
                <a:cs typeface="Times New Roman"/>
              </a:rPr>
              <a:t>O</a:t>
            </a:r>
            <a:r>
              <a:rPr dirty="0" smtClean="0" baseline="-9662" sz="1800" spc="0">
                <a:latin typeface="Times New Roman"/>
                <a:cs typeface="Times New Roman"/>
              </a:rPr>
              <a:t>4</a:t>
            </a:r>
            <a:r>
              <a:rPr dirty="0" smtClean="0" baseline="-9662" sz="1800" spc="155">
                <a:latin typeface="Times New Roman"/>
                <a:cs typeface="Times New Roman"/>
              </a:rPr>
              <a:t> </a:t>
            </a:r>
            <a:r>
              <a:rPr dirty="0" smtClean="0" baseline="8052" sz="2700" spc="0">
                <a:latin typeface="Times New Roman"/>
                <a:cs typeface="Times New Roman"/>
              </a:rPr>
              <a:t>/</a:t>
            </a:r>
            <a:r>
              <a:rPr dirty="0" smtClean="0" baseline="8052" sz="2700" spc="4">
                <a:latin typeface="Times New Roman"/>
                <a:cs typeface="Times New Roman"/>
              </a:rPr>
              <a:t> </a:t>
            </a:r>
            <a:r>
              <a:rPr dirty="0" smtClean="0" baseline="8052" sz="2700" spc="0">
                <a:latin typeface="Times New Roman"/>
                <a:cs typeface="Times New Roman"/>
              </a:rPr>
              <a:t>H</a:t>
            </a:r>
            <a:r>
              <a:rPr dirty="0" smtClean="0" baseline="8052" sz="2700" spc="-9">
                <a:latin typeface="Times New Roman"/>
                <a:cs typeface="Times New Roman"/>
              </a:rPr>
              <a:t>S</a:t>
            </a:r>
            <a:r>
              <a:rPr dirty="0" smtClean="0" baseline="8052" sz="2700" spc="0">
                <a:latin typeface="Times New Roman"/>
                <a:cs typeface="Times New Roman"/>
              </a:rPr>
              <a:t>O</a:t>
            </a:r>
            <a:r>
              <a:rPr dirty="0" smtClean="0" baseline="38650" sz="1800" spc="0">
                <a:latin typeface="Times New Roman"/>
                <a:cs typeface="Times New Roman"/>
              </a:rPr>
              <a:t>-</a:t>
            </a:r>
            <a:r>
              <a:rPr dirty="0" smtClean="0" baseline="38650" sz="1800" spc="9">
                <a:latin typeface="Times New Roman"/>
                <a:cs typeface="Times New Roman"/>
              </a:rPr>
              <a:t> </a:t>
            </a:r>
            <a:r>
              <a:rPr dirty="0" smtClean="0" baseline="-9662" sz="1800" spc="0">
                <a:latin typeface="Times New Roman"/>
                <a:cs typeface="Times New Roman"/>
              </a:rPr>
              <a:t>4</a:t>
            </a:r>
            <a:r>
              <a:rPr dirty="0" smtClean="0" baseline="-9662" sz="1800" spc="144">
                <a:latin typeface="Times New Roman"/>
                <a:cs typeface="Times New Roman"/>
              </a:rPr>
              <a:t> </a:t>
            </a:r>
            <a:r>
              <a:rPr dirty="0" smtClean="0" baseline="8052" sz="2700" spc="0">
                <a:latin typeface="Times New Roman"/>
                <a:cs typeface="Times New Roman"/>
              </a:rPr>
              <a:t>:</a:t>
            </a:r>
            <a:r>
              <a:rPr dirty="0" smtClean="0" baseline="8052" sz="2700" spc="4">
                <a:latin typeface="Times New Roman"/>
                <a:cs typeface="Times New Roman"/>
              </a:rPr>
              <a:t> </a:t>
            </a:r>
            <a:r>
              <a:rPr dirty="0" smtClean="0" baseline="8052" sz="2700" spc="0">
                <a:latin typeface="Times New Roman"/>
                <a:cs typeface="Times New Roman"/>
              </a:rPr>
              <a:t>seule</a:t>
            </a:r>
            <a:r>
              <a:rPr dirty="0" smtClean="0" baseline="8052" sz="2700" spc="0">
                <a:latin typeface="Times New Roman"/>
                <a:cs typeface="Times New Roman"/>
              </a:rPr>
              <a:t> </a:t>
            </a:r>
            <a:r>
              <a:rPr dirty="0" smtClean="0" baseline="8052" sz="2700" spc="0">
                <a:latin typeface="Times New Roman"/>
                <a:cs typeface="Times New Roman"/>
              </a:rPr>
              <a:t>la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52876" y="1708961"/>
            <a:ext cx="361159" cy="2612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dirty="0" smtClean="0" sz="1800" spc="4">
                <a:latin typeface="Times New Roman"/>
                <a:cs typeface="Times New Roman"/>
              </a:rPr>
              <a:t>1</a:t>
            </a:r>
            <a:r>
              <a:rPr dirty="0" smtClean="0" baseline="26572" sz="1800" spc="-4">
                <a:latin typeface="Times New Roman"/>
                <a:cs typeface="Times New Roman"/>
              </a:rPr>
              <a:t>è</a:t>
            </a:r>
            <a:r>
              <a:rPr dirty="0" smtClean="0" baseline="26572" sz="1800" spc="0">
                <a:latin typeface="Times New Roman"/>
                <a:cs typeface="Times New Roman"/>
              </a:rPr>
              <a:t>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13150" y="1716225"/>
            <a:ext cx="146900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4">
                <a:latin typeface="Times New Roman"/>
                <a:cs typeface="Times New Roman"/>
              </a:rPr>
              <a:t>a</a:t>
            </a:r>
            <a:r>
              <a:rPr dirty="0" smtClean="0" sz="1800" spc="4">
                <a:latin typeface="Times New Roman"/>
                <a:cs typeface="Times New Roman"/>
              </a:rPr>
              <a:t>c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d</a:t>
            </a:r>
            <a:r>
              <a:rPr dirty="0" smtClean="0" sz="1800" spc="0">
                <a:latin typeface="Times New Roman"/>
                <a:cs typeface="Times New Roman"/>
              </a:rPr>
              <a:t>i</a:t>
            </a:r>
            <a:r>
              <a:rPr dirty="0" smtClean="0" sz="1800" spc="4">
                <a:latin typeface="Times New Roman"/>
                <a:cs typeface="Times New Roman"/>
              </a:rPr>
              <a:t>t</a:t>
            </a:r>
            <a:r>
              <a:rPr dirty="0" smtClean="0" sz="1800" spc="0">
                <a:latin typeface="Times New Roman"/>
                <a:cs typeface="Times New Roman"/>
              </a:rPr>
              <a:t>é</a:t>
            </a:r>
            <a:r>
              <a:rPr dirty="0" smtClean="0" sz="1800" spc="-25"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Times New Roman"/>
                <a:cs typeface="Times New Roman"/>
              </a:rPr>
              <a:t>e</a:t>
            </a:r>
            <a:r>
              <a:rPr dirty="0" smtClean="0" sz="1800" spc="0">
                <a:latin typeface="Times New Roman"/>
                <a:cs typeface="Times New Roman"/>
              </a:rPr>
              <a:t>st</a:t>
            </a:r>
            <a:r>
              <a:rPr dirty="0" smtClean="0" sz="1800" spc="0"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Times New Roman"/>
                <a:cs typeface="Times New Roman"/>
              </a:rPr>
              <a:t>forte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32268" y="3820038"/>
            <a:ext cx="91770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800" spc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979156" y="3820038"/>
            <a:ext cx="91770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800" spc="0"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32268" y="4094612"/>
            <a:ext cx="91770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800" spc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79156" y="4094612"/>
            <a:ext cx="91770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800" spc="0"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32268" y="4368932"/>
            <a:ext cx="91770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800" spc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79156" y="4368932"/>
            <a:ext cx="91770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800" spc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24648" y="4643252"/>
            <a:ext cx="91770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800" spc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88300" y="4643252"/>
            <a:ext cx="91770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800" spc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13040" y="4917572"/>
            <a:ext cx="91770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dirty="0" smtClean="0" sz="800" spc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56517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02094" y="3045079"/>
            <a:ext cx="1474470" cy="626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5"/>
              </a:spcBef>
            </a:pPr>
            <a:endParaRPr sz="500"/>
          </a:p>
          <a:p>
            <a:pPr marL="409701">
              <a:lnSpc>
                <a:spcPct val="95825"/>
              </a:lnSpc>
            </a:pPr>
            <a:r>
              <a:rPr dirty="0" smtClean="0" sz="1200" spc="4" u="sng">
                <a:latin typeface="Times New Roman"/>
                <a:cs typeface="Times New Roman"/>
              </a:rPr>
              <a:t>P</a:t>
            </a:r>
            <a:r>
              <a:rPr dirty="0" smtClean="0" sz="1200" spc="0" u="sng">
                <a:latin typeface="Times New Roman"/>
                <a:cs typeface="Times New Roman"/>
              </a:rPr>
              <a:t>ol</a:t>
            </a:r>
            <a:r>
              <a:rPr dirty="0" smtClean="0" sz="1200" spc="-34" u="sng">
                <a:latin typeface="Times New Roman"/>
                <a:cs typeface="Times New Roman"/>
              </a:rPr>
              <a:t>y</a:t>
            </a:r>
            <a:r>
              <a:rPr dirty="0" smtClean="0" sz="1200" spc="-4" u="sng">
                <a:latin typeface="Times New Roman"/>
                <a:cs typeface="Times New Roman"/>
              </a:rPr>
              <a:t>a</a:t>
            </a:r>
            <a:r>
              <a:rPr dirty="0" smtClean="0" sz="1200" spc="-4" u="sng">
                <a:latin typeface="Times New Roman"/>
                <a:cs typeface="Times New Roman"/>
              </a:rPr>
              <a:t>c</a:t>
            </a:r>
            <a:r>
              <a:rPr dirty="0" smtClean="0" sz="1200" spc="0" u="sng">
                <a:latin typeface="Times New Roman"/>
                <a:cs typeface="Times New Roman"/>
              </a:rPr>
              <a:t>ides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76564" y="3045079"/>
            <a:ext cx="3112769" cy="306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8576564" y="3351784"/>
            <a:ext cx="1118361" cy="319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5"/>
              </a:spcBef>
            </a:pPr>
            <a:endParaRPr sz="500"/>
          </a:p>
          <a:p>
            <a:pPr marL="381914" marR="380136" algn="ctr">
              <a:lnSpc>
                <a:spcPts val="1379"/>
              </a:lnSpc>
            </a:pPr>
            <a:r>
              <a:rPr dirty="0" smtClean="0" sz="1200" spc="0">
                <a:latin typeface="Times New Roman"/>
                <a:cs typeface="Times New Roman"/>
              </a:rPr>
              <a:t>pK</a:t>
            </a:r>
            <a:r>
              <a:rPr dirty="0" smtClean="0" sz="1200" spc="-4">
                <a:latin typeface="Times New Roman"/>
                <a:cs typeface="Times New Roman"/>
              </a:rPr>
              <a:t>a</a:t>
            </a:r>
            <a:r>
              <a:rPr dirty="0" smtClean="0" baseline="-21740" sz="1200" spc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94926" y="3351784"/>
            <a:ext cx="1118234" cy="319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5"/>
              </a:spcBef>
            </a:pPr>
            <a:endParaRPr sz="500"/>
          </a:p>
          <a:p>
            <a:pPr marL="382168" marR="379755" algn="ctr">
              <a:lnSpc>
                <a:spcPts val="1379"/>
              </a:lnSpc>
            </a:pPr>
            <a:r>
              <a:rPr dirty="0" smtClean="0" sz="1200" spc="0">
                <a:latin typeface="Times New Roman"/>
                <a:cs typeface="Times New Roman"/>
              </a:rPr>
              <a:t>pK</a:t>
            </a:r>
            <a:r>
              <a:rPr dirty="0" smtClean="0" sz="1200" spc="-4">
                <a:latin typeface="Times New Roman"/>
                <a:cs typeface="Times New Roman"/>
              </a:rPr>
              <a:t>a</a:t>
            </a:r>
            <a:r>
              <a:rPr dirty="0" smtClean="0" baseline="-21740" sz="1200" spc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813161" y="3351784"/>
            <a:ext cx="869823" cy="319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5"/>
              </a:spcBef>
            </a:pPr>
            <a:endParaRPr sz="500"/>
          </a:p>
          <a:p>
            <a:pPr marL="283718">
              <a:lnSpc>
                <a:spcPts val="1379"/>
              </a:lnSpc>
            </a:pPr>
            <a:r>
              <a:rPr dirty="0" smtClean="0" sz="1200" spc="0">
                <a:latin typeface="Times New Roman"/>
                <a:cs typeface="Times New Roman"/>
              </a:rPr>
              <a:t>pK</a:t>
            </a:r>
            <a:r>
              <a:rPr dirty="0" smtClean="0" sz="1200" spc="-4">
                <a:latin typeface="Times New Roman"/>
                <a:cs typeface="Times New Roman"/>
              </a:rPr>
              <a:t>a</a:t>
            </a:r>
            <a:r>
              <a:rPr dirty="0" smtClean="0" baseline="-21740" sz="1200" spc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02094" y="3671697"/>
            <a:ext cx="1474470" cy="160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6"/>
              </a:spcBef>
            </a:pPr>
            <a:endParaRPr sz="500"/>
          </a:p>
          <a:p>
            <a:pPr marL="512382" marR="561658" indent="-1371" algn="ctr">
              <a:lnSpc>
                <a:spcPts val="1379"/>
              </a:lnSpc>
            </a:pPr>
            <a:r>
              <a:rPr dirty="0" smtClean="0" sz="1200" spc="0">
                <a:latin typeface="Times New Roman"/>
                <a:cs typeface="Times New Roman"/>
              </a:rPr>
              <a:t>H</a:t>
            </a:r>
            <a:r>
              <a:rPr dirty="0" smtClean="0" sz="1200" spc="104">
                <a:latin typeface="Times New Roman"/>
                <a:cs typeface="Times New Roman"/>
              </a:rPr>
              <a:t> </a:t>
            </a:r>
            <a:r>
              <a:rPr dirty="0" smtClean="0" sz="1200" spc="4">
                <a:latin typeface="Times New Roman"/>
                <a:cs typeface="Times New Roman"/>
              </a:rPr>
              <a:t>SO</a:t>
            </a:r>
            <a:r>
              <a:rPr dirty="0" smtClean="0" sz="1200" spc="4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 marL="512382" marR="561658" algn="ctr">
              <a:lnSpc>
                <a:spcPts val="1379"/>
              </a:lnSpc>
              <a:spcBef>
                <a:spcPts val="781"/>
              </a:spcBef>
            </a:pPr>
            <a:r>
              <a:rPr dirty="0" smtClean="0" sz="1200" spc="0">
                <a:latin typeface="Times New Roman"/>
                <a:cs typeface="Times New Roman"/>
              </a:rPr>
              <a:t>H</a:t>
            </a:r>
            <a:r>
              <a:rPr dirty="0" smtClean="0" sz="1200" spc="104">
                <a:latin typeface="Times New Roman"/>
                <a:cs typeface="Times New Roman"/>
              </a:rPr>
              <a:t> </a:t>
            </a:r>
            <a:r>
              <a:rPr dirty="0" smtClean="0" sz="1200" spc="4">
                <a:latin typeface="Times New Roman"/>
                <a:cs typeface="Times New Roman"/>
              </a:rPr>
              <a:t>PO</a:t>
            </a:r>
            <a:r>
              <a:rPr dirty="0" smtClean="0" sz="1200" spc="4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 marL="512382" marR="561658" algn="ctr">
              <a:lnSpc>
                <a:spcPts val="1379"/>
              </a:lnSpc>
              <a:spcBef>
                <a:spcPts val="781"/>
              </a:spcBef>
            </a:pPr>
            <a:r>
              <a:rPr dirty="0" smtClean="0" sz="1200" spc="0">
                <a:latin typeface="Times New Roman"/>
                <a:cs typeface="Times New Roman"/>
              </a:rPr>
              <a:t>H</a:t>
            </a:r>
            <a:r>
              <a:rPr dirty="0" smtClean="0" sz="1200" spc="104">
                <a:latin typeface="Times New Roman"/>
                <a:cs typeface="Times New Roman"/>
              </a:rPr>
              <a:t> </a:t>
            </a:r>
            <a:r>
              <a:rPr dirty="0" smtClean="0" sz="1200" spc="4">
                <a:latin typeface="Times New Roman"/>
                <a:cs typeface="Times New Roman"/>
              </a:rPr>
              <a:t>SO</a:t>
            </a:r>
            <a:r>
              <a:rPr dirty="0" smtClean="0" sz="1200" spc="4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 marL="512382" marR="561658" algn="ctr">
              <a:lnSpc>
                <a:spcPts val="1379"/>
              </a:lnSpc>
              <a:spcBef>
                <a:spcPts val="781"/>
              </a:spcBef>
            </a:pPr>
            <a:r>
              <a:rPr dirty="0" smtClean="0" sz="1200" spc="0">
                <a:latin typeface="Times New Roman"/>
                <a:cs typeface="Times New Roman"/>
              </a:rPr>
              <a:t>H</a:t>
            </a:r>
            <a:r>
              <a:rPr dirty="0" smtClean="0" sz="1200" spc="104">
                <a:latin typeface="Times New Roman"/>
                <a:cs typeface="Times New Roman"/>
              </a:rPr>
              <a:t> </a:t>
            </a:r>
            <a:r>
              <a:rPr dirty="0" smtClean="0" sz="1200" spc="4">
                <a:latin typeface="Times New Roman"/>
                <a:cs typeface="Times New Roman"/>
              </a:rPr>
              <a:t>CO</a:t>
            </a:r>
            <a:r>
              <a:rPr dirty="0" smtClean="0" sz="1200" spc="4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 marL="512382" marR="561658" algn="ctr">
              <a:lnSpc>
                <a:spcPts val="1379"/>
              </a:lnSpc>
              <a:spcBef>
                <a:spcPts val="781"/>
              </a:spcBef>
            </a:pPr>
            <a:r>
              <a:rPr dirty="0" smtClean="0" sz="1200" spc="0">
                <a:latin typeface="Times New Roman"/>
                <a:cs typeface="Times New Roman"/>
              </a:rPr>
              <a:t>H</a:t>
            </a:r>
            <a:r>
              <a:rPr dirty="0" smtClean="0" sz="1200" spc="104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76564" y="3671697"/>
            <a:ext cx="1118361" cy="160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6"/>
              </a:spcBef>
            </a:pPr>
            <a:endParaRPr sz="500"/>
          </a:p>
          <a:p>
            <a:pPr marL="422021" marR="420547" algn="ctr">
              <a:lnSpc>
                <a:spcPct val="95825"/>
              </a:lnSpc>
            </a:pPr>
            <a:r>
              <a:rPr dirty="0" smtClean="0" sz="1200" spc="-4">
                <a:latin typeface="Times New Roman"/>
                <a:cs typeface="Times New Roman"/>
              </a:rPr>
              <a:t>(</a:t>
            </a:r>
            <a:r>
              <a:rPr dirty="0" smtClean="0" sz="1200" spc="-4">
                <a:latin typeface="Times New Roman"/>
                <a:cs typeface="Times New Roman"/>
              </a:rPr>
              <a:t>-</a:t>
            </a:r>
            <a:r>
              <a:rPr dirty="0" smtClean="0" sz="1200" spc="0">
                <a:latin typeface="Times New Roman"/>
                <a:cs typeface="Times New Roman"/>
              </a:rPr>
              <a:t>3)</a:t>
            </a:r>
            <a:endParaRPr sz="1200">
              <a:latin typeface="Times New Roman"/>
              <a:cs typeface="Times New Roman"/>
            </a:endParaRPr>
          </a:p>
          <a:p>
            <a:pPr marL="402208" marR="401193" algn="ctr">
              <a:lnSpc>
                <a:spcPct val="95825"/>
              </a:lnSpc>
              <a:spcBef>
                <a:spcPts val="782"/>
              </a:spcBef>
            </a:pPr>
            <a:r>
              <a:rPr dirty="0" smtClean="0" sz="1200" spc="0">
                <a:latin typeface="Times New Roman"/>
                <a:cs typeface="Times New Roman"/>
              </a:rPr>
              <a:t>2,15</a:t>
            </a:r>
            <a:endParaRPr sz="1200">
              <a:latin typeface="Times New Roman"/>
              <a:cs typeface="Times New Roman"/>
            </a:endParaRPr>
          </a:p>
          <a:p>
            <a:pPr marL="440308" marR="439293" algn="ctr">
              <a:lnSpc>
                <a:spcPct val="95825"/>
              </a:lnSpc>
              <a:spcBef>
                <a:spcPts val="780"/>
              </a:spcBef>
            </a:pPr>
            <a:r>
              <a:rPr dirty="0" smtClean="0" sz="1200" spc="0">
                <a:latin typeface="Times New Roman"/>
                <a:cs typeface="Times New Roman"/>
              </a:rPr>
              <a:t>1,8</a:t>
            </a:r>
            <a:endParaRPr sz="1200">
              <a:latin typeface="Times New Roman"/>
              <a:cs typeface="Times New Roman"/>
            </a:endParaRPr>
          </a:p>
          <a:p>
            <a:pPr marL="402208" marR="401193" algn="ctr">
              <a:lnSpc>
                <a:spcPct val="95825"/>
              </a:lnSpc>
              <a:spcBef>
                <a:spcPts val="780"/>
              </a:spcBef>
            </a:pPr>
            <a:r>
              <a:rPr dirty="0" smtClean="0" sz="1200" spc="0">
                <a:latin typeface="Times New Roman"/>
                <a:cs typeface="Times New Roman"/>
              </a:rPr>
              <a:t>6,37</a:t>
            </a:r>
            <a:endParaRPr sz="1200">
              <a:latin typeface="Times New Roman"/>
              <a:cs typeface="Times New Roman"/>
            </a:endParaRPr>
          </a:p>
          <a:p>
            <a:pPr marL="440308" marR="439293" algn="ctr">
              <a:lnSpc>
                <a:spcPct val="95825"/>
              </a:lnSpc>
              <a:spcBef>
                <a:spcPts val="780"/>
              </a:spcBef>
            </a:pPr>
            <a:r>
              <a:rPr dirty="0" smtClean="0" sz="1200" spc="0">
                <a:latin typeface="Times New Roman"/>
                <a:cs typeface="Times New Roman"/>
              </a:rPr>
              <a:t>7,0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94926" y="3671697"/>
            <a:ext cx="1118234" cy="160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6"/>
              </a:spcBef>
            </a:pPr>
            <a:endParaRPr sz="500"/>
          </a:p>
          <a:p>
            <a:pPr marL="402463" marR="400811" algn="ctr">
              <a:lnSpc>
                <a:spcPct val="95825"/>
              </a:lnSpc>
            </a:pPr>
            <a:r>
              <a:rPr dirty="0" smtClean="0" sz="1200" spc="0">
                <a:latin typeface="Times New Roman"/>
                <a:cs typeface="Times New Roman"/>
              </a:rPr>
              <a:t>1,92</a:t>
            </a:r>
            <a:endParaRPr sz="1200">
              <a:latin typeface="Times New Roman"/>
              <a:cs typeface="Times New Roman"/>
            </a:endParaRPr>
          </a:p>
          <a:p>
            <a:pPr marL="402463" marR="400811" algn="ctr">
              <a:lnSpc>
                <a:spcPct val="95825"/>
              </a:lnSpc>
              <a:spcBef>
                <a:spcPts val="782"/>
              </a:spcBef>
            </a:pPr>
            <a:r>
              <a:rPr dirty="0" smtClean="0" sz="1200" spc="0">
                <a:latin typeface="Times New Roman"/>
                <a:cs typeface="Times New Roman"/>
              </a:rPr>
              <a:t>7,15</a:t>
            </a:r>
            <a:endParaRPr sz="1200">
              <a:latin typeface="Times New Roman"/>
              <a:cs typeface="Times New Roman"/>
            </a:endParaRPr>
          </a:p>
          <a:p>
            <a:pPr marL="440563" marR="438911" algn="ctr">
              <a:lnSpc>
                <a:spcPct val="95825"/>
              </a:lnSpc>
              <a:spcBef>
                <a:spcPts val="780"/>
              </a:spcBef>
            </a:pPr>
            <a:r>
              <a:rPr dirty="0" smtClean="0" sz="1200" spc="0">
                <a:latin typeface="Times New Roman"/>
                <a:cs typeface="Times New Roman"/>
              </a:rPr>
              <a:t>7,2</a:t>
            </a:r>
            <a:endParaRPr sz="1200">
              <a:latin typeface="Times New Roman"/>
              <a:cs typeface="Times New Roman"/>
            </a:endParaRPr>
          </a:p>
          <a:p>
            <a:pPr marL="364363" marR="362711" algn="ctr">
              <a:lnSpc>
                <a:spcPct val="95825"/>
              </a:lnSpc>
              <a:spcBef>
                <a:spcPts val="780"/>
              </a:spcBef>
            </a:pPr>
            <a:r>
              <a:rPr dirty="0" smtClean="0" sz="1200" spc="0">
                <a:latin typeface="Times New Roman"/>
                <a:cs typeface="Times New Roman"/>
              </a:rPr>
              <a:t>10,25</a:t>
            </a:r>
            <a:endParaRPr sz="1200">
              <a:latin typeface="Times New Roman"/>
              <a:cs typeface="Times New Roman"/>
            </a:endParaRPr>
          </a:p>
          <a:p>
            <a:pPr marL="402463" marR="400811" algn="ctr">
              <a:lnSpc>
                <a:spcPct val="95825"/>
              </a:lnSpc>
              <a:spcBef>
                <a:spcPts val="780"/>
              </a:spcBef>
            </a:pPr>
            <a:r>
              <a:rPr dirty="0" smtClean="0" sz="1200" spc="0">
                <a:latin typeface="Times New Roman"/>
                <a:cs typeface="Times New Roman"/>
              </a:rPr>
              <a:t>12,9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13161" y="3671697"/>
            <a:ext cx="869823" cy="160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6"/>
              </a:spcBef>
            </a:pPr>
            <a:endParaRPr sz="500"/>
          </a:p>
          <a:p>
            <a:pPr marL="380999" marR="379653" algn="ctr">
              <a:lnSpc>
                <a:spcPct val="95825"/>
              </a:lnSpc>
            </a:pPr>
            <a:r>
              <a:rPr dirty="0" smtClean="0" sz="1200" spc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  <a:p>
            <a:pPr marL="234676" marR="233787" algn="ctr">
              <a:lnSpc>
                <a:spcPct val="95825"/>
              </a:lnSpc>
              <a:spcBef>
                <a:spcPts val="782"/>
              </a:spcBef>
            </a:pPr>
            <a:r>
              <a:rPr dirty="0" smtClean="0" sz="1200" spc="0">
                <a:latin typeface="Times New Roman"/>
                <a:cs typeface="Times New Roman"/>
              </a:rPr>
              <a:t>12,40</a:t>
            </a:r>
            <a:endParaRPr sz="1200">
              <a:latin typeface="Times New Roman"/>
              <a:cs typeface="Times New Roman"/>
            </a:endParaRPr>
          </a:p>
          <a:p>
            <a:pPr marL="380980" marR="379634" algn="ctr">
              <a:lnSpc>
                <a:spcPct val="95825"/>
              </a:lnSpc>
              <a:spcBef>
                <a:spcPts val="780"/>
              </a:spcBef>
            </a:pPr>
            <a:r>
              <a:rPr dirty="0" smtClean="0" sz="1200" spc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  <a:p>
            <a:pPr marL="380980" marR="379634" algn="ctr">
              <a:lnSpc>
                <a:spcPct val="95825"/>
              </a:lnSpc>
              <a:spcBef>
                <a:spcPts val="780"/>
              </a:spcBef>
            </a:pPr>
            <a:r>
              <a:rPr dirty="0" smtClean="0" sz="1200" spc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  <a:p>
            <a:pPr marL="380980" marR="379634" algn="ctr">
              <a:lnSpc>
                <a:spcPct val="95825"/>
              </a:lnSpc>
              <a:spcBef>
                <a:spcPts val="780"/>
              </a:spcBef>
            </a:pPr>
            <a:r>
              <a:rPr dirty="0" smtClean="0" sz="1200" spc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2327" y="2215134"/>
            <a:ext cx="2318461" cy="296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"/>
              </a:spcBef>
            </a:pPr>
            <a:endParaRPr sz="500"/>
          </a:p>
          <a:p>
            <a:pPr marL="68757">
              <a:lnSpc>
                <a:spcPct val="95825"/>
              </a:lnSpc>
            </a:pPr>
            <a:r>
              <a:rPr dirty="0" smtClean="0" sz="1200" spc="0">
                <a:latin typeface="Times New Roman"/>
                <a:cs typeface="Times New Roman"/>
              </a:rPr>
              <a:t>Nom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0789" y="2215134"/>
            <a:ext cx="1088136" cy="296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"/>
              </a:spcBef>
            </a:pPr>
            <a:endParaRPr sz="500"/>
          </a:p>
          <a:p>
            <a:pPr marL="68961">
              <a:lnSpc>
                <a:spcPct val="95825"/>
              </a:lnSpc>
            </a:pPr>
            <a:r>
              <a:rPr dirty="0" smtClean="0" sz="1200" spc="0">
                <a:latin typeface="Times New Roman"/>
                <a:cs typeface="Times New Roman"/>
              </a:rPr>
              <a:t>A</a:t>
            </a:r>
            <a:r>
              <a:rPr dirty="0" smtClean="0" sz="1200" spc="-4">
                <a:latin typeface="Times New Roman"/>
                <a:cs typeface="Times New Roman"/>
              </a:rPr>
              <a:t>c</a:t>
            </a:r>
            <a:r>
              <a:rPr dirty="0" smtClean="0" sz="1200" spc="0">
                <a:latin typeface="Times New Roman"/>
                <a:cs typeface="Times New Roman"/>
              </a:rPr>
              <a:t>ide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98925" y="2215134"/>
            <a:ext cx="1601342" cy="296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"/>
              </a:spcBef>
            </a:pPr>
            <a:endParaRPr sz="500"/>
          </a:p>
          <a:p>
            <a:pPr marL="69214">
              <a:lnSpc>
                <a:spcPct val="95825"/>
              </a:lnSpc>
            </a:pPr>
            <a:r>
              <a:rPr dirty="0" smtClean="0" sz="1200" spc="-9">
                <a:latin typeface="Times New Roman"/>
                <a:cs typeface="Times New Roman"/>
              </a:rPr>
              <a:t>B</a:t>
            </a:r>
            <a:r>
              <a:rPr dirty="0" smtClean="0" sz="1200" spc="-4">
                <a:latin typeface="Times New Roman"/>
                <a:cs typeface="Times New Roman"/>
              </a:rPr>
              <a:t>a</a:t>
            </a:r>
            <a:r>
              <a:rPr dirty="0" smtClean="0" sz="1200" spc="0">
                <a:latin typeface="Times New Roman"/>
                <a:cs typeface="Times New Roman"/>
              </a:rPr>
              <a:t>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0268" y="2215134"/>
            <a:ext cx="807085" cy="296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"/>
              </a:spcBef>
            </a:pPr>
            <a:endParaRPr sz="500"/>
          </a:p>
          <a:p>
            <a:pPr marL="69342">
              <a:lnSpc>
                <a:spcPct val="95825"/>
              </a:lnSpc>
            </a:pPr>
            <a:r>
              <a:rPr dirty="0" smtClean="0" sz="1200" spc="0">
                <a:latin typeface="Times New Roman"/>
                <a:cs typeface="Times New Roman"/>
              </a:rPr>
              <a:t>pKa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2327" y="2511805"/>
            <a:ext cx="2318461" cy="3560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68757">
              <a:lnSpc>
                <a:spcPct val="95825"/>
              </a:lnSpc>
            </a:pPr>
            <a:r>
              <a:rPr dirty="0" smtClean="0" sz="1200" spc="-29">
                <a:latin typeface="Times New Roman"/>
                <a:cs typeface="Times New Roman"/>
              </a:rPr>
              <a:t>I</a:t>
            </a:r>
            <a:r>
              <a:rPr dirty="0" smtClean="0" sz="1200" spc="0">
                <a:latin typeface="Times New Roman"/>
                <a:cs typeface="Times New Roman"/>
              </a:rPr>
              <a:t>on</a:t>
            </a:r>
            <a:r>
              <a:rPr dirty="0" smtClean="0" sz="1200" spc="25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h</a:t>
            </a:r>
            <a:r>
              <a:rPr dirty="0" smtClean="0" sz="1200" spc="-34">
                <a:latin typeface="Times New Roman"/>
                <a:cs typeface="Times New Roman"/>
              </a:rPr>
              <a:t>y</a:t>
            </a:r>
            <a:r>
              <a:rPr dirty="0" smtClean="0" sz="1200" spc="0">
                <a:latin typeface="Times New Roman"/>
                <a:cs typeface="Times New Roman"/>
              </a:rPr>
              <a:t>dronium</a:t>
            </a:r>
            <a:endParaRPr sz="1200">
              <a:latin typeface="Times New Roman"/>
              <a:cs typeface="Times New Roman"/>
            </a:endParaRPr>
          </a:p>
          <a:p>
            <a:pPr marL="68757" marR="750884">
              <a:lnSpc>
                <a:spcPts val="1379"/>
              </a:lnSpc>
              <a:spcBef>
                <a:spcPts val="780"/>
              </a:spcBef>
            </a:pPr>
            <a:r>
              <a:rPr dirty="0" smtClean="0" sz="1200" spc="0">
                <a:latin typeface="Times New Roman"/>
                <a:cs typeface="Times New Roman"/>
              </a:rPr>
              <a:t>A</a:t>
            </a:r>
            <a:r>
              <a:rPr dirty="0" smtClean="0" sz="1200" spc="-4">
                <a:latin typeface="Times New Roman"/>
                <a:cs typeface="Times New Roman"/>
              </a:rPr>
              <a:t>c</a:t>
            </a:r>
            <a:r>
              <a:rPr dirty="0" smtClean="0" sz="1200" spc="0">
                <a:latin typeface="Times New Roman"/>
                <a:cs typeface="Times New Roman"/>
              </a:rPr>
              <a:t>ide</a:t>
            </a:r>
            <a:r>
              <a:rPr dirty="0" smtClean="0" sz="1200" spc="19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tri</a:t>
            </a:r>
            <a:r>
              <a:rPr dirty="0" smtClean="0" sz="1200" spc="-4">
                <a:latin typeface="Times New Roman"/>
                <a:cs typeface="Times New Roman"/>
              </a:rPr>
              <a:t>c</a:t>
            </a:r>
            <a:r>
              <a:rPr dirty="0" smtClean="0" sz="1200" spc="0">
                <a:latin typeface="Times New Roman"/>
                <a:cs typeface="Times New Roman"/>
              </a:rPr>
              <a:t>hlor</a:t>
            </a:r>
            <a:r>
              <a:rPr dirty="0" smtClean="0" sz="1200" spc="-4">
                <a:latin typeface="Times New Roman"/>
                <a:cs typeface="Times New Roman"/>
              </a:rPr>
              <a:t>a</a:t>
            </a:r>
            <a:r>
              <a:rPr dirty="0" smtClean="0" sz="1200" spc="-4">
                <a:latin typeface="Times New Roman"/>
                <a:cs typeface="Times New Roman"/>
              </a:rPr>
              <a:t>c</a:t>
            </a:r>
            <a:r>
              <a:rPr dirty="0" smtClean="0" sz="1200" spc="-4">
                <a:latin typeface="Times New Roman"/>
                <a:cs typeface="Times New Roman"/>
              </a:rPr>
              <a:t>é</a:t>
            </a:r>
            <a:r>
              <a:rPr dirty="0" smtClean="0" sz="1200" spc="0">
                <a:latin typeface="Times New Roman"/>
                <a:cs typeface="Times New Roman"/>
              </a:rPr>
              <a:t>t</a:t>
            </a:r>
            <a:r>
              <a:rPr dirty="0" smtClean="0" sz="1200" spc="4">
                <a:latin typeface="Times New Roman"/>
                <a:cs typeface="Times New Roman"/>
              </a:rPr>
              <a:t>i</a:t>
            </a:r>
            <a:r>
              <a:rPr dirty="0" smtClean="0" sz="1200" spc="0">
                <a:latin typeface="Times New Roman"/>
                <a:cs typeface="Times New Roman"/>
              </a:rPr>
              <a:t>que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 marL="68757" marR="750884">
              <a:lnSpc>
                <a:spcPts val="1379"/>
              </a:lnSpc>
              <a:spcBef>
                <a:spcPts val="781"/>
              </a:spcBef>
            </a:pPr>
            <a:r>
              <a:rPr dirty="0" smtClean="0" sz="1200" spc="0">
                <a:latin typeface="Times New Roman"/>
                <a:cs typeface="Times New Roman"/>
              </a:rPr>
              <a:t>A</a:t>
            </a:r>
            <a:r>
              <a:rPr dirty="0" smtClean="0" sz="1200" spc="-4">
                <a:latin typeface="Times New Roman"/>
                <a:cs typeface="Times New Roman"/>
              </a:rPr>
              <a:t>c</a:t>
            </a:r>
            <a:r>
              <a:rPr dirty="0" smtClean="0" sz="1200" spc="0">
                <a:latin typeface="Times New Roman"/>
                <a:cs typeface="Times New Roman"/>
              </a:rPr>
              <a:t>ide</a:t>
            </a:r>
            <a:r>
              <a:rPr dirty="0" smtClean="0" sz="1200" spc="19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dichlo</a:t>
            </a:r>
            <a:r>
              <a:rPr dirty="0" smtClean="0" sz="1200" spc="-4">
                <a:latin typeface="Times New Roman"/>
                <a:cs typeface="Times New Roman"/>
              </a:rPr>
              <a:t>r</a:t>
            </a:r>
            <a:r>
              <a:rPr dirty="0" smtClean="0" sz="1200" spc="-4">
                <a:latin typeface="Times New Roman"/>
                <a:cs typeface="Times New Roman"/>
              </a:rPr>
              <a:t>a</a:t>
            </a:r>
            <a:r>
              <a:rPr dirty="0" smtClean="0" sz="1200" spc="-4">
                <a:latin typeface="Times New Roman"/>
                <a:cs typeface="Times New Roman"/>
              </a:rPr>
              <a:t>c</a:t>
            </a:r>
            <a:r>
              <a:rPr dirty="0" smtClean="0" sz="1200" spc="-4">
                <a:latin typeface="Times New Roman"/>
                <a:cs typeface="Times New Roman"/>
              </a:rPr>
              <a:t>é</a:t>
            </a:r>
            <a:r>
              <a:rPr dirty="0" smtClean="0" sz="1200" spc="0">
                <a:latin typeface="Times New Roman"/>
                <a:cs typeface="Times New Roman"/>
              </a:rPr>
              <a:t>t</a:t>
            </a:r>
            <a:r>
              <a:rPr dirty="0" smtClean="0" sz="1200" spc="4">
                <a:latin typeface="Times New Roman"/>
                <a:cs typeface="Times New Roman"/>
              </a:rPr>
              <a:t>i</a:t>
            </a:r>
            <a:r>
              <a:rPr dirty="0" smtClean="0" sz="1200" spc="0">
                <a:latin typeface="Times New Roman"/>
                <a:cs typeface="Times New Roman"/>
              </a:rPr>
              <a:t>que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 marL="68757" marR="750884">
              <a:lnSpc>
                <a:spcPts val="1379"/>
              </a:lnSpc>
              <a:spcBef>
                <a:spcPts val="781"/>
              </a:spcBef>
            </a:pPr>
            <a:r>
              <a:rPr dirty="0" smtClean="0" sz="1200" spc="-4">
                <a:latin typeface="Times New Roman"/>
                <a:cs typeface="Times New Roman"/>
              </a:rPr>
              <a:t>A</a:t>
            </a:r>
            <a:r>
              <a:rPr dirty="0" smtClean="0" sz="1200" spc="0">
                <a:latin typeface="Times New Roman"/>
                <a:cs typeface="Times New Roman"/>
              </a:rPr>
              <a:t>nion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r>
              <a:rPr dirty="0" smtClean="0" sz="1200" spc="-4">
                <a:latin typeface="Times New Roman"/>
                <a:cs typeface="Times New Roman"/>
              </a:rPr>
              <a:t>h</a:t>
            </a:r>
            <a:r>
              <a:rPr dirty="0" smtClean="0" sz="1200" spc="-34">
                <a:latin typeface="Times New Roman"/>
                <a:cs typeface="Times New Roman"/>
              </a:rPr>
              <a:t>y</a:t>
            </a:r>
            <a:r>
              <a:rPr dirty="0" smtClean="0" sz="1200" spc="0">
                <a:latin typeface="Times New Roman"/>
                <a:cs typeface="Times New Roman"/>
              </a:rPr>
              <a:t>d</a:t>
            </a:r>
            <a:r>
              <a:rPr dirty="0" smtClean="0" sz="1200" spc="-4">
                <a:latin typeface="Times New Roman"/>
                <a:cs typeface="Times New Roman"/>
              </a:rPr>
              <a:t>r</a:t>
            </a:r>
            <a:r>
              <a:rPr dirty="0" smtClean="0" sz="1200" spc="0">
                <a:latin typeface="Times New Roman"/>
                <a:cs typeface="Times New Roman"/>
              </a:rPr>
              <a:t>o</a:t>
            </a:r>
            <a:r>
              <a:rPr dirty="0" smtClean="0" sz="1200" spc="-14">
                <a:latin typeface="Times New Roman"/>
                <a:cs typeface="Times New Roman"/>
              </a:rPr>
              <a:t>g</a:t>
            </a:r>
            <a:r>
              <a:rPr dirty="0" smtClean="0" sz="1200" spc="-4">
                <a:latin typeface="Times New Roman"/>
                <a:cs typeface="Times New Roman"/>
              </a:rPr>
              <a:t>é</a:t>
            </a:r>
            <a:r>
              <a:rPr dirty="0" smtClean="0" sz="1200" spc="0">
                <a:latin typeface="Times New Roman"/>
                <a:cs typeface="Times New Roman"/>
              </a:rPr>
              <a:t>nosul</a:t>
            </a:r>
            <a:r>
              <a:rPr dirty="0" smtClean="0" sz="1200" spc="4">
                <a:latin typeface="Times New Roman"/>
                <a:cs typeface="Times New Roman"/>
              </a:rPr>
              <a:t>f</a:t>
            </a:r>
            <a:r>
              <a:rPr dirty="0" smtClean="0" sz="1200" spc="-4">
                <a:latin typeface="Times New Roman"/>
                <a:cs typeface="Times New Roman"/>
              </a:rPr>
              <a:t>a</a:t>
            </a:r>
            <a:r>
              <a:rPr dirty="0" smtClean="0" sz="1200" spc="9">
                <a:latin typeface="Times New Roman"/>
                <a:cs typeface="Times New Roman"/>
              </a:rPr>
              <a:t>t</a:t>
            </a:r>
            <a:r>
              <a:rPr dirty="0" smtClean="0" sz="1200" spc="0">
                <a:latin typeface="Times New Roman"/>
                <a:cs typeface="Times New Roman"/>
              </a:rPr>
              <a:t>e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 marL="68757" marR="750884">
              <a:lnSpc>
                <a:spcPts val="1379"/>
              </a:lnSpc>
              <a:spcBef>
                <a:spcPts val="781"/>
              </a:spcBef>
            </a:pPr>
            <a:r>
              <a:rPr dirty="0" smtClean="0" sz="1200" spc="0">
                <a:latin typeface="Times New Roman"/>
                <a:cs typeface="Times New Roman"/>
              </a:rPr>
              <a:t>A</a:t>
            </a:r>
            <a:r>
              <a:rPr dirty="0" smtClean="0" sz="1200" spc="-4">
                <a:latin typeface="Times New Roman"/>
                <a:cs typeface="Times New Roman"/>
              </a:rPr>
              <a:t>c</a:t>
            </a:r>
            <a:r>
              <a:rPr dirty="0" smtClean="0" sz="1200" spc="0">
                <a:latin typeface="Times New Roman"/>
                <a:cs typeface="Times New Roman"/>
              </a:rPr>
              <a:t>ide</a:t>
            </a:r>
            <a:r>
              <a:rPr dirty="0" smtClean="0" sz="1200" spc="19">
                <a:latin typeface="Times New Roman"/>
                <a:cs typeface="Times New Roman"/>
              </a:rPr>
              <a:t> </a:t>
            </a:r>
            <a:r>
              <a:rPr dirty="0" smtClean="0" sz="1200" spc="-4">
                <a:latin typeface="Times New Roman"/>
                <a:cs typeface="Times New Roman"/>
              </a:rPr>
              <a:t>c</a:t>
            </a:r>
            <a:r>
              <a:rPr dirty="0" smtClean="0" sz="1200" spc="0">
                <a:latin typeface="Times New Roman"/>
                <a:cs typeface="Times New Roman"/>
              </a:rPr>
              <a:t>hlor</a:t>
            </a:r>
            <a:r>
              <a:rPr dirty="0" smtClean="0" sz="1200" spc="-4">
                <a:latin typeface="Times New Roman"/>
                <a:cs typeface="Times New Roman"/>
              </a:rPr>
              <a:t>a</a:t>
            </a:r>
            <a:r>
              <a:rPr dirty="0" smtClean="0" sz="1200" spc="-4">
                <a:latin typeface="Times New Roman"/>
                <a:cs typeface="Times New Roman"/>
              </a:rPr>
              <a:t>c</a:t>
            </a:r>
            <a:r>
              <a:rPr dirty="0" smtClean="0" sz="1200" spc="-4">
                <a:latin typeface="Times New Roman"/>
                <a:cs typeface="Times New Roman"/>
              </a:rPr>
              <a:t>é</a:t>
            </a:r>
            <a:r>
              <a:rPr dirty="0" smtClean="0" sz="1200" spc="0">
                <a:latin typeface="Times New Roman"/>
                <a:cs typeface="Times New Roman"/>
              </a:rPr>
              <a:t>t</a:t>
            </a:r>
            <a:r>
              <a:rPr dirty="0" smtClean="0" sz="1200" spc="4">
                <a:latin typeface="Times New Roman"/>
                <a:cs typeface="Times New Roman"/>
              </a:rPr>
              <a:t>i</a:t>
            </a:r>
            <a:r>
              <a:rPr dirty="0" smtClean="0" sz="1200" spc="0">
                <a:latin typeface="Times New Roman"/>
                <a:cs typeface="Times New Roman"/>
              </a:rPr>
              <a:t>que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 marL="68757" marR="750884">
              <a:lnSpc>
                <a:spcPts val="1379"/>
              </a:lnSpc>
              <a:spcBef>
                <a:spcPts val="781"/>
              </a:spcBef>
            </a:pPr>
            <a:r>
              <a:rPr dirty="0" smtClean="0" sz="1200" spc="0">
                <a:latin typeface="Times New Roman"/>
                <a:cs typeface="Times New Roman"/>
              </a:rPr>
              <a:t>A</a:t>
            </a:r>
            <a:r>
              <a:rPr dirty="0" smtClean="0" sz="1200" spc="-4">
                <a:latin typeface="Times New Roman"/>
                <a:cs typeface="Times New Roman"/>
              </a:rPr>
              <a:t>c</a:t>
            </a:r>
            <a:r>
              <a:rPr dirty="0" smtClean="0" sz="1200" spc="0">
                <a:latin typeface="Times New Roman"/>
                <a:cs typeface="Times New Roman"/>
              </a:rPr>
              <a:t>ide</a:t>
            </a:r>
            <a:r>
              <a:rPr dirty="0" smtClean="0" sz="1200" spc="19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ni</a:t>
            </a:r>
            <a:r>
              <a:rPr dirty="0" smtClean="0" sz="1200" spc="4">
                <a:latin typeface="Times New Roman"/>
                <a:cs typeface="Times New Roman"/>
              </a:rPr>
              <a:t>t</a:t>
            </a:r>
            <a:r>
              <a:rPr dirty="0" smtClean="0" sz="1200" spc="0">
                <a:latin typeface="Times New Roman"/>
                <a:cs typeface="Times New Roman"/>
              </a:rPr>
              <a:t>r</a:t>
            </a:r>
            <a:r>
              <a:rPr dirty="0" smtClean="0" sz="1200" spc="-9">
                <a:latin typeface="Times New Roman"/>
                <a:cs typeface="Times New Roman"/>
              </a:rPr>
              <a:t>e</a:t>
            </a:r>
            <a:r>
              <a:rPr dirty="0" smtClean="0" sz="1200" spc="0">
                <a:latin typeface="Times New Roman"/>
                <a:cs typeface="Times New Roman"/>
              </a:rPr>
              <a:t>ux</a:t>
            </a:r>
            <a:endParaRPr sz="1200">
              <a:latin typeface="Times New Roman"/>
              <a:cs typeface="Times New Roman"/>
            </a:endParaRPr>
          </a:p>
          <a:p>
            <a:pPr marL="68757" marR="335180">
              <a:lnSpc>
                <a:spcPts val="1379"/>
              </a:lnSpc>
              <a:spcBef>
                <a:spcPts val="806"/>
              </a:spcBef>
            </a:pPr>
            <a:r>
              <a:rPr dirty="0" smtClean="0" sz="1200" spc="0">
                <a:latin typeface="Times New Roman"/>
                <a:cs typeface="Times New Roman"/>
              </a:rPr>
              <a:t>A</a:t>
            </a:r>
            <a:r>
              <a:rPr dirty="0" smtClean="0" sz="1200" spc="-4">
                <a:latin typeface="Times New Roman"/>
                <a:cs typeface="Times New Roman"/>
              </a:rPr>
              <a:t>c</a:t>
            </a:r>
            <a:r>
              <a:rPr dirty="0" smtClean="0" sz="1200" spc="0">
                <a:latin typeface="Times New Roman"/>
                <a:cs typeface="Times New Roman"/>
              </a:rPr>
              <a:t>ide</a:t>
            </a:r>
            <a:r>
              <a:rPr dirty="0" smtClean="0" sz="1200" spc="19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fo</a:t>
            </a:r>
            <a:r>
              <a:rPr dirty="0" smtClean="0" sz="1200" spc="-4">
                <a:latin typeface="Times New Roman"/>
                <a:cs typeface="Times New Roman"/>
              </a:rPr>
              <a:t>r</a:t>
            </a:r>
            <a:r>
              <a:rPr dirty="0" smtClean="0" sz="1200" spc="0">
                <a:latin typeface="Times New Roman"/>
                <a:cs typeface="Times New Roman"/>
              </a:rPr>
              <a:t>m</a:t>
            </a:r>
            <a:r>
              <a:rPr dirty="0" smtClean="0" sz="1200" spc="4">
                <a:latin typeface="Times New Roman"/>
                <a:cs typeface="Times New Roman"/>
              </a:rPr>
              <a:t>i</a:t>
            </a:r>
            <a:r>
              <a:rPr dirty="0" smtClean="0" sz="1200" spc="0">
                <a:latin typeface="Times New Roman"/>
                <a:cs typeface="Times New Roman"/>
              </a:rPr>
              <a:t>que</a:t>
            </a:r>
            <a:r>
              <a:rPr dirty="0" smtClean="0" sz="1200" spc="4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(m</a:t>
            </a:r>
            <a:r>
              <a:rPr dirty="0" smtClean="0" sz="1200" spc="-4">
                <a:latin typeface="Times New Roman"/>
                <a:cs typeface="Times New Roman"/>
              </a:rPr>
              <a:t>é</a:t>
            </a:r>
            <a:r>
              <a:rPr dirty="0" smtClean="0" sz="1200" spc="0">
                <a:latin typeface="Times New Roman"/>
                <a:cs typeface="Times New Roman"/>
              </a:rPr>
              <a:t>thanoïqu</a:t>
            </a:r>
            <a:r>
              <a:rPr dirty="0" smtClean="0" sz="1200" spc="-4">
                <a:latin typeface="Times New Roman"/>
                <a:cs typeface="Times New Roman"/>
              </a:rPr>
              <a:t>e</a:t>
            </a:r>
            <a:r>
              <a:rPr dirty="0" smtClean="0" sz="1200" spc="0">
                <a:latin typeface="Times New Roman"/>
                <a:cs typeface="Times New Roman"/>
              </a:rPr>
              <a:t>)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 marL="68757" marR="335180">
              <a:lnSpc>
                <a:spcPts val="1379"/>
              </a:lnSpc>
              <a:spcBef>
                <a:spcPts val="779"/>
              </a:spcBef>
            </a:pPr>
            <a:r>
              <a:rPr dirty="0" smtClean="0" sz="1200" spc="0">
                <a:latin typeface="Times New Roman"/>
                <a:cs typeface="Times New Roman"/>
              </a:rPr>
              <a:t>A</a:t>
            </a:r>
            <a:r>
              <a:rPr dirty="0" smtClean="0" sz="1200" spc="-4">
                <a:latin typeface="Times New Roman"/>
                <a:cs typeface="Times New Roman"/>
              </a:rPr>
              <a:t>c</a:t>
            </a:r>
            <a:r>
              <a:rPr dirty="0" smtClean="0" sz="1200" spc="0">
                <a:latin typeface="Times New Roman"/>
                <a:cs typeface="Times New Roman"/>
              </a:rPr>
              <a:t>ide</a:t>
            </a:r>
            <a:r>
              <a:rPr dirty="0" smtClean="0" sz="1200" spc="19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b</a:t>
            </a:r>
            <a:r>
              <a:rPr dirty="0" smtClean="0" sz="1200" spc="-4">
                <a:latin typeface="Times New Roman"/>
                <a:cs typeface="Times New Roman"/>
              </a:rPr>
              <a:t>e</a:t>
            </a:r>
            <a:r>
              <a:rPr dirty="0" smtClean="0" sz="1200" spc="0">
                <a:latin typeface="Times New Roman"/>
                <a:cs typeface="Times New Roman"/>
              </a:rPr>
              <a:t>n</a:t>
            </a:r>
            <a:r>
              <a:rPr dirty="0" smtClean="0" sz="1200" spc="4">
                <a:latin typeface="Times New Roman"/>
                <a:cs typeface="Times New Roman"/>
              </a:rPr>
              <a:t>z</a:t>
            </a:r>
            <a:r>
              <a:rPr dirty="0" smtClean="0" sz="1200" spc="0">
                <a:latin typeface="Times New Roman"/>
                <a:cs typeface="Times New Roman"/>
              </a:rPr>
              <a:t>oïque</a:t>
            </a:r>
            <a:endParaRPr sz="1200">
              <a:latin typeface="Times New Roman"/>
              <a:cs typeface="Times New Roman"/>
            </a:endParaRPr>
          </a:p>
          <a:p>
            <a:pPr marL="68757" marR="1083159">
              <a:lnSpc>
                <a:spcPts val="1379"/>
              </a:lnSpc>
              <a:spcBef>
                <a:spcPts val="809"/>
              </a:spcBef>
            </a:pPr>
            <a:r>
              <a:rPr dirty="0" smtClean="0" sz="1200" spc="-29">
                <a:latin typeface="Times New Roman"/>
                <a:cs typeface="Times New Roman"/>
              </a:rPr>
              <a:t>I</a:t>
            </a:r>
            <a:r>
              <a:rPr dirty="0" smtClean="0" sz="1200" spc="0">
                <a:latin typeface="Times New Roman"/>
                <a:cs typeface="Times New Roman"/>
              </a:rPr>
              <a:t>on</a:t>
            </a:r>
            <a:r>
              <a:rPr dirty="0" smtClean="0" sz="1200" spc="19">
                <a:latin typeface="Times New Roman"/>
                <a:cs typeface="Times New Roman"/>
              </a:rPr>
              <a:t> </a:t>
            </a:r>
            <a:r>
              <a:rPr dirty="0" smtClean="0" sz="1200" spc="-4">
                <a:latin typeface="Times New Roman"/>
                <a:cs typeface="Times New Roman"/>
              </a:rPr>
              <a:t>a</a:t>
            </a:r>
            <a:r>
              <a:rPr dirty="0" smtClean="0" sz="1200" spc="0">
                <a:latin typeface="Times New Roman"/>
                <a:cs typeface="Times New Roman"/>
              </a:rPr>
              <a:t>nilinium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 marL="68757" marR="1083159">
              <a:lnSpc>
                <a:spcPts val="1379"/>
              </a:lnSpc>
              <a:spcBef>
                <a:spcPts val="781"/>
              </a:spcBef>
            </a:pPr>
            <a:r>
              <a:rPr dirty="0" smtClean="0" sz="1200" spc="0">
                <a:latin typeface="Times New Roman"/>
                <a:cs typeface="Times New Roman"/>
              </a:rPr>
              <a:t>A</a:t>
            </a:r>
            <a:r>
              <a:rPr dirty="0" smtClean="0" sz="1200" spc="-4">
                <a:latin typeface="Times New Roman"/>
                <a:cs typeface="Times New Roman"/>
              </a:rPr>
              <a:t>c</a:t>
            </a:r>
            <a:r>
              <a:rPr dirty="0" smtClean="0" sz="1200" spc="0">
                <a:latin typeface="Times New Roman"/>
                <a:cs typeface="Times New Roman"/>
              </a:rPr>
              <a:t>ide</a:t>
            </a:r>
            <a:r>
              <a:rPr dirty="0" smtClean="0" sz="1200" spc="19">
                <a:latin typeface="Times New Roman"/>
                <a:cs typeface="Times New Roman"/>
              </a:rPr>
              <a:t> </a:t>
            </a:r>
            <a:r>
              <a:rPr dirty="0" smtClean="0" sz="1200" spc="-4">
                <a:latin typeface="Times New Roman"/>
                <a:cs typeface="Times New Roman"/>
              </a:rPr>
              <a:t>a</a:t>
            </a:r>
            <a:r>
              <a:rPr dirty="0" smtClean="0" sz="1200" spc="-4">
                <a:latin typeface="Times New Roman"/>
                <a:cs typeface="Times New Roman"/>
              </a:rPr>
              <a:t>c</a:t>
            </a:r>
            <a:r>
              <a:rPr dirty="0" smtClean="0" sz="1200" spc="-4">
                <a:latin typeface="Times New Roman"/>
                <a:cs typeface="Times New Roman"/>
              </a:rPr>
              <a:t>é</a:t>
            </a:r>
            <a:r>
              <a:rPr dirty="0" smtClean="0" sz="1200" spc="0">
                <a:latin typeface="Times New Roman"/>
                <a:cs typeface="Times New Roman"/>
              </a:rPr>
              <a:t>t</a:t>
            </a:r>
            <a:r>
              <a:rPr dirty="0" smtClean="0" sz="1200" spc="4">
                <a:latin typeface="Times New Roman"/>
                <a:cs typeface="Times New Roman"/>
              </a:rPr>
              <a:t>i</a:t>
            </a:r>
            <a:r>
              <a:rPr dirty="0" smtClean="0" sz="1200" spc="0">
                <a:latin typeface="Times New Roman"/>
                <a:cs typeface="Times New Roman"/>
              </a:rPr>
              <a:t>que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 marL="68757" marR="1083159">
              <a:lnSpc>
                <a:spcPts val="1379"/>
              </a:lnSpc>
              <a:spcBef>
                <a:spcPts val="781"/>
              </a:spcBef>
            </a:pPr>
            <a:r>
              <a:rPr dirty="0" smtClean="0" sz="1200" spc="0">
                <a:latin typeface="Times New Roman"/>
                <a:cs typeface="Times New Roman"/>
              </a:rPr>
              <a:t>C</a:t>
            </a:r>
            <a:r>
              <a:rPr dirty="0" smtClean="0" sz="1200" spc="-4">
                <a:latin typeface="Times New Roman"/>
                <a:cs typeface="Times New Roman"/>
              </a:rPr>
              <a:t>a</a:t>
            </a:r>
            <a:r>
              <a:rPr dirty="0" smtClean="0" sz="1200" spc="0">
                <a:latin typeface="Times New Roman"/>
                <a:cs typeface="Times New Roman"/>
              </a:rPr>
              <a:t>t</a:t>
            </a:r>
            <a:r>
              <a:rPr dirty="0" smtClean="0" sz="1200" spc="4">
                <a:latin typeface="Times New Roman"/>
                <a:cs typeface="Times New Roman"/>
              </a:rPr>
              <a:t>i</a:t>
            </a:r>
            <a:r>
              <a:rPr dirty="0" smtClean="0" sz="1200" spc="0">
                <a:latin typeface="Times New Roman"/>
                <a:cs typeface="Times New Roman"/>
              </a:rPr>
              <a:t>on</a:t>
            </a:r>
            <a:r>
              <a:rPr dirty="0" smtClean="0" sz="1200" spc="9">
                <a:latin typeface="Times New Roman"/>
                <a:cs typeface="Times New Roman"/>
              </a:rPr>
              <a:t> </a:t>
            </a:r>
            <a:r>
              <a:rPr dirty="0" smtClean="0" sz="1200" spc="-4">
                <a:latin typeface="Times New Roman"/>
                <a:cs typeface="Times New Roman"/>
              </a:rPr>
              <a:t>a</a:t>
            </a:r>
            <a:r>
              <a:rPr dirty="0" smtClean="0" sz="1200" spc="0">
                <a:latin typeface="Times New Roman"/>
                <a:cs typeface="Times New Roman"/>
              </a:rPr>
              <a:t>m</a:t>
            </a:r>
            <a:r>
              <a:rPr dirty="0" smtClean="0" sz="1200" spc="4">
                <a:latin typeface="Times New Roman"/>
                <a:cs typeface="Times New Roman"/>
              </a:rPr>
              <a:t>m</a:t>
            </a:r>
            <a:r>
              <a:rPr dirty="0" smtClean="0" sz="1200" spc="0">
                <a:latin typeface="Times New Roman"/>
                <a:cs typeface="Times New Roman"/>
              </a:rPr>
              <a:t>onium</a:t>
            </a:r>
            <a:endParaRPr sz="1200">
              <a:latin typeface="Times New Roman"/>
              <a:cs typeface="Times New Roman"/>
            </a:endParaRPr>
          </a:p>
          <a:p>
            <a:pPr marL="68757">
              <a:lnSpc>
                <a:spcPct val="95825"/>
              </a:lnSpc>
              <a:spcBef>
                <a:spcPts val="806"/>
              </a:spcBef>
            </a:pPr>
            <a:r>
              <a:rPr dirty="0" smtClean="0" sz="1200" spc="0">
                <a:latin typeface="Times New Roman"/>
                <a:cs typeface="Times New Roman"/>
              </a:rPr>
              <a:t>C</a:t>
            </a:r>
            <a:r>
              <a:rPr dirty="0" smtClean="0" sz="1200" spc="-4">
                <a:latin typeface="Times New Roman"/>
                <a:cs typeface="Times New Roman"/>
              </a:rPr>
              <a:t>a</a:t>
            </a:r>
            <a:r>
              <a:rPr dirty="0" smtClean="0" sz="1200" spc="0">
                <a:latin typeface="Times New Roman"/>
                <a:cs typeface="Times New Roman"/>
              </a:rPr>
              <a:t>t</a:t>
            </a:r>
            <a:r>
              <a:rPr dirty="0" smtClean="0" sz="1200" spc="4">
                <a:latin typeface="Times New Roman"/>
                <a:cs typeface="Times New Roman"/>
              </a:rPr>
              <a:t>i</a:t>
            </a:r>
            <a:r>
              <a:rPr dirty="0" smtClean="0" sz="1200" spc="0">
                <a:latin typeface="Times New Roman"/>
                <a:cs typeface="Times New Roman"/>
              </a:rPr>
              <a:t>on</a:t>
            </a:r>
            <a:r>
              <a:rPr dirty="0" smtClean="0" sz="1200" spc="9">
                <a:latin typeface="Times New Roman"/>
                <a:cs typeface="Times New Roman"/>
              </a:rPr>
              <a:t> </a:t>
            </a:r>
            <a:r>
              <a:rPr dirty="0" smtClean="0" sz="1200" spc="0">
                <a:latin typeface="Times New Roman"/>
                <a:cs typeface="Times New Roman"/>
              </a:rPr>
              <a:t>méth</a:t>
            </a:r>
            <a:r>
              <a:rPr dirty="0" smtClean="0" sz="1200" spc="-34">
                <a:latin typeface="Times New Roman"/>
                <a:cs typeface="Times New Roman"/>
              </a:rPr>
              <a:t>y</a:t>
            </a:r>
            <a:r>
              <a:rPr dirty="0" smtClean="0" sz="1200" spc="0">
                <a:latin typeface="Times New Roman"/>
                <a:cs typeface="Times New Roman"/>
              </a:rPr>
              <a:t>lammon</a:t>
            </a:r>
            <a:r>
              <a:rPr dirty="0" smtClean="0" sz="1200" spc="4">
                <a:latin typeface="Times New Roman"/>
                <a:cs typeface="Times New Roman"/>
              </a:rPr>
              <a:t>i</a:t>
            </a:r>
            <a:r>
              <a:rPr dirty="0" smtClean="0" sz="1200" spc="0">
                <a:latin typeface="Times New Roman"/>
                <a:cs typeface="Times New Roman"/>
              </a:rPr>
              <a:t>um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0789" y="2511805"/>
            <a:ext cx="1088136" cy="3560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68961" marR="149097">
              <a:lnSpc>
                <a:spcPts val="1379"/>
              </a:lnSpc>
            </a:pPr>
            <a:r>
              <a:rPr dirty="0" smtClean="0" sz="1200" spc="0">
                <a:latin typeface="Times New Roman"/>
                <a:cs typeface="Times New Roman"/>
              </a:rPr>
              <a:t>H</a:t>
            </a:r>
            <a:r>
              <a:rPr dirty="0" smtClean="0" baseline="-21740" sz="1200" spc="4">
                <a:latin typeface="Times New Roman"/>
                <a:cs typeface="Times New Roman"/>
              </a:rPr>
              <a:t>3</a:t>
            </a:r>
            <a:r>
              <a:rPr dirty="0" smtClean="0" sz="1200" spc="0">
                <a:latin typeface="Times New Roman"/>
                <a:cs typeface="Times New Roman"/>
              </a:rPr>
              <a:t>O</a:t>
            </a:r>
            <a:r>
              <a:rPr dirty="0" smtClean="0" baseline="25364" sz="1200" spc="0">
                <a:latin typeface="Times New Roman"/>
                <a:cs typeface="Times New Roman"/>
              </a:rPr>
              <a:t>+</a:t>
            </a:r>
            <a:r>
              <a:rPr dirty="0" smtClean="0" baseline="25364" sz="1200" spc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 marL="68961" marR="149097">
              <a:lnSpc>
                <a:spcPts val="1379"/>
              </a:lnSpc>
              <a:spcBef>
                <a:spcPts val="491"/>
              </a:spcBef>
            </a:pPr>
            <a:r>
              <a:rPr dirty="0" smtClean="0" sz="1200" spc="4">
                <a:latin typeface="Times New Roman"/>
                <a:cs typeface="Times New Roman"/>
              </a:rPr>
              <a:t>CC</a:t>
            </a:r>
            <a:r>
              <a:rPr dirty="0" smtClean="0" sz="1200" spc="0">
                <a:latin typeface="Times New Roman"/>
                <a:cs typeface="Times New Roman"/>
              </a:rPr>
              <a:t>l</a:t>
            </a:r>
            <a:r>
              <a:rPr dirty="0" smtClean="0" baseline="-21740" sz="1200" spc="4">
                <a:latin typeface="Times New Roman"/>
                <a:cs typeface="Times New Roman"/>
              </a:rPr>
              <a:t>3</a:t>
            </a:r>
            <a:r>
              <a:rPr dirty="0" smtClean="0" sz="1200" spc="0">
                <a:latin typeface="Times New Roman"/>
                <a:cs typeface="Times New Roman"/>
              </a:rPr>
              <a:t>CO</a:t>
            </a:r>
            <a:r>
              <a:rPr dirty="0" smtClean="0" sz="1200" spc="-4">
                <a:latin typeface="Times New Roman"/>
                <a:cs typeface="Times New Roman"/>
              </a:rPr>
              <a:t>O</a:t>
            </a:r>
            <a:r>
              <a:rPr dirty="0" smtClean="0" sz="1200" spc="0">
                <a:latin typeface="Times New Roman"/>
                <a:cs typeface="Times New Roman"/>
              </a:rPr>
              <a:t>H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 marL="68961" marR="149097">
              <a:lnSpc>
                <a:spcPts val="1379"/>
              </a:lnSpc>
              <a:spcBef>
                <a:spcPts val="491"/>
              </a:spcBef>
            </a:pPr>
            <a:r>
              <a:rPr dirty="0" smtClean="0" sz="1200" spc="4">
                <a:latin typeface="Times New Roman"/>
                <a:cs typeface="Times New Roman"/>
              </a:rPr>
              <a:t>CC</a:t>
            </a:r>
            <a:r>
              <a:rPr dirty="0" smtClean="0" baseline="-21740" sz="1200" spc="4">
                <a:latin typeface="Times New Roman"/>
                <a:cs typeface="Times New Roman"/>
              </a:rPr>
              <a:t>2</a:t>
            </a:r>
            <a:r>
              <a:rPr dirty="0" smtClean="0" sz="1200" spc="0">
                <a:latin typeface="Times New Roman"/>
                <a:cs typeface="Times New Roman"/>
              </a:rPr>
              <a:t>CO</a:t>
            </a:r>
            <a:r>
              <a:rPr dirty="0" smtClean="0" sz="1200" spc="-4">
                <a:latin typeface="Times New Roman"/>
                <a:cs typeface="Times New Roman"/>
              </a:rPr>
              <a:t>O</a:t>
            </a:r>
            <a:r>
              <a:rPr dirty="0" smtClean="0" sz="1200" spc="0">
                <a:latin typeface="Times New Roman"/>
                <a:cs typeface="Times New Roman"/>
              </a:rPr>
              <a:t>H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 marL="68961" marR="149097">
              <a:lnSpc>
                <a:spcPts val="1379"/>
              </a:lnSpc>
              <a:spcBef>
                <a:spcPts val="491"/>
              </a:spcBef>
            </a:pPr>
            <a:r>
              <a:rPr dirty="0" smtClean="0" sz="1200" spc="-4">
                <a:latin typeface="Times New Roman"/>
                <a:cs typeface="Times New Roman"/>
              </a:rPr>
              <a:t>H</a:t>
            </a:r>
            <a:r>
              <a:rPr dirty="0" smtClean="0" sz="1200" spc="0">
                <a:latin typeface="Times New Roman"/>
                <a:cs typeface="Times New Roman"/>
              </a:rPr>
              <a:t>SO</a:t>
            </a:r>
            <a:r>
              <a:rPr dirty="0" smtClean="0" baseline="-21740" sz="1200" spc="4">
                <a:latin typeface="Times New Roman"/>
                <a:cs typeface="Times New Roman"/>
              </a:rPr>
              <a:t>4</a:t>
            </a:r>
            <a:r>
              <a:rPr dirty="0" smtClean="0" baseline="25364" sz="1200" spc="0">
                <a:latin typeface="Times New Roman"/>
                <a:cs typeface="Times New Roman"/>
              </a:rPr>
              <a:t>-</a:t>
            </a:r>
            <a:r>
              <a:rPr dirty="0" smtClean="0" baseline="25364" sz="1200" spc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 marL="68961" marR="149097">
              <a:lnSpc>
                <a:spcPts val="1379"/>
              </a:lnSpc>
              <a:spcBef>
                <a:spcPts val="491"/>
              </a:spcBef>
            </a:pPr>
            <a:r>
              <a:rPr dirty="0" smtClean="0" sz="1200" spc="4">
                <a:latin typeface="Times New Roman"/>
                <a:cs typeface="Times New Roman"/>
              </a:rPr>
              <a:t>C</a:t>
            </a:r>
            <a:r>
              <a:rPr dirty="0" smtClean="0" sz="1200" spc="0">
                <a:latin typeface="Times New Roman"/>
                <a:cs typeface="Times New Roman"/>
              </a:rPr>
              <a:t>H</a:t>
            </a:r>
            <a:r>
              <a:rPr dirty="0" smtClean="0" baseline="-21740" sz="1200" spc="4">
                <a:latin typeface="Times New Roman"/>
                <a:cs typeface="Times New Roman"/>
              </a:rPr>
              <a:t>2</a:t>
            </a:r>
            <a:r>
              <a:rPr dirty="0" smtClean="0" sz="1200" spc="0">
                <a:latin typeface="Times New Roman"/>
                <a:cs typeface="Times New Roman"/>
              </a:rPr>
              <a:t>Cl</a:t>
            </a:r>
            <a:r>
              <a:rPr dirty="0" smtClean="0" sz="1200" spc="4">
                <a:latin typeface="Times New Roman"/>
                <a:cs typeface="Times New Roman"/>
              </a:rPr>
              <a:t>C</a:t>
            </a:r>
            <a:r>
              <a:rPr dirty="0" smtClean="0" sz="1200" spc="0">
                <a:latin typeface="Times New Roman"/>
                <a:cs typeface="Times New Roman"/>
              </a:rPr>
              <a:t>O</a:t>
            </a:r>
            <a:r>
              <a:rPr dirty="0" smtClean="0" sz="1200" spc="-4">
                <a:latin typeface="Times New Roman"/>
                <a:cs typeface="Times New Roman"/>
              </a:rPr>
              <a:t>O</a:t>
            </a:r>
            <a:r>
              <a:rPr dirty="0" smtClean="0" sz="1200" spc="0">
                <a:latin typeface="Times New Roman"/>
                <a:cs typeface="Times New Roman"/>
              </a:rPr>
              <a:t>H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 marL="68961" marR="149097">
              <a:lnSpc>
                <a:spcPts val="1379"/>
              </a:lnSpc>
              <a:spcBef>
                <a:spcPts val="491"/>
              </a:spcBef>
            </a:pPr>
            <a:r>
              <a:rPr dirty="0" smtClean="0" sz="1200" spc="0">
                <a:latin typeface="Times New Roman"/>
                <a:cs typeface="Times New Roman"/>
              </a:rPr>
              <a:t>HNO</a:t>
            </a:r>
            <a:r>
              <a:rPr dirty="0" smtClean="0" baseline="-21740" sz="1200" spc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  <a:p>
            <a:pPr marL="68961" marR="241909">
              <a:lnSpc>
                <a:spcPts val="1379"/>
              </a:lnSpc>
              <a:spcBef>
                <a:spcPts val="506"/>
              </a:spcBef>
            </a:pPr>
            <a:r>
              <a:rPr dirty="0" smtClean="0" sz="1200" spc="0">
                <a:latin typeface="Times New Roman"/>
                <a:cs typeface="Times New Roman"/>
              </a:rPr>
              <a:t>HCO</a:t>
            </a:r>
            <a:r>
              <a:rPr dirty="0" smtClean="0" sz="1200" spc="-4">
                <a:latin typeface="Times New Roman"/>
                <a:cs typeface="Times New Roman"/>
              </a:rPr>
              <a:t>O</a:t>
            </a:r>
            <a:r>
              <a:rPr dirty="0" smtClean="0" sz="1200" spc="0">
                <a:latin typeface="Times New Roman"/>
                <a:cs typeface="Times New Roman"/>
              </a:rPr>
              <a:t>H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 marL="68961" marR="241909">
              <a:lnSpc>
                <a:spcPts val="1379"/>
              </a:lnSpc>
              <a:spcBef>
                <a:spcPts val="779"/>
              </a:spcBef>
            </a:pPr>
            <a:r>
              <a:rPr dirty="0" smtClean="0" sz="1200" spc="4">
                <a:latin typeface="Times New Roman"/>
                <a:cs typeface="Times New Roman"/>
              </a:rPr>
              <a:t>C</a:t>
            </a:r>
            <a:r>
              <a:rPr dirty="0" smtClean="0" baseline="-21740" sz="1200" spc="4">
                <a:latin typeface="Times New Roman"/>
                <a:cs typeface="Times New Roman"/>
              </a:rPr>
              <a:t>6</a:t>
            </a:r>
            <a:r>
              <a:rPr dirty="0" smtClean="0" sz="1200" spc="0">
                <a:latin typeface="Times New Roman"/>
                <a:cs typeface="Times New Roman"/>
              </a:rPr>
              <a:t>H</a:t>
            </a:r>
            <a:r>
              <a:rPr dirty="0" smtClean="0" baseline="-21740" sz="1200" spc="4">
                <a:latin typeface="Times New Roman"/>
                <a:cs typeface="Times New Roman"/>
              </a:rPr>
              <a:t>5</a:t>
            </a:r>
            <a:r>
              <a:rPr dirty="0" smtClean="0" sz="1200" spc="0">
                <a:latin typeface="Times New Roman"/>
                <a:cs typeface="Times New Roman"/>
              </a:rPr>
              <a:t>CO</a:t>
            </a:r>
            <a:r>
              <a:rPr dirty="0" smtClean="0" sz="1200" spc="-4">
                <a:latin typeface="Times New Roman"/>
                <a:cs typeface="Times New Roman"/>
              </a:rPr>
              <a:t>O</a:t>
            </a:r>
            <a:r>
              <a:rPr dirty="0" smtClean="0" sz="1200" spc="0">
                <a:latin typeface="Times New Roman"/>
                <a:cs typeface="Times New Roman"/>
              </a:rPr>
              <a:t>H</a:t>
            </a:r>
            <a:endParaRPr sz="1200">
              <a:latin typeface="Times New Roman"/>
              <a:cs typeface="Times New Roman"/>
            </a:endParaRPr>
          </a:p>
          <a:p>
            <a:pPr marL="68961">
              <a:lnSpc>
                <a:spcPts val="1290"/>
              </a:lnSpc>
              <a:spcBef>
                <a:spcPts val="844"/>
              </a:spcBef>
            </a:pPr>
            <a:r>
              <a:rPr dirty="0" smtClean="0" baseline="9662" sz="1800" spc="0">
                <a:latin typeface="Times New Roman"/>
                <a:cs typeface="Times New Roman"/>
              </a:rPr>
              <a:t>C</a:t>
            </a:r>
            <a:r>
              <a:rPr dirty="0" smtClean="0" baseline="-3623" sz="1200" spc="4">
                <a:latin typeface="Times New Roman"/>
                <a:cs typeface="Times New Roman"/>
              </a:rPr>
              <a:t>6</a:t>
            </a:r>
            <a:r>
              <a:rPr dirty="0" smtClean="0" baseline="9662" sz="1800" spc="-4">
                <a:latin typeface="Times New Roman"/>
                <a:cs typeface="Times New Roman"/>
              </a:rPr>
              <a:t>H</a:t>
            </a:r>
            <a:r>
              <a:rPr dirty="0" smtClean="0" baseline="-3623" sz="1200" spc="0">
                <a:latin typeface="Times New Roman"/>
                <a:cs typeface="Times New Roman"/>
              </a:rPr>
              <a:t>5</a:t>
            </a:r>
            <a:r>
              <a:rPr dirty="0" smtClean="0" baseline="-3623" sz="1200" spc="79">
                <a:latin typeface="Times New Roman"/>
                <a:cs typeface="Times New Roman"/>
              </a:rPr>
              <a:t> </a:t>
            </a:r>
            <a:r>
              <a:rPr dirty="0" smtClean="0" baseline="9662" sz="1800" spc="-4">
                <a:latin typeface="Times New Roman"/>
                <a:cs typeface="Times New Roman"/>
              </a:rPr>
              <a:t>N</a:t>
            </a:r>
            <a:r>
              <a:rPr dirty="0" smtClean="0" baseline="9662" sz="1800" spc="0">
                <a:latin typeface="Times New Roman"/>
                <a:cs typeface="Times New Roman"/>
              </a:rPr>
              <a:t>H</a:t>
            </a:r>
            <a:r>
              <a:rPr dirty="0" smtClean="0" baseline="-3623" sz="1200" spc="4">
                <a:latin typeface="Times New Roman"/>
                <a:cs typeface="Times New Roman"/>
              </a:rPr>
              <a:t>3</a:t>
            </a:r>
            <a:r>
              <a:rPr dirty="0" smtClean="0" baseline="43481" sz="1200" spc="0">
                <a:latin typeface="Times New Roman"/>
                <a:cs typeface="Times New Roman"/>
              </a:rPr>
              <a:t>+</a:t>
            </a:r>
            <a:endParaRPr sz="800">
              <a:latin typeface="Times New Roman"/>
              <a:cs typeface="Times New Roman"/>
            </a:endParaRPr>
          </a:p>
          <a:p>
            <a:pPr marL="68961" marR="293725">
              <a:lnSpc>
                <a:spcPts val="1379"/>
              </a:lnSpc>
              <a:spcBef>
                <a:spcPts val="504"/>
              </a:spcBef>
            </a:pPr>
            <a:r>
              <a:rPr dirty="0" smtClean="0" sz="1200" spc="4">
                <a:latin typeface="Times New Roman"/>
                <a:cs typeface="Times New Roman"/>
              </a:rPr>
              <a:t>C</a:t>
            </a:r>
            <a:r>
              <a:rPr dirty="0" smtClean="0" sz="1200" spc="0">
                <a:latin typeface="Times New Roman"/>
                <a:cs typeface="Times New Roman"/>
              </a:rPr>
              <a:t>H</a:t>
            </a:r>
            <a:r>
              <a:rPr dirty="0" smtClean="0" baseline="-21740" sz="1200" spc="4">
                <a:latin typeface="Times New Roman"/>
                <a:cs typeface="Times New Roman"/>
              </a:rPr>
              <a:t>3</a:t>
            </a:r>
            <a:r>
              <a:rPr dirty="0" smtClean="0" sz="1200" spc="0">
                <a:latin typeface="Times New Roman"/>
                <a:cs typeface="Times New Roman"/>
              </a:rPr>
              <a:t>CO</a:t>
            </a:r>
            <a:r>
              <a:rPr dirty="0" smtClean="0" sz="1200" spc="-4">
                <a:latin typeface="Times New Roman"/>
                <a:cs typeface="Times New Roman"/>
              </a:rPr>
              <a:t>O</a:t>
            </a:r>
            <a:r>
              <a:rPr dirty="0" smtClean="0" sz="1200" spc="0">
                <a:latin typeface="Times New Roman"/>
                <a:cs typeface="Times New Roman"/>
              </a:rPr>
              <a:t>H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 marL="68961" marR="293725">
              <a:lnSpc>
                <a:spcPts val="1379"/>
              </a:lnSpc>
              <a:spcBef>
                <a:spcPts val="491"/>
              </a:spcBef>
            </a:pPr>
            <a:r>
              <a:rPr dirty="0" smtClean="0" sz="1200" spc="0">
                <a:latin typeface="Times New Roman"/>
                <a:cs typeface="Times New Roman"/>
              </a:rPr>
              <a:t>NH</a:t>
            </a:r>
            <a:r>
              <a:rPr dirty="0" smtClean="0" baseline="-21740" sz="1200" spc="4">
                <a:latin typeface="Times New Roman"/>
                <a:cs typeface="Times New Roman"/>
              </a:rPr>
              <a:t>4</a:t>
            </a:r>
            <a:r>
              <a:rPr dirty="0" smtClean="0" baseline="25364" sz="1200" spc="0">
                <a:latin typeface="Times New Roman"/>
                <a:cs typeface="Times New Roman"/>
              </a:rPr>
              <a:t>+</a:t>
            </a:r>
            <a:endParaRPr sz="800">
              <a:latin typeface="Times New Roman"/>
              <a:cs typeface="Times New Roman"/>
            </a:endParaRPr>
          </a:p>
          <a:p>
            <a:pPr marL="68961">
              <a:lnSpc>
                <a:spcPts val="1379"/>
              </a:lnSpc>
              <a:spcBef>
                <a:spcPts val="506"/>
              </a:spcBef>
            </a:pPr>
            <a:r>
              <a:rPr dirty="0" smtClean="0" sz="1200" spc="0">
                <a:latin typeface="Times New Roman"/>
                <a:cs typeface="Times New Roman"/>
              </a:rPr>
              <a:t>H</a:t>
            </a:r>
            <a:r>
              <a:rPr dirty="0" smtClean="0" baseline="-21740" sz="1200" spc="4">
                <a:latin typeface="Times New Roman"/>
                <a:cs typeface="Times New Roman"/>
              </a:rPr>
              <a:t>3</a:t>
            </a:r>
            <a:r>
              <a:rPr dirty="0" smtClean="0" sz="1200" spc="4">
                <a:latin typeface="Times New Roman"/>
                <a:cs typeface="Times New Roman"/>
              </a:rPr>
              <a:t>C</a:t>
            </a:r>
            <a:r>
              <a:rPr dirty="0" smtClean="0" sz="1200" spc="-4">
                <a:latin typeface="Times New Roman"/>
                <a:cs typeface="Times New Roman"/>
              </a:rPr>
              <a:t>-</a:t>
            </a:r>
            <a:r>
              <a:rPr dirty="0" smtClean="0" sz="1200" spc="0">
                <a:latin typeface="Times New Roman"/>
                <a:cs typeface="Times New Roman"/>
              </a:rPr>
              <a:t>NH</a:t>
            </a:r>
            <a:r>
              <a:rPr dirty="0" smtClean="0" baseline="25364" sz="1200" spc="4">
                <a:latin typeface="Times New Roman"/>
                <a:cs typeface="Times New Roman"/>
              </a:rPr>
              <a:t>+</a:t>
            </a:r>
            <a:r>
              <a:rPr dirty="0" smtClean="0" baseline="-21740" sz="1200" spc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8925" y="2511805"/>
            <a:ext cx="1601342" cy="3560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69214" marR="737776">
              <a:lnSpc>
                <a:spcPts val="1379"/>
              </a:lnSpc>
            </a:pPr>
            <a:r>
              <a:rPr dirty="0" smtClean="0" sz="1200" spc="0">
                <a:latin typeface="Times New Roman"/>
                <a:cs typeface="Times New Roman"/>
              </a:rPr>
              <a:t>H</a:t>
            </a:r>
            <a:r>
              <a:rPr dirty="0" smtClean="0" baseline="-21740" sz="1200" spc="4">
                <a:latin typeface="Times New Roman"/>
                <a:cs typeface="Times New Roman"/>
              </a:rPr>
              <a:t>2</a:t>
            </a:r>
            <a:r>
              <a:rPr dirty="0" smtClean="0" sz="1200" spc="0">
                <a:latin typeface="Times New Roman"/>
                <a:cs typeface="Times New Roman"/>
              </a:rPr>
              <a:t>O</a:t>
            </a:r>
            <a:r>
              <a:rPr dirty="0" smtClean="0" sz="1200" spc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 marL="69214" marR="737776">
              <a:lnSpc>
                <a:spcPts val="1379"/>
              </a:lnSpc>
              <a:spcBef>
                <a:spcPts val="491"/>
              </a:spcBef>
            </a:pPr>
            <a:r>
              <a:rPr dirty="0" smtClean="0" sz="1200" spc="4">
                <a:latin typeface="Times New Roman"/>
                <a:cs typeface="Times New Roman"/>
              </a:rPr>
              <a:t>CC</a:t>
            </a:r>
            <a:r>
              <a:rPr dirty="0" smtClean="0" sz="1200" spc="0">
                <a:latin typeface="Times New Roman"/>
                <a:cs typeface="Times New Roman"/>
              </a:rPr>
              <a:t>l</a:t>
            </a:r>
            <a:r>
              <a:rPr dirty="0" smtClean="0" baseline="-21740" sz="1200" spc="4">
                <a:latin typeface="Times New Roman"/>
                <a:cs typeface="Times New Roman"/>
              </a:rPr>
              <a:t>3</a:t>
            </a:r>
            <a:r>
              <a:rPr dirty="0" smtClean="0" sz="1200" spc="0">
                <a:latin typeface="Times New Roman"/>
                <a:cs typeface="Times New Roman"/>
              </a:rPr>
              <a:t>C00</a:t>
            </a:r>
            <a:r>
              <a:rPr dirty="0" smtClean="0" baseline="25364" sz="1200" spc="0">
                <a:latin typeface="Times New Roman"/>
                <a:cs typeface="Times New Roman"/>
              </a:rPr>
              <a:t>-</a:t>
            </a:r>
            <a:r>
              <a:rPr dirty="0" smtClean="0" baseline="25364" sz="1200" spc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 marL="69214" marR="737776">
              <a:lnSpc>
                <a:spcPts val="1379"/>
              </a:lnSpc>
              <a:spcBef>
                <a:spcPts val="491"/>
              </a:spcBef>
            </a:pPr>
            <a:r>
              <a:rPr dirty="0" smtClean="0" sz="1200" spc="0">
                <a:latin typeface="Times New Roman"/>
                <a:cs typeface="Times New Roman"/>
              </a:rPr>
              <a:t>CHC</a:t>
            </a:r>
            <a:r>
              <a:rPr dirty="0" smtClean="0" sz="1200" spc="4">
                <a:latin typeface="Times New Roman"/>
                <a:cs typeface="Times New Roman"/>
              </a:rPr>
              <a:t>l</a:t>
            </a:r>
            <a:r>
              <a:rPr dirty="0" smtClean="0" baseline="-21740" sz="1200" spc="4">
                <a:latin typeface="Times New Roman"/>
                <a:cs typeface="Times New Roman"/>
              </a:rPr>
              <a:t>2</a:t>
            </a:r>
            <a:r>
              <a:rPr dirty="0" smtClean="0" sz="1200" spc="0">
                <a:latin typeface="Times New Roman"/>
                <a:cs typeface="Times New Roman"/>
              </a:rPr>
              <a:t>CO</a:t>
            </a:r>
            <a:r>
              <a:rPr dirty="0" smtClean="0" sz="1200" spc="-4">
                <a:latin typeface="Times New Roman"/>
                <a:cs typeface="Times New Roman"/>
              </a:rPr>
              <a:t>O</a:t>
            </a:r>
            <a:r>
              <a:rPr dirty="0" smtClean="0" baseline="25364" sz="1200" spc="0">
                <a:latin typeface="Times New Roman"/>
                <a:cs typeface="Times New Roman"/>
              </a:rPr>
              <a:t>-</a:t>
            </a:r>
            <a:r>
              <a:rPr dirty="0" smtClean="0" baseline="25364" sz="1200" spc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 marL="69214" marR="737776">
              <a:lnSpc>
                <a:spcPts val="1029"/>
              </a:lnSpc>
              <a:spcBef>
                <a:spcPts val="491"/>
              </a:spcBef>
            </a:pPr>
            <a:r>
              <a:rPr dirty="0" smtClean="0" baseline="-16909" sz="1800" spc="4">
                <a:latin typeface="Times New Roman"/>
                <a:cs typeface="Times New Roman"/>
              </a:rPr>
              <a:t>S</a:t>
            </a:r>
            <a:r>
              <a:rPr dirty="0" smtClean="0" baseline="-16909" sz="1800" spc="-4">
                <a:latin typeface="Times New Roman"/>
                <a:cs typeface="Times New Roman"/>
              </a:rPr>
              <a:t>O</a:t>
            </a:r>
            <a:r>
              <a:rPr dirty="0" smtClean="0" baseline="-47105" sz="1200" spc="4">
                <a:latin typeface="Times New Roman"/>
                <a:cs typeface="Times New Roman"/>
              </a:rPr>
              <a:t>4</a:t>
            </a:r>
            <a:r>
              <a:rPr dirty="0" smtClean="0" sz="800" spc="4">
                <a:latin typeface="Times New Roman"/>
                <a:cs typeface="Times New Roman"/>
              </a:rPr>
              <a:t>2</a:t>
            </a:r>
            <a:r>
              <a:rPr dirty="0" smtClean="0" sz="800" spc="0">
                <a:latin typeface="Times New Roman"/>
                <a:cs typeface="Times New Roman"/>
              </a:rPr>
              <a:t>-</a:t>
            </a:r>
            <a:r>
              <a:rPr dirty="0" smtClean="0" sz="800" spc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 marL="69214" marR="737776">
              <a:lnSpc>
                <a:spcPts val="1379"/>
              </a:lnSpc>
              <a:spcBef>
                <a:spcPts val="841"/>
              </a:spcBef>
            </a:pPr>
            <a:r>
              <a:rPr dirty="0" smtClean="0" sz="1200" spc="4">
                <a:latin typeface="Times New Roman"/>
                <a:cs typeface="Times New Roman"/>
              </a:rPr>
              <a:t>C</a:t>
            </a:r>
            <a:r>
              <a:rPr dirty="0" smtClean="0" sz="1200" spc="0">
                <a:latin typeface="Times New Roman"/>
                <a:cs typeface="Times New Roman"/>
              </a:rPr>
              <a:t>H</a:t>
            </a:r>
            <a:r>
              <a:rPr dirty="0" smtClean="0" baseline="-21740" sz="1200" spc="4">
                <a:latin typeface="Times New Roman"/>
                <a:cs typeface="Times New Roman"/>
              </a:rPr>
              <a:t>2</a:t>
            </a:r>
            <a:r>
              <a:rPr dirty="0" smtClean="0" sz="1200" spc="0">
                <a:latin typeface="Times New Roman"/>
                <a:cs typeface="Times New Roman"/>
              </a:rPr>
              <a:t>Cl</a:t>
            </a:r>
            <a:r>
              <a:rPr dirty="0" smtClean="0" sz="1200" spc="4">
                <a:latin typeface="Times New Roman"/>
                <a:cs typeface="Times New Roman"/>
              </a:rPr>
              <a:t>C</a:t>
            </a:r>
            <a:r>
              <a:rPr dirty="0" smtClean="0" sz="1200" spc="0">
                <a:latin typeface="Times New Roman"/>
                <a:cs typeface="Times New Roman"/>
              </a:rPr>
              <a:t>OO</a:t>
            </a:r>
            <a:r>
              <a:rPr dirty="0" smtClean="0" baseline="25364" sz="1200" spc="0">
                <a:latin typeface="Times New Roman"/>
                <a:cs typeface="Times New Roman"/>
              </a:rPr>
              <a:t>-</a:t>
            </a:r>
            <a:r>
              <a:rPr dirty="0" smtClean="0" baseline="25364" sz="1200" spc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 marL="69214" marR="737776">
              <a:lnSpc>
                <a:spcPts val="1379"/>
              </a:lnSpc>
              <a:spcBef>
                <a:spcPts val="491"/>
              </a:spcBef>
            </a:pPr>
            <a:r>
              <a:rPr dirty="0" smtClean="0" sz="1200" spc="0">
                <a:latin typeface="Times New Roman"/>
                <a:cs typeface="Times New Roman"/>
              </a:rPr>
              <a:t>NO</a:t>
            </a:r>
            <a:r>
              <a:rPr dirty="0" smtClean="0" baseline="-21740" sz="1200" spc="4">
                <a:latin typeface="Times New Roman"/>
                <a:cs typeface="Times New Roman"/>
              </a:rPr>
              <a:t>2</a:t>
            </a:r>
            <a:r>
              <a:rPr dirty="0" smtClean="0" baseline="25364" sz="1200" spc="0">
                <a:latin typeface="Times New Roman"/>
                <a:cs typeface="Times New Roman"/>
              </a:rPr>
              <a:t>-</a:t>
            </a:r>
            <a:endParaRPr sz="800">
              <a:latin typeface="Times New Roman"/>
              <a:cs typeface="Times New Roman"/>
            </a:endParaRPr>
          </a:p>
          <a:p>
            <a:pPr marL="69214">
              <a:lnSpc>
                <a:spcPts val="1379"/>
              </a:lnSpc>
              <a:spcBef>
                <a:spcPts val="506"/>
              </a:spcBef>
            </a:pPr>
            <a:r>
              <a:rPr dirty="0" smtClean="0" sz="1200" spc="0">
                <a:latin typeface="Times New Roman"/>
                <a:cs typeface="Times New Roman"/>
              </a:rPr>
              <a:t>HCO</a:t>
            </a:r>
            <a:r>
              <a:rPr dirty="0" smtClean="0" sz="1200" spc="-4">
                <a:latin typeface="Times New Roman"/>
                <a:cs typeface="Times New Roman"/>
              </a:rPr>
              <a:t>O</a:t>
            </a:r>
            <a:r>
              <a:rPr dirty="0" smtClean="0" baseline="25364" sz="1200" spc="0">
                <a:latin typeface="Times New Roman"/>
                <a:cs typeface="Times New Roman"/>
              </a:rPr>
              <a:t>-</a:t>
            </a:r>
            <a:endParaRPr sz="800">
              <a:latin typeface="Times New Roman"/>
              <a:cs typeface="Times New Roman"/>
            </a:endParaRPr>
          </a:p>
          <a:p>
            <a:pPr marL="69214">
              <a:lnSpc>
                <a:spcPts val="1379"/>
              </a:lnSpc>
              <a:spcBef>
                <a:spcPts val="780"/>
              </a:spcBef>
            </a:pPr>
            <a:r>
              <a:rPr dirty="0" smtClean="0" sz="1200" spc="4">
                <a:latin typeface="Times New Roman"/>
                <a:cs typeface="Times New Roman"/>
              </a:rPr>
              <a:t>C</a:t>
            </a:r>
            <a:r>
              <a:rPr dirty="0" smtClean="0" baseline="-21740" sz="1200" spc="4">
                <a:latin typeface="Times New Roman"/>
                <a:cs typeface="Times New Roman"/>
              </a:rPr>
              <a:t>6</a:t>
            </a:r>
            <a:r>
              <a:rPr dirty="0" smtClean="0" sz="1200" spc="0">
                <a:latin typeface="Times New Roman"/>
                <a:cs typeface="Times New Roman"/>
              </a:rPr>
              <a:t>H</a:t>
            </a:r>
            <a:r>
              <a:rPr dirty="0" smtClean="0" baseline="-21740" sz="1200" spc="4">
                <a:latin typeface="Times New Roman"/>
                <a:cs typeface="Times New Roman"/>
              </a:rPr>
              <a:t>5</a:t>
            </a:r>
            <a:r>
              <a:rPr dirty="0" smtClean="0" sz="1200" spc="0">
                <a:latin typeface="Times New Roman"/>
                <a:cs typeface="Times New Roman"/>
              </a:rPr>
              <a:t>CO</a:t>
            </a:r>
            <a:r>
              <a:rPr dirty="0" smtClean="0" sz="1200" spc="-4">
                <a:latin typeface="Times New Roman"/>
                <a:cs typeface="Times New Roman"/>
              </a:rPr>
              <a:t>O</a:t>
            </a:r>
            <a:r>
              <a:rPr dirty="0" smtClean="0" baseline="25364" sz="1200" spc="0">
                <a:latin typeface="Times New Roman"/>
                <a:cs typeface="Times New Roman"/>
              </a:rPr>
              <a:t>-</a:t>
            </a:r>
            <a:endParaRPr sz="800">
              <a:latin typeface="Times New Roman"/>
              <a:cs typeface="Times New Roman"/>
            </a:endParaRPr>
          </a:p>
          <a:p>
            <a:pPr marL="69214">
              <a:lnSpc>
                <a:spcPts val="1379"/>
              </a:lnSpc>
              <a:spcBef>
                <a:spcPts val="566"/>
              </a:spcBef>
            </a:pPr>
            <a:r>
              <a:rPr dirty="0" smtClean="0" sz="1200" spc="0">
                <a:latin typeface="Times New Roman"/>
                <a:cs typeface="Times New Roman"/>
              </a:rPr>
              <a:t>C</a:t>
            </a:r>
            <a:r>
              <a:rPr dirty="0" smtClean="0" baseline="-21740" sz="1200" spc="4">
                <a:latin typeface="Times New Roman"/>
                <a:cs typeface="Times New Roman"/>
              </a:rPr>
              <a:t>6</a:t>
            </a:r>
            <a:r>
              <a:rPr dirty="0" smtClean="0" sz="1200" spc="-4">
                <a:latin typeface="Times New Roman"/>
                <a:cs typeface="Times New Roman"/>
              </a:rPr>
              <a:t>H</a:t>
            </a:r>
            <a:r>
              <a:rPr dirty="0" smtClean="0" baseline="-21740" sz="1200" spc="4">
                <a:latin typeface="Times New Roman"/>
                <a:cs typeface="Times New Roman"/>
              </a:rPr>
              <a:t>5</a:t>
            </a:r>
            <a:r>
              <a:rPr dirty="0" smtClean="0" sz="1200" spc="-4">
                <a:latin typeface="Times New Roman"/>
                <a:cs typeface="Times New Roman"/>
              </a:rPr>
              <a:t>NH</a:t>
            </a:r>
            <a:r>
              <a:rPr dirty="0" smtClean="0" baseline="-21740" sz="1200" spc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  <a:p>
            <a:pPr marL="69214">
              <a:lnSpc>
                <a:spcPts val="1379"/>
              </a:lnSpc>
              <a:spcBef>
                <a:spcPts val="568"/>
              </a:spcBef>
            </a:pPr>
            <a:r>
              <a:rPr dirty="0" smtClean="0" sz="1200" spc="4">
                <a:latin typeface="Times New Roman"/>
                <a:cs typeface="Times New Roman"/>
              </a:rPr>
              <a:t>C</a:t>
            </a:r>
            <a:r>
              <a:rPr dirty="0" smtClean="0" sz="1200" spc="0">
                <a:latin typeface="Times New Roman"/>
                <a:cs typeface="Times New Roman"/>
              </a:rPr>
              <a:t>H</a:t>
            </a:r>
            <a:r>
              <a:rPr dirty="0" smtClean="0" baseline="-21740" sz="1200" spc="4">
                <a:latin typeface="Times New Roman"/>
                <a:cs typeface="Times New Roman"/>
              </a:rPr>
              <a:t>3</a:t>
            </a:r>
            <a:r>
              <a:rPr dirty="0" smtClean="0" sz="1200" spc="0">
                <a:latin typeface="Times New Roman"/>
                <a:cs typeface="Times New Roman"/>
              </a:rPr>
              <a:t>CO</a:t>
            </a:r>
            <a:r>
              <a:rPr dirty="0" smtClean="0" sz="1200" spc="-4">
                <a:latin typeface="Times New Roman"/>
                <a:cs typeface="Times New Roman"/>
              </a:rPr>
              <a:t>O</a:t>
            </a:r>
            <a:r>
              <a:rPr dirty="0" smtClean="0" baseline="25364" sz="1200" spc="0">
                <a:latin typeface="Times New Roman"/>
                <a:cs typeface="Times New Roman"/>
              </a:rPr>
              <a:t>-</a:t>
            </a:r>
            <a:endParaRPr sz="800">
              <a:latin typeface="Times New Roman"/>
              <a:cs typeface="Times New Roman"/>
            </a:endParaRPr>
          </a:p>
          <a:p>
            <a:pPr marL="69214">
              <a:lnSpc>
                <a:spcPts val="1379"/>
              </a:lnSpc>
              <a:spcBef>
                <a:spcPts val="566"/>
              </a:spcBef>
            </a:pPr>
            <a:r>
              <a:rPr dirty="0" smtClean="0" sz="1200" spc="0">
                <a:latin typeface="Times New Roman"/>
                <a:cs typeface="Times New Roman"/>
              </a:rPr>
              <a:t>NH</a:t>
            </a:r>
            <a:r>
              <a:rPr dirty="0" smtClean="0" baseline="-21740" sz="1200" spc="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  <a:p>
            <a:pPr marL="69214">
              <a:lnSpc>
                <a:spcPts val="1379"/>
              </a:lnSpc>
              <a:spcBef>
                <a:spcPts val="566"/>
              </a:spcBef>
            </a:pPr>
            <a:r>
              <a:rPr dirty="0" smtClean="0" sz="1200" spc="0">
                <a:latin typeface="Times New Roman"/>
                <a:cs typeface="Times New Roman"/>
              </a:rPr>
              <a:t>H</a:t>
            </a:r>
            <a:r>
              <a:rPr dirty="0" smtClean="0" baseline="-21740" sz="1200" spc="4">
                <a:latin typeface="Times New Roman"/>
                <a:cs typeface="Times New Roman"/>
              </a:rPr>
              <a:t>3</a:t>
            </a:r>
            <a:r>
              <a:rPr dirty="0" smtClean="0" sz="1200" spc="4">
                <a:latin typeface="Times New Roman"/>
                <a:cs typeface="Times New Roman"/>
              </a:rPr>
              <a:t>C</a:t>
            </a:r>
            <a:r>
              <a:rPr dirty="0" smtClean="0" sz="1200" spc="-4">
                <a:latin typeface="Times New Roman"/>
                <a:cs typeface="Times New Roman"/>
              </a:rPr>
              <a:t>-</a:t>
            </a:r>
            <a:r>
              <a:rPr dirty="0" smtClean="0" sz="1200" spc="0">
                <a:latin typeface="Times New Roman"/>
                <a:cs typeface="Times New Roman"/>
              </a:rPr>
              <a:t>NH</a:t>
            </a:r>
            <a:r>
              <a:rPr dirty="0" smtClean="0" baseline="-21740" sz="1200" spc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0268" y="2511805"/>
            <a:ext cx="807085" cy="3560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"/>
              </a:spcBef>
            </a:pPr>
            <a:endParaRPr sz="500"/>
          </a:p>
          <a:p>
            <a:pPr marL="69342">
              <a:lnSpc>
                <a:spcPct val="95825"/>
              </a:lnSpc>
            </a:pPr>
            <a:r>
              <a:rPr dirty="0" smtClean="0" sz="1200" spc="0">
                <a:latin typeface="Times New Roman"/>
                <a:cs typeface="Times New Roman"/>
              </a:rPr>
              <a:t>(0)</a:t>
            </a:r>
            <a:endParaRPr sz="1200">
              <a:latin typeface="Times New Roman"/>
              <a:cs typeface="Times New Roman"/>
            </a:endParaRPr>
          </a:p>
          <a:p>
            <a:pPr marL="69342">
              <a:lnSpc>
                <a:spcPct val="95825"/>
              </a:lnSpc>
              <a:spcBef>
                <a:spcPts val="780"/>
              </a:spcBef>
            </a:pPr>
            <a:r>
              <a:rPr dirty="0" smtClean="0" sz="1200" spc="0">
                <a:latin typeface="Times New Roman"/>
                <a:cs typeface="Times New Roman"/>
              </a:rPr>
              <a:t>0,70</a:t>
            </a:r>
            <a:endParaRPr sz="1200">
              <a:latin typeface="Times New Roman"/>
              <a:cs typeface="Times New Roman"/>
            </a:endParaRPr>
          </a:p>
          <a:p>
            <a:pPr marL="69342">
              <a:lnSpc>
                <a:spcPct val="95825"/>
              </a:lnSpc>
              <a:spcBef>
                <a:spcPts val="780"/>
              </a:spcBef>
            </a:pPr>
            <a:r>
              <a:rPr dirty="0" smtClean="0" sz="1200" spc="0">
                <a:latin typeface="Times New Roman"/>
                <a:cs typeface="Times New Roman"/>
              </a:rPr>
              <a:t>1,25</a:t>
            </a:r>
            <a:endParaRPr sz="1200">
              <a:latin typeface="Times New Roman"/>
              <a:cs typeface="Times New Roman"/>
            </a:endParaRPr>
          </a:p>
          <a:p>
            <a:pPr marL="69342">
              <a:lnSpc>
                <a:spcPct val="95825"/>
              </a:lnSpc>
              <a:spcBef>
                <a:spcPts val="780"/>
              </a:spcBef>
            </a:pPr>
            <a:r>
              <a:rPr dirty="0" smtClean="0" sz="1200" spc="0">
                <a:latin typeface="Times New Roman"/>
                <a:cs typeface="Times New Roman"/>
              </a:rPr>
              <a:t>1,89</a:t>
            </a:r>
            <a:endParaRPr sz="1200">
              <a:latin typeface="Times New Roman"/>
              <a:cs typeface="Times New Roman"/>
            </a:endParaRPr>
          </a:p>
          <a:p>
            <a:pPr marL="69342">
              <a:lnSpc>
                <a:spcPct val="95825"/>
              </a:lnSpc>
              <a:spcBef>
                <a:spcPts val="783"/>
              </a:spcBef>
            </a:pPr>
            <a:r>
              <a:rPr dirty="0" smtClean="0" sz="1200" spc="0">
                <a:latin typeface="Times New Roman"/>
                <a:cs typeface="Times New Roman"/>
              </a:rPr>
              <a:t>2,9</a:t>
            </a:r>
            <a:endParaRPr sz="1200">
              <a:latin typeface="Times New Roman"/>
              <a:cs typeface="Times New Roman"/>
            </a:endParaRPr>
          </a:p>
          <a:p>
            <a:pPr marL="69342">
              <a:lnSpc>
                <a:spcPct val="95825"/>
              </a:lnSpc>
              <a:spcBef>
                <a:spcPts val="780"/>
              </a:spcBef>
            </a:pPr>
            <a:r>
              <a:rPr dirty="0" smtClean="0" sz="1200" spc="0">
                <a:latin typeface="Times New Roman"/>
                <a:cs typeface="Times New Roman"/>
              </a:rPr>
              <a:t>3,4</a:t>
            </a:r>
            <a:endParaRPr sz="1200">
              <a:latin typeface="Times New Roman"/>
              <a:cs typeface="Times New Roman"/>
            </a:endParaRPr>
          </a:p>
          <a:p>
            <a:pPr marL="69342">
              <a:lnSpc>
                <a:spcPct val="95825"/>
              </a:lnSpc>
              <a:spcBef>
                <a:spcPts val="780"/>
              </a:spcBef>
            </a:pPr>
            <a:r>
              <a:rPr dirty="0" smtClean="0" sz="1200" spc="0">
                <a:latin typeface="Times New Roman"/>
                <a:cs typeface="Times New Roman"/>
              </a:rPr>
              <a:t>3,75</a:t>
            </a:r>
            <a:endParaRPr sz="1200">
              <a:latin typeface="Times New Roman"/>
              <a:cs typeface="Times New Roman"/>
            </a:endParaRPr>
          </a:p>
          <a:p>
            <a:pPr marL="69342">
              <a:lnSpc>
                <a:spcPct val="95825"/>
              </a:lnSpc>
              <a:spcBef>
                <a:spcPts val="780"/>
              </a:spcBef>
            </a:pPr>
            <a:r>
              <a:rPr dirty="0" smtClean="0" sz="1200" spc="0">
                <a:latin typeface="Times New Roman"/>
                <a:cs typeface="Times New Roman"/>
              </a:rPr>
              <a:t>4,19</a:t>
            </a:r>
            <a:endParaRPr sz="1200">
              <a:latin typeface="Times New Roman"/>
              <a:cs typeface="Times New Roman"/>
            </a:endParaRPr>
          </a:p>
          <a:p>
            <a:pPr marL="69342">
              <a:lnSpc>
                <a:spcPct val="95825"/>
              </a:lnSpc>
              <a:spcBef>
                <a:spcPts val="780"/>
              </a:spcBef>
            </a:pPr>
            <a:r>
              <a:rPr dirty="0" smtClean="0" sz="1200" spc="0">
                <a:latin typeface="Times New Roman"/>
                <a:cs typeface="Times New Roman"/>
              </a:rPr>
              <a:t>4,6</a:t>
            </a:r>
            <a:endParaRPr sz="1200">
              <a:latin typeface="Times New Roman"/>
              <a:cs typeface="Times New Roman"/>
            </a:endParaRPr>
          </a:p>
          <a:p>
            <a:pPr marL="69342">
              <a:lnSpc>
                <a:spcPct val="95825"/>
              </a:lnSpc>
              <a:spcBef>
                <a:spcPts val="782"/>
              </a:spcBef>
            </a:pPr>
            <a:r>
              <a:rPr dirty="0" smtClean="0" sz="1200" spc="0">
                <a:latin typeface="Times New Roman"/>
                <a:cs typeface="Times New Roman"/>
              </a:rPr>
              <a:t>4,75</a:t>
            </a:r>
            <a:endParaRPr sz="1200">
              <a:latin typeface="Times New Roman"/>
              <a:cs typeface="Times New Roman"/>
            </a:endParaRPr>
          </a:p>
          <a:p>
            <a:pPr marL="69342">
              <a:lnSpc>
                <a:spcPct val="95825"/>
              </a:lnSpc>
              <a:spcBef>
                <a:spcPts val="780"/>
              </a:spcBef>
            </a:pPr>
            <a:r>
              <a:rPr dirty="0" smtClean="0" sz="1200" spc="0">
                <a:latin typeface="Times New Roman"/>
                <a:cs typeface="Times New Roman"/>
              </a:rPr>
              <a:t>9,24</a:t>
            </a:r>
            <a:endParaRPr sz="1200">
              <a:latin typeface="Times New Roman"/>
              <a:cs typeface="Times New Roman"/>
            </a:endParaRPr>
          </a:p>
          <a:p>
            <a:pPr marL="69342">
              <a:lnSpc>
                <a:spcPct val="95825"/>
              </a:lnSpc>
              <a:spcBef>
                <a:spcPts val="780"/>
              </a:spcBef>
            </a:pPr>
            <a:r>
              <a:rPr dirty="0" smtClean="0" sz="1200" spc="0">
                <a:latin typeface="Times New Roman"/>
                <a:cs typeface="Times New Roman"/>
              </a:rPr>
              <a:t>10,6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920849" y="950213"/>
            <a:ext cx="5554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549499" y="950213"/>
            <a:ext cx="5577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301822" y="950213"/>
            <a:ext cx="5885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424224" y="950213"/>
            <a:ext cx="5659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5444460" y="1082480"/>
            <a:ext cx="106831" cy="27852"/>
          </a:xfrm>
          <a:custGeom>
            <a:avLst/>
            <a:gdLst/>
            <a:ahLst/>
            <a:cxnLst/>
            <a:rect l="l" t="t" r="r" b="b"/>
            <a:pathLst>
              <a:path w="106831" h="27852">
                <a:moveTo>
                  <a:pt x="106831" y="27852"/>
                </a:moveTo>
                <a:lnTo>
                  <a:pt x="0" y="0"/>
                </a:lnTo>
                <a:lnTo>
                  <a:pt x="12816" y="27851"/>
                </a:lnTo>
                <a:lnTo>
                  <a:pt x="106831" y="278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5123957" y="1131753"/>
            <a:ext cx="106828" cy="27848"/>
          </a:xfrm>
          <a:custGeom>
            <a:avLst/>
            <a:gdLst/>
            <a:ahLst/>
            <a:cxnLst/>
            <a:rect l="l" t="t" r="r" b="b"/>
            <a:pathLst>
              <a:path w="106828" h="27848">
                <a:moveTo>
                  <a:pt x="0" y="0"/>
                </a:moveTo>
                <a:lnTo>
                  <a:pt x="106828" y="27848"/>
                </a:lnTo>
                <a:lnTo>
                  <a:pt x="940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126093" y="1106047"/>
            <a:ext cx="329046" cy="0"/>
          </a:xfrm>
          <a:custGeom>
            <a:avLst/>
            <a:gdLst/>
            <a:ahLst/>
            <a:cxnLst/>
            <a:rect l="l" t="t" r="r" b="b"/>
            <a:pathLst>
              <a:path w="329046" h="0">
                <a:moveTo>
                  <a:pt x="329046" y="0"/>
                </a:moveTo>
                <a:lnTo>
                  <a:pt x="0" y="0"/>
                </a:lnTo>
              </a:path>
            </a:pathLst>
          </a:custGeom>
          <a:ln w="4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123957" y="1104976"/>
            <a:ext cx="333323" cy="0"/>
          </a:xfrm>
          <a:custGeom>
            <a:avLst/>
            <a:gdLst/>
            <a:ahLst/>
            <a:cxnLst/>
            <a:rect l="l" t="t" r="r" b="b"/>
            <a:pathLst>
              <a:path w="333323" h="0">
                <a:moveTo>
                  <a:pt x="0" y="0"/>
                </a:moveTo>
                <a:lnTo>
                  <a:pt x="333323" y="0"/>
                </a:lnTo>
              </a:path>
            </a:pathLst>
          </a:custGeom>
          <a:ln w="119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220107" y="1138180"/>
            <a:ext cx="329047" cy="0"/>
          </a:xfrm>
          <a:custGeom>
            <a:avLst/>
            <a:gdLst/>
            <a:ahLst/>
            <a:cxnLst/>
            <a:rect l="l" t="t" r="r" b="b"/>
            <a:pathLst>
              <a:path w="329047" h="0">
                <a:moveTo>
                  <a:pt x="0" y="0"/>
                </a:moveTo>
                <a:lnTo>
                  <a:pt x="329047" y="0"/>
                </a:lnTo>
              </a:path>
            </a:pathLst>
          </a:custGeom>
          <a:ln w="441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217969" y="1137109"/>
            <a:ext cx="333323" cy="0"/>
          </a:xfrm>
          <a:custGeom>
            <a:avLst/>
            <a:gdLst/>
            <a:ahLst/>
            <a:cxnLst/>
            <a:rect l="l" t="t" r="r" b="b"/>
            <a:pathLst>
              <a:path w="333323" h="0">
                <a:moveTo>
                  <a:pt x="0" y="0"/>
                </a:moveTo>
                <a:lnTo>
                  <a:pt x="333323" y="0"/>
                </a:lnTo>
              </a:path>
            </a:pathLst>
          </a:custGeom>
          <a:ln w="119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20369" y="361027"/>
            <a:ext cx="4135128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0000FF"/>
                </a:solidFill>
                <a:latin typeface="Arial"/>
                <a:cs typeface="Arial"/>
              </a:rPr>
              <a:t>Mesure</a:t>
            </a:r>
            <a:r>
              <a:rPr dirty="0" smtClean="0" sz="1600" spc="-41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600" spc="-4" b="1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dirty="0" smtClean="0" sz="1600" spc="0" b="1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dirty="0" smtClean="0" sz="1600" spc="-3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0000FF"/>
                </a:solidFill>
                <a:latin typeface="Arial"/>
                <a:cs typeface="Arial"/>
              </a:rPr>
              <a:t>la</a:t>
            </a:r>
            <a:r>
              <a:rPr dirty="0" smtClean="0" sz="1600" spc="1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0000FF"/>
                </a:solidFill>
                <a:latin typeface="Arial"/>
                <a:cs typeface="Arial"/>
              </a:rPr>
              <a:t>force</a:t>
            </a:r>
            <a:r>
              <a:rPr dirty="0" smtClean="0" sz="1600" spc="-2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0000FF"/>
                </a:solidFill>
                <a:latin typeface="Arial"/>
                <a:cs typeface="Arial"/>
              </a:rPr>
              <a:t>d’</a:t>
            </a:r>
            <a:r>
              <a:rPr dirty="0" smtClean="0" sz="1600" spc="-4" b="1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dirty="0" smtClean="0" sz="1600" spc="0" b="1">
                <a:solidFill>
                  <a:srgbClr val="0000FF"/>
                </a:solidFill>
                <a:latin typeface="Arial"/>
                <a:cs typeface="Arial"/>
              </a:rPr>
              <a:t>ne</a:t>
            </a:r>
            <a:r>
              <a:rPr dirty="0" smtClean="0" sz="1600" spc="-17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0000FF"/>
                </a:solidFill>
                <a:latin typeface="Arial"/>
                <a:cs typeface="Arial"/>
              </a:rPr>
              <a:t>base</a:t>
            </a:r>
            <a:r>
              <a:rPr dirty="0" smtClean="0" sz="1600" spc="-26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0000FF"/>
                </a:solidFill>
                <a:latin typeface="Arial"/>
                <a:cs typeface="Arial"/>
              </a:rPr>
              <a:t>da</a:t>
            </a:r>
            <a:r>
              <a:rPr dirty="0" smtClean="0" sz="1600" spc="-4" b="1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mtClean="0" sz="1600" spc="0" b="1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dirty="0" smtClean="0" sz="1600" spc="-22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0000FF"/>
                </a:solidFill>
                <a:latin typeface="Arial"/>
                <a:cs typeface="Arial"/>
              </a:rPr>
              <a:t>l’eau</a:t>
            </a:r>
            <a:r>
              <a:rPr dirty="0" smtClean="0" sz="1600" spc="-21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0828" y="998982"/>
            <a:ext cx="240661" cy="265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29582" sz="1800" spc="0"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95033" y="998982"/>
            <a:ext cx="501940" cy="302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38684" sz="1800" spc="4">
                <a:latin typeface="Calibri"/>
                <a:cs typeface="Calibri"/>
              </a:rPr>
              <a:t>-</a:t>
            </a:r>
            <a:r>
              <a:rPr dirty="0" smtClean="0" baseline="-6826" sz="1800" spc="-4">
                <a:latin typeface="Calibri"/>
                <a:cs typeface="Calibri"/>
              </a:rPr>
              <a:t>(</a:t>
            </a:r>
            <a:r>
              <a:rPr dirty="0" smtClean="0" baseline="-6826" sz="1800" spc="0">
                <a:latin typeface="Calibri"/>
                <a:cs typeface="Calibri"/>
              </a:rPr>
              <a:t>a</a:t>
            </a:r>
            <a:r>
              <a:rPr dirty="0" smtClean="0" baseline="-6826" sz="1800" spc="4">
                <a:latin typeface="Calibri"/>
                <a:cs typeface="Calibri"/>
              </a:rPr>
              <a:t>q</a:t>
            </a:r>
            <a:r>
              <a:rPr dirty="0" smtClean="0" baseline="-6826" sz="1800" spc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60952" y="1010183"/>
            <a:ext cx="1079311" cy="291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-4551" sz="1800" spc="-4">
                <a:latin typeface="Calibri"/>
                <a:cs typeface="Calibri"/>
              </a:rPr>
              <a:t>(</a:t>
            </a:r>
            <a:r>
              <a:rPr dirty="0" smtClean="0" baseline="-4551" sz="1800" spc="0">
                <a:latin typeface="Calibri"/>
                <a:cs typeface="Calibri"/>
              </a:rPr>
              <a:t>a</a:t>
            </a:r>
            <a:r>
              <a:rPr dirty="0" smtClean="0" baseline="-4551" sz="1800" spc="4">
                <a:latin typeface="Calibri"/>
                <a:cs typeface="Calibri"/>
              </a:rPr>
              <a:t>q</a:t>
            </a:r>
            <a:r>
              <a:rPr dirty="0" smtClean="0" baseline="-4551" sz="1800" spc="0">
                <a:latin typeface="Calibri"/>
                <a:cs typeface="Calibri"/>
              </a:rPr>
              <a:t>)</a:t>
            </a:r>
            <a:r>
              <a:rPr dirty="0" smtClean="0" baseline="-4551" sz="1800" spc="0">
                <a:latin typeface="Calibri"/>
                <a:cs typeface="Calibri"/>
              </a:rPr>
              <a:t>      </a:t>
            </a:r>
            <a:r>
              <a:rPr dirty="0" smtClean="0" baseline="-4551" sz="1800" spc="231">
                <a:latin typeface="Calibri"/>
                <a:cs typeface="Calibri"/>
              </a:rPr>
              <a:t> 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-4551" sz="1800" spc="4">
                <a:latin typeface="Calibri"/>
                <a:cs typeface="Calibri"/>
              </a:rPr>
              <a:t>2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-4551" sz="1800" spc="-4">
                <a:latin typeface="Calibri"/>
                <a:cs typeface="Calibri"/>
              </a:rPr>
              <a:t>(</a:t>
            </a:r>
            <a:r>
              <a:rPr dirty="0" smtClean="0" baseline="-4551" sz="1800" spc="0">
                <a:latin typeface="Calibri"/>
                <a:cs typeface="Calibri"/>
              </a:rPr>
              <a:t>l)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58132" y="1010183"/>
            <a:ext cx="17374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98668" y="1010183"/>
            <a:ext cx="585603" cy="291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9102" sz="2700" spc="0">
                <a:latin typeface="Calibri"/>
                <a:cs typeface="Calibri"/>
              </a:rPr>
              <a:t>A</a:t>
            </a:r>
            <a:r>
              <a:rPr dirty="0" smtClean="0" baseline="-4551" sz="1800" spc="-4">
                <a:latin typeface="Calibri"/>
                <a:cs typeface="Calibri"/>
              </a:rPr>
              <a:t>(</a:t>
            </a:r>
            <a:r>
              <a:rPr dirty="0" smtClean="0" baseline="-4551" sz="1800" spc="0">
                <a:latin typeface="Calibri"/>
                <a:cs typeface="Calibri"/>
              </a:rPr>
              <a:t>a</a:t>
            </a:r>
            <a:r>
              <a:rPr dirty="0" smtClean="0" baseline="-4551" sz="1800" spc="4">
                <a:latin typeface="Calibri"/>
                <a:cs typeface="Calibri"/>
              </a:rPr>
              <a:t>q</a:t>
            </a:r>
            <a:r>
              <a:rPr dirty="0" smtClean="0" baseline="-4551" sz="1800" spc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23762" y="1010183"/>
            <a:ext cx="17374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51427" y="1577443"/>
            <a:ext cx="107127" cy="151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5"/>
              </a:lnSpc>
              <a:spcBef>
                <a:spcPts val="55"/>
              </a:spcBef>
            </a:pPr>
            <a:r>
              <a:rPr dirty="0" smtClean="0" sz="1000" spc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10861" y="1575432"/>
            <a:ext cx="113285" cy="151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5"/>
              </a:lnSpc>
              <a:spcBef>
                <a:spcPts val="56"/>
              </a:spcBef>
            </a:pPr>
            <a:r>
              <a:rPr dirty="0" smtClean="0" sz="1000" spc="0">
                <a:latin typeface="Symbol"/>
                <a:cs typeface="Symbol"/>
              </a:rPr>
              <a:t>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13501" y="1577443"/>
            <a:ext cx="107127" cy="151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5"/>
              </a:lnSpc>
              <a:spcBef>
                <a:spcPts val="55"/>
              </a:spcBef>
            </a:pPr>
            <a:r>
              <a:rPr dirty="0" smtClean="0" sz="1000" spc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2878" y="1601713"/>
            <a:ext cx="2023682" cy="2411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5"/>
              </a:lnSpc>
              <a:spcBef>
                <a:spcPts val="91"/>
              </a:spcBef>
            </a:pPr>
            <a:r>
              <a:rPr dirty="0" smtClean="0" sz="1700" spc="9" u="sng">
                <a:latin typeface="Times New Roman"/>
                <a:cs typeface="Times New Roman"/>
              </a:rPr>
              <a:t>(</a:t>
            </a:r>
            <a:r>
              <a:rPr dirty="0" smtClean="0" sz="1700" spc="75" u="sng">
                <a:latin typeface="Times New Roman"/>
                <a:cs typeface="Times New Roman"/>
              </a:rPr>
              <a:t>[</a:t>
            </a:r>
            <a:r>
              <a:rPr dirty="0" smtClean="0" sz="1700" spc="-14" i="1" u="sng">
                <a:latin typeface="Times New Roman"/>
                <a:cs typeface="Times New Roman"/>
              </a:rPr>
              <a:t>H</a:t>
            </a:r>
            <a:r>
              <a:rPr dirty="0" smtClean="0" sz="1700" spc="-25" i="1" u="sng">
                <a:latin typeface="Times New Roman"/>
                <a:cs typeface="Times New Roman"/>
              </a:rPr>
              <a:t>A</a:t>
            </a:r>
            <a:r>
              <a:rPr dirty="0" smtClean="0" sz="1700" spc="0" u="sng">
                <a:latin typeface="Times New Roman"/>
                <a:cs typeface="Times New Roman"/>
              </a:rPr>
              <a:t>]</a:t>
            </a:r>
            <a:r>
              <a:rPr dirty="0" smtClean="0" sz="1700" spc="-250" u="sng">
                <a:latin typeface="Times New Roman"/>
                <a:cs typeface="Times New Roman"/>
              </a:rPr>
              <a:t> </a:t>
            </a:r>
            <a:r>
              <a:rPr dirty="0" smtClean="0" sz="1700" spc="0" u="sng">
                <a:latin typeface="Times New Roman"/>
                <a:cs typeface="Times New Roman"/>
              </a:rPr>
              <a:t>/</a:t>
            </a:r>
            <a:r>
              <a:rPr dirty="0" smtClean="0" sz="1700" spc="-159" u="sng">
                <a:latin typeface="Times New Roman"/>
                <a:cs typeface="Times New Roman"/>
              </a:rPr>
              <a:t> </a:t>
            </a:r>
            <a:r>
              <a:rPr dirty="0" smtClean="0" sz="1700" spc="0" i="1" u="sng">
                <a:latin typeface="Times New Roman"/>
                <a:cs typeface="Times New Roman"/>
              </a:rPr>
              <a:t>c</a:t>
            </a:r>
            <a:r>
              <a:rPr dirty="0" smtClean="0" sz="1700" spc="0" i="1" u="sng">
                <a:latin typeface="Times New Roman"/>
                <a:cs typeface="Times New Roman"/>
              </a:rPr>
              <a:t> </a:t>
            </a:r>
            <a:r>
              <a:rPr dirty="0" smtClean="0" sz="1700" spc="13" i="1" u="sng">
                <a:latin typeface="Times New Roman"/>
                <a:cs typeface="Times New Roman"/>
              </a:rPr>
              <a:t> </a:t>
            </a:r>
            <a:r>
              <a:rPr dirty="0" smtClean="0" sz="1700" spc="9" u="sng">
                <a:latin typeface="Times New Roman"/>
                <a:cs typeface="Times New Roman"/>
              </a:rPr>
              <a:t>)</a:t>
            </a:r>
            <a:r>
              <a:rPr dirty="0" smtClean="0" sz="1700" spc="9" u="sng">
                <a:latin typeface="Times New Roman"/>
                <a:cs typeface="Times New Roman"/>
              </a:rPr>
              <a:t>(</a:t>
            </a:r>
            <a:r>
              <a:rPr dirty="0" smtClean="0" sz="1700" spc="-44" u="sng">
                <a:latin typeface="Times New Roman"/>
                <a:cs typeface="Times New Roman"/>
              </a:rPr>
              <a:t>[</a:t>
            </a:r>
            <a:r>
              <a:rPr dirty="0" smtClean="0" sz="1700" spc="-14" i="1" u="sng">
                <a:latin typeface="Times New Roman"/>
                <a:cs typeface="Times New Roman"/>
              </a:rPr>
              <a:t>OH</a:t>
            </a:r>
            <a:r>
              <a:rPr dirty="0" smtClean="0" sz="1700" spc="0" i="1" u="sng">
                <a:latin typeface="Times New Roman"/>
                <a:cs typeface="Times New Roman"/>
              </a:rPr>
              <a:t> </a:t>
            </a:r>
            <a:r>
              <a:rPr dirty="0" smtClean="0" sz="1700" spc="274" i="1" u="sng">
                <a:latin typeface="Times New Roman"/>
                <a:cs typeface="Times New Roman"/>
              </a:rPr>
              <a:t> </a:t>
            </a:r>
            <a:r>
              <a:rPr dirty="0" smtClean="0" sz="1700" spc="0" u="sng">
                <a:latin typeface="Times New Roman"/>
                <a:cs typeface="Times New Roman"/>
              </a:rPr>
              <a:t>]</a:t>
            </a:r>
            <a:r>
              <a:rPr dirty="0" smtClean="0" sz="1700" spc="-250" u="sng">
                <a:latin typeface="Times New Roman"/>
                <a:cs typeface="Times New Roman"/>
              </a:rPr>
              <a:t> </a:t>
            </a:r>
            <a:r>
              <a:rPr dirty="0" smtClean="0" sz="1700" spc="0" u="sng">
                <a:latin typeface="Times New Roman"/>
                <a:cs typeface="Times New Roman"/>
              </a:rPr>
              <a:t>/</a:t>
            </a:r>
            <a:r>
              <a:rPr dirty="0" smtClean="0" sz="1700" spc="-159" u="sng">
                <a:latin typeface="Times New Roman"/>
                <a:cs typeface="Times New Roman"/>
              </a:rPr>
              <a:t> </a:t>
            </a:r>
            <a:r>
              <a:rPr dirty="0" smtClean="0" sz="1700" spc="0" i="1" u="sng">
                <a:latin typeface="Times New Roman"/>
                <a:cs typeface="Times New Roman"/>
              </a:rPr>
              <a:t>c</a:t>
            </a:r>
            <a:r>
              <a:rPr dirty="0" smtClean="0" sz="1700" spc="0" i="1" u="sng">
                <a:latin typeface="Times New Roman"/>
                <a:cs typeface="Times New Roman"/>
              </a:rPr>
              <a:t> </a:t>
            </a:r>
            <a:r>
              <a:rPr dirty="0" smtClean="0" sz="1700" spc="13" i="1" u="sng">
                <a:latin typeface="Times New Roman"/>
                <a:cs typeface="Times New Roman"/>
              </a:rPr>
              <a:t> </a:t>
            </a:r>
            <a:r>
              <a:rPr dirty="0" smtClean="0" sz="1700" spc="0" u="sng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46772" y="1626845"/>
            <a:ext cx="1472319" cy="37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15"/>
              </a:lnSpc>
              <a:spcBef>
                <a:spcPts val="145"/>
              </a:spcBef>
            </a:pPr>
            <a:r>
              <a:rPr dirty="0" smtClean="0" sz="1700" spc="0" i="1">
                <a:latin typeface="Times New Roman"/>
                <a:cs typeface="Times New Roman"/>
              </a:rPr>
              <a:t>K</a:t>
            </a:r>
            <a:r>
              <a:rPr dirty="0" smtClean="0" sz="1700" spc="423" i="1">
                <a:latin typeface="Times New Roman"/>
                <a:cs typeface="Times New Roman"/>
              </a:rPr>
              <a:t> </a:t>
            </a:r>
            <a:r>
              <a:rPr dirty="0" smtClean="0" sz="2700" spc="-175">
                <a:latin typeface="Symbol"/>
                <a:cs typeface="Symbol"/>
              </a:rPr>
              <a:t></a:t>
            </a:r>
            <a:r>
              <a:rPr dirty="0" smtClean="0" sz="2300" spc="-29">
                <a:latin typeface="Symbol"/>
                <a:cs typeface="Symbol"/>
              </a:rPr>
              <a:t></a:t>
            </a:r>
            <a:r>
              <a:rPr dirty="0" smtClean="0" sz="1700" spc="0" i="1">
                <a:latin typeface="Times New Roman"/>
                <a:cs typeface="Times New Roman"/>
              </a:rPr>
              <a:t>H</a:t>
            </a:r>
            <a:r>
              <a:rPr dirty="0" smtClean="0" sz="1700" spc="0" i="1">
                <a:latin typeface="Times New Roman"/>
                <a:cs typeface="Times New Roman"/>
              </a:rPr>
              <a:t> </a:t>
            </a:r>
            <a:r>
              <a:rPr dirty="0" smtClean="0" sz="1700" spc="-69" i="1">
                <a:latin typeface="Times New Roman"/>
                <a:cs typeface="Times New Roman"/>
              </a:rPr>
              <a:t> </a:t>
            </a:r>
            <a:r>
              <a:rPr dirty="0" smtClean="0" sz="1700" spc="64" i="1">
                <a:latin typeface="Times New Roman"/>
                <a:cs typeface="Times New Roman"/>
              </a:rPr>
              <a:t>O</a:t>
            </a:r>
            <a:r>
              <a:rPr dirty="0" smtClean="0" sz="2300" spc="69">
                <a:latin typeface="Symbol"/>
                <a:cs typeface="Symbol"/>
              </a:rPr>
              <a:t></a:t>
            </a:r>
            <a:r>
              <a:rPr dirty="0" smtClean="0" sz="1700" spc="0">
                <a:latin typeface="Times New Roman"/>
                <a:cs typeface="Times New Roman"/>
              </a:rPr>
              <a:t>/</a:t>
            </a:r>
            <a:r>
              <a:rPr dirty="0" smtClean="0" sz="1700" spc="-154">
                <a:latin typeface="Times New Roman"/>
                <a:cs typeface="Times New Roman"/>
              </a:rPr>
              <a:t> </a:t>
            </a:r>
            <a:r>
              <a:rPr dirty="0" smtClean="0" sz="1700" spc="0" i="1">
                <a:latin typeface="Times New Roman"/>
                <a:cs typeface="Times New Roman"/>
              </a:rPr>
              <a:t>c</a:t>
            </a:r>
            <a:r>
              <a:rPr dirty="0" smtClean="0" sz="1700" spc="-284" i="1">
                <a:latin typeface="Times New Roman"/>
                <a:cs typeface="Times New Roman"/>
              </a:rPr>
              <a:t> </a:t>
            </a:r>
            <a:r>
              <a:rPr dirty="0" smtClean="0" baseline="43481" sz="1500" spc="0" i="1">
                <a:latin typeface="Times New Roman"/>
                <a:cs typeface="Times New Roman"/>
              </a:rPr>
              <a:t>o</a:t>
            </a:r>
            <a:r>
              <a:rPr dirty="0" smtClean="0" baseline="43481" sz="1500" spc="49" i="1">
                <a:latin typeface="Times New Roman"/>
                <a:cs typeface="Times New Roman"/>
              </a:rPr>
              <a:t> </a:t>
            </a:r>
            <a:r>
              <a:rPr dirty="0" smtClean="0" sz="2700" spc="0">
                <a:latin typeface="Symbol"/>
                <a:cs typeface="Symbol"/>
              </a:rPr>
              <a:t></a:t>
            </a:r>
            <a:r>
              <a:rPr dirty="0" smtClean="0" sz="2700" spc="-434">
                <a:latin typeface="Times New Roman"/>
                <a:cs typeface="Times New Roman"/>
              </a:rPr>
              <a:t> </a:t>
            </a:r>
            <a:r>
              <a:rPr dirty="0" smtClean="0" sz="1700" spc="0"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52937" y="1733856"/>
            <a:ext cx="383362" cy="244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70"/>
              </a:lnSpc>
              <a:spcBef>
                <a:spcPts val="93"/>
              </a:spcBef>
            </a:pPr>
            <a:r>
              <a:rPr dirty="0" smtClean="0" sz="1700" spc="0">
                <a:latin typeface="Symbol"/>
                <a:cs typeface="Symbol"/>
              </a:rPr>
              <a:t></a:t>
            </a:r>
            <a:r>
              <a:rPr dirty="0" smtClean="0" sz="1700" spc="65">
                <a:latin typeface="Times New Roman"/>
                <a:cs typeface="Times New Roman"/>
              </a:rPr>
              <a:t> </a:t>
            </a:r>
            <a:r>
              <a:rPr dirty="0" smtClean="0" sz="1700" spc="0" i="1">
                <a:latin typeface="Times New Roman"/>
                <a:cs typeface="Times New Roman"/>
              </a:rPr>
              <a:t>K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09345" y="1863216"/>
            <a:ext cx="100089" cy="151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5"/>
              </a:lnSpc>
              <a:spcBef>
                <a:spcPts val="55"/>
              </a:spcBef>
            </a:pPr>
            <a:r>
              <a:rPr dirty="0" smtClean="0" sz="1000" spc="0" i="1"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96238" y="1863216"/>
            <a:ext cx="107127" cy="151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5"/>
              </a:lnSpc>
              <a:spcBef>
                <a:spcPts val="55"/>
              </a:spcBef>
            </a:pPr>
            <a:r>
              <a:rPr dirty="0" smtClean="0" sz="1000" spc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4733" y="1863216"/>
            <a:ext cx="107127" cy="151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5"/>
              </a:lnSpc>
              <a:spcBef>
                <a:spcPts val="55"/>
              </a:spcBef>
            </a:pPr>
            <a:r>
              <a:rPr dirty="0" smtClean="0" sz="1000" spc="0" i="1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57981" y="1883098"/>
            <a:ext cx="937256" cy="2674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dirty="0" smtClean="0" baseline="-1705" sz="2550" spc="9">
                <a:latin typeface="Times New Roman"/>
                <a:cs typeface="Times New Roman"/>
              </a:rPr>
              <a:t>(</a:t>
            </a:r>
            <a:r>
              <a:rPr dirty="0" smtClean="0" baseline="-1705" sz="2550" spc="0">
                <a:latin typeface="Times New Roman"/>
                <a:cs typeface="Times New Roman"/>
              </a:rPr>
              <a:t>[</a:t>
            </a:r>
            <a:r>
              <a:rPr dirty="0" smtClean="0" baseline="-1705" sz="2550" spc="-264">
                <a:latin typeface="Times New Roman"/>
                <a:cs typeface="Times New Roman"/>
              </a:rPr>
              <a:t> </a:t>
            </a:r>
            <a:r>
              <a:rPr dirty="0" smtClean="0" baseline="-1705" sz="2550" spc="89" i="1">
                <a:latin typeface="Times New Roman"/>
                <a:cs typeface="Times New Roman"/>
              </a:rPr>
              <a:t>A</a:t>
            </a:r>
            <a:r>
              <a:rPr dirty="0" smtClean="0" baseline="38092" sz="1500" spc="0">
                <a:latin typeface="Symbol"/>
                <a:cs typeface="Symbol"/>
              </a:rPr>
              <a:t></a:t>
            </a:r>
            <a:r>
              <a:rPr dirty="0" smtClean="0" baseline="40583" sz="1500" spc="-10">
                <a:latin typeface="Times New Roman"/>
                <a:cs typeface="Times New Roman"/>
              </a:rPr>
              <a:t> </a:t>
            </a:r>
            <a:r>
              <a:rPr dirty="0" smtClean="0" baseline="-1705" sz="2550" spc="0">
                <a:latin typeface="Times New Roman"/>
                <a:cs typeface="Times New Roman"/>
              </a:rPr>
              <a:t>]</a:t>
            </a:r>
            <a:r>
              <a:rPr dirty="0" smtClean="0" baseline="-1705" sz="2550" spc="-250">
                <a:latin typeface="Times New Roman"/>
                <a:cs typeface="Times New Roman"/>
              </a:rPr>
              <a:t> </a:t>
            </a:r>
            <a:r>
              <a:rPr dirty="0" smtClean="0" baseline="-1705" sz="2550" spc="0">
                <a:latin typeface="Times New Roman"/>
                <a:cs typeface="Times New Roman"/>
              </a:rPr>
              <a:t>/</a:t>
            </a:r>
            <a:r>
              <a:rPr dirty="0" smtClean="0" baseline="-1705" sz="2550" spc="-154">
                <a:latin typeface="Times New Roman"/>
                <a:cs typeface="Times New Roman"/>
              </a:rPr>
              <a:t> </a:t>
            </a:r>
            <a:r>
              <a:rPr dirty="0" smtClean="0" baseline="-1705" sz="2550" spc="0" i="1">
                <a:latin typeface="Times New Roman"/>
                <a:cs typeface="Times New Roman"/>
              </a:rPr>
              <a:t>c</a:t>
            </a:r>
            <a:r>
              <a:rPr dirty="0" smtClean="0" baseline="-1705" sz="2550" spc="-284" i="1">
                <a:latin typeface="Times New Roman"/>
                <a:cs typeface="Times New Roman"/>
              </a:rPr>
              <a:t> </a:t>
            </a:r>
            <a:r>
              <a:rPr dirty="0" smtClean="0" baseline="40583" sz="1500" spc="0">
                <a:latin typeface="Times New Roman"/>
                <a:cs typeface="Times New Roman"/>
              </a:rPr>
              <a:t>0</a:t>
            </a:r>
            <a:r>
              <a:rPr dirty="0" smtClean="0" baseline="40583" sz="1500" spc="-19">
                <a:latin typeface="Times New Roman"/>
                <a:cs typeface="Times New Roman"/>
              </a:rPr>
              <a:t> </a:t>
            </a:r>
            <a:r>
              <a:rPr dirty="0" smtClean="0" baseline="-1705" sz="2550" spc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1560" y="2385642"/>
            <a:ext cx="4111578" cy="525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95"/>
              </a:lnSpc>
              <a:spcBef>
                <a:spcPts val="104"/>
              </a:spcBef>
            </a:pPr>
            <a:r>
              <a:rPr dirty="0" smtClean="0" baseline="9058" sz="2400" spc="4">
                <a:latin typeface="Arial"/>
                <a:cs typeface="Arial"/>
              </a:rPr>
              <a:t>K</a:t>
            </a:r>
            <a:r>
              <a:rPr dirty="0" smtClean="0" baseline="-13803" sz="1575" spc="0">
                <a:latin typeface="Arial"/>
                <a:cs typeface="Arial"/>
              </a:rPr>
              <a:t>b</a:t>
            </a:r>
            <a:r>
              <a:rPr dirty="0" smtClean="0" baseline="-13803" sz="1575" spc="0">
                <a:latin typeface="Arial"/>
                <a:cs typeface="Arial"/>
              </a:rPr>
              <a:t>     </a:t>
            </a:r>
            <a:r>
              <a:rPr dirty="0" smtClean="0" baseline="-13803" sz="1575" spc="245">
                <a:latin typeface="Arial"/>
                <a:cs typeface="Arial"/>
              </a:rPr>
              <a:t> </a:t>
            </a:r>
            <a:r>
              <a:rPr dirty="0" smtClean="0" baseline="9058" sz="2400" spc="0" b="1">
                <a:latin typeface="Arial"/>
                <a:cs typeface="Arial"/>
              </a:rPr>
              <a:t>co</a:t>
            </a:r>
            <a:r>
              <a:rPr dirty="0" smtClean="0" baseline="9058" sz="2400" spc="-4" b="1">
                <a:latin typeface="Arial"/>
                <a:cs typeface="Arial"/>
              </a:rPr>
              <a:t>n</a:t>
            </a:r>
            <a:r>
              <a:rPr dirty="0" smtClean="0" baseline="9058" sz="2400" spc="0" b="1">
                <a:latin typeface="Arial"/>
                <a:cs typeface="Arial"/>
              </a:rPr>
              <a:t>sta</a:t>
            </a:r>
            <a:r>
              <a:rPr dirty="0" smtClean="0" baseline="9058" sz="2400" spc="-4" b="1">
                <a:latin typeface="Arial"/>
                <a:cs typeface="Arial"/>
              </a:rPr>
              <a:t>n</a:t>
            </a:r>
            <a:r>
              <a:rPr dirty="0" smtClean="0" baseline="9058" sz="2400" spc="0" b="1">
                <a:latin typeface="Arial"/>
                <a:cs typeface="Arial"/>
              </a:rPr>
              <a:t>te</a:t>
            </a:r>
            <a:r>
              <a:rPr dirty="0" smtClean="0" baseline="9058" sz="2400" spc="-40" b="1">
                <a:latin typeface="Arial"/>
                <a:cs typeface="Arial"/>
              </a:rPr>
              <a:t> </a:t>
            </a:r>
            <a:r>
              <a:rPr dirty="0" smtClean="0" baseline="9058" sz="2400" spc="-4" b="1">
                <a:latin typeface="Arial"/>
                <a:cs typeface="Arial"/>
              </a:rPr>
              <a:t>d</a:t>
            </a:r>
            <a:r>
              <a:rPr dirty="0" smtClean="0" baseline="9058" sz="2400" spc="0" b="1">
                <a:latin typeface="Arial"/>
                <a:cs typeface="Arial"/>
              </a:rPr>
              <a:t>e</a:t>
            </a:r>
            <a:r>
              <a:rPr dirty="0" smtClean="0" baseline="9058" sz="2400" spc="-18" b="1">
                <a:latin typeface="Arial"/>
                <a:cs typeface="Arial"/>
              </a:rPr>
              <a:t> </a:t>
            </a:r>
            <a:r>
              <a:rPr dirty="0" smtClean="0" baseline="9058" sz="2400" spc="0" b="1">
                <a:latin typeface="Arial"/>
                <a:cs typeface="Arial"/>
              </a:rPr>
              <a:t>basicité</a:t>
            </a:r>
            <a:r>
              <a:rPr dirty="0" smtClean="0" baseline="9058" sz="2400" spc="-24" b="1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du</a:t>
            </a:r>
            <a:r>
              <a:rPr dirty="0" smtClean="0" baseline="9058" sz="2400" spc="-17">
                <a:latin typeface="Arial"/>
                <a:cs typeface="Arial"/>
              </a:rPr>
              <a:t> </a:t>
            </a:r>
            <a:r>
              <a:rPr dirty="0" smtClean="0" baseline="9058" sz="2400" spc="4">
                <a:latin typeface="Arial"/>
                <a:cs typeface="Arial"/>
              </a:rPr>
              <a:t>c</a:t>
            </a:r>
            <a:r>
              <a:rPr dirty="0" smtClean="0" baseline="9058" sz="2400" spc="0">
                <a:latin typeface="Arial"/>
                <a:cs typeface="Arial"/>
              </a:rPr>
              <a:t>oup</a:t>
            </a:r>
            <a:r>
              <a:rPr dirty="0" smtClean="0" baseline="9058" sz="2400" spc="4">
                <a:latin typeface="Arial"/>
                <a:cs typeface="Arial"/>
              </a:rPr>
              <a:t>l</a:t>
            </a:r>
            <a:r>
              <a:rPr dirty="0" smtClean="0" baseline="9058" sz="2400" spc="0">
                <a:latin typeface="Arial"/>
                <a:cs typeface="Arial"/>
              </a:rPr>
              <a:t>e</a:t>
            </a:r>
            <a:r>
              <a:rPr dirty="0" smtClean="0" baseline="9058" sz="2400" spc="-57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HA/</a:t>
            </a:r>
            <a:r>
              <a:rPr dirty="0" smtClean="0" baseline="9058" sz="2400" spc="9">
                <a:latin typeface="Arial"/>
                <a:cs typeface="Arial"/>
              </a:rPr>
              <a:t>A</a:t>
            </a:r>
            <a:r>
              <a:rPr dirty="0" smtClean="0" baseline="38650" sz="1575" spc="0">
                <a:latin typeface="Arial"/>
                <a:cs typeface="Arial"/>
              </a:rPr>
              <a:t>-</a:t>
            </a:r>
            <a:endParaRPr sz="1050">
              <a:latin typeface="Arial"/>
              <a:cs typeface="Arial"/>
            </a:endParaRPr>
          </a:p>
          <a:p>
            <a:pPr marL="12700" marR="41401">
              <a:lnSpc>
                <a:spcPts val="1945"/>
              </a:lnSpc>
            </a:pPr>
            <a:r>
              <a:rPr dirty="0" smtClean="0" baseline="10870" sz="2400" spc="0">
                <a:latin typeface="Arial"/>
                <a:cs typeface="Arial"/>
              </a:rPr>
              <a:t>p</a:t>
            </a:r>
            <a:r>
              <a:rPr dirty="0" smtClean="0" baseline="10870" sz="2400" spc="4">
                <a:latin typeface="Arial"/>
                <a:cs typeface="Arial"/>
              </a:rPr>
              <a:t>K</a:t>
            </a:r>
            <a:r>
              <a:rPr dirty="0" smtClean="0" baseline="-11043" sz="1575" spc="0">
                <a:latin typeface="Arial"/>
                <a:cs typeface="Arial"/>
              </a:rPr>
              <a:t>b</a:t>
            </a:r>
            <a:r>
              <a:rPr dirty="0" smtClean="0" baseline="-11043" sz="1575" spc="132">
                <a:latin typeface="Arial"/>
                <a:cs typeface="Arial"/>
              </a:rPr>
              <a:t> </a:t>
            </a:r>
            <a:r>
              <a:rPr dirty="0" smtClean="0" baseline="10870" sz="2400" spc="0">
                <a:latin typeface="Arial"/>
                <a:cs typeface="Arial"/>
              </a:rPr>
              <a:t>=</a:t>
            </a:r>
            <a:r>
              <a:rPr dirty="0" smtClean="0" baseline="10870" sz="2400" spc="5">
                <a:latin typeface="Arial"/>
                <a:cs typeface="Arial"/>
              </a:rPr>
              <a:t> </a:t>
            </a:r>
            <a:r>
              <a:rPr dirty="0" smtClean="0" baseline="10870" sz="2400" spc="-4">
                <a:latin typeface="Arial"/>
                <a:cs typeface="Arial"/>
              </a:rPr>
              <a:t>-</a:t>
            </a:r>
            <a:r>
              <a:rPr dirty="0" smtClean="0" baseline="10870" sz="2400" spc="4">
                <a:latin typeface="Arial"/>
                <a:cs typeface="Arial"/>
              </a:rPr>
              <a:t>l</a:t>
            </a:r>
            <a:r>
              <a:rPr dirty="0" smtClean="0" baseline="10870" sz="2400" spc="0">
                <a:latin typeface="Arial"/>
                <a:cs typeface="Arial"/>
              </a:rPr>
              <a:t>og</a:t>
            </a:r>
            <a:r>
              <a:rPr dirty="0" smtClean="0" baseline="10870" sz="2400" spc="-26">
                <a:latin typeface="Arial"/>
                <a:cs typeface="Arial"/>
              </a:rPr>
              <a:t> </a:t>
            </a:r>
            <a:r>
              <a:rPr dirty="0" smtClean="0" baseline="10870" sz="2400" spc="4">
                <a:latin typeface="Arial"/>
                <a:cs typeface="Arial"/>
              </a:rPr>
              <a:t>K</a:t>
            </a:r>
            <a:r>
              <a:rPr dirty="0" smtClean="0" baseline="-11043" sz="1575" spc="0">
                <a:latin typeface="Arial"/>
                <a:cs typeface="Arial"/>
              </a:rPr>
              <a:t>b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56517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746100" y="1648326"/>
            <a:ext cx="11125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376347" y="1648326"/>
            <a:ext cx="14832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808532" y="1648326"/>
            <a:ext cx="11125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bject 108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4" name="object 104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5" name="object 105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6" name="object 106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7" name="object 107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4657084" y="1793625"/>
            <a:ext cx="100585" cy="24888"/>
          </a:xfrm>
          <a:custGeom>
            <a:avLst/>
            <a:gdLst/>
            <a:ahLst/>
            <a:cxnLst/>
            <a:rect l="l" t="t" r="r" b="b"/>
            <a:pathLst>
              <a:path w="100585" h="24888">
                <a:moveTo>
                  <a:pt x="100585" y="24888"/>
                </a:moveTo>
                <a:lnTo>
                  <a:pt x="0" y="0"/>
                </a:lnTo>
                <a:lnTo>
                  <a:pt x="12067" y="24888"/>
                </a:lnTo>
                <a:lnTo>
                  <a:pt x="100585" y="24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9" name="object 99"/>
          <p:cNvSpPr/>
          <p:nvPr/>
        </p:nvSpPr>
        <p:spPr>
          <a:xfrm>
            <a:off x="4355320" y="1837654"/>
            <a:ext cx="100582" cy="24885"/>
          </a:xfrm>
          <a:custGeom>
            <a:avLst/>
            <a:gdLst/>
            <a:ahLst/>
            <a:cxnLst/>
            <a:rect l="l" t="t" r="r" b="b"/>
            <a:pathLst>
              <a:path w="100582" h="24885">
                <a:moveTo>
                  <a:pt x="0" y="0"/>
                </a:moveTo>
                <a:lnTo>
                  <a:pt x="100582" y="24885"/>
                </a:lnTo>
                <a:lnTo>
                  <a:pt x="885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0" name="object 100"/>
          <p:cNvSpPr/>
          <p:nvPr/>
        </p:nvSpPr>
        <p:spPr>
          <a:xfrm>
            <a:off x="4357331" y="1814684"/>
            <a:ext cx="309807" cy="0"/>
          </a:xfrm>
          <a:custGeom>
            <a:avLst/>
            <a:gdLst/>
            <a:ahLst/>
            <a:cxnLst/>
            <a:rect l="l" t="t" r="r" b="b"/>
            <a:pathLst>
              <a:path w="309807" h="0">
                <a:moveTo>
                  <a:pt x="309807" y="0"/>
                </a:moveTo>
                <a:lnTo>
                  <a:pt x="0" y="0"/>
                </a:lnTo>
              </a:path>
            </a:pathLst>
          </a:custGeom>
          <a:ln w="39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1" name="object 101"/>
          <p:cNvSpPr/>
          <p:nvPr/>
        </p:nvSpPr>
        <p:spPr>
          <a:xfrm>
            <a:off x="4355320" y="1813727"/>
            <a:ext cx="313834" cy="0"/>
          </a:xfrm>
          <a:custGeom>
            <a:avLst/>
            <a:gdLst/>
            <a:ahLst/>
            <a:cxnLst/>
            <a:rect l="l" t="t" r="r" b="b"/>
            <a:pathLst>
              <a:path w="313834" h="0">
                <a:moveTo>
                  <a:pt x="0" y="0"/>
                </a:moveTo>
                <a:lnTo>
                  <a:pt x="313834" y="0"/>
                </a:lnTo>
              </a:path>
            </a:pathLst>
          </a:custGeom>
          <a:ln w="108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2" name="object 102"/>
          <p:cNvSpPr/>
          <p:nvPr/>
        </p:nvSpPr>
        <p:spPr>
          <a:xfrm>
            <a:off x="4445848" y="1843397"/>
            <a:ext cx="309808" cy="0"/>
          </a:xfrm>
          <a:custGeom>
            <a:avLst/>
            <a:gdLst/>
            <a:ahLst/>
            <a:cxnLst/>
            <a:rect l="l" t="t" r="r" b="b"/>
            <a:pathLst>
              <a:path w="309808" h="0">
                <a:moveTo>
                  <a:pt x="0" y="0"/>
                </a:moveTo>
                <a:lnTo>
                  <a:pt x="309808" y="0"/>
                </a:lnTo>
              </a:path>
            </a:pathLst>
          </a:custGeom>
          <a:ln w="39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3" name="object 103"/>
          <p:cNvSpPr/>
          <p:nvPr/>
        </p:nvSpPr>
        <p:spPr>
          <a:xfrm>
            <a:off x="4443835" y="1842441"/>
            <a:ext cx="313834" cy="0"/>
          </a:xfrm>
          <a:custGeom>
            <a:avLst/>
            <a:gdLst/>
            <a:ahLst/>
            <a:cxnLst/>
            <a:rect l="l" t="t" r="r" b="b"/>
            <a:pathLst>
              <a:path w="313834" h="0">
                <a:moveTo>
                  <a:pt x="0" y="0"/>
                </a:moveTo>
                <a:lnTo>
                  <a:pt x="313834" y="0"/>
                </a:lnTo>
              </a:path>
            </a:pathLst>
          </a:custGeom>
          <a:ln w="108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4931404" y="1353189"/>
            <a:ext cx="100585" cy="24888"/>
          </a:xfrm>
          <a:custGeom>
            <a:avLst/>
            <a:gdLst/>
            <a:ahLst/>
            <a:cxnLst/>
            <a:rect l="l" t="t" r="r" b="b"/>
            <a:pathLst>
              <a:path w="100585" h="24888">
                <a:moveTo>
                  <a:pt x="100585" y="24888"/>
                </a:moveTo>
                <a:lnTo>
                  <a:pt x="0" y="0"/>
                </a:lnTo>
                <a:lnTo>
                  <a:pt x="12067" y="24888"/>
                </a:lnTo>
                <a:lnTo>
                  <a:pt x="100585" y="24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4629640" y="1397218"/>
            <a:ext cx="100582" cy="24885"/>
          </a:xfrm>
          <a:custGeom>
            <a:avLst/>
            <a:gdLst/>
            <a:ahLst/>
            <a:cxnLst/>
            <a:rect l="l" t="t" r="r" b="b"/>
            <a:pathLst>
              <a:path w="100582" h="24885">
                <a:moveTo>
                  <a:pt x="0" y="0"/>
                </a:moveTo>
                <a:lnTo>
                  <a:pt x="100582" y="24885"/>
                </a:lnTo>
                <a:lnTo>
                  <a:pt x="885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4631651" y="1374248"/>
            <a:ext cx="309807" cy="0"/>
          </a:xfrm>
          <a:custGeom>
            <a:avLst/>
            <a:gdLst/>
            <a:ahLst/>
            <a:cxnLst/>
            <a:rect l="l" t="t" r="r" b="b"/>
            <a:pathLst>
              <a:path w="309807" h="0">
                <a:moveTo>
                  <a:pt x="309807" y="0"/>
                </a:moveTo>
                <a:lnTo>
                  <a:pt x="0" y="0"/>
                </a:lnTo>
              </a:path>
            </a:pathLst>
          </a:custGeom>
          <a:ln w="39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4629640" y="1373291"/>
            <a:ext cx="313834" cy="0"/>
          </a:xfrm>
          <a:custGeom>
            <a:avLst/>
            <a:gdLst/>
            <a:ahLst/>
            <a:cxnLst/>
            <a:rect l="l" t="t" r="r" b="b"/>
            <a:pathLst>
              <a:path w="313834" h="0">
                <a:moveTo>
                  <a:pt x="0" y="0"/>
                </a:moveTo>
                <a:lnTo>
                  <a:pt x="313834" y="0"/>
                </a:lnTo>
              </a:path>
            </a:pathLst>
          </a:custGeom>
          <a:ln w="108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4720168" y="1402961"/>
            <a:ext cx="309808" cy="0"/>
          </a:xfrm>
          <a:custGeom>
            <a:avLst/>
            <a:gdLst/>
            <a:ahLst/>
            <a:cxnLst/>
            <a:rect l="l" t="t" r="r" b="b"/>
            <a:pathLst>
              <a:path w="309808" h="0">
                <a:moveTo>
                  <a:pt x="0" y="0"/>
                </a:moveTo>
                <a:lnTo>
                  <a:pt x="309808" y="0"/>
                </a:lnTo>
              </a:path>
            </a:pathLst>
          </a:custGeom>
          <a:ln w="39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4718155" y="1402005"/>
            <a:ext cx="313834" cy="0"/>
          </a:xfrm>
          <a:custGeom>
            <a:avLst/>
            <a:gdLst/>
            <a:ahLst/>
            <a:cxnLst/>
            <a:rect l="l" t="t" r="r" b="b"/>
            <a:pathLst>
              <a:path w="313834" h="0">
                <a:moveTo>
                  <a:pt x="0" y="0"/>
                </a:moveTo>
                <a:lnTo>
                  <a:pt x="313834" y="0"/>
                </a:lnTo>
              </a:path>
            </a:pathLst>
          </a:custGeom>
          <a:ln w="108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5175504" y="1200912"/>
            <a:ext cx="271272" cy="321183"/>
          </a:xfrm>
          <a:custGeom>
            <a:avLst/>
            <a:gdLst/>
            <a:ahLst/>
            <a:cxnLst/>
            <a:rect l="l" t="t" r="r" b="b"/>
            <a:pathLst>
              <a:path w="271272" h="321183">
                <a:moveTo>
                  <a:pt x="0" y="321183"/>
                </a:moveTo>
                <a:lnTo>
                  <a:pt x="271272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0" name="object 90"/>
          <p:cNvSpPr/>
          <p:nvPr/>
        </p:nvSpPr>
        <p:spPr>
          <a:xfrm>
            <a:off x="3313176" y="1275588"/>
            <a:ext cx="271272" cy="192659"/>
          </a:xfrm>
          <a:custGeom>
            <a:avLst/>
            <a:gdLst/>
            <a:ahLst/>
            <a:cxnLst/>
            <a:rect l="l" t="t" r="r" b="b"/>
            <a:pathLst>
              <a:path w="271272" h="192659">
                <a:moveTo>
                  <a:pt x="0" y="192659"/>
                </a:moveTo>
                <a:lnTo>
                  <a:pt x="271272" y="0"/>
                </a:lnTo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4890256" y="959997"/>
            <a:ext cx="100585" cy="24888"/>
          </a:xfrm>
          <a:custGeom>
            <a:avLst/>
            <a:gdLst/>
            <a:ahLst/>
            <a:cxnLst/>
            <a:rect l="l" t="t" r="r" b="b"/>
            <a:pathLst>
              <a:path w="100585" h="24888">
                <a:moveTo>
                  <a:pt x="100585" y="24888"/>
                </a:moveTo>
                <a:lnTo>
                  <a:pt x="0" y="0"/>
                </a:lnTo>
                <a:lnTo>
                  <a:pt x="12067" y="24888"/>
                </a:lnTo>
                <a:lnTo>
                  <a:pt x="100585" y="24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4588492" y="1004026"/>
            <a:ext cx="100582" cy="24885"/>
          </a:xfrm>
          <a:custGeom>
            <a:avLst/>
            <a:gdLst/>
            <a:ahLst/>
            <a:cxnLst/>
            <a:rect l="l" t="t" r="r" b="b"/>
            <a:pathLst>
              <a:path w="100582" h="24885">
                <a:moveTo>
                  <a:pt x="0" y="0"/>
                </a:moveTo>
                <a:lnTo>
                  <a:pt x="100582" y="24885"/>
                </a:lnTo>
                <a:lnTo>
                  <a:pt x="885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4590503" y="981056"/>
            <a:ext cx="309807" cy="0"/>
          </a:xfrm>
          <a:custGeom>
            <a:avLst/>
            <a:gdLst/>
            <a:ahLst/>
            <a:cxnLst/>
            <a:rect l="l" t="t" r="r" b="b"/>
            <a:pathLst>
              <a:path w="309807" h="0">
                <a:moveTo>
                  <a:pt x="309807" y="0"/>
                </a:moveTo>
                <a:lnTo>
                  <a:pt x="0" y="0"/>
                </a:lnTo>
              </a:path>
            </a:pathLst>
          </a:custGeom>
          <a:ln w="39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4588492" y="980099"/>
            <a:ext cx="313834" cy="0"/>
          </a:xfrm>
          <a:custGeom>
            <a:avLst/>
            <a:gdLst/>
            <a:ahLst/>
            <a:cxnLst/>
            <a:rect l="l" t="t" r="r" b="b"/>
            <a:pathLst>
              <a:path w="313834" h="0">
                <a:moveTo>
                  <a:pt x="0" y="0"/>
                </a:moveTo>
                <a:lnTo>
                  <a:pt x="313834" y="0"/>
                </a:lnTo>
              </a:path>
            </a:pathLst>
          </a:custGeom>
          <a:ln w="108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4679020" y="1009769"/>
            <a:ext cx="309808" cy="0"/>
          </a:xfrm>
          <a:custGeom>
            <a:avLst/>
            <a:gdLst/>
            <a:ahLst/>
            <a:cxnLst/>
            <a:rect l="l" t="t" r="r" b="b"/>
            <a:pathLst>
              <a:path w="309808" h="0">
                <a:moveTo>
                  <a:pt x="0" y="0"/>
                </a:moveTo>
                <a:lnTo>
                  <a:pt x="309808" y="0"/>
                </a:lnTo>
              </a:path>
            </a:pathLst>
          </a:custGeom>
          <a:ln w="394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4677007" y="1008813"/>
            <a:ext cx="313834" cy="0"/>
          </a:xfrm>
          <a:custGeom>
            <a:avLst/>
            <a:gdLst/>
            <a:ahLst/>
            <a:cxnLst/>
            <a:rect l="l" t="t" r="r" b="b"/>
            <a:pathLst>
              <a:path w="313834" h="0">
                <a:moveTo>
                  <a:pt x="0" y="0"/>
                </a:moveTo>
                <a:lnTo>
                  <a:pt x="313834" y="0"/>
                </a:lnTo>
              </a:path>
            </a:pathLst>
          </a:custGeom>
          <a:ln w="108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3342132" y="858012"/>
            <a:ext cx="271271" cy="256921"/>
          </a:xfrm>
          <a:custGeom>
            <a:avLst/>
            <a:gdLst/>
            <a:ahLst/>
            <a:cxnLst/>
            <a:rect l="l" t="t" r="r" b="b"/>
            <a:pathLst>
              <a:path w="271271" h="256921">
                <a:moveTo>
                  <a:pt x="0" y="256921"/>
                </a:moveTo>
                <a:lnTo>
                  <a:pt x="271271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5111496" y="833627"/>
            <a:ext cx="203453" cy="321183"/>
          </a:xfrm>
          <a:custGeom>
            <a:avLst/>
            <a:gdLst/>
            <a:ahLst/>
            <a:cxnLst/>
            <a:rect l="l" t="t" r="r" b="b"/>
            <a:pathLst>
              <a:path w="203453" h="321183">
                <a:moveTo>
                  <a:pt x="0" y="321183"/>
                </a:moveTo>
                <a:lnTo>
                  <a:pt x="20345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5054884" y="4407702"/>
            <a:ext cx="53406" cy="0"/>
          </a:xfrm>
          <a:custGeom>
            <a:avLst/>
            <a:gdLst/>
            <a:ahLst/>
            <a:cxnLst/>
            <a:rect l="l" t="t" r="r" b="b"/>
            <a:pathLst>
              <a:path w="53406" h="0">
                <a:moveTo>
                  <a:pt x="0" y="0"/>
                </a:moveTo>
                <a:lnTo>
                  <a:pt x="53406" y="0"/>
                </a:lnTo>
              </a:path>
            </a:pathLst>
          </a:custGeom>
          <a:ln w="89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2045208" y="5268468"/>
            <a:ext cx="6803135" cy="1452372"/>
          </a:xfrm>
          <a:custGeom>
            <a:avLst/>
            <a:gdLst/>
            <a:ahLst/>
            <a:cxnLst/>
            <a:rect l="l" t="t" r="r" b="b"/>
            <a:pathLst>
              <a:path w="6803135" h="1452372">
                <a:moveTo>
                  <a:pt x="0" y="1452371"/>
                </a:moveTo>
                <a:lnTo>
                  <a:pt x="6803135" y="1452371"/>
                </a:lnTo>
                <a:lnTo>
                  <a:pt x="6803135" y="0"/>
                </a:lnTo>
                <a:lnTo>
                  <a:pt x="0" y="0"/>
                </a:lnTo>
                <a:lnTo>
                  <a:pt x="0" y="145237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2045208" y="5268468"/>
            <a:ext cx="6803135" cy="1452372"/>
          </a:xfrm>
          <a:custGeom>
            <a:avLst/>
            <a:gdLst/>
            <a:ahLst/>
            <a:cxnLst/>
            <a:rect l="l" t="t" r="r" b="b"/>
            <a:pathLst>
              <a:path w="6803135" h="1452372">
                <a:moveTo>
                  <a:pt x="0" y="1452371"/>
                </a:moveTo>
                <a:lnTo>
                  <a:pt x="6803135" y="1452371"/>
                </a:lnTo>
                <a:lnTo>
                  <a:pt x="6803135" y="0"/>
                </a:lnTo>
                <a:lnTo>
                  <a:pt x="0" y="0"/>
                </a:lnTo>
                <a:lnTo>
                  <a:pt x="0" y="145237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4063111" y="211275"/>
            <a:ext cx="407735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dirty="0" smtClean="0" sz="2800" spc="0" b="1">
                <a:solidFill>
                  <a:srgbClr val="C00000"/>
                </a:solidFill>
                <a:latin typeface="Segoe UI"/>
                <a:cs typeface="Segoe UI"/>
              </a:rPr>
              <a:t>P</a:t>
            </a:r>
            <a:r>
              <a:rPr dirty="0" smtClean="0" sz="2800" spc="-9" b="1">
                <a:solidFill>
                  <a:srgbClr val="C00000"/>
                </a:solidFill>
                <a:latin typeface="Segoe UI"/>
                <a:cs typeface="Segoe UI"/>
              </a:rPr>
              <a:t>r</a:t>
            </a:r>
            <a:r>
              <a:rPr dirty="0" smtClean="0" sz="2800" spc="0" b="1">
                <a:solidFill>
                  <a:srgbClr val="C00000"/>
                </a:solidFill>
                <a:latin typeface="Segoe UI"/>
                <a:cs typeface="Segoe UI"/>
              </a:rPr>
              <a:t>odu</a:t>
            </a:r>
            <a:r>
              <a:rPr dirty="0" smtClean="0" sz="2800" spc="-9" b="1">
                <a:solidFill>
                  <a:srgbClr val="C00000"/>
                </a:solidFill>
                <a:latin typeface="Segoe UI"/>
                <a:cs typeface="Segoe UI"/>
              </a:rPr>
              <a:t>i</a:t>
            </a:r>
            <a:r>
              <a:rPr dirty="0" smtClean="0" sz="2800" spc="0" b="1">
                <a:solidFill>
                  <a:srgbClr val="C00000"/>
                </a:solidFill>
                <a:latin typeface="Segoe UI"/>
                <a:cs typeface="Segoe UI"/>
              </a:rPr>
              <a:t>t</a:t>
            </a:r>
            <a:r>
              <a:rPr dirty="0" smtClean="0" sz="2800" spc="-53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sz="2800" spc="0" b="1">
                <a:solidFill>
                  <a:srgbClr val="C00000"/>
                </a:solidFill>
                <a:latin typeface="Segoe UI"/>
                <a:cs typeface="Segoe UI"/>
              </a:rPr>
              <a:t>ioni</a:t>
            </a:r>
            <a:r>
              <a:rPr dirty="0" smtClean="0" sz="2800" spc="-9" b="1">
                <a:solidFill>
                  <a:srgbClr val="C00000"/>
                </a:solidFill>
                <a:latin typeface="Segoe UI"/>
                <a:cs typeface="Segoe UI"/>
              </a:rPr>
              <a:t>q</a:t>
            </a:r>
            <a:r>
              <a:rPr dirty="0" smtClean="0" sz="2800" spc="0" b="1">
                <a:solidFill>
                  <a:srgbClr val="C00000"/>
                </a:solidFill>
                <a:latin typeface="Segoe UI"/>
                <a:cs typeface="Segoe UI"/>
              </a:rPr>
              <a:t>ue</a:t>
            </a:r>
            <a:r>
              <a:rPr dirty="0" smtClean="0" sz="2800" spc="-54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sz="2800" spc="0" b="1">
                <a:solidFill>
                  <a:srgbClr val="C00000"/>
                </a:solidFill>
                <a:latin typeface="Segoe UI"/>
                <a:cs typeface="Segoe UI"/>
              </a:rPr>
              <a:t>de</a:t>
            </a:r>
            <a:r>
              <a:rPr dirty="0" smtClean="0" sz="2800" spc="-17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sz="2800" spc="0" b="1">
                <a:solidFill>
                  <a:srgbClr val="C00000"/>
                </a:solidFill>
                <a:latin typeface="Segoe UI"/>
                <a:cs typeface="Segoe UI"/>
              </a:rPr>
              <a:t>l</a:t>
            </a:r>
            <a:r>
              <a:rPr dirty="0" smtClean="0" sz="2800" spc="-225" b="1">
                <a:solidFill>
                  <a:srgbClr val="C00000"/>
                </a:solidFill>
                <a:latin typeface="Segoe UI"/>
                <a:cs typeface="Segoe UI"/>
              </a:rPr>
              <a:t>’</a:t>
            </a:r>
            <a:r>
              <a:rPr dirty="0" smtClean="0" sz="2800" spc="0" b="1">
                <a:solidFill>
                  <a:srgbClr val="C00000"/>
                </a:solidFill>
                <a:latin typeface="Segoe UI"/>
                <a:cs typeface="Segoe UI"/>
              </a:rPr>
              <a:t>eau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00227" y="871172"/>
            <a:ext cx="1381269" cy="260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95"/>
              </a:lnSpc>
              <a:spcBef>
                <a:spcPts val="99"/>
              </a:spcBef>
            </a:pPr>
            <a:r>
              <a:rPr dirty="0" smtClean="0" sz="1800" spc="0">
                <a:latin typeface="Arial"/>
                <a:cs typeface="Arial"/>
              </a:rPr>
              <a:t>c</a:t>
            </a:r>
            <a:r>
              <a:rPr dirty="0" smtClean="0" sz="1800" spc="-4">
                <a:latin typeface="Arial"/>
                <a:cs typeface="Arial"/>
              </a:rPr>
              <a:t>o</a:t>
            </a:r>
            <a:r>
              <a:rPr dirty="0" smtClean="0" sz="1800" spc="-4">
                <a:latin typeface="Arial"/>
                <a:cs typeface="Arial"/>
              </a:rPr>
              <a:t>u</a:t>
            </a:r>
            <a:r>
              <a:rPr dirty="0" smtClean="0" sz="1800" spc="-4">
                <a:latin typeface="Arial"/>
                <a:cs typeface="Arial"/>
              </a:rPr>
              <a:t>p</a:t>
            </a:r>
            <a:r>
              <a:rPr dirty="0" smtClean="0" sz="1800" spc="0">
                <a:latin typeface="Arial"/>
                <a:cs typeface="Arial"/>
              </a:rPr>
              <a:t>le</a:t>
            </a:r>
            <a:r>
              <a:rPr dirty="0" smtClean="0" sz="1800" spc="0">
                <a:latin typeface="Arial"/>
                <a:cs typeface="Arial"/>
              </a:rPr>
              <a:t> </a:t>
            </a:r>
            <a:r>
              <a:rPr dirty="0" smtClean="0" sz="1800" spc="0">
                <a:latin typeface="Arial"/>
                <a:cs typeface="Arial"/>
              </a:rPr>
              <a:t>H</a:t>
            </a:r>
            <a:r>
              <a:rPr dirty="0" smtClean="0" sz="1800" spc="-4">
                <a:latin typeface="Arial"/>
                <a:cs typeface="Arial"/>
              </a:rPr>
              <a:t>A</a:t>
            </a:r>
            <a:r>
              <a:rPr dirty="0" smtClean="0" sz="1800" spc="0">
                <a:latin typeface="Arial"/>
                <a:cs typeface="Arial"/>
              </a:rPr>
              <a:t>/</a:t>
            </a:r>
            <a:r>
              <a:rPr dirty="0" smtClean="0" sz="1800" spc="4">
                <a:latin typeface="Arial"/>
                <a:cs typeface="Arial"/>
              </a:rPr>
              <a:t>A</a:t>
            </a:r>
            <a:r>
              <a:rPr dirty="0" smtClean="0" baseline="24156" sz="1800" spc="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173218" y="895858"/>
            <a:ext cx="492946" cy="302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dirty="0" smtClean="0" baseline="9102" sz="2700" spc="4">
                <a:latin typeface="Calibri"/>
                <a:cs typeface="Calibri"/>
              </a:rPr>
              <a:t>A</a:t>
            </a:r>
            <a:r>
              <a:rPr dirty="0" smtClean="0" baseline="38684" sz="1800" spc="4">
                <a:latin typeface="Calibri"/>
                <a:cs typeface="Calibri"/>
              </a:rPr>
              <a:t>-</a:t>
            </a:r>
            <a:r>
              <a:rPr dirty="0" smtClean="0" baseline="-6826" sz="1800" spc="-4">
                <a:latin typeface="Calibri"/>
                <a:cs typeface="Calibri"/>
              </a:rPr>
              <a:t>(</a:t>
            </a:r>
            <a:r>
              <a:rPr dirty="0" smtClean="0" baseline="-6826" sz="1800" spc="0">
                <a:latin typeface="Calibri"/>
                <a:cs typeface="Calibri"/>
              </a:rPr>
              <a:t>a</a:t>
            </a:r>
            <a:r>
              <a:rPr dirty="0" smtClean="0" baseline="-6826" sz="1800" spc="4">
                <a:latin typeface="Calibri"/>
                <a:cs typeface="Calibri"/>
              </a:rPr>
              <a:t>q</a:t>
            </a:r>
            <a:r>
              <a:rPr dirty="0" smtClean="0" baseline="-6826" sz="1800" spc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971666" y="895858"/>
            <a:ext cx="759773" cy="302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dirty="0" smtClean="0" baseline="9102" sz="2700" spc="0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r>
              <a:rPr dirty="0" smtClean="0" baseline="-6826" sz="1800" spc="-4">
                <a:latin typeface="Calibri"/>
                <a:cs typeface="Calibri"/>
              </a:rPr>
              <a:t>(</a:t>
            </a:r>
            <a:r>
              <a:rPr dirty="0" smtClean="0" baseline="-6826" sz="1800" spc="0">
                <a:latin typeface="Calibri"/>
                <a:cs typeface="Calibri"/>
              </a:rPr>
              <a:t>a</a:t>
            </a:r>
            <a:r>
              <a:rPr dirty="0" smtClean="0" baseline="-6826" sz="1800" spc="4">
                <a:latin typeface="Calibri"/>
                <a:cs typeface="Calibri"/>
              </a:rPr>
              <a:t>q</a:t>
            </a:r>
            <a:r>
              <a:rPr dirty="0" smtClean="0" baseline="-6826" sz="1800" spc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307841" y="907288"/>
            <a:ext cx="1353975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15"/>
              </a:lnSpc>
              <a:spcBef>
                <a:spcPts val="110"/>
              </a:spcBef>
            </a:pP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9102" sz="2700" spc="0">
                <a:latin typeface="Calibri"/>
                <a:cs typeface="Calibri"/>
              </a:rPr>
              <a:t>A</a:t>
            </a:r>
            <a:r>
              <a:rPr dirty="0" smtClean="0" baseline="-4551" sz="1800" spc="-4">
                <a:latin typeface="Calibri"/>
                <a:cs typeface="Calibri"/>
              </a:rPr>
              <a:t>(</a:t>
            </a:r>
            <a:r>
              <a:rPr dirty="0" smtClean="0" baseline="-4551" sz="1800" spc="0">
                <a:latin typeface="Calibri"/>
                <a:cs typeface="Calibri"/>
              </a:rPr>
              <a:t>a</a:t>
            </a:r>
            <a:r>
              <a:rPr dirty="0" smtClean="0" baseline="-4551" sz="1800" spc="4">
                <a:latin typeface="Calibri"/>
                <a:cs typeface="Calibri"/>
              </a:rPr>
              <a:t>q</a:t>
            </a:r>
            <a:r>
              <a:rPr dirty="0" smtClean="0" baseline="-4551" sz="1800" spc="0">
                <a:latin typeface="Calibri"/>
                <a:cs typeface="Calibri"/>
              </a:rPr>
              <a:t>)</a:t>
            </a:r>
            <a:r>
              <a:rPr dirty="0" smtClean="0" baseline="-4551" sz="1800" spc="0">
                <a:latin typeface="Calibri"/>
                <a:cs typeface="Calibri"/>
              </a:rPr>
              <a:t>      </a:t>
            </a:r>
            <a:r>
              <a:rPr dirty="0" smtClean="0" baseline="-4551" sz="1800" spc="231">
                <a:latin typeface="Calibri"/>
                <a:cs typeface="Calibri"/>
              </a:rPr>
              <a:t> </a:t>
            </a:r>
            <a:r>
              <a:rPr dirty="0" smtClean="0" baseline="9102" sz="2700" spc="-4">
                <a:latin typeface="Calibri"/>
                <a:cs typeface="Calibri"/>
              </a:rPr>
              <a:t>H</a:t>
            </a:r>
            <a:r>
              <a:rPr dirty="0" smtClean="0" baseline="-4551" sz="1800" spc="4">
                <a:latin typeface="Calibri"/>
                <a:cs typeface="Calibri"/>
              </a:rPr>
              <a:t>2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-4551" sz="1800" spc="0">
                <a:latin typeface="Calibri"/>
                <a:cs typeface="Calibri"/>
              </a:rPr>
              <a:t>(l)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79341" y="907288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700776" y="907288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511923" y="907288"/>
            <a:ext cx="300415" cy="703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215"/>
              </a:lnSpc>
              <a:spcBef>
                <a:spcPts val="110"/>
              </a:spcBef>
            </a:pPr>
            <a:r>
              <a:rPr dirty="0" smtClean="0" baseline="9102" sz="2700" spc="-34">
                <a:latin typeface="Calibri"/>
                <a:cs typeface="Calibri"/>
              </a:rPr>
              <a:t>K</a:t>
            </a:r>
            <a:r>
              <a:rPr dirty="0" smtClean="0" baseline="-4551" sz="1800" spc="-4">
                <a:latin typeface="Calibri"/>
                <a:cs typeface="Calibri"/>
              </a:rPr>
              <a:t>c1</a:t>
            </a:r>
            <a:endParaRPr sz="1200">
              <a:latin typeface="Calibri"/>
              <a:cs typeface="Calibri"/>
            </a:endParaRPr>
          </a:p>
          <a:p>
            <a:pPr marL="50800" marR="71160" algn="ctr">
              <a:lnSpc>
                <a:spcPct val="101725"/>
              </a:lnSpc>
              <a:spcBef>
                <a:spcPts val="952"/>
              </a:spcBef>
            </a:pPr>
            <a:r>
              <a:rPr dirty="0" smtClean="0" sz="1800" spc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945384" y="1281429"/>
            <a:ext cx="4541977" cy="30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tabLst>
                <a:tab pos="4483100" algn="l"/>
              </a:tabLst>
            </a:pPr>
            <a:r>
              <a:rPr dirty="0" smtClean="0" baseline="9102" sz="2700" u="sng">
                <a:latin typeface="Calibri"/>
                <a:cs typeface="Calibri"/>
              </a:rPr>
              <a:t>       </a:t>
            </a:r>
            <a:r>
              <a:rPr dirty="0" smtClean="0" baseline="9102" sz="2700" spc="129" u="sng">
                <a:latin typeface="Calibri"/>
                <a:cs typeface="Calibri"/>
              </a:rPr>
              <a:t> </a:t>
            </a:r>
            <a:r>
              <a:rPr dirty="0" smtClean="0" baseline="9102" sz="2700" spc="0" u="sng">
                <a:latin typeface="Calibri"/>
                <a:cs typeface="Calibri"/>
              </a:rPr>
              <a:t>A</a:t>
            </a:r>
            <a:r>
              <a:rPr dirty="0" smtClean="0" baseline="38684" sz="1800" spc="0" u="sng">
                <a:latin typeface="Calibri"/>
                <a:cs typeface="Calibri"/>
              </a:rPr>
              <a:t>-</a:t>
            </a:r>
            <a:r>
              <a:rPr dirty="0" smtClean="0" baseline="38684" sz="1800" spc="0" u="sng">
                <a:latin typeface="Calibri"/>
                <a:cs typeface="Calibri"/>
              </a:rPr>
              <a:t> </a:t>
            </a:r>
            <a:r>
              <a:rPr dirty="0" smtClean="0" baseline="38684" sz="1800" spc="-139" u="sng">
                <a:latin typeface="Calibri"/>
                <a:cs typeface="Calibri"/>
              </a:rPr>
              <a:t> </a:t>
            </a:r>
            <a:r>
              <a:rPr dirty="0" smtClean="0" baseline="-6826" sz="1800" spc="-4" u="sng">
                <a:latin typeface="Calibri"/>
                <a:cs typeface="Calibri"/>
              </a:rPr>
              <a:t>(</a:t>
            </a:r>
            <a:r>
              <a:rPr dirty="0" smtClean="0" baseline="-6826" sz="1800" spc="0" u="sng">
                <a:latin typeface="Calibri"/>
                <a:cs typeface="Calibri"/>
              </a:rPr>
              <a:t>a</a:t>
            </a:r>
            <a:r>
              <a:rPr dirty="0" smtClean="0" baseline="-6826" sz="1800" spc="4" u="sng">
                <a:latin typeface="Calibri"/>
                <a:cs typeface="Calibri"/>
              </a:rPr>
              <a:t>q</a:t>
            </a:r>
            <a:r>
              <a:rPr dirty="0" smtClean="0" baseline="-6826" sz="1800" spc="0" u="sng">
                <a:latin typeface="Calibri"/>
                <a:cs typeface="Calibri"/>
              </a:rPr>
              <a:t>)</a:t>
            </a:r>
            <a:r>
              <a:rPr dirty="0" smtClean="0" baseline="-6826" sz="1800" spc="0" u="sng">
                <a:latin typeface="Calibri"/>
                <a:cs typeface="Calibri"/>
              </a:rPr>
              <a:t> </a:t>
            </a:r>
            <a:r>
              <a:rPr dirty="0" smtClean="0" baseline="-6826" sz="1800" spc="-139" u="sng">
                <a:latin typeface="Calibri"/>
                <a:cs typeface="Calibri"/>
              </a:rPr>
              <a:t> </a:t>
            </a:r>
            <a:r>
              <a:rPr dirty="0" smtClean="0" baseline="9102" sz="2700" spc="0" u="sng">
                <a:latin typeface="Calibri"/>
                <a:cs typeface="Calibri"/>
              </a:rPr>
              <a:t>+</a:t>
            </a:r>
            <a:r>
              <a:rPr dirty="0" smtClean="0" baseline="9102" sz="2700" spc="0" u="sng">
                <a:latin typeface="Calibri"/>
                <a:cs typeface="Calibri"/>
              </a:rPr>
              <a:t> </a:t>
            </a:r>
            <a:r>
              <a:rPr dirty="0" smtClean="0" baseline="9102" sz="2700" spc="14" u="sng">
                <a:latin typeface="Calibri"/>
                <a:cs typeface="Calibri"/>
              </a:rPr>
              <a:t> </a:t>
            </a:r>
            <a:r>
              <a:rPr dirty="0" smtClean="0" baseline="9102" sz="2700" spc="0" u="sng">
                <a:latin typeface="Calibri"/>
                <a:cs typeface="Calibri"/>
              </a:rPr>
              <a:t>H</a:t>
            </a:r>
            <a:r>
              <a:rPr dirty="0" smtClean="0" baseline="-6826" sz="1800" spc="4" u="sng">
                <a:latin typeface="Calibri"/>
                <a:cs typeface="Calibri"/>
              </a:rPr>
              <a:t>2</a:t>
            </a:r>
            <a:r>
              <a:rPr dirty="0" smtClean="0" baseline="9102" sz="2700" spc="-4" u="sng">
                <a:latin typeface="Calibri"/>
                <a:cs typeface="Calibri"/>
              </a:rPr>
              <a:t>O</a:t>
            </a:r>
            <a:r>
              <a:rPr dirty="0" smtClean="0" baseline="-6826" sz="1800" spc="0" u="sng">
                <a:latin typeface="Calibri"/>
                <a:cs typeface="Calibri"/>
              </a:rPr>
              <a:t>(l)</a:t>
            </a:r>
            <a:r>
              <a:rPr dirty="0" smtClean="0" baseline="-6826" sz="1800" spc="0" u="sng">
                <a:latin typeface="Calibri"/>
                <a:cs typeface="Calibri"/>
              </a:rPr>
              <a:t>                </a:t>
            </a:r>
            <a:r>
              <a:rPr dirty="0" smtClean="0" baseline="-6826" sz="1800" spc="-69" u="sng">
                <a:latin typeface="Calibri"/>
                <a:cs typeface="Calibri"/>
              </a:rPr>
              <a:t> </a:t>
            </a:r>
            <a:r>
              <a:rPr dirty="0" smtClean="0" baseline="9102" sz="2700" spc="-4" u="sng">
                <a:latin typeface="Calibri"/>
                <a:cs typeface="Calibri"/>
              </a:rPr>
              <a:t>H</a:t>
            </a:r>
            <a:r>
              <a:rPr dirty="0" smtClean="0" baseline="9102" sz="2700" spc="0" u="sng">
                <a:latin typeface="Calibri"/>
                <a:cs typeface="Calibri"/>
              </a:rPr>
              <a:t>A</a:t>
            </a:r>
            <a:r>
              <a:rPr dirty="0" smtClean="0" baseline="-6826" sz="1800" spc="-4" u="sng">
                <a:latin typeface="Calibri"/>
                <a:cs typeface="Calibri"/>
              </a:rPr>
              <a:t>(</a:t>
            </a:r>
            <a:r>
              <a:rPr dirty="0" smtClean="0" baseline="-6826" sz="1800" spc="0" u="sng">
                <a:latin typeface="Calibri"/>
                <a:cs typeface="Calibri"/>
              </a:rPr>
              <a:t>a</a:t>
            </a:r>
            <a:r>
              <a:rPr dirty="0" smtClean="0" baseline="-6826" sz="1800" spc="4" u="sng">
                <a:latin typeface="Calibri"/>
                <a:cs typeface="Calibri"/>
              </a:rPr>
              <a:t>q</a:t>
            </a:r>
            <a:r>
              <a:rPr dirty="0" smtClean="0" baseline="-6826" sz="1800" spc="0" u="sng">
                <a:latin typeface="Calibri"/>
                <a:cs typeface="Calibri"/>
              </a:rPr>
              <a:t>)</a:t>
            </a:r>
            <a:r>
              <a:rPr dirty="0" smtClean="0" baseline="-6826" sz="1800" spc="0" u="sng">
                <a:latin typeface="Calibri"/>
                <a:cs typeface="Calibri"/>
              </a:rPr>
              <a:t>   </a:t>
            </a:r>
            <a:r>
              <a:rPr dirty="0" smtClean="0" baseline="9102" sz="2700" spc="0" u="sng">
                <a:latin typeface="Calibri"/>
                <a:cs typeface="Calibri"/>
              </a:rPr>
              <a:t>+</a:t>
            </a:r>
            <a:r>
              <a:rPr dirty="0" smtClean="0" baseline="9102" sz="2700" spc="0" u="sng">
                <a:latin typeface="Calibri"/>
                <a:cs typeface="Calibri"/>
              </a:rPr>
              <a:t>  </a:t>
            </a:r>
            <a:r>
              <a:rPr dirty="0" smtClean="0" baseline="9102" sz="2700" spc="14" u="sng">
                <a:latin typeface="Calibri"/>
                <a:cs typeface="Calibri"/>
              </a:rPr>
              <a:t> </a:t>
            </a:r>
            <a:r>
              <a:rPr dirty="0" smtClean="0" baseline="9102" sz="2700" spc="0" u="sng">
                <a:latin typeface="Calibri"/>
                <a:cs typeface="Calibri"/>
              </a:rPr>
              <a:t>O</a:t>
            </a:r>
            <a:r>
              <a:rPr dirty="0" smtClean="0" baseline="9102" sz="2700" spc="-4" u="sng">
                <a:latin typeface="Calibri"/>
                <a:cs typeface="Calibri"/>
              </a:rPr>
              <a:t>H</a:t>
            </a:r>
            <a:r>
              <a:rPr dirty="0" smtClean="0" baseline="38684" sz="1800" spc="4" u="sng">
                <a:latin typeface="Calibri"/>
                <a:cs typeface="Calibri"/>
              </a:rPr>
              <a:t>-</a:t>
            </a:r>
            <a:r>
              <a:rPr dirty="0" smtClean="0" baseline="-6826" sz="1800" spc="-4" u="sng">
                <a:latin typeface="Calibri"/>
                <a:cs typeface="Calibri"/>
              </a:rPr>
              <a:t>(</a:t>
            </a:r>
            <a:r>
              <a:rPr dirty="0" smtClean="0" baseline="-6826" sz="1800" spc="0" u="sng">
                <a:latin typeface="Calibri"/>
                <a:cs typeface="Calibri"/>
              </a:rPr>
              <a:t>a</a:t>
            </a:r>
            <a:r>
              <a:rPr dirty="0" smtClean="0" baseline="-6826" sz="1800" spc="4" u="sng">
                <a:latin typeface="Calibri"/>
                <a:cs typeface="Calibri"/>
              </a:rPr>
              <a:t>q</a:t>
            </a:r>
            <a:r>
              <a:rPr dirty="0" smtClean="0" baseline="-6826" sz="1800" spc="0" u="sng">
                <a:latin typeface="Calibri"/>
                <a:cs typeface="Calibri"/>
              </a:rPr>
              <a:t>)</a:t>
            </a:r>
            <a:r>
              <a:rPr dirty="0" smtClean="0" baseline="-6826" sz="1800" spc="0" u="sng">
                <a:latin typeface="Calibri"/>
                <a:cs typeface="Calibri"/>
              </a:rPr>
              <a:t> </a:t>
            </a:r>
            <a:r>
              <a:rPr dirty="0" smtClean="0" baseline="-6826" sz="1800" spc="0" u="sng">
                <a:latin typeface="Calibri"/>
                <a:cs typeface="Calibri"/>
              </a:rPr>
              <a:t>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694168" y="1470787"/>
            <a:ext cx="18902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-4">
                <a:latin typeface="Calibri"/>
                <a:cs typeface="Calibri"/>
              </a:rPr>
              <a:t>c2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00929" y="1731010"/>
            <a:ext cx="515373" cy="302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0"/>
              </a:lnSpc>
              <a:spcBef>
                <a:spcPts val="115"/>
              </a:spcBef>
            </a:pPr>
            <a:r>
              <a:rPr dirty="0" smtClean="0" baseline="9102" sz="2700" spc="9">
                <a:latin typeface="Calibri"/>
                <a:cs typeface="Calibri"/>
              </a:rPr>
              <a:t>H</a:t>
            </a:r>
            <a:r>
              <a:rPr dirty="0" smtClean="0" baseline="-6826" sz="1800" spc="4">
                <a:latin typeface="Calibri"/>
                <a:cs typeface="Calibri"/>
              </a:rPr>
              <a:t>3</a:t>
            </a:r>
            <a:r>
              <a:rPr dirty="0" smtClean="0" baseline="9102" sz="2700" spc="-4">
                <a:latin typeface="Calibri"/>
                <a:cs typeface="Calibri"/>
              </a:rPr>
              <a:t>O</a:t>
            </a:r>
            <a:r>
              <a:rPr dirty="0" smtClean="0" baseline="38684" sz="1800" spc="0"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184137" y="1731010"/>
            <a:ext cx="401051" cy="265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dirty="0" smtClean="0" baseline="3034" sz="2700" spc="0">
                <a:latin typeface="Calibri"/>
                <a:cs typeface="Calibri"/>
              </a:rPr>
              <a:t>O</a:t>
            </a:r>
            <a:r>
              <a:rPr dirty="0" smtClean="0" baseline="3034" sz="2700" spc="-4">
                <a:latin typeface="Calibri"/>
                <a:cs typeface="Calibri"/>
              </a:rPr>
              <a:t>H</a:t>
            </a:r>
            <a:r>
              <a:rPr dirty="0" smtClean="0" baseline="27306" sz="1800" spc="0"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511041" y="1742439"/>
            <a:ext cx="603744" cy="291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0"/>
              </a:lnSpc>
              <a:spcBef>
                <a:spcPts val="111"/>
              </a:spcBef>
            </a:pPr>
            <a:r>
              <a:rPr dirty="0" smtClean="0" baseline="10619" sz="2700" spc="0">
                <a:latin typeface="Calibri"/>
                <a:cs typeface="Calibri"/>
              </a:rPr>
              <a:t>2</a:t>
            </a:r>
            <a:r>
              <a:rPr dirty="0" smtClean="0" baseline="10619" sz="2700" spc="0">
                <a:latin typeface="Calibri"/>
                <a:cs typeface="Calibri"/>
              </a:rPr>
              <a:t> </a:t>
            </a:r>
            <a:r>
              <a:rPr dirty="0" smtClean="0" baseline="10619" sz="2700" spc="-4">
                <a:latin typeface="Calibri"/>
                <a:cs typeface="Calibri"/>
              </a:rPr>
              <a:t>H</a:t>
            </a:r>
            <a:r>
              <a:rPr dirty="0" smtClean="0" baseline="-4551" sz="1800" spc="4">
                <a:latin typeface="Calibri"/>
                <a:cs typeface="Calibri"/>
              </a:rPr>
              <a:t>2</a:t>
            </a:r>
            <a:r>
              <a:rPr dirty="0" smtClean="0" baseline="10619" sz="2700" spc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913247" y="1742439"/>
            <a:ext cx="1735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579868" y="1806828"/>
            <a:ext cx="1784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694168" y="1920366"/>
            <a:ext cx="18902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-4">
                <a:latin typeface="Calibri"/>
                <a:cs typeface="Calibri"/>
              </a:rPr>
              <a:t>c3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898839" y="2113667"/>
            <a:ext cx="113080" cy="1510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dirty="0" smtClean="0" sz="950" spc="0">
                <a:latin typeface="Symbol"/>
                <a:cs typeface="Symbol"/>
              </a:rPr>
              <a:t></a:t>
            </a:r>
            <a:endParaRPr sz="950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577987" y="2113667"/>
            <a:ext cx="113080" cy="1510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dirty="0" smtClean="0" sz="950" spc="0">
                <a:latin typeface="Symbol"/>
                <a:cs typeface="Symbol"/>
              </a:rPr>
              <a:t></a:t>
            </a:r>
            <a:endParaRPr sz="95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662191" y="2139869"/>
            <a:ext cx="1153989" cy="2766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70"/>
              </a:lnSpc>
              <a:spcBef>
                <a:spcPts val="103"/>
              </a:spcBef>
            </a:pPr>
            <a:r>
              <a:rPr dirty="0" smtClean="0" baseline="6820" sz="2550" u="sng">
                <a:latin typeface="Times New Roman"/>
                <a:cs typeface="Times New Roman"/>
              </a:rPr>
              <a:t>[</a:t>
            </a:r>
            <a:r>
              <a:rPr dirty="0" smtClean="0" baseline="6820" sz="2550" spc="-244" u="sng">
                <a:latin typeface="Times New Roman"/>
                <a:cs typeface="Times New Roman"/>
              </a:rPr>
              <a:t> </a:t>
            </a:r>
            <a:r>
              <a:rPr dirty="0" smtClean="0" baseline="6820" sz="2550" spc="0" i="1" u="sng">
                <a:latin typeface="Times New Roman"/>
                <a:cs typeface="Times New Roman"/>
              </a:rPr>
              <a:t>A</a:t>
            </a:r>
            <a:r>
              <a:rPr dirty="0" smtClean="0" baseline="6820" sz="2550" spc="0" i="1" u="sng">
                <a:latin typeface="Times New Roman"/>
                <a:cs typeface="Times New Roman"/>
              </a:rPr>
              <a:t> </a:t>
            </a:r>
            <a:r>
              <a:rPr dirty="0" smtClean="0" baseline="6820" sz="2550" spc="25" i="1" u="sng">
                <a:latin typeface="Times New Roman"/>
                <a:cs typeface="Times New Roman"/>
              </a:rPr>
              <a:t> </a:t>
            </a:r>
            <a:r>
              <a:rPr dirty="0" smtClean="0" baseline="6820" sz="2550" spc="-50" u="sng">
                <a:latin typeface="Times New Roman"/>
                <a:cs typeface="Times New Roman"/>
              </a:rPr>
              <a:t>][</a:t>
            </a:r>
            <a:r>
              <a:rPr dirty="0" smtClean="0" baseline="6820" sz="2550" spc="-234" u="sng">
                <a:latin typeface="Times New Roman"/>
                <a:cs typeface="Times New Roman"/>
              </a:rPr>
              <a:t> </a:t>
            </a:r>
            <a:r>
              <a:rPr dirty="0" smtClean="0" baseline="6820" sz="2550" spc="0" i="1" u="sng">
                <a:latin typeface="Times New Roman"/>
                <a:cs typeface="Times New Roman"/>
              </a:rPr>
              <a:t>H</a:t>
            </a:r>
            <a:r>
              <a:rPr dirty="0" smtClean="0" baseline="6820" sz="2550" spc="-250" i="1" u="sng">
                <a:latin typeface="Times New Roman"/>
                <a:cs typeface="Times New Roman"/>
              </a:rPr>
              <a:t> </a:t>
            </a:r>
            <a:r>
              <a:rPr dirty="0" smtClean="0" baseline="-15256" sz="1425" spc="0" u="sng">
                <a:latin typeface="Times New Roman"/>
                <a:cs typeface="Times New Roman"/>
              </a:rPr>
              <a:t>3</a:t>
            </a:r>
            <a:r>
              <a:rPr dirty="0" smtClean="0" baseline="-15256" sz="1425" spc="-189" u="sng">
                <a:latin typeface="Times New Roman"/>
                <a:cs typeface="Times New Roman"/>
              </a:rPr>
              <a:t> </a:t>
            </a:r>
            <a:r>
              <a:rPr dirty="0" smtClean="0" baseline="6820" sz="2550" spc="0" i="1" u="sng">
                <a:latin typeface="Times New Roman"/>
                <a:cs typeface="Times New Roman"/>
              </a:rPr>
              <a:t>O</a:t>
            </a:r>
            <a:r>
              <a:rPr dirty="0" smtClean="0" baseline="6820" sz="2550" spc="0" i="1" u="sng">
                <a:latin typeface="Times New Roman"/>
                <a:cs typeface="Times New Roman"/>
              </a:rPr>
              <a:t> </a:t>
            </a:r>
            <a:r>
              <a:rPr dirty="0" smtClean="0" baseline="6820" sz="2550" spc="118" i="1" u="sng">
                <a:latin typeface="Times New Roman"/>
                <a:cs typeface="Times New Roman"/>
              </a:rPr>
              <a:t> </a:t>
            </a:r>
            <a:r>
              <a:rPr dirty="0" smtClean="0" baseline="6820" sz="2550" spc="0" u="sng">
                <a:latin typeface="Times New Roman"/>
                <a:cs typeface="Times New Roman"/>
              </a:rPr>
              <a:t>]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247863" y="2215433"/>
            <a:ext cx="1232538" cy="1371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0"/>
              </a:lnSpc>
              <a:tabLst>
                <a:tab pos="1193800" algn="l"/>
              </a:tabLst>
            </a:pPr>
            <a:r>
              <a:rPr dirty="0" smtClean="0" sz="850" u="sng">
                <a:latin typeface="Symbol"/>
                <a:cs typeface="Symbol"/>
              </a:rPr>
              <a:t></a:t>
            </a:r>
            <a:r>
              <a:rPr dirty="0" smtClean="0" sz="850" u="sng">
                <a:latin typeface="Times New Roman"/>
                <a:cs typeface="Times New Roman"/>
              </a:rPr>
              <a:t>                                </a:t>
            </a:r>
            <a:r>
              <a:rPr dirty="0" smtClean="0" sz="850" spc="100" u="sng">
                <a:latin typeface="Times New Roman"/>
                <a:cs typeface="Times New Roman"/>
              </a:rPr>
              <a:t> </a:t>
            </a:r>
            <a:r>
              <a:rPr dirty="0" smtClean="0" sz="850" spc="0" u="sng">
                <a:latin typeface="Symbol"/>
                <a:cs typeface="Symbol"/>
              </a:rPr>
              <a:t></a:t>
            </a:r>
            <a:r>
              <a:rPr dirty="0" smtClean="0" sz="850" spc="0" u="sng">
                <a:latin typeface="Symbol"/>
                <a:cs typeface="Symbol"/>
              </a:rPr>
              <a:t></a:t>
            </a:r>
            <a:r>
              <a:rPr dirty="0" smtClean="0" sz="850" spc="0" u="sng">
                <a:latin typeface="Times New Roman"/>
                <a:cs typeface="Times New Roman"/>
              </a:rPr>
              <a:t>	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258131" y="2238753"/>
            <a:ext cx="1215164" cy="216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5"/>
              </a:lnSpc>
              <a:spcBef>
                <a:spcPts val="81"/>
              </a:spcBef>
            </a:pPr>
            <a:r>
              <a:rPr dirty="0" smtClean="0" sz="1500" spc="9">
                <a:latin typeface="Times New Roman"/>
                <a:cs typeface="Times New Roman"/>
              </a:rPr>
              <a:t>(</a:t>
            </a:r>
            <a:r>
              <a:rPr dirty="0" smtClean="0" sz="1500" spc="69">
                <a:latin typeface="Times New Roman"/>
                <a:cs typeface="Times New Roman"/>
              </a:rPr>
              <a:t>[</a:t>
            </a:r>
            <a:r>
              <a:rPr dirty="0" smtClean="0" sz="1500" spc="-9" i="1">
                <a:latin typeface="Times New Roman"/>
                <a:cs typeface="Times New Roman"/>
              </a:rPr>
              <a:t>H</a:t>
            </a:r>
            <a:r>
              <a:rPr dirty="0" smtClean="0" sz="1500" spc="-14" i="1">
                <a:latin typeface="Times New Roman"/>
                <a:cs typeface="Times New Roman"/>
              </a:rPr>
              <a:t>A</a:t>
            </a:r>
            <a:r>
              <a:rPr dirty="0" smtClean="0" sz="1500" spc="-39">
                <a:latin typeface="Times New Roman"/>
                <a:cs typeface="Times New Roman"/>
              </a:rPr>
              <a:t>]</a:t>
            </a:r>
            <a:r>
              <a:rPr dirty="0" smtClean="0" sz="1500" spc="14">
                <a:latin typeface="Times New Roman"/>
                <a:cs typeface="Times New Roman"/>
              </a:rPr>
              <a:t>)</a:t>
            </a:r>
            <a:r>
              <a:rPr dirty="0" smtClean="0" sz="1500" spc="9">
                <a:latin typeface="Times New Roman"/>
                <a:cs typeface="Times New Roman"/>
              </a:rPr>
              <a:t>(</a:t>
            </a:r>
            <a:r>
              <a:rPr dirty="0" smtClean="0" sz="1500" spc="-4">
                <a:latin typeface="Times New Roman"/>
                <a:cs typeface="Times New Roman"/>
              </a:rPr>
              <a:t>[</a:t>
            </a:r>
            <a:r>
              <a:rPr dirty="0" smtClean="0" sz="1500" spc="-9" i="1">
                <a:latin typeface="Times New Roman"/>
                <a:cs typeface="Times New Roman"/>
              </a:rPr>
              <a:t>O</a:t>
            </a:r>
            <a:r>
              <a:rPr dirty="0" smtClean="0" sz="1500" spc="0" i="1">
                <a:latin typeface="Times New Roman"/>
                <a:cs typeface="Times New Roman"/>
              </a:rPr>
              <a:t>H</a:t>
            </a:r>
            <a:r>
              <a:rPr dirty="0" smtClean="0" sz="1500" spc="0" i="1">
                <a:latin typeface="Times New Roman"/>
                <a:cs typeface="Times New Roman"/>
              </a:rPr>
              <a:t> </a:t>
            </a:r>
            <a:r>
              <a:rPr dirty="0" smtClean="0" sz="1500" spc="280" i="1">
                <a:latin typeface="Times New Roman"/>
                <a:cs typeface="Times New Roman"/>
              </a:rPr>
              <a:t> </a:t>
            </a:r>
            <a:r>
              <a:rPr dirty="0" smtClean="0" sz="1500" spc="-39">
                <a:latin typeface="Times New Roman"/>
                <a:cs typeface="Times New Roman"/>
              </a:rPr>
              <a:t>])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132838" y="2278981"/>
            <a:ext cx="529623" cy="244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64"/>
              </a:lnSpc>
              <a:spcBef>
                <a:spcPts val="93"/>
              </a:spcBef>
            </a:pPr>
            <a:r>
              <a:rPr dirty="0" smtClean="0" sz="1700" spc="0" i="1">
                <a:latin typeface="Times New Roman"/>
                <a:cs typeface="Times New Roman"/>
              </a:rPr>
              <a:t>K</a:t>
            </a:r>
            <a:r>
              <a:rPr dirty="0" smtClean="0" sz="1700" spc="0" i="1">
                <a:latin typeface="Times New Roman"/>
                <a:cs typeface="Times New Roman"/>
              </a:rPr>
              <a:t>  </a:t>
            </a:r>
            <a:r>
              <a:rPr dirty="0" smtClean="0" sz="1700" spc="368" i="1">
                <a:latin typeface="Times New Roman"/>
                <a:cs typeface="Times New Roman"/>
              </a:rPr>
              <a:t> </a:t>
            </a:r>
            <a:r>
              <a:rPr dirty="0" smtClean="0" sz="1700" spc="0"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754063" y="2356007"/>
            <a:ext cx="494954" cy="219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4"/>
              </a:lnSpc>
              <a:spcBef>
                <a:spcPts val="83"/>
              </a:spcBef>
            </a:pPr>
            <a:r>
              <a:rPr dirty="0" smtClean="0" sz="1500" spc="0" i="1">
                <a:latin typeface="Times New Roman"/>
                <a:cs typeface="Times New Roman"/>
              </a:rPr>
              <a:t>K</a:t>
            </a:r>
            <a:r>
              <a:rPr dirty="0" smtClean="0" sz="1500" spc="0" i="1">
                <a:latin typeface="Times New Roman"/>
                <a:cs typeface="Times New Roman"/>
              </a:rPr>
              <a:t>   </a:t>
            </a:r>
            <a:r>
              <a:rPr dirty="0" smtClean="0" sz="1500" spc="139" i="1">
                <a:latin typeface="Times New Roman"/>
                <a:cs typeface="Times New Roman"/>
              </a:rPr>
              <a:t> </a:t>
            </a:r>
            <a:r>
              <a:rPr dirty="0" smtClean="0" sz="1500" spc="0">
                <a:latin typeface="Symbol"/>
                <a:cs typeface="Symbol"/>
              </a:rPr>
              <a:t>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148342" y="2381192"/>
            <a:ext cx="139967" cy="3195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05"/>
              </a:lnSpc>
              <a:spcBef>
                <a:spcPts val="125"/>
              </a:spcBef>
            </a:pPr>
            <a:r>
              <a:rPr dirty="0" smtClean="0" sz="2300" spc="0">
                <a:latin typeface="Symbol"/>
                <a:cs typeface="Symbol"/>
              </a:rPr>
              <a:t>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215096" y="2381192"/>
            <a:ext cx="609989" cy="848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15"/>
              </a:lnSpc>
              <a:spcBef>
                <a:spcPts val="130"/>
              </a:spcBef>
            </a:pPr>
            <a:r>
              <a:rPr dirty="0" smtClean="0" baseline="3410" sz="2550" i="1">
                <a:latin typeface="Times New Roman"/>
                <a:cs typeface="Times New Roman"/>
              </a:rPr>
              <a:t>H</a:t>
            </a:r>
            <a:r>
              <a:rPr dirty="0" smtClean="0" baseline="3410" sz="2550" spc="-219" i="1">
                <a:latin typeface="Times New Roman"/>
                <a:cs typeface="Times New Roman"/>
              </a:rPr>
              <a:t> </a:t>
            </a:r>
            <a:r>
              <a:rPr dirty="0" smtClean="0" baseline="-21359" sz="1425" spc="0">
                <a:latin typeface="Times New Roman"/>
                <a:cs typeface="Times New Roman"/>
              </a:rPr>
              <a:t>2</a:t>
            </a:r>
            <a:r>
              <a:rPr dirty="0" smtClean="0" baseline="-21359" sz="1425" spc="-154">
                <a:latin typeface="Times New Roman"/>
                <a:cs typeface="Times New Roman"/>
              </a:rPr>
              <a:t> </a:t>
            </a:r>
            <a:r>
              <a:rPr dirty="0" smtClean="0" baseline="3410" sz="2550" spc="64" i="1">
                <a:latin typeface="Times New Roman"/>
                <a:cs typeface="Times New Roman"/>
              </a:rPr>
              <a:t>O</a:t>
            </a:r>
            <a:r>
              <a:rPr dirty="0" smtClean="0" baseline="2365" sz="3450" spc="0">
                <a:latin typeface="Symbol"/>
                <a:cs typeface="Symbol"/>
              </a:rPr>
              <a:t></a:t>
            </a:r>
            <a:endParaRPr sz="2300">
              <a:latin typeface="Symbol"/>
              <a:cs typeface="Symbol"/>
            </a:endParaRPr>
          </a:p>
          <a:p>
            <a:pPr marR="12700" algn="r">
              <a:lnSpc>
                <a:spcPct val="95825"/>
              </a:lnSpc>
              <a:spcBef>
                <a:spcPts val="1746"/>
              </a:spcBef>
            </a:pPr>
            <a:r>
              <a:rPr dirty="0" smtClean="0" sz="1850" spc="0" i="1">
                <a:latin typeface="Times New Roman"/>
                <a:cs typeface="Times New Roman"/>
              </a:rPr>
              <a:t>K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295034" y="2408037"/>
            <a:ext cx="160426" cy="1510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dirty="0" smtClean="0" sz="950" spc="-14" i="1">
                <a:latin typeface="Times New Roman"/>
                <a:cs typeface="Times New Roman"/>
              </a:rPr>
              <a:t>c</a:t>
            </a:r>
            <a:r>
              <a:rPr dirty="0" smtClean="0" sz="950" spc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24250" y="2450224"/>
            <a:ext cx="495115" cy="240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0"/>
              </a:lnSpc>
              <a:spcBef>
                <a:spcPts val="91"/>
              </a:spcBef>
            </a:pPr>
            <a:r>
              <a:rPr dirty="0" smtClean="0" sz="1700" spc="94">
                <a:latin typeface="Times New Roman"/>
                <a:cs typeface="Times New Roman"/>
              </a:rPr>
              <a:t>[</a:t>
            </a:r>
            <a:r>
              <a:rPr dirty="0" smtClean="0" sz="1700" spc="-14" i="1">
                <a:latin typeface="Times New Roman"/>
                <a:cs typeface="Times New Roman"/>
              </a:rPr>
              <a:t>H</a:t>
            </a:r>
            <a:r>
              <a:rPr dirty="0" smtClean="0" sz="1700" spc="-19" i="1">
                <a:latin typeface="Times New Roman"/>
                <a:cs typeface="Times New Roman"/>
              </a:rPr>
              <a:t>A</a:t>
            </a:r>
            <a:r>
              <a:rPr dirty="0" smtClean="0" sz="1700" spc="0">
                <a:latin typeface="Times New Roman"/>
                <a:cs typeface="Times New Roman"/>
              </a:rPr>
              <a:t>]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07967" y="2450341"/>
            <a:ext cx="1151676" cy="287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dirty="0" smtClean="0" sz="1500" spc="9">
                <a:latin typeface="Times New Roman"/>
                <a:cs typeface="Times New Roman"/>
              </a:rPr>
              <a:t>(</a:t>
            </a:r>
            <a:r>
              <a:rPr dirty="0" smtClean="0" sz="1500" spc="0">
                <a:latin typeface="Times New Roman"/>
                <a:cs typeface="Times New Roman"/>
              </a:rPr>
              <a:t>[</a:t>
            </a:r>
            <a:r>
              <a:rPr dirty="0" smtClean="0" sz="1500" spc="-234">
                <a:latin typeface="Times New Roman"/>
                <a:cs typeface="Times New Roman"/>
              </a:rPr>
              <a:t> </a:t>
            </a:r>
            <a:r>
              <a:rPr dirty="0" smtClean="0" sz="1500" spc="79" i="1">
                <a:latin typeface="Times New Roman"/>
                <a:cs typeface="Times New Roman"/>
              </a:rPr>
              <a:t>A</a:t>
            </a:r>
            <a:r>
              <a:rPr dirty="0" smtClean="0" baseline="44814" sz="1275" spc="0">
                <a:latin typeface="Symbol"/>
                <a:cs typeface="Symbol"/>
              </a:rPr>
              <a:t></a:t>
            </a:r>
            <a:r>
              <a:rPr dirty="0" smtClean="0" baseline="47744" sz="1275" spc="28">
                <a:latin typeface="Times New Roman"/>
                <a:cs typeface="Times New Roman"/>
              </a:rPr>
              <a:t> </a:t>
            </a:r>
            <a:r>
              <a:rPr dirty="0" smtClean="0" sz="1500" spc="-39">
                <a:latin typeface="Times New Roman"/>
                <a:cs typeface="Times New Roman"/>
              </a:rPr>
              <a:t>]</a:t>
            </a:r>
            <a:r>
              <a:rPr dirty="0" smtClean="0" sz="1500" spc="50">
                <a:latin typeface="Times New Roman"/>
                <a:cs typeface="Times New Roman"/>
              </a:rPr>
              <a:t>)</a:t>
            </a:r>
            <a:r>
              <a:rPr dirty="0" smtClean="0" sz="1950" spc="-84">
                <a:latin typeface="Symbol"/>
                <a:cs typeface="Symbol"/>
              </a:rPr>
              <a:t></a:t>
            </a:r>
            <a:r>
              <a:rPr dirty="0" smtClean="0" sz="2050" spc="-25">
                <a:latin typeface="Symbol"/>
                <a:cs typeface="Symbol"/>
              </a:rPr>
              <a:t></a:t>
            </a:r>
            <a:r>
              <a:rPr dirty="0" smtClean="0" sz="1500" spc="0" i="1">
                <a:latin typeface="Times New Roman"/>
                <a:cs typeface="Times New Roman"/>
              </a:rPr>
              <a:t>H</a:t>
            </a:r>
            <a:r>
              <a:rPr dirty="0" smtClean="0" sz="1500" spc="0" i="1">
                <a:latin typeface="Times New Roman"/>
                <a:cs typeface="Times New Roman"/>
              </a:rPr>
              <a:t> </a:t>
            </a:r>
            <a:r>
              <a:rPr dirty="0" smtClean="0" sz="1500" spc="-54" i="1">
                <a:latin typeface="Times New Roman"/>
                <a:cs typeface="Times New Roman"/>
              </a:rPr>
              <a:t> </a:t>
            </a:r>
            <a:r>
              <a:rPr dirty="0" smtClean="0" sz="1500" spc="59" i="1">
                <a:latin typeface="Times New Roman"/>
                <a:cs typeface="Times New Roman"/>
              </a:rPr>
              <a:t>O</a:t>
            </a:r>
            <a:r>
              <a:rPr dirty="0" smtClean="0" sz="2050" spc="-100">
                <a:latin typeface="Symbol"/>
                <a:cs typeface="Symbol"/>
              </a:rPr>
              <a:t></a:t>
            </a:r>
            <a:r>
              <a:rPr dirty="0" smtClean="0" sz="1950" spc="0">
                <a:latin typeface="Symbol"/>
                <a:cs typeface="Symbol"/>
              </a:rPr>
              <a:t>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98250" y="2470791"/>
            <a:ext cx="158377" cy="1371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dirty="0" smtClean="0" sz="850" i="1">
                <a:latin typeface="Times New Roman"/>
                <a:cs typeface="Times New Roman"/>
              </a:rPr>
              <a:t>c</a:t>
            </a:r>
            <a:r>
              <a:rPr dirty="0" smtClean="0" sz="850" spc="-125" i="1">
                <a:latin typeface="Times New Roman"/>
                <a:cs typeface="Times New Roman"/>
              </a:rPr>
              <a:t> </a:t>
            </a:r>
            <a:r>
              <a:rPr dirty="0" smtClean="0" sz="850" spc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071852" y="2623472"/>
            <a:ext cx="97892" cy="1371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dirty="0" smtClean="0" sz="850" spc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60508" y="2813495"/>
            <a:ext cx="1294101" cy="299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5"/>
              </a:lnSpc>
              <a:tabLst>
                <a:tab pos="1231900" algn="l"/>
              </a:tabLst>
            </a:pPr>
            <a:r>
              <a:rPr dirty="0" smtClean="0" baseline="6267" sz="2775" i="1" u="sng">
                <a:latin typeface="Times New Roman"/>
                <a:cs typeface="Times New Roman"/>
              </a:rPr>
              <a:t> </a:t>
            </a:r>
            <a:r>
              <a:rPr dirty="0" smtClean="0" baseline="6267" sz="2775" i="1" u="sng">
                <a:latin typeface="Times New Roman"/>
                <a:cs typeface="Times New Roman"/>
              </a:rPr>
              <a:t> </a:t>
            </a:r>
            <a:r>
              <a:rPr dirty="0" smtClean="0" baseline="6267" sz="2775" spc="-109" i="1" u="sng">
                <a:latin typeface="Times New Roman"/>
                <a:cs typeface="Times New Roman"/>
              </a:rPr>
              <a:t> </a:t>
            </a:r>
            <a:r>
              <a:rPr dirty="0" smtClean="0" baseline="6267" sz="2775" spc="0" i="1" u="sng">
                <a:latin typeface="Times New Roman"/>
                <a:cs typeface="Times New Roman"/>
              </a:rPr>
              <a:t>K</a:t>
            </a:r>
            <a:r>
              <a:rPr dirty="0" smtClean="0" baseline="6267" sz="2775" spc="-289" i="1" u="sng">
                <a:latin typeface="Times New Roman"/>
                <a:cs typeface="Times New Roman"/>
              </a:rPr>
              <a:t> </a:t>
            </a:r>
            <a:r>
              <a:rPr dirty="0" smtClean="0" baseline="-13803" sz="1575" spc="0" i="1" u="sng">
                <a:latin typeface="Times New Roman"/>
                <a:cs typeface="Times New Roman"/>
              </a:rPr>
              <a:t>a</a:t>
            </a:r>
            <a:r>
              <a:rPr dirty="0" smtClean="0" baseline="-13803" sz="1575" spc="0" i="1" u="sng">
                <a:latin typeface="Times New Roman"/>
                <a:cs typeface="Times New Roman"/>
              </a:rPr>
              <a:t> </a:t>
            </a:r>
            <a:r>
              <a:rPr dirty="0" smtClean="0" baseline="-13803" sz="1575" spc="0" i="1" u="sng">
                <a:latin typeface="Times New Roman"/>
                <a:cs typeface="Times New Roman"/>
              </a:rPr>
              <a:t>   </a:t>
            </a:r>
            <a:r>
              <a:rPr dirty="0" smtClean="0" baseline="-13803" sz="1575" spc="125" i="1" u="sng">
                <a:latin typeface="Times New Roman"/>
                <a:cs typeface="Times New Roman"/>
              </a:rPr>
              <a:t> </a:t>
            </a:r>
            <a:r>
              <a:rPr dirty="0" smtClean="0" baseline="-13803" sz="1575" spc="84" i="1">
                <a:latin typeface="Times New Roman"/>
                <a:cs typeface="Times New Roman"/>
              </a:rPr>
              <a:t> </a:t>
            </a:r>
            <a:r>
              <a:rPr dirty="0" smtClean="0" baseline="6267" sz="2775" spc="0" i="1" u="sng">
                <a:latin typeface="Times New Roman"/>
                <a:cs typeface="Times New Roman"/>
              </a:rPr>
              <a:t> </a:t>
            </a:r>
            <a:r>
              <a:rPr dirty="0" smtClean="0" baseline="6267" sz="2775" spc="0" i="1" u="sng">
                <a:latin typeface="Times New Roman"/>
                <a:cs typeface="Times New Roman"/>
              </a:rPr>
              <a:t> </a:t>
            </a:r>
            <a:r>
              <a:rPr dirty="0" smtClean="0" baseline="6267" sz="2775" spc="-94" i="1" u="sng">
                <a:latin typeface="Times New Roman"/>
                <a:cs typeface="Times New Roman"/>
              </a:rPr>
              <a:t> </a:t>
            </a:r>
            <a:r>
              <a:rPr dirty="0" smtClean="0" baseline="6267" sz="2775" spc="0" i="1" u="sng">
                <a:latin typeface="Times New Roman"/>
                <a:cs typeface="Times New Roman"/>
              </a:rPr>
              <a:t>K</a:t>
            </a:r>
            <a:r>
              <a:rPr dirty="0" smtClean="0" baseline="6267" sz="2775" spc="-325" i="1" u="sng">
                <a:latin typeface="Times New Roman"/>
                <a:cs typeface="Times New Roman"/>
              </a:rPr>
              <a:t> </a:t>
            </a:r>
            <a:r>
              <a:rPr dirty="0" smtClean="0" baseline="-13803" sz="1575" spc="0" i="1" u="sng">
                <a:latin typeface="Times New Roman"/>
                <a:cs typeface="Times New Roman"/>
              </a:rPr>
              <a:t>b</a:t>
            </a:r>
            <a:r>
              <a:rPr dirty="0" smtClean="0" baseline="-13803" sz="1575" spc="0" i="1" u="sng">
                <a:latin typeface="Times New Roman"/>
                <a:cs typeface="Times New Roman"/>
              </a:rPr>
              <a:t> </a:t>
            </a:r>
            <a:r>
              <a:rPr dirty="0" smtClean="0" baseline="-13803" sz="1575" spc="0" i="1" u="sng">
                <a:latin typeface="Times New Roman"/>
                <a:cs typeface="Times New Roman"/>
              </a:rPr>
              <a:t>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60102" y="2968956"/>
            <a:ext cx="217071" cy="260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89"/>
              </a:lnSpc>
              <a:spcBef>
                <a:spcPts val="99"/>
              </a:spcBef>
            </a:pPr>
            <a:r>
              <a:rPr dirty="0" smtClean="0" sz="1850" spc="0" i="1">
                <a:latin typeface="Times New Roman"/>
                <a:cs typeface="Times New Roman"/>
              </a:rPr>
              <a:t>K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68073" y="2965203"/>
            <a:ext cx="189397" cy="260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dirty="0" smtClean="0" sz="1850" spc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57558" y="2965203"/>
            <a:ext cx="189397" cy="260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dirty="0" smtClean="0" sz="1850" spc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53622" y="2968956"/>
            <a:ext cx="379358" cy="3000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80"/>
              </a:lnSpc>
              <a:spcBef>
                <a:spcPts val="114"/>
              </a:spcBef>
            </a:pPr>
            <a:r>
              <a:rPr dirty="0" smtClean="0" baseline="7834" sz="2775" i="1">
                <a:latin typeface="Times New Roman"/>
                <a:cs typeface="Times New Roman"/>
              </a:rPr>
              <a:t>K</a:t>
            </a:r>
            <a:r>
              <a:rPr dirty="0" smtClean="0" baseline="7834" sz="2775" spc="-314" i="1">
                <a:latin typeface="Times New Roman"/>
                <a:cs typeface="Times New Roman"/>
              </a:rPr>
              <a:t> </a:t>
            </a:r>
            <a:r>
              <a:rPr dirty="0" smtClean="0" baseline="-13803" sz="1575" spc="64" i="1">
                <a:latin typeface="Times New Roman"/>
                <a:cs typeface="Times New Roman"/>
              </a:rPr>
              <a:t>c</a:t>
            </a:r>
            <a:r>
              <a:rPr dirty="0" smtClean="0" baseline="-13803" sz="1575" spc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66973" y="3077223"/>
            <a:ext cx="1310050" cy="346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30"/>
              </a:lnSpc>
              <a:spcBef>
                <a:spcPts val="136"/>
              </a:spcBef>
            </a:pPr>
            <a:r>
              <a:rPr dirty="0" smtClean="0" sz="2500" spc="-39">
                <a:latin typeface="Symbol"/>
                <a:cs typeface="Symbol"/>
              </a:rPr>
              <a:t></a:t>
            </a:r>
            <a:r>
              <a:rPr dirty="0" smtClean="0" sz="1850" spc="0" i="1">
                <a:latin typeface="Times New Roman"/>
                <a:cs typeface="Times New Roman"/>
              </a:rPr>
              <a:t>H</a:t>
            </a:r>
            <a:r>
              <a:rPr dirty="0" smtClean="0" sz="1850" spc="0" i="1">
                <a:latin typeface="Times New Roman"/>
                <a:cs typeface="Times New Roman"/>
              </a:rPr>
              <a:t> </a:t>
            </a:r>
            <a:r>
              <a:rPr dirty="0" smtClean="0" sz="1850" spc="-89" i="1">
                <a:latin typeface="Times New Roman"/>
                <a:cs typeface="Times New Roman"/>
              </a:rPr>
              <a:t> </a:t>
            </a:r>
            <a:r>
              <a:rPr dirty="0" smtClean="0" sz="1850" spc="59" i="1">
                <a:latin typeface="Times New Roman"/>
                <a:cs typeface="Times New Roman"/>
              </a:rPr>
              <a:t>O</a:t>
            </a:r>
            <a:r>
              <a:rPr dirty="0" smtClean="0" sz="2500" spc="0">
                <a:latin typeface="Symbol"/>
                <a:cs typeface="Symbol"/>
              </a:rPr>
              <a:t></a:t>
            </a:r>
            <a:r>
              <a:rPr dirty="0" smtClean="0" sz="2500" spc="-354">
                <a:latin typeface="Times New Roman"/>
                <a:cs typeface="Times New Roman"/>
              </a:rPr>
              <a:t> </a:t>
            </a:r>
            <a:r>
              <a:rPr dirty="0" smtClean="0" sz="2500" spc="-39">
                <a:latin typeface="Symbol"/>
                <a:cs typeface="Symbol"/>
              </a:rPr>
              <a:t></a:t>
            </a:r>
            <a:r>
              <a:rPr dirty="0" smtClean="0" sz="1850" spc="0" i="1">
                <a:latin typeface="Times New Roman"/>
                <a:cs typeface="Times New Roman"/>
              </a:rPr>
              <a:t>H</a:t>
            </a:r>
            <a:r>
              <a:rPr dirty="0" smtClean="0" sz="1850" spc="0" i="1">
                <a:latin typeface="Times New Roman"/>
                <a:cs typeface="Times New Roman"/>
              </a:rPr>
              <a:t> </a:t>
            </a:r>
            <a:r>
              <a:rPr dirty="0" smtClean="0" sz="1850" spc="-84" i="1">
                <a:latin typeface="Times New Roman"/>
                <a:cs typeface="Times New Roman"/>
              </a:rPr>
              <a:t> </a:t>
            </a:r>
            <a:r>
              <a:rPr dirty="0" smtClean="0" sz="1850" spc="54" i="1">
                <a:latin typeface="Times New Roman"/>
                <a:cs typeface="Times New Roman"/>
              </a:rPr>
              <a:t>O</a:t>
            </a:r>
            <a:r>
              <a:rPr dirty="0" smtClean="0" sz="2500" spc="0">
                <a:latin typeface="Symbol"/>
                <a:cs typeface="Symbol"/>
              </a:rPr>
              <a:t>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18573" y="3106399"/>
            <a:ext cx="504824" cy="162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5"/>
              </a:lnSpc>
              <a:spcBef>
                <a:spcPts val="59"/>
              </a:spcBef>
            </a:pPr>
            <a:r>
              <a:rPr dirty="0" smtClean="0" sz="1050" spc="-19" i="1">
                <a:latin typeface="Times New Roman"/>
                <a:cs typeface="Times New Roman"/>
              </a:rPr>
              <a:t>c</a:t>
            </a:r>
            <a:r>
              <a:rPr dirty="0" smtClean="0" sz="1050" spc="0">
                <a:latin typeface="Times New Roman"/>
                <a:cs typeface="Times New Roman"/>
              </a:rPr>
              <a:t>1</a:t>
            </a:r>
            <a:r>
              <a:rPr dirty="0" smtClean="0" sz="1050" spc="0">
                <a:latin typeface="Times New Roman"/>
                <a:cs typeface="Times New Roman"/>
              </a:rPr>
              <a:t>    </a:t>
            </a:r>
            <a:r>
              <a:rPr dirty="0" smtClean="0" sz="1050" spc="207">
                <a:latin typeface="Times New Roman"/>
                <a:cs typeface="Times New Roman"/>
              </a:rPr>
              <a:t> </a:t>
            </a:r>
            <a:r>
              <a:rPr dirty="0" smtClean="0" sz="1050" spc="0" i="1">
                <a:latin typeface="Times New Roman"/>
                <a:cs typeface="Times New Roman"/>
              </a:rPr>
              <a:t>c</a:t>
            </a:r>
            <a:r>
              <a:rPr dirty="0" smtClean="0" sz="1050" spc="-164" i="1">
                <a:latin typeface="Times New Roman"/>
                <a:cs typeface="Times New Roman"/>
              </a:rPr>
              <a:t> </a:t>
            </a:r>
            <a:r>
              <a:rPr dirty="0" smtClean="0" sz="1050" spc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34785" y="3289618"/>
            <a:ext cx="114434" cy="162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5"/>
              </a:lnSpc>
              <a:spcBef>
                <a:spcPts val="59"/>
              </a:spcBef>
            </a:pPr>
            <a:r>
              <a:rPr dirty="0" smtClean="0" sz="1050" spc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70333" y="3289618"/>
            <a:ext cx="114434" cy="162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5"/>
              </a:lnSpc>
              <a:spcBef>
                <a:spcPts val="59"/>
              </a:spcBef>
            </a:pPr>
            <a:r>
              <a:rPr dirty="0" smtClean="0" sz="1050" spc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74623" y="3515817"/>
            <a:ext cx="1297798" cy="3746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dirty="0" smtClean="0" sz="1650" u="sng">
                <a:latin typeface="Times New Roman"/>
                <a:cs typeface="Times New Roman"/>
              </a:rPr>
              <a:t>[</a:t>
            </a:r>
            <a:r>
              <a:rPr dirty="0" smtClean="0" sz="1650" spc="-329" u="sng">
                <a:latin typeface="Times New Roman"/>
                <a:cs typeface="Times New Roman"/>
              </a:rPr>
              <a:t> </a:t>
            </a:r>
            <a:r>
              <a:rPr dirty="0" smtClean="0" sz="1650" spc="0" i="1" u="sng">
                <a:latin typeface="Times New Roman"/>
                <a:cs typeface="Times New Roman"/>
              </a:rPr>
              <a:t>H</a:t>
            </a:r>
            <a:r>
              <a:rPr dirty="0" smtClean="0" sz="1650" spc="288" i="1" u="sng">
                <a:latin typeface="Times New Roman"/>
                <a:cs typeface="Times New Roman"/>
              </a:rPr>
              <a:t> </a:t>
            </a:r>
            <a:r>
              <a:rPr dirty="0" smtClean="0" sz="1650" spc="0" i="1" u="sng">
                <a:latin typeface="Times New Roman"/>
                <a:cs typeface="Times New Roman"/>
              </a:rPr>
              <a:t>O</a:t>
            </a:r>
            <a:r>
              <a:rPr dirty="0" smtClean="0" sz="1650" spc="-269" i="1" u="sng">
                <a:latin typeface="Times New Roman"/>
                <a:cs typeface="Times New Roman"/>
              </a:rPr>
              <a:t> </a:t>
            </a:r>
            <a:r>
              <a:rPr dirty="0" smtClean="0" baseline="42961" sz="1425" spc="0" u="sng">
                <a:latin typeface="Symbol"/>
                <a:cs typeface="Symbol"/>
              </a:rPr>
              <a:t></a:t>
            </a:r>
            <a:r>
              <a:rPr dirty="0" smtClean="0" baseline="42961" sz="1425" spc="-275" u="sng">
                <a:latin typeface="Symbol"/>
                <a:cs typeface="Symbol"/>
              </a:rPr>
              <a:t></a:t>
            </a:r>
            <a:r>
              <a:rPr dirty="0" smtClean="0" sz="1650" spc="-94" u="sng">
                <a:latin typeface="Times New Roman"/>
                <a:cs typeface="Times New Roman"/>
              </a:rPr>
              <a:t>]</a:t>
            </a:r>
            <a:r>
              <a:rPr dirty="0" smtClean="0" sz="2750" spc="-204" u="sng">
                <a:latin typeface="Symbol"/>
                <a:cs typeface="Symbol"/>
              </a:rPr>
              <a:t></a:t>
            </a:r>
            <a:r>
              <a:rPr dirty="0" smtClean="0" sz="1650" spc="25" i="1" u="sng">
                <a:latin typeface="Times New Roman"/>
                <a:cs typeface="Times New Roman"/>
              </a:rPr>
              <a:t>OH</a:t>
            </a:r>
            <a:r>
              <a:rPr dirty="0" smtClean="0" sz="1650" spc="-164" i="1" u="sng">
                <a:latin typeface="Times New Roman"/>
                <a:cs typeface="Times New Roman"/>
              </a:rPr>
              <a:t> </a:t>
            </a:r>
            <a:r>
              <a:rPr dirty="0" smtClean="0" baseline="42961" sz="1425" spc="0" u="sng">
                <a:latin typeface="Symbol"/>
                <a:cs typeface="Symbol"/>
              </a:rPr>
              <a:t></a:t>
            </a:r>
            <a:r>
              <a:rPr dirty="0" smtClean="0" baseline="42961" sz="1425" spc="-269" u="sng">
                <a:latin typeface="Symbol"/>
                <a:cs typeface="Symbol"/>
              </a:rPr>
              <a:t></a:t>
            </a:r>
            <a:r>
              <a:rPr dirty="0" smtClean="0" sz="2750" spc="0" u="sng">
                <a:latin typeface="Symbol"/>
                <a:cs typeface="Symbol"/>
              </a:rPr>
              <a:t>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30550" y="3758299"/>
            <a:ext cx="105912" cy="148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5"/>
              </a:lnSpc>
              <a:spcBef>
                <a:spcPts val="54"/>
              </a:spcBef>
            </a:pPr>
            <a:r>
              <a:rPr dirty="0" smtClean="0" sz="950" spc="0">
                <a:latin typeface="Times New Roman"/>
                <a:cs typeface="Times New Roman"/>
              </a:rPr>
              <a:t>3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45563" y="3771157"/>
            <a:ext cx="831548" cy="239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25"/>
              </a:lnSpc>
              <a:spcBef>
                <a:spcPts val="91"/>
              </a:spcBef>
            </a:pPr>
            <a:r>
              <a:rPr dirty="0" smtClean="0" sz="1650" spc="0" i="1">
                <a:latin typeface="Times New Roman"/>
                <a:cs typeface="Times New Roman"/>
              </a:rPr>
              <a:t>K</a:t>
            </a:r>
            <a:r>
              <a:rPr dirty="0" smtClean="0" sz="1650" spc="0" i="1">
                <a:latin typeface="Times New Roman"/>
                <a:cs typeface="Times New Roman"/>
              </a:rPr>
              <a:t> </a:t>
            </a:r>
            <a:r>
              <a:rPr dirty="0" smtClean="0" sz="1650" spc="328" i="1">
                <a:latin typeface="Times New Roman"/>
                <a:cs typeface="Times New Roman"/>
              </a:rPr>
              <a:t> </a:t>
            </a:r>
            <a:r>
              <a:rPr dirty="0" smtClean="0" sz="1650" spc="0" i="1">
                <a:latin typeface="Times New Roman"/>
                <a:cs typeface="Times New Roman"/>
              </a:rPr>
              <a:t>K</a:t>
            </a:r>
            <a:r>
              <a:rPr dirty="0" smtClean="0" sz="1650" spc="0" i="1">
                <a:latin typeface="Times New Roman"/>
                <a:cs typeface="Times New Roman"/>
              </a:rPr>
              <a:t>   </a:t>
            </a:r>
            <a:r>
              <a:rPr dirty="0" smtClean="0" sz="1650" spc="150" i="1">
                <a:latin typeface="Times New Roman"/>
                <a:cs typeface="Times New Roman"/>
              </a:rPr>
              <a:t> </a:t>
            </a:r>
            <a:r>
              <a:rPr dirty="0" smtClean="0" sz="1650" spc="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36229" y="3771157"/>
            <a:ext cx="377160" cy="239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25"/>
              </a:lnSpc>
              <a:spcBef>
                <a:spcPts val="91"/>
              </a:spcBef>
            </a:pPr>
            <a:r>
              <a:rPr dirty="0" smtClean="0" sz="1650" spc="0">
                <a:latin typeface="Symbol"/>
                <a:cs typeface="Symbol"/>
              </a:rPr>
              <a:t></a:t>
            </a:r>
            <a:r>
              <a:rPr dirty="0" smtClean="0" sz="1650" spc="73">
                <a:latin typeface="Times New Roman"/>
                <a:cs typeface="Times New Roman"/>
              </a:rPr>
              <a:t> </a:t>
            </a:r>
            <a:r>
              <a:rPr dirty="0" smtClean="0" sz="1650" spc="0" i="1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59082" y="3890873"/>
            <a:ext cx="668559" cy="313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0"/>
              </a:lnSpc>
              <a:spcBef>
                <a:spcPts val="123"/>
              </a:spcBef>
            </a:pPr>
            <a:r>
              <a:rPr dirty="0" smtClean="0" sz="2250" spc="-34">
                <a:latin typeface="Symbol"/>
                <a:cs typeface="Symbol"/>
              </a:rPr>
              <a:t></a:t>
            </a:r>
            <a:r>
              <a:rPr dirty="0" smtClean="0" sz="1650" spc="0" i="1">
                <a:latin typeface="Times New Roman"/>
                <a:cs typeface="Times New Roman"/>
              </a:rPr>
              <a:t>H</a:t>
            </a:r>
            <a:r>
              <a:rPr dirty="0" smtClean="0" sz="1650" spc="0" i="1">
                <a:latin typeface="Times New Roman"/>
                <a:cs typeface="Times New Roman"/>
              </a:rPr>
              <a:t> </a:t>
            </a:r>
            <a:r>
              <a:rPr dirty="0" smtClean="0" sz="1650" spc="-75" i="1">
                <a:latin typeface="Times New Roman"/>
                <a:cs typeface="Times New Roman"/>
              </a:rPr>
              <a:t> </a:t>
            </a:r>
            <a:r>
              <a:rPr dirty="0" smtClean="0" sz="1650" spc="50" i="1">
                <a:latin typeface="Times New Roman"/>
                <a:cs typeface="Times New Roman"/>
              </a:rPr>
              <a:t>O</a:t>
            </a:r>
            <a:r>
              <a:rPr dirty="0" smtClean="0" sz="2250" spc="-54">
                <a:latin typeface="Symbol"/>
                <a:cs typeface="Symbol"/>
              </a:rPr>
              <a:t></a:t>
            </a:r>
            <a:r>
              <a:rPr dirty="0" smtClean="0" baseline="51873" sz="1425" spc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04584" y="3897866"/>
            <a:ext cx="459600" cy="148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5"/>
              </a:lnSpc>
              <a:spcBef>
                <a:spcPts val="54"/>
              </a:spcBef>
            </a:pPr>
            <a:r>
              <a:rPr dirty="0" smtClean="0" sz="950" spc="-19" i="1">
                <a:latin typeface="Times New Roman"/>
                <a:cs typeface="Times New Roman"/>
              </a:rPr>
              <a:t>c</a:t>
            </a:r>
            <a:r>
              <a:rPr dirty="0" smtClean="0" sz="950" spc="0">
                <a:latin typeface="Times New Roman"/>
                <a:cs typeface="Times New Roman"/>
              </a:rPr>
              <a:t>1</a:t>
            </a:r>
            <a:r>
              <a:rPr dirty="0" smtClean="0" sz="950" spc="0">
                <a:latin typeface="Times New Roman"/>
                <a:cs typeface="Times New Roman"/>
              </a:rPr>
              <a:t>    </a:t>
            </a:r>
            <a:r>
              <a:rPr dirty="0" smtClean="0" sz="950" spc="194">
                <a:latin typeface="Times New Roman"/>
                <a:cs typeface="Times New Roman"/>
              </a:rPr>
              <a:t> </a:t>
            </a:r>
            <a:r>
              <a:rPr dirty="0" smtClean="0" sz="950" spc="0" i="1">
                <a:latin typeface="Times New Roman"/>
                <a:cs typeface="Times New Roman"/>
              </a:rPr>
              <a:t>c</a:t>
            </a:r>
            <a:r>
              <a:rPr dirty="0" smtClean="0" sz="950" spc="-150" i="1">
                <a:latin typeface="Times New Roman"/>
                <a:cs typeface="Times New Roman"/>
              </a:rPr>
              <a:t> </a:t>
            </a:r>
            <a:r>
              <a:rPr dirty="0" smtClean="0" sz="950" spc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72658" y="3897866"/>
            <a:ext cx="168577" cy="148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5"/>
              </a:lnSpc>
              <a:spcBef>
                <a:spcPts val="54"/>
              </a:spcBef>
            </a:pPr>
            <a:r>
              <a:rPr dirty="0" smtClean="0" sz="950" spc="59" i="1">
                <a:latin typeface="Times New Roman"/>
                <a:cs typeface="Times New Roman"/>
              </a:rPr>
              <a:t>c</a:t>
            </a:r>
            <a:r>
              <a:rPr dirty="0" smtClean="0" sz="950" spc="0">
                <a:latin typeface="Times New Roman"/>
                <a:cs typeface="Times New Roman"/>
              </a:rPr>
              <a:t>3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90349" y="4081323"/>
            <a:ext cx="2702746" cy="534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02446" marR="994387" algn="ctr">
              <a:lnSpc>
                <a:spcPts val="1085"/>
              </a:lnSpc>
              <a:spcBef>
                <a:spcPts val="54"/>
              </a:spcBef>
            </a:pPr>
            <a:r>
              <a:rPr dirty="0" smtClean="0" sz="950" spc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3125"/>
              </a:lnSpc>
              <a:spcBef>
                <a:spcPts val="102"/>
              </a:spcBef>
            </a:pPr>
            <a:r>
              <a:rPr dirty="0" smtClean="0" baseline="-1705" sz="2550" spc="0" i="1">
                <a:latin typeface="Times New Roman"/>
                <a:cs typeface="Times New Roman"/>
              </a:rPr>
              <a:t>K</a:t>
            </a:r>
            <a:r>
              <a:rPr dirty="0" smtClean="0" baseline="-1705" sz="2550" spc="0" i="1">
                <a:latin typeface="Times New Roman"/>
                <a:cs typeface="Times New Roman"/>
              </a:rPr>
              <a:t>  </a:t>
            </a:r>
            <a:r>
              <a:rPr dirty="0" smtClean="0" baseline="-1705" sz="2550" spc="154" i="1">
                <a:latin typeface="Times New Roman"/>
                <a:cs typeface="Times New Roman"/>
              </a:rPr>
              <a:t> </a:t>
            </a:r>
            <a:r>
              <a:rPr dirty="0" smtClean="0" baseline="-1182" sz="3450" spc="-39">
                <a:latin typeface="Symbol"/>
                <a:cs typeface="Symbol"/>
              </a:rPr>
              <a:t></a:t>
            </a:r>
            <a:r>
              <a:rPr dirty="0" smtClean="0" baseline="-1705" sz="2550" spc="0" i="1">
                <a:latin typeface="Times New Roman"/>
                <a:cs typeface="Times New Roman"/>
              </a:rPr>
              <a:t>H</a:t>
            </a:r>
            <a:r>
              <a:rPr dirty="0" smtClean="0" baseline="-1705" sz="2550" spc="0" i="1">
                <a:latin typeface="Times New Roman"/>
                <a:cs typeface="Times New Roman"/>
              </a:rPr>
              <a:t> </a:t>
            </a:r>
            <a:r>
              <a:rPr dirty="0" smtClean="0" baseline="-1705" sz="2550" spc="-194" i="1">
                <a:latin typeface="Times New Roman"/>
                <a:cs typeface="Times New Roman"/>
              </a:rPr>
              <a:t> </a:t>
            </a:r>
            <a:r>
              <a:rPr dirty="0" smtClean="0" baseline="-1705" sz="2550" spc="50" i="1">
                <a:latin typeface="Times New Roman"/>
                <a:cs typeface="Times New Roman"/>
              </a:rPr>
              <a:t>O</a:t>
            </a:r>
            <a:r>
              <a:rPr dirty="0" smtClean="0" baseline="-1182" sz="3450" spc="-109">
                <a:latin typeface="Symbol"/>
                <a:cs typeface="Symbol"/>
              </a:rPr>
              <a:t></a:t>
            </a:r>
            <a:r>
              <a:rPr dirty="0" smtClean="0" baseline="49279" sz="1500" spc="0">
                <a:latin typeface="Times New Roman"/>
                <a:cs typeface="Times New Roman"/>
              </a:rPr>
              <a:t>2</a:t>
            </a:r>
            <a:r>
              <a:rPr dirty="0" smtClean="0" baseline="49279" sz="1500" spc="0">
                <a:latin typeface="Times New Roman"/>
                <a:cs typeface="Times New Roman"/>
              </a:rPr>
              <a:t> </a:t>
            </a:r>
            <a:r>
              <a:rPr dirty="0" smtClean="0" baseline="49279" sz="1500" spc="50">
                <a:latin typeface="Times New Roman"/>
                <a:cs typeface="Times New Roman"/>
              </a:rPr>
              <a:t> </a:t>
            </a:r>
            <a:r>
              <a:rPr dirty="0" smtClean="0" baseline="-1600" sz="2550" spc="0">
                <a:latin typeface="Symbol"/>
                <a:cs typeface="Symbol"/>
              </a:rPr>
              <a:t></a:t>
            </a:r>
            <a:r>
              <a:rPr dirty="0" smtClean="0" baseline="-1705" sz="2550" spc="-114">
                <a:latin typeface="Times New Roman"/>
                <a:cs typeface="Times New Roman"/>
              </a:rPr>
              <a:t> </a:t>
            </a:r>
            <a:r>
              <a:rPr dirty="0" smtClean="0" baseline="-1182" sz="3450" spc="-114">
                <a:latin typeface="Symbol"/>
                <a:cs typeface="Symbol"/>
              </a:rPr>
              <a:t></a:t>
            </a:r>
            <a:r>
              <a:rPr dirty="0" smtClean="0" baseline="-1705" sz="2550" spc="-84">
                <a:latin typeface="Times New Roman"/>
                <a:cs typeface="Times New Roman"/>
              </a:rPr>
              <a:t>O</a:t>
            </a:r>
            <a:r>
              <a:rPr dirty="0" smtClean="0" baseline="-1705" sz="2550" spc="0">
                <a:latin typeface="Times New Roman"/>
                <a:cs typeface="Times New Roman"/>
              </a:rPr>
              <a:t>H</a:t>
            </a:r>
            <a:r>
              <a:rPr dirty="0" smtClean="0" baseline="-1705" sz="2550" spc="0">
                <a:latin typeface="Times New Roman"/>
                <a:cs typeface="Times New Roman"/>
              </a:rPr>
              <a:t> </a:t>
            </a:r>
            <a:r>
              <a:rPr dirty="0" smtClean="0" baseline="-1705" sz="2550" spc="100">
                <a:latin typeface="Times New Roman"/>
                <a:cs typeface="Times New Roman"/>
              </a:rPr>
              <a:t> </a:t>
            </a:r>
            <a:r>
              <a:rPr dirty="0" smtClean="0" baseline="-1182" sz="3450" spc="-194">
                <a:latin typeface="Symbol"/>
                <a:cs typeface="Symbol"/>
              </a:rPr>
              <a:t></a:t>
            </a:r>
            <a:r>
              <a:rPr dirty="0" smtClean="0" sz="2800" spc="-104">
                <a:latin typeface="Symbol"/>
                <a:cs typeface="Symbol"/>
              </a:rPr>
              <a:t></a:t>
            </a:r>
            <a:r>
              <a:rPr dirty="0" smtClean="0" baseline="-1705" sz="2550" spc="0" i="1">
                <a:latin typeface="Times New Roman"/>
                <a:cs typeface="Times New Roman"/>
              </a:rPr>
              <a:t>H</a:t>
            </a:r>
            <a:r>
              <a:rPr dirty="0" smtClean="0" baseline="-1705" sz="2550" spc="169" i="1">
                <a:latin typeface="Times New Roman"/>
                <a:cs typeface="Times New Roman"/>
              </a:rPr>
              <a:t> </a:t>
            </a:r>
            <a:r>
              <a:rPr dirty="0" smtClean="0" baseline="-1705" sz="2550" spc="94" i="1">
                <a:latin typeface="Times New Roman"/>
                <a:cs typeface="Times New Roman"/>
              </a:rPr>
              <a:t>O</a:t>
            </a:r>
            <a:r>
              <a:rPr dirty="0" smtClean="0" baseline="38092" sz="1500" spc="0">
                <a:latin typeface="Symbol"/>
                <a:cs typeface="Symbol"/>
              </a:rPr>
              <a:t></a:t>
            </a:r>
            <a:r>
              <a:rPr dirty="0" smtClean="0" baseline="40583" sz="1500" spc="-32">
                <a:latin typeface="Times New Roman"/>
                <a:cs typeface="Times New Roman"/>
              </a:rPr>
              <a:t> </a:t>
            </a:r>
            <a:r>
              <a:rPr dirty="0" smtClean="0" sz="2800" spc="134">
                <a:latin typeface="Symbol"/>
                <a:cs typeface="Symbol"/>
              </a:rPr>
              <a:t></a:t>
            </a:r>
            <a:r>
              <a:rPr dirty="0" smtClean="0" baseline="-1600" sz="2550" spc="0">
                <a:latin typeface="Symbol"/>
                <a:cs typeface="Symbol"/>
              </a:rPr>
              <a:t></a:t>
            </a:r>
            <a:r>
              <a:rPr dirty="0" smtClean="0" baseline="-1705" sz="2550" spc="0">
                <a:latin typeface="Times New Roman"/>
                <a:cs typeface="Times New Roman"/>
              </a:rPr>
              <a:t> </a:t>
            </a:r>
            <a:r>
              <a:rPr dirty="0" smtClean="0" baseline="-1705" sz="2550" spc="0" i="1">
                <a:latin typeface="Times New Roman"/>
                <a:cs typeface="Times New Roman"/>
              </a:rPr>
              <a:t>K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80320" y="4328925"/>
            <a:ext cx="623429" cy="267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-1600" sz="2550">
                <a:latin typeface="Symbol"/>
                <a:cs typeface="Symbol"/>
              </a:rPr>
              <a:t></a:t>
            </a:r>
            <a:r>
              <a:rPr dirty="0" smtClean="0" baseline="-1705" sz="2550" spc="-234">
                <a:latin typeface="Times New Roman"/>
                <a:cs typeface="Times New Roman"/>
              </a:rPr>
              <a:t> </a:t>
            </a:r>
            <a:r>
              <a:rPr dirty="0" smtClean="0" baseline="-1705" sz="2550" spc="-54">
                <a:latin typeface="Times New Roman"/>
                <a:cs typeface="Times New Roman"/>
              </a:rPr>
              <a:t>1</a:t>
            </a:r>
            <a:r>
              <a:rPr dirty="0" smtClean="0" baseline="-1705" sz="2550" spc="100">
                <a:latin typeface="Times New Roman"/>
                <a:cs typeface="Times New Roman"/>
              </a:rPr>
              <a:t>0</a:t>
            </a:r>
            <a:r>
              <a:rPr dirty="0" smtClean="0" baseline="38092" sz="1500" spc="-14">
                <a:latin typeface="Symbol"/>
                <a:cs typeface="Symbol"/>
              </a:rPr>
              <a:t></a:t>
            </a:r>
            <a:r>
              <a:rPr dirty="0" smtClean="0" baseline="40583" sz="1500" spc="14">
                <a:latin typeface="Times New Roman"/>
                <a:cs typeface="Times New Roman"/>
              </a:rPr>
              <a:t>14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42519" y="4481154"/>
            <a:ext cx="519662" cy="151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5"/>
              </a:lnSpc>
              <a:spcBef>
                <a:spcPts val="55"/>
              </a:spcBef>
            </a:pPr>
            <a:r>
              <a:rPr dirty="0" smtClean="0" sz="1000" i="1">
                <a:latin typeface="Times New Roman"/>
                <a:cs typeface="Times New Roman"/>
              </a:rPr>
              <a:t>C</a:t>
            </a:r>
            <a:r>
              <a:rPr dirty="0" smtClean="0" sz="1000" spc="-150" i="1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3</a:t>
            </a:r>
            <a:r>
              <a:rPr dirty="0" smtClean="0" sz="1000" spc="0">
                <a:latin typeface="Times New Roman"/>
                <a:cs typeface="Times New Roman"/>
              </a:rPr>
              <a:t>      </a:t>
            </a:r>
            <a:r>
              <a:rPr dirty="0" smtClean="0" sz="1000" spc="234">
                <a:latin typeface="Times New Roman"/>
                <a:cs typeface="Times New Roman"/>
              </a:rPr>
              <a:t> </a:t>
            </a:r>
            <a:r>
              <a:rPr dirty="0" smtClean="0" sz="1000" spc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80009" y="4481154"/>
            <a:ext cx="107227" cy="151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5"/>
              </a:lnSpc>
              <a:spcBef>
                <a:spcPts val="55"/>
              </a:spcBef>
            </a:pPr>
            <a:r>
              <a:rPr dirty="0" smtClean="0" sz="1000" spc="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28235" y="4481154"/>
            <a:ext cx="128251" cy="151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5"/>
              </a:lnSpc>
              <a:spcBef>
                <a:spcPts val="55"/>
              </a:spcBef>
            </a:pPr>
            <a:r>
              <a:rPr dirty="0" smtClean="0" sz="1000" spc="0" i="1">
                <a:latin typeface="Times New Roman"/>
                <a:cs typeface="Times New Roman"/>
              </a:rPr>
              <a:t>w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48080" y="4745932"/>
            <a:ext cx="2489175" cy="401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85"/>
              </a:lnSpc>
              <a:spcBef>
                <a:spcPts val="154"/>
              </a:spcBef>
            </a:pPr>
            <a:r>
              <a:rPr dirty="0" smtClean="0" baseline="4459" sz="2925" spc="75" i="1">
                <a:latin typeface="Times New Roman"/>
                <a:cs typeface="Times New Roman"/>
              </a:rPr>
              <a:t>K</a:t>
            </a:r>
            <a:r>
              <a:rPr dirty="0" smtClean="0" baseline="-17644" sz="1725" spc="0" i="1">
                <a:latin typeface="Times New Roman"/>
                <a:cs typeface="Times New Roman"/>
              </a:rPr>
              <a:t>C</a:t>
            </a:r>
            <a:r>
              <a:rPr dirty="0" smtClean="0" baseline="-17644" sz="1725" spc="0" i="1">
                <a:latin typeface="Times New Roman"/>
                <a:cs typeface="Times New Roman"/>
              </a:rPr>
              <a:t> </a:t>
            </a:r>
            <a:r>
              <a:rPr dirty="0" smtClean="0" baseline="-17644" sz="1725" spc="276" i="1">
                <a:latin typeface="Times New Roman"/>
                <a:cs typeface="Times New Roman"/>
              </a:rPr>
              <a:t> </a:t>
            </a:r>
            <a:r>
              <a:rPr dirty="0" smtClean="0" baseline="3023" sz="4050" spc="-44">
                <a:latin typeface="Symbol"/>
                <a:cs typeface="Symbol"/>
              </a:rPr>
              <a:t></a:t>
            </a:r>
            <a:r>
              <a:rPr dirty="0" smtClean="0" baseline="4459" sz="2925" spc="0" i="1">
                <a:latin typeface="Times New Roman"/>
                <a:cs typeface="Times New Roman"/>
              </a:rPr>
              <a:t>H</a:t>
            </a:r>
            <a:r>
              <a:rPr dirty="0" smtClean="0" baseline="4459" sz="2925" spc="0" i="1">
                <a:latin typeface="Times New Roman"/>
                <a:cs typeface="Times New Roman"/>
              </a:rPr>
              <a:t> </a:t>
            </a:r>
            <a:r>
              <a:rPr dirty="0" smtClean="0" baseline="4459" sz="2925" spc="-214" i="1">
                <a:latin typeface="Times New Roman"/>
                <a:cs typeface="Times New Roman"/>
              </a:rPr>
              <a:t> </a:t>
            </a:r>
            <a:r>
              <a:rPr dirty="0" smtClean="0" baseline="4459" sz="2925" spc="54" i="1">
                <a:latin typeface="Times New Roman"/>
                <a:cs typeface="Times New Roman"/>
              </a:rPr>
              <a:t>O</a:t>
            </a:r>
            <a:r>
              <a:rPr dirty="0" smtClean="0" baseline="3023" sz="4050" spc="0">
                <a:latin typeface="Symbol"/>
                <a:cs typeface="Symbol"/>
              </a:rPr>
              <a:t></a:t>
            </a:r>
            <a:r>
              <a:rPr dirty="0" smtClean="0" baseline="3220" sz="4050" spc="0">
                <a:latin typeface="Times New Roman"/>
                <a:cs typeface="Times New Roman"/>
              </a:rPr>
              <a:t> </a:t>
            </a:r>
            <a:r>
              <a:rPr dirty="0" smtClean="0" baseline="3220" sz="4050" spc="-254">
                <a:latin typeface="Times New Roman"/>
                <a:cs typeface="Times New Roman"/>
              </a:rPr>
              <a:t> </a:t>
            </a:r>
            <a:r>
              <a:rPr dirty="0" smtClean="0" baseline="4185" sz="2925" spc="0">
                <a:latin typeface="Symbol"/>
                <a:cs typeface="Symbol"/>
              </a:rPr>
              <a:t></a:t>
            </a:r>
            <a:r>
              <a:rPr dirty="0" smtClean="0" baseline="4459" sz="2925" spc="31">
                <a:latin typeface="Times New Roman"/>
                <a:cs typeface="Times New Roman"/>
              </a:rPr>
              <a:t> </a:t>
            </a:r>
            <a:r>
              <a:rPr dirty="0" smtClean="0" baseline="4459" sz="2925" spc="109" i="1">
                <a:latin typeface="Times New Roman"/>
                <a:cs typeface="Times New Roman"/>
              </a:rPr>
              <a:t>K</a:t>
            </a:r>
            <a:r>
              <a:rPr dirty="0" smtClean="0" baseline="-17644" sz="1725" spc="0" i="1">
                <a:latin typeface="Times New Roman"/>
                <a:cs typeface="Times New Roman"/>
              </a:rPr>
              <a:t>a</a:t>
            </a:r>
            <a:r>
              <a:rPr dirty="0" smtClean="0" baseline="-17644" sz="1725" spc="-68" i="1">
                <a:latin typeface="Times New Roman"/>
                <a:cs typeface="Times New Roman"/>
              </a:rPr>
              <a:t> </a:t>
            </a:r>
            <a:r>
              <a:rPr dirty="0" smtClean="0" baseline="4459" sz="2925" spc="69" i="1">
                <a:latin typeface="Times New Roman"/>
                <a:cs typeface="Times New Roman"/>
              </a:rPr>
              <a:t>K</a:t>
            </a:r>
            <a:r>
              <a:rPr dirty="0" smtClean="0" baseline="-17644" sz="1725" spc="0" i="1">
                <a:latin typeface="Times New Roman"/>
                <a:cs typeface="Times New Roman"/>
              </a:rPr>
              <a:t>b</a:t>
            </a:r>
            <a:r>
              <a:rPr dirty="0" smtClean="0" baseline="-17644" sz="1725" spc="0" i="1">
                <a:latin typeface="Times New Roman"/>
                <a:cs typeface="Times New Roman"/>
              </a:rPr>
              <a:t> </a:t>
            </a:r>
            <a:r>
              <a:rPr dirty="0" smtClean="0" baseline="-17644" sz="1725" spc="116" i="1">
                <a:latin typeface="Times New Roman"/>
                <a:cs typeface="Times New Roman"/>
              </a:rPr>
              <a:t> </a:t>
            </a:r>
            <a:r>
              <a:rPr dirty="0" smtClean="0" baseline="4185" sz="2925" spc="0">
                <a:latin typeface="Symbol"/>
                <a:cs typeface="Symbol"/>
              </a:rPr>
              <a:t></a:t>
            </a:r>
            <a:r>
              <a:rPr dirty="0" smtClean="0" baseline="4459" sz="2925" spc="36">
                <a:latin typeface="Times New Roman"/>
                <a:cs typeface="Times New Roman"/>
              </a:rPr>
              <a:t> </a:t>
            </a:r>
            <a:r>
              <a:rPr dirty="0" smtClean="0" baseline="4459" sz="2925" spc="-14" i="1">
                <a:latin typeface="Times New Roman"/>
                <a:cs typeface="Times New Roman"/>
              </a:rPr>
              <a:t>K</a:t>
            </a:r>
            <a:r>
              <a:rPr dirty="0" smtClean="0" baseline="10870" sz="1200" spc="0" i="1">
                <a:latin typeface="Times New Roman"/>
                <a:cs typeface="Times New Roman"/>
              </a:rPr>
              <a:t>w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42003" y="4780436"/>
            <a:ext cx="121353" cy="172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0"/>
              </a:lnSpc>
              <a:spcBef>
                <a:spcPts val="64"/>
              </a:spcBef>
            </a:pPr>
            <a:r>
              <a:rPr dirty="0" smtClean="0" sz="1150" spc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39586" y="4974418"/>
            <a:ext cx="490483" cy="172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80"/>
              </a:lnSpc>
              <a:spcBef>
                <a:spcPts val="64"/>
              </a:spcBef>
            </a:pPr>
            <a:r>
              <a:rPr dirty="0" smtClean="0" sz="1150" spc="0">
                <a:latin typeface="Times New Roman"/>
                <a:cs typeface="Times New Roman"/>
              </a:rPr>
              <a:t>3</a:t>
            </a:r>
            <a:r>
              <a:rPr dirty="0" smtClean="0" sz="1150" spc="0">
                <a:latin typeface="Times New Roman"/>
                <a:cs typeface="Times New Roman"/>
              </a:rPr>
              <a:t>       </a:t>
            </a:r>
            <a:r>
              <a:rPr dirty="0" smtClean="0" sz="1150" spc="30">
                <a:latin typeface="Times New Roman"/>
                <a:cs typeface="Times New Roman"/>
              </a:rPr>
              <a:t> </a:t>
            </a:r>
            <a:r>
              <a:rPr dirty="0" smtClean="0" sz="1150" spc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756517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45208" y="5268468"/>
            <a:ext cx="6803135" cy="1452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8"/>
              </a:spcBef>
            </a:pPr>
            <a:endParaRPr sz="1000"/>
          </a:p>
          <a:p>
            <a:pPr marL="2606280" marR="2900962" algn="ctr">
              <a:lnSpc>
                <a:spcPts val="2607"/>
              </a:lnSpc>
            </a:pPr>
            <a:r>
              <a:rPr dirty="0" smtClean="0" sz="2250" i="1">
                <a:latin typeface="Times New Roman"/>
                <a:cs typeface="Times New Roman"/>
              </a:rPr>
              <a:t>K</a:t>
            </a:r>
            <a:r>
              <a:rPr dirty="0" smtClean="0" sz="2250" spc="-414" i="1">
                <a:latin typeface="Times New Roman"/>
                <a:cs typeface="Times New Roman"/>
              </a:rPr>
              <a:t> </a:t>
            </a:r>
            <a:r>
              <a:rPr dirty="0" smtClean="0" baseline="-24528" sz="1950" spc="0" i="1">
                <a:latin typeface="Times New Roman"/>
                <a:cs typeface="Times New Roman"/>
              </a:rPr>
              <a:t>a</a:t>
            </a:r>
            <a:r>
              <a:rPr dirty="0" smtClean="0" baseline="-24528" sz="1950" spc="-91" i="1">
                <a:latin typeface="Times New Roman"/>
                <a:cs typeface="Times New Roman"/>
              </a:rPr>
              <a:t> </a:t>
            </a:r>
            <a:r>
              <a:rPr dirty="0" smtClean="0" sz="2250" spc="100" i="1">
                <a:latin typeface="Times New Roman"/>
                <a:cs typeface="Times New Roman"/>
              </a:rPr>
              <a:t>K</a:t>
            </a:r>
            <a:r>
              <a:rPr dirty="0" smtClean="0" baseline="-24528" sz="1950" spc="0" i="1">
                <a:latin typeface="Times New Roman"/>
                <a:cs typeface="Times New Roman"/>
              </a:rPr>
              <a:t>b</a:t>
            </a:r>
            <a:r>
              <a:rPr dirty="0" smtClean="0" baseline="-24528" sz="1950" spc="0" i="1">
                <a:latin typeface="Times New Roman"/>
                <a:cs typeface="Times New Roman"/>
              </a:rPr>
              <a:t> </a:t>
            </a:r>
            <a:r>
              <a:rPr dirty="0" smtClean="0" baseline="-24528" sz="1950" spc="147" i="1">
                <a:latin typeface="Times New Roman"/>
                <a:cs typeface="Times New Roman"/>
              </a:rPr>
              <a:t> </a:t>
            </a:r>
            <a:r>
              <a:rPr dirty="0" smtClean="0" sz="2250" spc="0">
                <a:latin typeface="Symbol"/>
                <a:cs typeface="Symbol"/>
              </a:rPr>
              <a:t></a:t>
            </a:r>
            <a:r>
              <a:rPr dirty="0" smtClean="0" sz="2250" spc="42">
                <a:latin typeface="Times New Roman"/>
                <a:cs typeface="Times New Roman"/>
              </a:rPr>
              <a:t> </a:t>
            </a:r>
            <a:r>
              <a:rPr dirty="0" smtClean="0" sz="2250" spc="4" i="1">
                <a:latin typeface="Times New Roman"/>
                <a:cs typeface="Times New Roman"/>
              </a:rPr>
              <a:t>K</a:t>
            </a:r>
            <a:r>
              <a:rPr dirty="0" smtClean="0" sz="950" spc="0" i="1">
                <a:latin typeface="Times New Roman"/>
                <a:cs typeface="Times New Roman"/>
              </a:rPr>
              <a:t>w</a:t>
            </a:r>
            <a:endParaRPr sz="950">
              <a:latin typeface="Times New Roman"/>
              <a:cs typeface="Times New Roman"/>
            </a:endParaRPr>
          </a:p>
          <a:p>
            <a:pPr marL="1789211">
              <a:lnSpc>
                <a:spcPts val="3139"/>
              </a:lnSpc>
              <a:spcBef>
                <a:spcPts val="3161"/>
              </a:spcBef>
            </a:pPr>
            <a:r>
              <a:rPr dirty="0" smtClean="0" sz="2700" spc="14" i="1">
                <a:latin typeface="Times New Roman"/>
                <a:cs typeface="Times New Roman"/>
              </a:rPr>
              <a:t>p</a:t>
            </a:r>
            <a:r>
              <a:rPr dirty="0" smtClean="0" sz="2700" spc="0" i="1">
                <a:latin typeface="Times New Roman"/>
                <a:cs typeface="Times New Roman"/>
              </a:rPr>
              <a:t>K</a:t>
            </a:r>
            <a:r>
              <a:rPr dirty="0" smtClean="0" sz="2700" spc="-434" i="1">
                <a:latin typeface="Times New Roman"/>
                <a:cs typeface="Times New Roman"/>
              </a:rPr>
              <a:t> </a:t>
            </a:r>
            <a:r>
              <a:rPr dirty="0" smtClean="0" baseline="-25364" sz="2400" spc="0" i="1">
                <a:latin typeface="Times New Roman"/>
                <a:cs typeface="Times New Roman"/>
              </a:rPr>
              <a:t>a</a:t>
            </a:r>
            <a:r>
              <a:rPr dirty="0" smtClean="0" baseline="-25364" sz="2400" spc="0" i="1">
                <a:latin typeface="Times New Roman"/>
                <a:cs typeface="Times New Roman"/>
              </a:rPr>
              <a:t> </a:t>
            </a:r>
            <a:r>
              <a:rPr dirty="0" smtClean="0" baseline="-25364" sz="2400" spc="150" i="1">
                <a:latin typeface="Times New Roman"/>
                <a:cs typeface="Times New Roman"/>
              </a:rPr>
              <a:t> </a:t>
            </a:r>
            <a:r>
              <a:rPr dirty="0" smtClean="0" sz="2700" spc="0">
                <a:latin typeface="Symbol"/>
                <a:cs typeface="Symbol"/>
              </a:rPr>
              <a:t></a:t>
            </a:r>
            <a:r>
              <a:rPr dirty="0" smtClean="0" sz="2700" spc="279">
                <a:latin typeface="Times New Roman"/>
                <a:cs typeface="Times New Roman"/>
              </a:rPr>
              <a:t> </a:t>
            </a:r>
            <a:r>
              <a:rPr dirty="0" smtClean="0" sz="2700" spc="14" i="1">
                <a:latin typeface="Times New Roman"/>
                <a:cs typeface="Times New Roman"/>
              </a:rPr>
              <a:t>p</a:t>
            </a:r>
            <a:r>
              <a:rPr dirty="0" smtClean="0" sz="2700" spc="0" i="1">
                <a:latin typeface="Times New Roman"/>
                <a:cs typeface="Times New Roman"/>
              </a:rPr>
              <a:t>K</a:t>
            </a:r>
            <a:r>
              <a:rPr dirty="0" smtClean="0" sz="2700" spc="-484" i="1">
                <a:latin typeface="Times New Roman"/>
                <a:cs typeface="Times New Roman"/>
              </a:rPr>
              <a:t> </a:t>
            </a:r>
            <a:r>
              <a:rPr dirty="0" smtClean="0" baseline="-25364" sz="2400" spc="0" i="1">
                <a:latin typeface="Times New Roman"/>
                <a:cs typeface="Times New Roman"/>
              </a:rPr>
              <a:t>b</a:t>
            </a:r>
            <a:r>
              <a:rPr dirty="0" smtClean="0" baseline="-25364" sz="2400" spc="0" i="1">
                <a:latin typeface="Times New Roman"/>
                <a:cs typeface="Times New Roman"/>
              </a:rPr>
              <a:t> </a:t>
            </a:r>
            <a:r>
              <a:rPr dirty="0" smtClean="0" baseline="-25364" sz="2400" spc="300" i="1">
                <a:latin typeface="Times New Roman"/>
                <a:cs typeface="Times New Roman"/>
              </a:rPr>
              <a:t> </a:t>
            </a:r>
            <a:r>
              <a:rPr dirty="0" smtClean="0" sz="2700" spc="0">
                <a:latin typeface="Symbol"/>
                <a:cs typeface="Symbol"/>
              </a:rPr>
              <a:t></a:t>
            </a:r>
            <a:r>
              <a:rPr dirty="0" smtClean="0" sz="2700" spc="414">
                <a:latin typeface="Times New Roman"/>
                <a:cs typeface="Times New Roman"/>
              </a:rPr>
              <a:t> </a:t>
            </a:r>
            <a:r>
              <a:rPr dirty="0" smtClean="0" sz="2700" spc="14" i="1">
                <a:latin typeface="Times New Roman"/>
                <a:cs typeface="Times New Roman"/>
              </a:rPr>
              <a:t>p</a:t>
            </a:r>
            <a:r>
              <a:rPr dirty="0" smtClean="0" sz="2700" spc="0" i="1">
                <a:latin typeface="Times New Roman"/>
                <a:cs typeface="Times New Roman"/>
              </a:rPr>
              <a:t>K</a:t>
            </a:r>
            <a:r>
              <a:rPr dirty="0" smtClean="0" sz="2700" spc="-414" i="1">
                <a:latin typeface="Times New Roman"/>
                <a:cs typeface="Times New Roman"/>
              </a:rPr>
              <a:t> </a:t>
            </a:r>
            <a:r>
              <a:rPr dirty="0" smtClean="0" baseline="-25364" sz="2400" spc="0" i="1">
                <a:latin typeface="Times New Roman"/>
                <a:cs typeface="Times New Roman"/>
              </a:rPr>
              <a:t>w</a:t>
            </a:r>
            <a:r>
              <a:rPr dirty="0" smtClean="0" baseline="-25364" sz="2400" spc="0" i="1">
                <a:latin typeface="Times New Roman"/>
                <a:cs typeface="Times New Roman"/>
              </a:rPr>
              <a:t> </a:t>
            </a:r>
            <a:r>
              <a:rPr dirty="0" smtClean="0" baseline="-25364" sz="2400" spc="255" i="1">
                <a:latin typeface="Times New Roman"/>
                <a:cs typeface="Times New Roman"/>
              </a:rPr>
              <a:t> </a:t>
            </a:r>
            <a:r>
              <a:rPr dirty="0" smtClean="0" sz="2700" spc="0">
                <a:latin typeface="Symbol"/>
                <a:cs typeface="Symbol"/>
              </a:rPr>
              <a:t></a:t>
            </a:r>
            <a:r>
              <a:rPr dirty="0" smtClean="0" sz="2700" spc="-235">
                <a:latin typeface="Times New Roman"/>
                <a:cs typeface="Times New Roman"/>
              </a:rPr>
              <a:t> </a:t>
            </a:r>
            <a:r>
              <a:rPr dirty="0" smtClean="0" sz="2700" spc="-79">
                <a:latin typeface="Times New Roman"/>
                <a:cs typeface="Times New Roman"/>
              </a:rPr>
              <a:t>14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3567351" y="1268729"/>
            <a:ext cx="5087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2958084" y="1337310"/>
            <a:ext cx="43002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4029263" y="1337310"/>
            <a:ext cx="10537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5946836" y="1337310"/>
            <a:ext cx="15680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864085" y="1393698"/>
            <a:ext cx="5132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4632975" y="1393698"/>
            <a:ext cx="57669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5729842" y="1393698"/>
            <a:ext cx="10314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6689962" y="1393698"/>
            <a:ext cx="74309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900312" y="2186073"/>
            <a:ext cx="11265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569492" y="2186073"/>
            <a:ext cx="12476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6260563" y="2180129"/>
            <a:ext cx="96475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7286509" y="2180129"/>
            <a:ext cx="16443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573208" y="2875562"/>
            <a:ext cx="16188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209219" y="2875562"/>
            <a:ext cx="16420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981632" y="2933852"/>
            <a:ext cx="18362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615868" y="2933852"/>
            <a:ext cx="18491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823437" y="3677507"/>
            <a:ext cx="8778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054884" y="4268002"/>
            <a:ext cx="5340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928237" y="1289812"/>
            <a:ext cx="0" cy="3544443"/>
          </a:xfrm>
          <a:custGeom>
            <a:avLst/>
            <a:gdLst/>
            <a:ahLst/>
            <a:cxnLst/>
            <a:rect l="l" t="t" r="r" b="b"/>
            <a:pathLst>
              <a:path w="0" h="3544443">
                <a:moveTo>
                  <a:pt x="0" y="0"/>
                </a:moveTo>
                <a:lnTo>
                  <a:pt x="0" y="35444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625592" y="1289812"/>
            <a:ext cx="0" cy="3544443"/>
          </a:xfrm>
          <a:custGeom>
            <a:avLst/>
            <a:gdLst/>
            <a:ahLst/>
            <a:cxnLst/>
            <a:rect l="l" t="t" r="r" b="b"/>
            <a:pathLst>
              <a:path w="0" h="3544443">
                <a:moveTo>
                  <a:pt x="0" y="0"/>
                </a:moveTo>
                <a:lnTo>
                  <a:pt x="0" y="35444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7430770" y="1289812"/>
            <a:ext cx="0" cy="3544443"/>
          </a:xfrm>
          <a:custGeom>
            <a:avLst/>
            <a:gdLst/>
            <a:ahLst/>
            <a:cxnLst/>
            <a:rect l="l" t="t" r="r" b="b"/>
            <a:pathLst>
              <a:path w="0" h="3544443">
                <a:moveTo>
                  <a:pt x="0" y="0"/>
                </a:moveTo>
                <a:lnTo>
                  <a:pt x="0" y="35444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2008886" y="1697101"/>
            <a:ext cx="7234173" cy="0"/>
          </a:xfrm>
          <a:custGeom>
            <a:avLst/>
            <a:gdLst/>
            <a:ahLst/>
            <a:cxnLst/>
            <a:rect l="l" t="t" r="r" b="b"/>
            <a:pathLst>
              <a:path w="7234173" h="0">
                <a:moveTo>
                  <a:pt x="0" y="0"/>
                </a:moveTo>
                <a:lnTo>
                  <a:pt x="723417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008886" y="2498979"/>
            <a:ext cx="7234173" cy="0"/>
          </a:xfrm>
          <a:custGeom>
            <a:avLst/>
            <a:gdLst/>
            <a:ahLst/>
            <a:cxnLst/>
            <a:rect l="l" t="t" r="r" b="b"/>
            <a:pathLst>
              <a:path w="7234173" h="0">
                <a:moveTo>
                  <a:pt x="0" y="0"/>
                </a:moveTo>
                <a:lnTo>
                  <a:pt x="723417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2008886" y="2899917"/>
            <a:ext cx="7234173" cy="0"/>
          </a:xfrm>
          <a:custGeom>
            <a:avLst/>
            <a:gdLst/>
            <a:ahLst/>
            <a:cxnLst/>
            <a:rect l="l" t="t" r="r" b="b"/>
            <a:pathLst>
              <a:path w="7234173" h="0">
                <a:moveTo>
                  <a:pt x="0" y="0"/>
                </a:moveTo>
                <a:lnTo>
                  <a:pt x="723417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2008886" y="3300729"/>
            <a:ext cx="7234173" cy="0"/>
          </a:xfrm>
          <a:custGeom>
            <a:avLst/>
            <a:gdLst/>
            <a:ahLst/>
            <a:cxnLst/>
            <a:rect l="l" t="t" r="r" b="b"/>
            <a:pathLst>
              <a:path w="7234173" h="0">
                <a:moveTo>
                  <a:pt x="0" y="0"/>
                </a:moveTo>
                <a:lnTo>
                  <a:pt x="723417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2008886" y="4026027"/>
            <a:ext cx="7234173" cy="0"/>
          </a:xfrm>
          <a:custGeom>
            <a:avLst/>
            <a:gdLst/>
            <a:ahLst/>
            <a:cxnLst/>
            <a:rect l="l" t="t" r="r" b="b"/>
            <a:pathLst>
              <a:path w="7234173" h="0">
                <a:moveTo>
                  <a:pt x="0" y="0"/>
                </a:moveTo>
                <a:lnTo>
                  <a:pt x="723417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015236" y="1289812"/>
            <a:ext cx="0" cy="3544443"/>
          </a:xfrm>
          <a:custGeom>
            <a:avLst/>
            <a:gdLst/>
            <a:ahLst/>
            <a:cxnLst/>
            <a:rect l="l" t="t" r="r" b="b"/>
            <a:pathLst>
              <a:path w="0" h="3544443">
                <a:moveTo>
                  <a:pt x="0" y="0"/>
                </a:moveTo>
                <a:lnTo>
                  <a:pt x="0" y="35444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9236710" y="1289812"/>
            <a:ext cx="0" cy="3544443"/>
          </a:xfrm>
          <a:custGeom>
            <a:avLst/>
            <a:gdLst/>
            <a:ahLst/>
            <a:cxnLst/>
            <a:rect l="l" t="t" r="r" b="b"/>
            <a:pathLst>
              <a:path w="0" h="3544443">
                <a:moveTo>
                  <a:pt x="0" y="0"/>
                </a:moveTo>
                <a:lnTo>
                  <a:pt x="0" y="35444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2008886" y="1296162"/>
            <a:ext cx="7234173" cy="0"/>
          </a:xfrm>
          <a:custGeom>
            <a:avLst/>
            <a:gdLst/>
            <a:ahLst/>
            <a:cxnLst/>
            <a:rect l="l" t="t" r="r" b="b"/>
            <a:pathLst>
              <a:path w="7234173" h="0">
                <a:moveTo>
                  <a:pt x="0" y="0"/>
                </a:moveTo>
                <a:lnTo>
                  <a:pt x="723417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008886" y="4827905"/>
            <a:ext cx="7234173" cy="0"/>
          </a:xfrm>
          <a:custGeom>
            <a:avLst/>
            <a:gdLst/>
            <a:ahLst/>
            <a:cxnLst/>
            <a:rect l="l" t="t" r="r" b="b"/>
            <a:pathLst>
              <a:path w="7234173" h="0">
                <a:moveTo>
                  <a:pt x="0" y="0"/>
                </a:moveTo>
                <a:lnTo>
                  <a:pt x="723417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474089" y="133205"/>
            <a:ext cx="195884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Cl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a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ssif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i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cat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i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on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43706" y="133205"/>
            <a:ext cx="42473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81399" y="133205"/>
            <a:ext cx="32174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la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16069" y="133205"/>
            <a:ext cx="329865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f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o</a:t>
            </a:r>
            <a:r>
              <a:rPr dirty="0" smtClean="0" baseline="1044" sz="3600" spc="-9" b="1">
                <a:solidFill>
                  <a:srgbClr val="C00000"/>
                </a:solidFill>
                <a:latin typeface="Segoe UI"/>
                <a:cs typeface="Segoe UI"/>
              </a:rPr>
              <a:t>r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ce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des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fo</a:t>
            </a:r>
            <a:r>
              <a:rPr dirty="0" smtClean="0" baseline="1044" sz="3600" spc="14" b="1">
                <a:solidFill>
                  <a:srgbClr val="C00000"/>
                </a:solidFill>
                <a:latin typeface="Segoe UI"/>
                <a:cs typeface="Segoe UI"/>
              </a:rPr>
              <a:t>r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mes</a:t>
            </a:r>
            <a:r>
              <a:rPr dirty="0" smtClean="0" baseline="1044" sz="3600" spc="-14" b="1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aci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d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27721" y="133205"/>
            <a:ext cx="35371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-4" b="1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t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94396" y="133205"/>
            <a:ext cx="72005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-25" b="1">
                <a:solidFill>
                  <a:srgbClr val="C00000"/>
                </a:solidFill>
                <a:latin typeface="Segoe UI"/>
                <a:cs typeface="Segoe UI"/>
              </a:rPr>
              <a:t>b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ase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627440" y="133205"/>
            <a:ext cx="156208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conjuguée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02341" y="133205"/>
            <a:ext cx="55882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des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28210" y="462389"/>
            <a:ext cx="116277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couples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03823" y="462389"/>
            <a:ext cx="160610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acide</a:t>
            </a:r>
            <a:r>
              <a:rPr dirty="0" smtClean="0" baseline="1044" sz="3600" spc="4" b="1">
                <a:solidFill>
                  <a:srgbClr val="C00000"/>
                </a:solidFill>
                <a:latin typeface="Segoe UI"/>
                <a:cs typeface="Segoe UI"/>
              </a:rPr>
              <a:t>/</a:t>
            </a:r>
            <a:r>
              <a:rPr dirty="0" smtClean="0" baseline="1044" sz="3600" spc="-25" b="1">
                <a:solidFill>
                  <a:srgbClr val="C00000"/>
                </a:solidFill>
                <a:latin typeface="Segoe UI"/>
                <a:cs typeface="Segoe UI"/>
              </a:rPr>
              <a:t>b</a:t>
            </a:r>
            <a:r>
              <a:rPr dirty="0" smtClean="0" baseline="1044" sz="3600" spc="0" b="1">
                <a:solidFill>
                  <a:srgbClr val="C00000"/>
                </a:solidFill>
                <a:latin typeface="Segoe UI"/>
                <a:cs typeface="Segoe UI"/>
              </a:rPr>
              <a:t>ase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756517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15236" y="1296162"/>
            <a:ext cx="1913001" cy="400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0"/>
              </a:spcBef>
            </a:pPr>
            <a:endParaRPr sz="650"/>
          </a:p>
          <a:p>
            <a:pPr marL="812956" marR="814099" algn="ctr">
              <a:lnSpc>
                <a:spcPts val="1839"/>
              </a:lnSpc>
            </a:pPr>
            <a:r>
              <a:rPr dirty="0" smtClean="0" sz="1600" spc="-4" b="1">
                <a:latin typeface="Times New Roman"/>
                <a:cs typeface="Times New Roman"/>
              </a:rPr>
              <a:t>K</a:t>
            </a:r>
            <a:r>
              <a:rPr dirty="0" smtClean="0" baseline="-22086" sz="1575" spc="0" b="1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28237" y="1296162"/>
            <a:ext cx="1697354" cy="400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0"/>
              </a:spcBef>
            </a:pPr>
            <a:endParaRPr sz="650"/>
          </a:p>
          <a:p>
            <a:pPr marL="648872" marR="649761" algn="ctr">
              <a:lnSpc>
                <a:spcPts val="1839"/>
              </a:lnSpc>
            </a:pPr>
            <a:r>
              <a:rPr dirty="0" smtClean="0" sz="1600" b="1">
                <a:latin typeface="Times New Roman"/>
                <a:cs typeface="Times New Roman"/>
              </a:rPr>
              <a:t>p</a:t>
            </a:r>
            <a:r>
              <a:rPr dirty="0" smtClean="0" sz="1600" spc="-4" b="1">
                <a:latin typeface="Times New Roman"/>
                <a:cs typeface="Times New Roman"/>
              </a:rPr>
              <a:t>K</a:t>
            </a:r>
            <a:r>
              <a:rPr dirty="0" smtClean="0" baseline="-22086" sz="1575" spc="0" b="1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25592" y="1296162"/>
            <a:ext cx="1805178" cy="400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0"/>
              </a:spcBef>
            </a:pPr>
            <a:endParaRPr sz="650"/>
          </a:p>
          <a:p>
            <a:pPr marL="627164" marR="627028" algn="ctr">
              <a:lnSpc>
                <a:spcPct val="95825"/>
              </a:lnSpc>
            </a:pPr>
            <a:r>
              <a:rPr dirty="0" smtClean="0" sz="1600" spc="0" b="1">
                <a:latin typeface="Times New Roman"/>
                <a:cs typeface="Times New Roman"/>
              </a:rPr>
              <a:t>Acide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30770" y="1296162"/>
            <a:ext cx="1805939" cy="400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0"/>
              </a:spcBef>
            </a:pPr>
            <a:endParaRPr sz="650"/>
          </a:p>
          <a:p>
            <a:pPr marL="234950">
              <a:lnSpc>
                <a:spcPct val="95825"/>
              </a:lnSpc>
            </a:pPr>
            <a:r>
              <a:rPr dirty="0" smtClean="0" sz="1600" spc="0" b="1">
                <a:latin typeface="Times New Roman"/>
                <a:cs typeface="Times New Roman"/>
              </a:rPr>
              <a:t>B</a:t>
            </a:r>
            <a:r>
              <a:rPr dirty="0" smtClean="0" sz="1600" spc="9" b="1"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latin typeface="Times New Roman"/>
                <a:cs typeface="Times New Roman"/>
              </a:rPr>
              <a:t>se</a:t>
            </a:r>
            <a:r>
              <a:rPr dirty="0" smtClean="0" sz="1600" spc="-31" b="1"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latin typeface="Times New Roman"/>
                <a:cs typeface="Times New Roman"/>
              </a:rPr>
              <a:t>c</a:t>
            </a:r>
            <a:r>
              <a:rPr dirty="0" smtClean="0" sz="1600" spc="4" b="1">
                <a:latin typeface="Times New Roman"/>
                <a:cs typeface="Times New Roman"/>
              </a:rPr>
              <a:t>o</a:t>
            </a:r>
            <a:r>
              <a:rPr dirty="0" smtClean="0" sz="1600" spc="0" b="1">
                <a:latin typeface="Times New Roman"/>
                <a:cs typeface="Times New Roman"/>
              </a:rPr>
              <a:t>njuguée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15236" y="1697101"/>
            <a:ext cx="1913001" cy="801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"/>
              </a:spcBef>
            </a:pPr>
            <a:endParaRPr sz="550"/>
          </a:p>
          <a:p>
            <a:pPr marL="797101" marR="796720" algn="ctr">
              <a:lnSpc>
                <a:spcPct val="102091"/>
              </a:lnSpc>
            </a:pPr>
            <a:r>
              <a:rPr dirty="0" smtClean="0" sz="1600" spc="0">
                <a:latin typeface="Symbol"/>
                <a:cs typeface="Symbol"/>
              </a:rPr>
              <a:t></a:t>
            </a:r>
            <a:r>
              <a:rPr dirty="0" smtClean="0" sz="1600" spc="-13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28237" y="1697101"/>
            <a:ext cx="1697354" cy="801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9"/>
              </a:spcBef>
            </a:pPr>
            <a:endParaRPr sz="650"/>
          </a:p>
          <a:p>
            <a:pPr marL="688124" marR="687089" algn="ctr">
              <a:lnSpc>
                <a:spcPct val="95825"/>
              </a:lnSpc>
            </a:pPr>
            <a:r>
              <a:rPr dirty="0" smtClean="0" sz="1600" spc="0">
                <a:latin typeface="Times New Roman"/>
                <a:cs typeface="Times New Roman"/>
              </a:rPr>
              <a:t>&lt;</a:t>
            </a:r>
            <a:r>
              <a:rPr dirty="0" smtClean="0" sz="1600" spc="-8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25592" y="1697101"/>
            <a:ext cx="1805178" cy="801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9"/>
              </a:spcBef>
            </a:pPr>
            <a:endParaRPr sz="650"/>
          </a:p>
          <a:p>
            <a:pPr marL="114046">
              <a:lnSpc>
                <a:spcPct val="95825"/>
              </a:lnSpc>
            </a:pPr>
            <a:r>
              <a:rPr dirty="0" smtClean="0" sz="1600" spc="0">
                <a:latin typeface="Times New Roman"/>
                <a:cs typeface="Times New Roman"/>
              </a:rPr>
              <a:t>aF</a:t>
            </a:r>
            <a:r>
              <a:rPr dirty="0" smtClean="0" sz="1600" spc="-5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4">
                <a:latin typeface="Times New Roman"/>
                <a:cs typeface="Times New Roman"/>
              </a:rPr>
              <a:t>v</a:t>
            </a:r>
            <a:r>
              <a:rPr dirty="0" smtClean="0" sz="1600" spc="0">
                <a:latin typeface="Times New Roman"/>
                <a:cs typeface="Times New Roman"/>
              </a:rPr>
              <a:t>ellé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ar</a:t>
            </a:r>
            <a:r>
              <a:rPr dirty="0" smtClean="0" sz="1600" spc="-2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l’eau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30770" y="1697101"/>
            <a:ext cx="1805939" cy="801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9"/>
              </a:spcBef>
            </a:pPr>
            <a:endParaRPr sz="650"/>
          </a:p>
          <a:p>
            <a:pPr marL="274574">
              <a:lnSpc>
                <a:spcPct val="95825"/>
              </a:lnSpc>
            </a:pP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4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-14">
                <a:latin typeface="Times New Roman"/>
                <a:cs typeface="Times New Roman"/>
              </a:rPr>
              <a:t>f</a:t>
            </a:r>
            <a:r>
              <a:rPr dirty="0" smtClean="0" sz="1600" spc="4">
                <a:latin typeface="Times New Roman"/>
                <a:cs typeface="Times New Roman"/>
              </a:rPr>
              <a:t>f</a:t>
            </a:r>
            <a:r>
              <a:rPr dirty="0" smtClean="0" sz="1600" spc="0">
                <a:latin typeface="Times New Roman"/>
                <a:cs typeface="Times New Roman"/>
              </a:rPr>
              <a:t>érente</a:t>
            </a:r>
            <a:r>
              <a:rPr dirty="0" smtClean="0" sz="1600" spc="-5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ar</a:t>
            </a:r>
            <a:endParaRPr sz="1600">
              <a:latin typeface="Times New Roman"/>
              <a:cs typeface="Times New Roman"/>
            </a:endParaRPr>
          </a:p>
          <a:p>
            <a:pPr marL="311150">
              <a:lnSpc>
                <a:spcPct val="95825"/>
              </a:lnSpc>
              <a:spcBef>
                <a:spcPts val="1042"/>
              </a:spcBef>
            </a:pPr>
            <a:r>
              <a:rPr dirty="0" smtClean="0" sz="1600" spc="0">
                <a:latin typeface="Times New Roman"/>
                <a:cs typeface="Times New Roman"/>
              </a:rPr>
              <a:t>rap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rt</a:t>
            </a:r>
            <a:r>
              <a:rPr dirty="0" smtClean="0" sz="1600" spc="-3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à</a:t>
            </a:r>
            <a:r>
              <a:rPr dirty="0" smtClean="0" sz="1600" spc="-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l</a:t>
            </a:r>
            <a:r>
              <a:rPr dirty="0" smtClean="0" sz="1600" spc="-4">
                <a:latin typeface="Times New Roman"/>
                <a:cs typeface="Times New Roman"/>
              </a:rPr>
              <a:t>’</a:t>
            </a:r>
            <a:r>
              <a:rPr dirty="0" smtClean="0" sz="1600" spc="0">
                <a:latin typeface="Times New Roman"/>
                <a:cs typeface="Times New Roman"/>
              </a:rPr>
              <a:t>eau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15236" y="2498979"/>
            <a:ext cx="1913001" cy="400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1"/>
              </a:spcBef>
            </a:pPr>
            <a:endParaRPr sz="650"/>
          </a:p>
          <a:p>
            <a:pPr marL="377189">
              <a:lnSpc>
                <a:spcPts val="1839"/>
              </a:lnSpc>
            </a:pPr>
            <a:r>
              <a:rPr dirty="0" smtClean="0" sz="1600" spc="0">
                <a:latin typeface="Times New Roman"/>
                <a:cs typeface="Times New Roman"/>
              </a:rPr>
              <a:t>Entre</a:t>
            </a:r>
            <a:r>
              <a:rPr dirty="0" smtClean="0" sz="1600" spc="-1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1</a:t>
            </a:r>
            <a:r>
              <a:rPr dirty="0" smtClean="0" sz="1600" spc="-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et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1</a:t>
            </a:r>
            <a:r>
              <a:rPr dirty="0" smtClean="0" sz="1600" spc="9">
                <a:latin typeface="Times New Roman"/>
                <a:cs typeface="Times New Roman"/>
              </a:rPr>
              <a:t>0</a:t>
            </a:r>
            <a:r>
              <a:rPr dirty="0" smtClean="0" baseline="27607" sz="1575" spc="-9">
                <a:latin typeface="Times New Roman"/>
                <a:cs typeface="Times New Roman"/>
              </a:rPr>
              <a:t>-</a:t>
            </a:r>
            <a:r>
              <a:rPr dirty="0" smtClean="0" baseline="27607" sz="1575" spc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8237" y="2498979"/>
            <a:ext cx="1697354" cy="400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6"/>
              </a:spcBef>
            </a:pPr>
            <a:endParaRPr sz="550"/>
          </a:p>
          <a:p>
            <a:pPr marL="295401">
              <a:lnSpc>
                <a:spcPct val="102091"/>
              </a:lnSpc>
            </a:pPr>
            <a:r>
              <a:rPr dirty="0" smtClean="0" sz="1600" spc="0">
                <a:latin typeface="Times New Roman"/>
                <a:cs typeface="Times New Roman"/>
              </a:rPr>
              <a:t>Entre</a:t>
            </a:r>
            <a:r>
              <a:rPr dirty="0" smtClean="0" sz="1600" spc="-1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0</a:t>
            </a:r>
            <a:r>
              <a:rPr dirty="0" smtClean="0" sz="1600" spc="-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et</a:t>
            </a:r>
            <a:r>
              <a:rPr dirty="0" smtClean="0" sz="1600" spc="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Symbol"/>
                <a:cs typeface="Symbol"/>
              </a:rPr>
              <a:t></a:t>
            </a:r>
            <a:r>
              <a:rPr dirty="0" smtClean="0" sz="1600" spc="-13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25592" y="2498979"/>
            <a:ext cx="1805178" cy="400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1"/>
              </a:spcBef>
            </a:pPr>
            <a:endParaRPr sz="650"/>
          </a:p>
          <a:p>
            <a:pPr marL="196342">
              <a:lnSpc>
                <a:spcPct val="95825"/>
              </a:lnSpc>
            </a:pP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2">
                <a:latin typeface="Times New Roman"/>
                <a:cs typeface="Times New Roman"/>
              </a:rPr>
              <a:t> </a:t>
            </a:r>
            <a:r>
              <a:rPr dirty="0" smtClean="0" sz="1600" spc="-29">
                <a:latin typeface="Times New Roman"/>
                <a:cs typeface="Times New Roman"/>
              </a:rPr>
              <a:t>m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-4">
                <a:latin typeface="Times New Roman"/>
                <a:cs typeface="Times New Roman"/>
              </a:rPr>
              <a:t>y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9">
                <a:latin typeface="Times New Roman"/>
                <a:cs typeface="Times New Roman"/>
              </a:rPr>
              <a:t>e</a:t>
            </a:r>
            <a:r>
              <a:rPr dirty="0" smtClean="0" sz="1600" spc="-19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-3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30770" y="2498979"/>
            <a:ext cx="1805939" cy="400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1"/>
              </a:spcBef>
            </a:pPr>
            <a:endParaRPr sz="650"/>
          </a:p>
          <a:p>
            <a:pPr marL="592094" marR="590872" algn="ctr">
              <a:lnSpc>
                <a:spcPct val="95825"/>
              </a:lnSpc>
            </a:pPr>
            <a:r>
              <a:rPr dirty="0" smtClean="0" sz="1600" spc="0">
                <a:latin typeface="Times New Roman"/>
                <a:cs typeface="Times New Roman"/>
              </a:rPr>
              <a:t>b</a:t>
            </a:r>
            <a:r>
              <a:rPr dirty="0" smtClean="0" sz="1600" spc="-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-4">
                <a:latin typeface="Times New Roman"/>
                <a:cs typeface="Times New Roman"/>
              </a:rPr>
              <a:t>r</a:t>
            </a:r>
            <a:r>
              <a:rPr dirty="0" smtClean="0" sz="1600" spc="0">
                <a:latin typeface="Times New Roman"/>
                <a:cs typeface="Times New Roman"/>
              </a:rPr>
              <a:t>ès</a:t>
            </a:r>
            <a:r>
              <a:rPr dirty="0" smtClean="0" sz="1600" spc="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5236" y="2899917"/>
            <a:ext cx="1913001" cy="400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5"/>
              </a:spcBef>
            </a:pPr>
            <a:endParaRPr sz="550"/>
          </a:p>
          <a:p>
            <a:pPr marL="124206">
              <a:lnSpc>
                <a:spcPts val="2028"/>
              </a:lnSpc>
            </a:pPr>
            <a:r>
              <a:rPr dirty="0" smtClean="0" sz="1600" spc="0">
                <a:latin typeface="Times New Roman"/>
                <a:cs typeface="Times New Roman"/>
              </a:rPr>
              <a:t>Entre</a:t>
            </a:r>
            <a:r>
              <a:rPr dirty="0" smtClean="0" sz="1600" spc="-1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Symbol"/>
                <a:cs typeface="Symbol"/>
              </a:rPr>
              <a:t></a:t>
            </a:r>
            <a:r>
              <a:rPr dirty="0" smtClean="0" sz="1600" spc="4">
                <a:latin typeface="Times New Roman"/>
                <a:cs typeface="Times New Roman"/>
              </a:rPr>
              <a:t>10</a:t>
            </a:r>
            <a:r>
              <a:rPr dirty="0" smtClean="0" baseline="27607" sz="1575" spc="-9">
                <a:latin typeface="Times New Roman"/>
                <a:cs typeface="Times New Roman"/>
              </a:rPr>
              <a:t>-</a:t>
            </a:r>
            <a:r>
              <a:rPr dirty="0" smtClean="0" baseline="27607" sz="1575" spc="0">
                <a:latin typeface="Times New Roman"/>
                <a:cs typeface="Times New Roman"/>
              </a:rPr>
              <a:t>4</a:t>
            </a:r>
            <a:r>
              <a:rPr dirty="0" smtClean="0" baseline="27607" sz="1575" spc="113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et</a:t>
            </a:r>
            <a:r>
              <a:rPr dirty="0" smtClean="0" sz="1600" spc="1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Symbol"/>
                <a:cs typeface="Symbol"/>
              </a:rPr>
              <a:t></a:t>
            </a:r>
            <a:r>
              <a:rPr dirty="0" smtClean="0" sz="1600" spc="4">
                <a:latin typeface="Times New Roman"/>
                <a:cs typeface="Times New Roman"/>
              </a:rPr>
              <a:t>10</a:t>
            </a:r>
            <a:r>
              <a:rPr dirty="0" smtClean="0" baseline="27607" sz="1575" spc="-9">
                <a:latin typeface="Times New Roman"/>
                <a:cs typeface="Times New Roman"/>
              </a:rPr>
              <a:t>-</a:t>
            </a:r>
            <a:r>
              <a:rPr dirty="0" smtClean="0" baseline="27607" sz="1575" spc="4">
                <a:latin typeface="Times New Roman"/>
                <a:cs typeface="Times New Roman"/>
              </a:rPr>
              <a:t>10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8237" y="2899917"/>
            <a:ext cx="1697354" cy="400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5"/>
              </a:spcBef>
            </a:pPr>
            <a:endParaRPr sz="550"/>
          </a:p>
          <a:p>
            <a:pPr marL="214629">
              <a:lnSpc>
                <a:spcPct val="102091"/>
              </a:lnSpc>
            </a:pPr>
            <a:r>
              <a:rPr dirty="0" smtClean="0" sz="1600" spc="0">
                <a:latin typeface="Times New Roman"/>
                <a:cs typeface="Times New Roman"/>
              </a:rPr>
              <a:t>Entre</a:t>
            </a:r>
            <a:r>
              <a:rPr dirty="0" smtClean="0" sz="1600" spc="-1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Symbol"/>
                <a:cs typeface="Symbol"/>
              </a:rPr>
              <a:t></a:t>
            </a:r>
            <a:r>
              <a:rPr dirty="0" smtClean="0" sz="1600" spc="0">
                <a:latin typeface="Times New Roman"/>
                <a:cs typeface="Times New Roman"/>
              </a:rPr>
              <a:t>4</a:t>
            </a:r>
            <a:r>
              <a:rPr dirty="0" smtClean="0" sz="1600" spc="-16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et</a:t>
            </a:r>
            <a:r>
              <a:rPr dirty="0" smtClean="0" sz="1600" spc="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Symbol"/>
                <a:cs typeface="Symbol"/>
              </a:rPr>
              <a:t></a:t>
            </a:r>
            <a:r>
              <a:rPr dirty="0" smtClean="0" sz="1600" spc="4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25592" y="2899917"/>
            <a:ext cx="1805178" cy="400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0"/>
              </a:spcBef>
            </a:pPr>
            <a:endParaRPr sz="650"/>
          </a:p>
          <a:p>
            <a:pPr marL="796328" marR="795712" algn="ctr">
              <a:lnSpc>
                <a:spcPct val="95825"/>
              </a:lnSpc>
            </a:pPr>
            <a:r>
              <a:rPr dirty="0" smtClean="0" sz="1600" spc="0">
                <a:latin typeface="Times New Roman"/>
                <a:cs typeface="Times New Roman"/>
              </a:rPr>
              <a:t>af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30770" y="2899917"/>
            <a:ext cx="1805939" cy="400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0"/>
              </a:spcBef>
            </a:pPr>
            <a:endParaRPr sz="650"/>
          </a:p>
          <a:p>
            <a:pPr marL="764560" marR="764401" algn="ctr">
              <a:lnSpc>
                <a:spcPct val="95825"/>
              </a:lnSpc>
            </a:pPr>
            <a:r>
              <a:rPr dirty="0" smtClean="0" sz="1600" spc="0">
                <a:latin typeface="Times New Roman"/>
                <a:cs typeface="Times New Roman"/>
              </a:rPr>
              <a:t>b</a:t>
            </a:r>
            <a:r>
              <a:rPr dirty="0" smtClean="0" sz="1600" spc="-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5236" y="3300729"/>
            <a:ext cx="1913001" cy="725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8"/>
              </a:spcBef>
            </a:pPr>
            <a:endParaRPr sz="550"/>
          </a:p>
          <a:p>
            <a:pPr marL="90677">
              <a:lnSpc>
                <a:spcPts val="2028"/>
              </a:lnSpc>
            </a:pPr>
            <a:r>
              <a:rPr dirty="0" smtClean="0" sz="1600" spc="0">
                <a:latin typeface="Times New Roman"/>
                <a:cs typeface="Times New Roman"/>
              </a:rPr>
              <a:t>Entre</a:t>
            </a:r>
            <a:r>
              <a:rPr dirty="0" smtClean="0" sz="1600" spc="-1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Symbol"/>
                <a:cs typeface="Symbol"/>
              </a:rPr>
              <a:t></a:t>
            </a:r>
            <a:r>
              <a:rPr dirty="0" smtClean="0" sz="1600" spc="4">
                <a:latin typeface="Times New Roman"/>
                <a:cs typeface="Times New Roman"/>
              </a:rPr>
              <a:t>10</a:t>
            </a:r>
            <a:r>
              <a:rPr dirty="0" smtClean="0" baseline="27607" sz="1575" spc="-9">
                <a:latin typeface="Times New Roman"/>
                <a:cs typeface="Times New Roman"/>
              </a:rPr>
              <a:t>-</a:t>
            </a:r>
            <a:r>
              <a:rPr dirty="0" smtClean="0" baseline="27607" sz="1575" spc="4">
                <a:latin typeface="Times New Roman"/>
                <a:cs typeface="Times New Roman"/>
              </a:rPr>
              <a:t>1</a:t>
            </a:r>
            <a:r>
              <a:rPr dirty="0" smtClean="0" baseline="27607" sz="1575" spc="0">
                <a:latin typeface="Times New Roman"/>
                <a:cs typeface="Times New Roman"/>
              </a:rPr>
              <a:t>0</a:t>
            </a:r>
            <a:r>
              <a:rPr dirty="0" smtClean="0" baseline="27607" sz="1575" spc="11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et</a:t>
            </a:r>
            <a:r>
              <a:rPr dirty="0" smtClean="0" sz="1600" spc="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Symbol"/>
                <a:cs typeface="Symbol"/>
              </a:rPr>
              <a:t></a:t>
            </a:r>
            <a:r>
              <a:rPr dirty="0" smtClean="0" sz="1600" spc="4">
                <a:latin typeface="Times New Roman"/>
                <a:cs typeface="Times New Roman"/>
              </a:rPr>
              <a:t>10</a:t>
            </a:r>
            <a:r>
              <a:rPr dirty="0" smtClean="0" baseline="27607" sz="1575" spc="-9">
                <a:latin typeface="Times New Roman"/>
                <a:cs typeface="Times New Roman"/>
              </a:rPr>
              <a:t>-</a:t>
            </a:r>
            <a:r>
              <a:rPr dirty="0" smtClean="0" baseline="27607" sz="1575" spc="4">
                <a:latin typeface="Times New Roman"/>
                <a:cs typeface="Times New Roman"/>
              </a:rPr>
              <a:t>14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28237" y="3300729"/>
            <a:ext cx="1697354" cy="725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8"/>
              </a:spcBef>
            </a:pPr>
            <a:endParaRPr sz="550"/>
          </a:p>
          <a:p>
            <a:pPr marL="162813">
              <a:lnSpc>
                <a:spcPct val="102091"/>
              </a:lnSpc>
            </a:pPr>
            <a:r>
              <a:rPr dirty="0" smtClean="0" sz="1600" spc="0">
                <a:latin typeface="Times New Roman"/>
                <a:cs typeface="Times New Roman"/>
              </a:rPr>
              <a:t>Entre</a:t>
            </a:r>
            <a:r>
              <a:rPr dirty="0" smtClean="0" sz="1600" spc="-1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Symbol"/>
                <a:cs typeface="Symbol"/>
              </a:rPr>
              <a:t></a:t>
            </a:r>
            <a:r>
              <a:rPr dirty="0" smtClean="0" sz="1600" spc="4">
                <a:latin typeface="Times New Roman"/>
                <a:cs typeface="Times New Roman"/>
              </a:rPr>
              <a:t>1</a:t>
            </a:r>
            <a:r>
              <a:rPr dirty="0" smtClean="0" sz="1600" spc="0">
                <a:latin typeface="Times New Roman"/>
                <a:cs typeface="Times New Roman"/>
              </a:rPr>
              <a:t>0</a:t>
            </a:r>
            <a:r>
              <a:rPr dirty="0" smtClean="0" sz="1600" spc="-34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et</a:t>
            </a:r>
            <a:r>
              <a:rPr dirty="0" smtClean="0" sz="1600" spc="19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Symbol"/>
                <a:cs typeface="Symbol"/>
              </a:rPr>
              <a:t></a:t>
            </a:r>
            <a:r>
              <a:rPr dirty="0" smtClean="0" sz="1600" spc="4">
                <a:latin typeface="Times New Roman"/>
                <a:cs typeface="Times New Roman"/>
              </a:rPr>
              <a:t>14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5592" y="3300729"/>
            <a:ext cx="1805178" cy="725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3"/>
              </a:spcBef>
            </a:pPr>
            <a:endParaRPr sz="650"/>
          </a:p>
          <a:p>
            <a:pPr marL="596684" marR="597922" algn="ctr">
              <a:lnSpc>
                <a:spcPct val="95825"/>
              </a:lnSpc>
            </a:pPr>
            <a:r>
              <a:rPr dirty="0" smtClean="0" sz="1600" spc="0">
                <a:latin typeface="Times New Roman"/>
                <a:cs typeface="Times New Roman"/>
              </a:rPr>
              <a:t>a</a:t>
            </a:r>
            <a:r>
              <a:rPr dirty="0" smtClean="0" sz="1600" spc="-2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très</a:t>
            </a:r>
            <a:r>
              <a:rPr dirty="0" smtClean="0" sz="1600" spc="-3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30770" y="3300729"/>
            <a:ext cx="1805939" cy="725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3"/>
              </a:spcBef>
            </a:pPr>
            <a:endParaRPr sz="650"/>
          </a:p>
          <a:p>
            <a:pPr marL="173989">
              <a:lnSpc>
                <a:spcPct val="95825"/>
              </a:lnSpc>
            </a:pPr>
            <a:r>
              <a:rPr dirty="0" smtClean="0" sz="1600" spc="0">
                <a:latin typeface="Times New Roman"/>
                <a:cs typeface="Times New Roman"/>
              </a:rPr>
              <a:t>B</a:t>
            </a:r>
            <a:r>
              <a:rPr dirty="0" smtClean="0" sz="1600" spc="-10">
                <a:latin typeface="Times New Roman"/>
                <a:cs typeface="Times New Roman"/>
              </a:rPr>
              <a:t> </a:t>
            </a:r>
            <a:r>
              <a:rPr dirty="0" smtClean="0" sz="1600" spc="-29">
                <a:latin typeface="Times New Roman"/>
                <a:cs typeface="Times New Roman"/>
              </a:rPr>
              <a:t>m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-4">
                <a:latin typeface="Times New Roman"/>
                <a:cs typeface="Times New Roman"/>
              </a:rPr>
              <a:t>y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9">
                <a:latin typeface="Times New Roman"/>
                <a:cs typeface="Times New Roman"/>
              </a:rPr>
              <a:t>e</a:t>
            </a:r>
            <a:r>
              <a:rPr dirty="0" smtClean="0" sz="1600" spc="-19">
                <a:latin typeface="Times New Roman"/>
                <a:cs typeface="Times New Roman"/>
              </a:rPr>
              <a:t>m</a:t>
            </a:r>
            <a:r>
              <a:rPr dirty="0" smtClean="0" sz="1600" spc="0">
                <a:latin typeface="Times New Roman"/>
                <a:cs typeface="Times New Roman"/>
              </a:rPr>
              <a:t>e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t</a:t>
            </a:r>
            <a:r>
              <a:rPr dirty="0" smtClean="0" sz="1600" spc="-3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5236" y="4026027"/>
            <a:ext cx="1913001" cy="801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9"/>
              </a:spcBef>
            </a:pPr>
            <a:endParaRPr sz="550"/>
          </a:p>
          <a:p>
            <a:pPr marL="679470" marR="679851" algn="ctr">
              <a:lnSpc>
                <a:spcPts val="1460"/>
              </a:lnSpc>
            </a:pPr>
            <a:r>
              <a:rPr dirty="0" smtClean="0" baseline="-17005" sz="2400">
                <a:latin typeface="Symbol"/>
                <a:cs typeface="Symbol"/>
              </a:rPr>
              <a:t></a:t>
            </a:r>
            <a:r>
              <a:rPr dirty="0" smtClean="0" baseline="-18117" sz="2400" spc="4">
                <a:latin typeface="Times New Roman"/>
                <a:cs typeface="Times New Roman"/>
              </a:rPr>
              <a:t>10</a:t>
            </a:r>
            <a:r>
              <a:rPr dirty="0" smtClean="0" sz="1050" spc="-9">
                <a:latin typeface="Times New Roman"/>
                <a:cs typeface="Times New Roman"/>
              </a:rPr>
              <a:t>-</a:t>
            </a:r>
            <a:r>
              <a:rPr dirty="0" smtClean="0" sz="1050" spc="4">
                <a:latin typeface="Times New Roman"/>
                <a:cs typeface="Times New Roman"/>
              </a:rPr>
              <a:t>14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8237" y="4026027"/>
            <a:ext cx="1697354" cy="801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9"/>
              </a:spcBef>
            </a:pPr>
            <a:endParaRPr sz="550"/>
          </a:p>
          <a:p>
            <a:pPr marL="663497" marR="662100" algn="ctr">
              <a:lnSpc>
                <a:spcPct val="102091"/>
              </a:lnSpc>
            </a:pPr>
            <a:r>
              <a:rPr dirty="0" smtClean="0" sz="1600" spc="0">
                <a:latin typeface="Symbol"/>
                <a:cs typeface="Symbol"/>
              </a:rPr>
              <a:t></a:t>
            </a:r>
            <a:r>
              <a:rPr dirty="0" smtClean="0" sz="1600" spc="4">
                <a:latin typeface="Times New Roman"/>
                <a:cs typeface="Times New Roman"/>
              </a:rPr>
              <a:t>14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5592" y="4026027"/>
            <a:ext cx="1805178" cy="801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4"/>
              </a:spcBef>
            </a:pPr>
            <a:endParaRPr sz="650"/>
          </a:p>
          <a:p>
            <a:pPr marL="274066">
              <a:lnSpc>
                <a:spcPct val="95825"/>
              </a:lnSpc>
            </a:pP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4">
                <a:latin typeface="Times New Roman"/>
                <a:cs typeface="Times New Roman"/>
              </a:rPr>
              <a:t>d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-14">
                <a:latin typeface="Times New Roman"/>
                <a:cs typeface="Times New Roman"/>
              </a:rPr>
              <a:t>f</a:t>
            </a:r>
            <a:r>
              <a:rPr dirty="0" smtClean="0" sz="1600" spc="4">
                <a:latin typeface="Times New Roman"/>
                <a:cs typeface="Times New Roman"/>
              </a:rPr>
              <a:t>f</a:t>
            </a:r>
            <a:r>
              <a:rPr dirty="0" smtClean="0" sz="1600" spc="0">
                <a:latin typeface="Times New Roman"/>
                <a:cs typeface="Times New Roman"/>
              </a:rPr>
              <a:t>érente</a:t>
            </a:r>
            <a:r>
              <a:rPr dirty="0" smtClean="0" sz="1600" spc="-54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ar</a:t>
            </a:r>
            <a:endParaRPr sz="1600">
              <a:latin typeface="Times New Roman"/>
              <a:cs typeface="Times New Roman"/>
            </a:endParaRPr>
          </a:p>
          <a:p>
            <a:pPr marL="310642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0">
                <a:latin typeface="Times New Roman"/>
                <a:cs typeface="Times New Roman"/>
              </a:rPr>
              <a:t>rap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4">
                <a:latin typeface="Times New Roman"/>
                <a:cs typeface="Times New Roman"/>
              </a:rPr>
              <a:t>o</a:t>
            </a:r>
            <a:r>
              <a:rPr dirty="0" smtClean="0" sz="1600" spc="0">
                <a:latin typeface="Times New Roman"/>
                <a:cs typeface="Times New Roman"/>
              </a:rPr>
              <a:t>rt</a:t>
            </a:r>
            <a:r>
              <a:rPr dirty="0" smtClean="0" sz="1600" spc="-31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à</a:t>
            </a:r>
            <a:r>
              <a:rPr dirty="0" smtClean="0" sz="1600" spc="-7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l</a:t>
            </a:r>
            <a:r>
              <a:rPr dirty="0" smtClean="0" sz="1600" spc="-4">
                <a:latin typeface="Times New Roman"/>
                <a:cs typeface="Times New Roman"/>
              </a:rPr>
              <a:t>’</a:t>
            </a:r>
            <a:r>
              <a:rPr dirty="0" smtClean="0" sz="1600" spc="0">
                <a:latin typeface="Times New Roman"/>
                <a:cs typeface="Times New Roman"/>
              </a:rPr>
              <a:t>eau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30770" y="4026027"/>
            <a:ext cx="1805939" cy="801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4"/>
              </a:spcBef>
            </a:pPr>
            <a:endParaRPr sz="650"/>
          </a:p>
          <a:p>
            <a:pPr marL="221489" marR="218837" algn="ctr">
              <a:lnSpc>
                <a:spcPct val="95825"/>
              </a:lnSpc>
            </a:pPr>
            <a:r>
              <a:rPr dirty="0" smtClean="0" sz="1600" spc="0">
                <a:latin typeface="Times New Roman"/>
                <a:cs typeface="Times New Roman"/>
              </a:rPr>
              <a:t>B</a:t>
            </a:r>
            <a:r>
              <a:rPr dirty="0" smtClean="0" sz="1600" spc="-10">
                <a:latin typeface="Times New Roman"/>
                <a:cs typeface="Times New Roman"/>
              </a:rPr>
              <a:t> </a:t>
            </a:r>
            <a:r>
              <a:rPr dirty="0" smtClean="0" sz="1600" spc="0">
                <a:latin typeface="Times New Roman"/>
                <a:cs typeface="Times New Roman"/>
              </a:rPr>
              <a:t>F</a:t>
            </a:r>
            <a:r>
              <a:rPr dirty="0" smtClean="0" sz="1600" spc="-8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n</a:t>
            </a:r>
            <a:r>
              <a:rPr dirty="0" smtClean="0" sz="1600" spc="0">
                <a:latin typeface="Times New Roman"/>
                <a:cs typeface="Times New Roman"/>
              </a:rPr>
              <a:t>i</a:t>
            </a:r>
            <a:r>
              <a:rPr dirty="0" smtClean="0" sz="1600" spc="4">
                <a:latin typeface="Times New Roman"/>
                <a:cs typeface="Times New Roman"/>
              </a:rPr>
              <a:t>v</a:t>
            </a:r>
            <a:r>
              <a:rPr dirty="0" smtClean="0" sz="1600" spc="0">
                <a:latin typeface="Times New Roman"/>
                <a:cs typeface="Times New Roman"/>
              </a:rPr>
              <a:t>ellée</a:t>
            </a:r>
            <a:r>
              <a:rPr dirty="0" smtClean="0" sz="1600" spc="0">
                <a:latin typeface="Times New Roman"/>
                <a:cs typeface="Times New Roman"/>
              </a:rPr>
              <a:t> </a:t>
            </a:r>
            <a:r>
              <a:rPr dirty="0" smtClean="0" sz="1600" spc="4">
                <a:latin typeface="Times New Roman"/>
                <a:cs typeface="Times New Roman"/>
              </a:rPr>
              <a:t>p</a:t>
            </a:r>
            <a:r>
              <a:rPr dirty="0" smtClean="0" sz="1600" spc="0">
                <a:latin typeface="Times New Roman"/>
                <a:cs typeface="Times New Roman"/>
              </a:rPr>
              <a:t>ar</a:t>
            </a:r>
            <a:endParaRPr sz="1600">
              <a:latin typeface="Times New Roman"/>
              <a:cs typeface="Times New Roman"/>
            </a:endParaRPr>
          </a:p>
          <a:p>
            <a:pPr marL="673646" marR="671308" algn="ctr">
              <a:lnSpc>
                <a:spcPct val="95825"/>
              </a:lnSpc>
              <a:spcBef>
                <a:spcPts val="1040"/>
              </a:spcBef>
            </a:pPr>
            <a:r>
              <a:rPr dirty="0" smtClean="0" sz="1600" spc="0">
                <a:latin typeface="Times New Roman"/>
                <a:cs typeface="Times New Roman"/>
              </a:rPr>
              <a:t>l’eau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11415522" y="6528054"/>
            <a:ext cx="0" cy="347470"/>
          </a:xfrm>
          <a:custGeom>
            <a:avLst/>
            <a:gdLst/>
            <a:ahLst/>
            <a:cxnLst/>
            <a:rect l="l" t="t" r="r" b="b"/>
            <a:pathLst>
              <a:path w="0" h="347470">
                <a:moveTo>
                  <a:pt x="0" y="0"/>
                </a:moveTo>
                <a:lnTo>
                  <a:pt x="0" y="329943"/>
                </a:lnTo>
              </a:path>
            </a:pathLst>
          </a:custGeom>
          <a:ln w="25908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-12192" y="0"/>
            <a:ext cx="3429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-12192" y="0"/>
            <a:ext cx="342900" cy="6858000"/>
          </a:xfrm>
          <a:custGeom>
            <a:avLst/>
            <a:gdLst/>
            <a:ahLst/>
            <a:cxnLst/>
            <a:rect l="l" t="t" r="r" b="b"/>
            <a:pathLst>
              <a:path w="342900" h="6858000">
                <a:moveTo>
                  <a:pt x="342900" y="0"/>
                </a:moveTo>
                <a:lnTo>
                  <a:pt x="12192" y="0"/>
                </a:lnTo>
              </a:path>
              <a:path w="342900" h="6858000">
                <a:moveTo>
                  <a:pt x="12192" y="6858000"/>
                </a:moveTo>
                <a:lnTo>
                  <a:pt x="342900" y="6858000"/>
                </a:lnTo>
                <a:lnTo>
                  <a:pt x="342900" y="0"/>
                </a:lnTo>
              </a:path>
            </a:pathLst>
          </a:custGeom>
          <a:ln w="9144">
            <a:solidFill>
              <a:srgbClr val="9C053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-21336" y="6385560"/>
            <a:ext cx="361188" cy="335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-18288" y="5987224"/>
            <a:ext cx="361188" cy="319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557272" y="3749040"/>
            <a:ext cx="5355335" cy="2756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8692896" y="2564891"/>
            <a:ext cx="3352800" cy="3857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39267" y="234609"/>
            <a:ext cx="7693477" cy="833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90203" marR="3017017" algn="ctr">
              <a:lnSpc>
                <a:spcPts val="3570"/>
              </a:lnSpc>
              <a:spcBef>
                <a:spcPts val="178"/>
              </a:spcBef>
            </a:pPr>
            <a:r>
              <a:rPr dirty="0" smtClean="0" baseline="2989" sz="4800" spc="0">
                <a:solidFill>
                  <a:srgbClr val="C00000"/>
                </a:solidFill>
                <a:latin typeface="Comic Sans MS"/>
                <a:cs typeface="Comic Sans MS"/>
              </a:rPr>
              <a:t>Le</a:t>
            </a:r>
            <a:r>
              <a:rPr dirty="0" smtClean="0" baseline="2989" sz="4800" spc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2989" sz="4800" spc="0">
                <a:solidFill>
                  <a:srgbClr val="C00000"/>
                </a:solidFill>
                <a:latin typeface="Comic Sans MS"/>
                <a:cs typeface="Comic Sans MS"/>
              </a:rPr>
              <a:t>pH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1725"/>
              </a:lnSpc>
              <a:spcBef>
                <a:spcPts val="551"/>
              </a:spcBef>
            </a:pPr>
            <a:r>
              <a:rPr dirty="0" smtClean="0" sz="1800" spc="4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dirty="0" smtClean="0" sz="1800" spc="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dirty="0" smtClean="0" sz="1800" spc="9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sz="1800" spc="4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sz="1800" spc="4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dirty="0" smtClean="0" sz="1800" spc="-29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4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sz="18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mtClean="0" sz="1800" spc="-139">
                <a:solidFill>
                  <a:srgbClr val="0000FF"/>
                </a:solidFill>
                <a:latin typeface="Calibri"/>
                <a:cs typeface="Calibri"/>
              </a:rPr>
              <a:t>’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acidi</a:t>
            </a:r>
            <a:r>
              <a:rPr dirty="0" smtClean="0" sz="1800" spc="-29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é</a:t>
            </a:r>
            <a:r>
              <a:rPr dirty="0" smtClean="0" sz="1800" spc="3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ou</a:t>
            </a:r>
            <a:r>
              <a:rPr dirty="0" smtClean="0" sz="1800" spc="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la</a:t>
            </a:r>
            <a:r>
              <a:rPr dirty="0" smtClean="0" sz="1800" spc="9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4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mtClean="0" sz="1800" spc="9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sz="18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mtClean="0" sz="1800" spc="-9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sz="1800" spc="-25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é</a:t>
            </a:r>
            <a:r>
              <a:rPr dirty="0" smtClean="0" sz="1800" spc="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4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dirty="0" smtClean="0" sz="1800" spc="-39">
                <a:solidFill>
                  <a:srgbClr val="0000FF"/>
                </a:solidFill>
                <a:latin typeface="Calibri"/>
                <a:cs typeface="Calibri"/>
              </a:rPr>
              <a:t>’</a:t>
            </a:r>
            <a:r>
              <a:rPr dirty="0" smtClean="0" sz="1800" spc="4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dirty="0" smtClean="0" sz="1800" spc="4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mtClean="0" sz="1800" spc="2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800" spc="4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olut</a:t>
            </a:r>
            <a:r>
              <a:rPr dirty="0" smtClean="0" sz="1800" spc="-4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0000FF"/>
                </a:solidFill>
                <a:latin typeface="Calibri"/>
                <a:cs typeface="Calibri"/>
              </a:rPr>
              <a:t>on</a:t>
            </a:r>
            <a:r>
              <a:rPr dirty="0" smtClean="0" sz="1800" spc="-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400" spc="-4">
                <a:latin typeface="Calibri"/>
                <a:cs typeface="Calibri"/>
              </a:rPr>
              <a:t>(</a:t>
            </a:r>
            <a:r>
              <a:rPr dirty="0" smtClean="0" sz="1400" spc="-14">
                <a:latin typeface="Calibri"/>
                <a:cs typeface="Calibri"/>
              </a:rPr>
              <a:t>e</a:t>
            </a:r>
            <a:r>
              <a:rPr dirty="0" smtClean="0" sz="1400" spc="0">
                <a:latin typeface="Calibri"/>
                <a:cs typeface="Calibri"/>
              </a:rPr>
              <a:t>t</a:t>
            </a:r>
            <a:r>
              <a:rPr dirty="0" smtClean="0" sz="1400" spc="4">
                <a:latin typeface="Calibri"/>
                <a:cs typeface="Calibri"/>
              </a:rPr>
              <a:t> </a:t>
            </a:r>
            <a:r>
              <a:rPr dirty="0" smtClean="0" sz="1400" spc="-4">
                <a:latin typeface="Calibri"/>
                <a:cs typeface="Calibri"/>
              </a:rPr>
              <a:t>n</a:t>
            </a:r>
            <a:r>
              <a:rPr dirty="0" smtClean="0" sz="1400" spc="0">
                <a:latin typeface="Calibri"/>
                <a:cs typeface="Calibri"/>
              </a:rPr>
              <a:t>on</a:t>
            </a:r>
            <a:r>
              <a:rPr dirty="0" smtClean="0" sz="1400" spc="4">
                <a:latin typeface="Calibri"/>
                <a:cs typeface="Calibri"/>
              </a:rPr>
              <a:t> </a:t>
            </a:r>
            <a:r>
              <a:rPr dirty="0" smtClean="0" sz="1400" spc="0">
                <a:latin typeface="Calibri"/>
                <a:cs typeface="Calibri"/>
              </a:rPr>
              <a:t>la</a:t>
            </a:r>
            <a:r>
              <a:rPr dirty="0" smtClean="0" sz="1400" spc="-4">
                <a:latin typeface="Calibri"/>
                <a:cs typeface="Calibri"/>
              </a:rPr>
              <a:t> </a:t>
            </a:r>
            <a:r>
              <a:rPr dirty="0" smtClean="0" sz="1400" spc="-19">
                <a:latin typeface="Calibri"/>
                <a:cs typeface="Calibri"/>
              </a:rPr>
              <a:t>f</a:t>
            </a:r>
            <a:r>
              <a:rPr dirty="0" smtClean="0" sz="1400" spc="0">
                <a:latin typeface="Calibri"/>
                <a:cs typeface="Calibri"/>
              </a:rPr>
              <a:t>o</a:t>
            </a:r>
            <a:r>
              <a:rPr dirty="0" smtClean="0" sz="1400" spc="-19">
                <a:latin typeface="Calibri"/>
                <a:cs typeface="Calibri"/>
              </a:rPr>
              <a:t>r</a:t>
            </a:r>
            <a:r>
              <a:rPr dirty="0" smtClean="0" sz="1400" spc="-4">
                <a:latin typeface="Calibri"/>
                <a:cs typeface="Calibri"/>
              </a:rPr>
              <a:t>c</a:t>
            </a:r>
            <a:r>
              <a:rPr dirty="0" smtClean="0" sz="1400" spc="0">
                <a:latin typeface="Calibri"/>
                <a:cs typeface="Calibri"/>
              </a:rPr>
              <a:t>e</a:t>
            </a:r>
            <a:r>
              <a:rPr dirty="0" smtClean="0" sz="1400" spc="-19">
                <a:latin typeface="Calibri"/>
                <a:cs typeface="Calibri"/>
              </a:rPr>
              <a:t> </a:t>
            </a:r>
            <a:r>
              <a:rPr dirty="0" smtClean="0" sz="1400" spc="-4">
                <a:latin typeface="Calibri"/>
                <a:cs typeface="Calibri"/>
              </a:rPr>
              <a:t>d</a:t>
            </a:r>
            <a:r>
              <a:rPr dirty="0" smtClean="0" sz="1400" spc="0">
                <a:latin typeface="Calibri"/>
                <a:cs typeface="Calibri"/>
              </a:rPr>
              <a:t>e</a:t>
            </a:r>
            <a:r>
              <a:rPr dirty="0" smtClean="0" sz="1400" spc="0">
                <a:latin typeface="Calibri"/>
                <a:cs typeface="Calibri"/>
              </a:rPr>
              <a:t> </a:t>
            </a:r>
            <a:r>
              <a:rPr dirty="0" smtClean="0" sz="1400" spc="4">
                <a:latin typeface="Calibri"/>
                <a:cs typeface="Calibri"/>
              </a:rPr>
              <a:t>l</a:t>
            </a:r>
            <a:r>
              <a:rPr dirty="0" smtClean="0" sz="1400" spc="-100">
                <a:latin typeface="Calibri"/>
                <a:cs typeface="Calibri"/>
              </a:rPr>
              <a:t>’</a:t>
            </a:r>
            <a:r>
              <a:rPr dirty="0" smtClean="0" sz="1400" spc="0">
                <a:latin typeface="Calibri"/>
                <a:cs typeface="Calibri"/>
              </a:rPr>
              <a:t>a</a:t>
            </a:r>
            <a:r>
              <a:rPr dirty="0" smtClean="0" sz="1400" spc="-4">
                <a:latin typeface="Calibri"/>
                <a:cs typeface="Calibri"/>
              </a:rPr>
              <a:t>c</a:t>
            </a:r>
            <a:r>
              <a:rPr dirty="0" smtClean="0" sz="1400" spc="0">
                <a:latin typeface="Calibri"/>
                <a:cs typeface="Calibri"/>
              </a:rPr>
              <a:t>ide</a:t>
            </a:r>
            <a:r>
              <a:rPr dirty="0" smtClean="0" sz="1400" spc="0">
                <a:latin typeface="Calibri"/>
                <a:cs typeface="Calibri"/>
              </a:rPr>
              <a:t> </a:t>
            </a:r>
            <a:r>
              <a:rPr dirty="0" smtClean="0" sz="1400" spc="0">
                <a:latin typeface="Calibri"/>
                <a:cs typeface="Calibri"/>
              </a:rPr>
              <a:t>ou</a:t>
            </a:r>
            <a:r>
              <a:rPr dirty="0" smtClean="0" sz="1400" spc="-4">
                <a:latin typeface="Calibri"/>
                <a:cs typeface="Calibri"/>
              </a:rPr>
              <a:t> </a:t>
            </a:r>
            <a:r>
              <a:rPr dirty="0" smtClean="0" sz="1400" spc="-4">
                <a:latin typeface="Calibri"/>
                <a:cs typeface="Calibri"/>
              </a:rPr>
              <a:t>d</a:t>
            </a:r>
            <a:r>
              <a:rPr dirty="0" smtClean="0" sz="1400" spc="0">
                <a:latin typeface="Calibri"/>
                <a:cs typeface="Calibri"/>
              </a:rPr>
              <a:t>e</a:t>
            </a:r>
            <a:r>
              <a:rPr dirty="0" smtClean="0" sz="1400" spc="-9">
                <a:latin typeface="Calibri"/>
                <a:cs typeface="Calibri"/>
              </a:rPr>
              <a:t> </a:t>
            </a:r>
            <a:r>
              <a:rPr dirty="0" smtClean="0" sz="1400" spc="0">
                <a:latin typeface="Calibri"/>
                <a:cs typeface="Calibri"/>
              </a:rPr>
              <a:t>la</a:t>
            </a:r>
            <a:r>
              <a:rPr dirty="0" smtClean="0" sz="1400" spc="4">
                <a:latin typeface="Calibri"/>
                <a:cs typeface="Calibri"/>
              </a:rPr>
              <a:t> </a:t>
            </a:r>
            <a:r>
              <a:rPr dirty="0" smtClean="0" sz="1400" spc="-4">
                <a:latin typeface="Calibri"/>
                <a:cs typeface="Calibri"/>
              </a:rPr>
              <a:t>b</a:t>
            </a:r>
            <a:r>
              <a:rPr dirty="0" smtClean="0" sz="1400" spc="0">
                <a:latin typeface="Calibri"/>
                <a:cs typeface="Calibri"/>
              </a:rPr>
              <a:t>ase)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5668" y="1162124"/>
            <a:ext cx="1832994" cy="234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5"/>
              </a:lnSpc>
              <a:spcBef>
                <a:spcPts val="89"/>
              </a:spcBef>
            </a:pP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ec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9">
                <a:latin typeface="Arial"/>
                <a:cs typeface="Arial"/>
              </a:rPr>
              <a:t>c</a:t>
            </a:r>
            <a:r>
              <a:rPr dirty="0" smtClean="0" baseline="24846" sz="1575" spc="0">
                <a:latin typeface="Arial"/>
                <a:cs typeface="Arial"/>
              </a:rPr>
              <a:t>0</a:t>
            </a:r>
            <a:r>
              <a:rPr dirty="0" smtClean="0" baseline="24846" sz="1575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1mo</a:t>
            </a:r>
            <a:r>
              <a:rPr dirty="0" smtClean="0" sz="1600" spc="9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.d</a:t>
            </a:r>
            <a:r>
              <a:rPr dirty="0" smtClean="0" sz="1600" spc="4">
                <a:latin typeface="Arial"/>
                <a:cs typeface="Arial"/>
              </a:rPr>
              <a:t>m</a:t>
            </a:r>
            <a:r>
              <a:rPr dirty="0" smtClean="0" baseline="24846" sz="1575" spc="4">
                <a:latin typeface="Arial"/>
                <a:cs typeface="Arial"/>
              </a:rPr>
              <a:t>-</a:t>
            </a:r>
            <a:r>
              <a:rPr dirty="0" smtClean="0" baseline="24846" sz="1575" spc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8514" y="1168747"/>
            <a:ext cx="1073563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•</a:t>
            </a:r>
            <a:r>
              <a:rPr dirty="0" smtClean="0" sz="1600" spc="-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pH</a:t>
            </a:r>
            <a:r>
              <a:rPr dirty="0" smtClean="0" sz="1600" spc="-1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-</a:t>
            </a:r>
            <a:r>
              <a:rPr dirty="0" smtClean="0" sz="1600" spc="1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og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1202" y="1168747"/>
            <a:ext cx="533042" cy="274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5"/>
              </a:lnSpc>
              <a:spcBef>
                <a:spcPts val="104"/>
              </a:spcBef>
            </a:pPr>
            <a:r>
              <a:rPr dirty="0" smtClean="0" baseline="9058" sz="2400" spc="4">
                <a:latin typeface="Arial"/>
                <a:cs typeface="Arial"/>
              </a:rPr>
              <a:t>a</a:t>
            </a:r>
            <a:r>
              <a:rPr dirty="0" smtClean="0" baseline="-11043" sz="1575" spc="0">
                <a:latin typeface="Arial"/>
                <a:cs typeface="Arial"/>
              </a:rPr>
              <a:t>H</a:t>
            </a:r>
            <a:r>
              <a:rPr dirty="0" smtClean="0" baseline="-11043" sz="1575" spc="-9">
                <a:latin typeface="Arial"/>
                <a:cs typeface="Arial"/>
              </a:rPr>
              <a:t>3</a:t>
            </a:r>
            <a:r>
              <a:rPr dirty="0" smtClean="0" baseline="-11043" sz="1575" spc="0">
                <a:latin typeface="Arial"/>
                <a:cs typeface="Arial"/>
              </a:rPr>
              <a:t>O+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8514" y="1649557"/>
            <a:ext cx="1652102" cy="28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20"/>
              </a:lnSpc>
              <a:spcBef>
                <a:spcPts val="106"/>
              </a:spcBef>
            </a:pPr>
            <a:r>
              <a:rPr dirty="0" smtClean="0" baseline="9058" sz="2400" spc="0">
                <a:latin typeface="Arial"/>
                <a:cs typeface="Arial"/>
              </a:rPr>
              <a:t>•</a:t>
            </a:r>
            <a:r>
              <a:rPr dirty="0" smtClean="0" baseline="9058" sz="2400" spc="-5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pH</a:t>
            </a:r>
            <a:r>
              <a:rPr dirty="0" smtClean="0" baseline="9058" sz="2400" spc="-10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=</a:t>
            </a:r>
            <a:r>
              <a:rPr dirty="0" smtClean="0" baseline="9058" sz="2400" spc="0">
                <a:latin typeface="Arial"/>
                <a:cs typeface="Arial"/>
              </a:rPr>
              <a:t> </a:t>
            </a:r>
            <a:r>
              <a:rPr dirty="0" smtClean="0" baseline="9058" sz="2400" spc="0">
                <a:latin typeface="Arial"/>
                <a:cs typeface="Arial"/>
              </a:rPr>
              <a:t>-</a:t>
            </a:r>
            <a:r>
              <a:rPr dirty="0" smtClean="0" baseline="9058" sz="2400" spc="14">
                <a:latin typeface="Arial"/>
                <a:cs typeface="Arial"/>
              </a:rPr>
              <a:t> </a:t>
            </a:r>
            <a:r>
              <a:rPr dirty="0" smtClean="0" baseline="9058" sz="2400" spc="4">
                <a:latin typeface="Arial"/>
                <a:cs typeface="Arial"/>
              </a:rPr>
              <a:t>l</a:t>
            </a:r>
            <a:r>
              <a:rPr dirty="0" smtClean="0" baseline="9058" sz="2400" spc="0">
                <a:latin typeface="Arial"/>
                <a:cs typeface="Arial"/>
              </a:rPr>
              <a:t>og[</a:t>
            </a:r>
            <a:r>
              <a:rPr dirty="0" smtClean="0" baseline="9058" sz="2400" spc="4">
                <a:latin typeface="Arial"/>
                <a:cs typeface="Arial"/>
              </a:rPr>
              <a:t>H</a:t>
            </a:r>
            <a:r>
              <a:rPr dirty="0" smtClean="0" baseline="-11043" sz="1575" spc="-4">
                <a:latin typeface="Arial"/>
                <a:cs typeface="Arial"/>
              </a:rPr>
              <a:t>3</a:t>
            </a:r>
            <a:r>
              <a:rPr dirty="0" smtClean="0" baseline="9058" sz="2400" spc="-4">
                <a:latin typeface="Arial"/>
                <a:cs typeface="Arial"/>
              </a:rPr>
              <a:t>O</a:t>
            </a:r>
            <a:r>
              <a:rPr dirty="0" smtClean="0" baseline="41411" sz="1575" spc="0">
                <a:latin typeface="Arial"/>
                <a:cs typeface="Arial"/>
              </a:rPr>
              <a:t>+</a:t>
            </a:r>
            <a:r>
              <a:rPr dirty="0" smtClean="0" baseline="9058" sz="2400" spc="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6850" y="1649557"/>
            <a:ext cx="1622718" cy="235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9"/>
              </a:lnSpc>
              <a:spcBef>
                <a:spcPts val="89"/>
              </a:spcBef>
            </a:pPr>
            <a:r>
              <a:rPr dirty="0" smtClean="0" sz="1600" spc="0">
                <a:latin typeface="Arial"/>
                <a:cs typeface="Arial"/>
              </a:rPr>
              <a:t>pOH</a:t>
            </a:r>
            <a:r>
              <a:rPr dirty="0" smtClean="0" sz="1600" spc="-1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=</a:t>
            </a:r>
            <a:r>
              <a:rPr dirty="0" smtClean="0" sz="1600" spc="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-</a:t>
            </a:r>
            <a:r>
              <a:rPr dirty="0" smtClean="0" sz="1600" spc="14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og</a:t>
            </a:r>
            <a:r>
              <a:rPr dirty="0" smtClean="0" sz="1600" spc="-3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[</a:t>
            </a:r>
            <a:r>
              <a:rPr dirty="0" smtClean="0" sz="1600" spc="-4">
                <a:latin typeface="Arial"/>
                <a:cs typeface="Arial"/>
              </a:rPr>
              <a:t>O</a:t>
            </a:r>
            <a:r>
              <a:rPr dirty="0" smtClean="0" sz="1600" spc="0">
                <a:latin typeface="Arial"/>
                <a:cs typeface="Arial"/>
              </a:rPr>
              <a:t>H</a:t>
            </a:r>
            <a:r>
              <a:rPr dirty="0" smtClean="0" baseline="24846" sz="1575" spc="4">
                <a:latin typeface="Arial"/>
                <a:cs typeface="Arial"/>
              </a:rPr>
              <a:t>-</a:t>
            </a:r>
            <a:r>
              <a:rPr dirty="0" smtClean="0" sz="1600" spc="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083" y="1861232"/>
            <a:ext cx="7708913" cy="541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0934">
              <a:lnSpc>
                <a:spcPts val="1540"/>
              </a:lnSpc>
              <a:spcBef>
                <a:spcPts val="77"/>
              </a:spcBef>
            </a:pPr>
            <a:r>
              <a:rPr dirty="0" smtClean="0" sz="1400" spc="0">
                <a:latin typeface="Arial"/>
                <a:cs typeface="Arial"/>
              </a:rPr>
              <a:t>Echelle</a:t>
            </a:r>
            <a:r>
              <a:rPr dirty="0" smtClean="0" sz="1400" spc="-1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des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oncent</a:t>
            </a:r>
            <a:r>
              <a:rPr dirty="0" smtClean="0" sz="1400" spc="-9">
                <a:latin typeface="Arial"/>
                <a:cs typeface="Arial"/>
              </a:rPr>
              <a:t>r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9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io</a:t>
            </a:r>
            <a:r>
              <a:rPr dirty="0" smtClean="0" sz="1400" spc="-14">
                <a:latin typeface="Arial"/>
                <a:cs typeface="Arial"/>
              </a:rPr>
              <a:t>n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ion</a:t>
            </a:r>
            <a:r>
              <a:rPr dirty="0" smtClean="0" sz="1400" spc="-4">
                <a:latin typeface="Arial"/>
                <a:cs typeface="Arial"/>
              </a:rPr>
              <a:t>i</a:t>
            </a:r>
            <a:r>
              <a:rPr dirty="0" smtClean="0" sz="1400" spc="0">
                <a:latin typeface="Arial"/>
                <a:cs typeface="Arial"/>
              </a:rPr>
              <a:t>qu</a:t>
            </a:r>
            <a:r>
              <a:rPr dirty="0" smtClean="0" sz="1400" spc="-4">
                <a:latin typeface="Arial"/>
                <a:cs typeface="Arial"/>
              </a:rPr>
              <a:t>e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2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et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du</a:t>
            </a:r>
            <a:r>
              <a:rPr dirty="0" smtClean="0" sz="1400" spc="-1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pH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po</a:t>
            </a:r>
            <a:r>
              <a:rPr dirty="0" smtClean="0" sz="1400" spc="-4">
                <a:latin typeface="Arial"/>
                <a:cs typeface="Arial"/>
              </a:rPr>
              <a:t>u</a:t>
            </a:r>
            <a:r>
              <a:rPr dirty="0" smtClean="0" sz="1400" spc="0">
                <a:latin typeface="Arial"/>
                <a:cs typeface="Arial"/>
              </a:rPr>
              <a:t>r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les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olutions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aq</a:t>
            </a:r>
            <a:r>
              <a:rPr dirty="0" smtClean="0" sz="1400" spc="-4">
                <a:latin typeface="Arial"/>
                <a:cs typeface="Arial"/>
              </a:rPr>
              <a:t>u</a:t>
            </a:r>
            <a:r>
              <a:rPr dirty="0" smtClean="0" sz="1400" spc="0">
                <a:latin typeface="Arial"/>
                <a:cs typeface="Arial"/>
              </a:rPr>
              <a:t>euses</a:t>
            </a:r>
            <a:r>
              <a:rPr dirty="0" smtClean="0" sz="1400" spc="-50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à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2</a:t>
            </a:r>
            <a:r>
              <a:rPr dirty="0" smtClean="0" sz="1400" spc="9">
                <a:latin typeface="Arial"/>
                <a:cs typeface="Arial"/>
              </a:rPr>
              <a:t>5</a:t>
            </a:r>
            <a:r>
              <a:rPr dirty="0" smtClean="0" sz="1400" spc="0">
                <a:latin typeface="Times New Roman"/>
                <a:cs typeface="Times New Roman"/>
              </a:rPr>
              <a:t>°</a:t>
            </a:r>
            <a:r>
              <a:rPr dirty="0" smtClean="0" sz="1400" spc="-4">
                <a:latin typeface="Arial"/>
                <a:cs typeface="Arial"/>
              </a:rPr>
              <a:t>C.</a:t>
            </a:r>
            <a:endParaRPr sz="1400">
              <a:latin typeface="Arial"/>
              <a:cs typeface="Arial"/>
            </a:endParaRPr>
          </a:p>
          <a:p>
            <a:pPr marL="12700" marR="26943">
              <a:lnSpc>
                <a:spcPts val="2028"/>
              </a:lnSpc>
              <a:spcBef>
                <a:spcPts val="83"/>
              </a:spcBef>
            </a:pPr>
            <a:r>
              <a:rPr dirty="0" smtClean="0" sz="1800" spc="0">
                <a:latin typeface="Calibri"/>
                <a:cs typeface="Calibri"/>
              </a:rPr>
              <a:t>Da</a:t>
            </a:r>
            <a:r>
              <a:rPr dirty="0" smtClean="0" sz="1800" spc="4">
                <a:latin typeface="Calibri"/>
                <a:cs typeface="Calibri"/>
              </a:rPr>
              <a:t>n</a:t>
            </a:r>
            <a:r>
              <a:rPr dirty="0" smtClean="0" sz="1800" spc="0">
                <a:latin typeface="Calibri"/>
                <a:cs typeface="Calibri"/>
              </a:rPr>
              <a:t>s</a:t>
            </a:r>
            <a:r>
              <a:rPr dirty="0" smtClean="0" sz="1800" spc="14">
                <a:latin typeface="Calibri"/>
                <a:cs typeface="Calibri"/>
              </a:rPr>
              <a:t> </a:t>
            </a:r>
            <a:r>
              <a:rPr dirty="0" smtClean="0" sz="1800" spc="-14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o</a:t>
            </a:r>
            <a:r>
              <a:rPr dirty="0" smtClean="0" sz="1800" spc="4">
                <a:latin typeface="Calibri"/>
                <a:cs typeface="Calibri"/>
              </a:rPr>
              <a:t>u</a:t>
            </a:r>
            <a:r>
              <a:rPr dirty="0" smtClean="0" sz="1800" spc="-25">
                <a:latin typeface="Calibri"/>
                <a:cs typeface="Calibri"/>
              </a:rPr>
              <a:t>t</a:t>
            </a:r>
            <a:r>
              <a:rPr dirty="0" smtClean="0" sz="1800" spc="0">
                <a:latin typeface="Calibri"/>
                <a:cs typeface="Calibri"/>
              </a:rPr>
              <a:t>e</a:t>
            </a:r>
            <a:r>
              <a:rPr dirty="0" smtClean="0" sz="1800" spc="4">
                <a:latin typeface="Calibri"/>
                <a:cs typeface="Calibri"/>
              </a:rPr>
              <a:t> </a:t>
            </a:r>
            <a:r>
              <a:rPr dirty="0" smtClean="0" sz="1800" spc="4">
                <a:latin typeface="Calibri"/>
                <a:cs typeface="Calibri"/>
              </a:rPr>
              <a:t>s</a:t>
            </a:r>
            <a:r>
              <a:rPr dirty="0" smtClean="0" sz="1800" spc="0">
                <a:latin typeface="Calibri"/>
                <a:cs typeface="Calibri"/>
              </a:rPr>
              <a:t>olut</a:t>
            </a:r>
            <a:r>
              <a:rPr dirty="0" smtClean="0" sz="1800" spc="-4">
                <a:latin typeface="Calibri"/>
                <a:cs typeface="Calibri"/>
              </a:rPr>
              <a:t>i</a:t>
            </a:r>
            <a:r>
              <a:rPr dirty="0" smtClean="0" sz="1800" spc="0">
                <a:latin typeface="Calibri"/>
                <a:cs typeface="Calibri"/>
              </a:rPr>
              <a:t>on</a:t>
            </a:r>
            <a:r>
              <a:rPr dirty="0" smtClean="0" sz="1800" spc="25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a</a:t>
            </a:r>
            <a:r>
              <a:rPr dirty="0" smtClean="0" sz="1800" spc="4">
                <a:latin typeface="Calibri"/>
                <a:cs typeface="Calibri"/>
              </a:rPr>
              <a:t>q</a:t>
            </a:r>
            <a:r>
              <a:rPr dirty="0" smtClean="0" sz="1800" spc="4">
                <a:latin typeface="Calibri"/>
                <a:cs typeface="Calibri"/>
              </a:rPr>
              <a:t>u</a:t>
            </a:r>
            <a:r>
              <a:rPr dirty="0" smtClean="0" sz="1800" spc="4">
                <a:latin typeface="Calibri"/>
                <a:cs typeface="Calibri"/>
              </a:rPr>
              <a:t>e</a:t>
            </a:r>
            <a:r>
              <a:rPr dirty="0" smtClean="0" sz="1800" spc="4">
                <a:latin typeface="Calibri"/>
                <a:cs typeface="Calibri"/>
              </a:rPr>
              <a:t>u</a:t>
            </a:r>
            <a:r>
              <a:rPr dirty="0" smtClean="0" sz="1800" spc="4">
                <a:latin typeface="Calibri"/>
                <a:cs typeface="Calibri"/>
              </a:rPr>
              <a:t>s</a:t>
            </a:r>
            <a:r>
              <a:rPr dirty="0" smtClean="0" sz="1800" spc="4">
                <a:latin typeface="Calibri"/>
                <a:cs typeface="Calibri"/>
              </a:rPr>
              <a:t>e</a:t>
            </a:r>
            <a:r>
              <a:rPr dirty="0" smtClean="0" sz="1800" spc="0">
                <a:latin typeface="Calibri"/>
                <a:cs typeface="Calibri"/>
              </a:rPr>
              <a:t>:</a:t>
            </a:r>
            <a:r>
              <a:rPr dirty="0" smtClean="0" sz="1800" spc="-14">
                <a:latin typeface="Calibri"/>
                <a:cs typeface="Calibri"/>
              </a:rPr>
              <a:t> </a:t>
            </a:r>
            <a:r>
              <a:rPr dirty="0" smtClean="0" sz="1800" spc="-84">
                <a:latin typeface="Calibri"/>
                <a:cs typeface="Calibri"/>
              </a:rPr>
              <a:t>K</a:t>
            </a:r>
            <a:r>
              <a:rPr dirty="0" smtClean="0" baseline="-20480" sz="1800" spc="0">
                <a:latin typeface="Calibri"/>
                <a:cs typeface="Calibri"/>
              </a:rPr>
              <a:t>w</a:t>
            </a:r>
            <a:r>
              <a:rPr dirty="0" smtClean="0" baseline="-20480" sz="1800" spc="9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=</a:t>
            </a:r>
            <a:r>
              <a:rPr dirty="0" smtClean="0" sz="1800" spc="14">
                <a:latin typeface="Calibri"/>
                <a:cs typeface="Calibri"/>
              </a:rPr>
              <a:t> </a:t>
            </a:r>
            <a:r>
              <a:rPr dirty="0" smtClean="0" sz="1800" spc="0">
                <a:latin typeface="Calibri"/>
                <a:cs typeface="Calibri"/>
              </a:rPr>
              <a:t>[O</a:t>
            </a:r>
            <a:r>
              <a:rPr dirty="0" smtClean="0" sz="1800" spc="-4">
                <a:latin typeface="Calibri"/>
                <a:cs typeface="Calibri"/>
              </a:rPr>
              <a:t>H</a:t>
            </a:r>
            <a:r>
              <a:rPr dirty="0" smtClean="0" baseline="25031" sz="1800" spc="4">
                <a:latin typeface="Calibri"/>
                <a:cs typeface="Calibri"/>
              </a:rPr>
              <a:t>-</a:t>
            </a:r>
            <a:r>
              <a:rPr dirty="0" smtClean="0" sz="1800" spc="0">
                <a:latin typeface="Calibri"/>
                <a:cs typeface="Calibri"/>
              </a:rPr>
              <a:t>][</a:t>
            </a:r>
            <a:r>
              <a:rPr dirty="0" smtClean="0" sz="1800" spc="-4">
                <a:latin typeface="Calibri"/>
                <a:cs typeface="Calibri"/>
              </a:rPr>
              <a:t>H</a:t>
            </a:r>
            <a:r>
              <a:rPr dirty="0" smtClean="0" baseline="-20480" sz="1800" spc="4">
                <a:latin typeface="Calibri"/>
                <a:cs typeface="Calibri"/>
              </a:rPr>
              <a:t>3</a:t>
            </a:r>
            <a:r>
              <a:rPr dirty="0" smtClean="0" sz="1800" spc="-4">
                <a:latin typeface="Calibri"/>
                <a:cs typeface="Calibri"/>
              </a:rPr>
              <a:t>O</a:t>
            </a:r>
            <a:r>
              <a:rPr dirty="0" smtClean="0" baseline="25031" sz="1800" spc="0">
                <a:latin typeface="Calibri"/>
                <a:cs typeface="Calibri"/>
              </a:rPr>
              <a:t>+</a:t>
            </a:r>
            <a:r>
              <a:rPr dirty="0" smtClean="0" sz="1800" spc="0">
                <a:latin typeface="Calibri"/>
                <a:cs typeface="Calibri"/>
              </a:rPr>
              <a:t>]=1</a:t>
            </a:r>
            <a:r>
              <a:rPr dirty="0" smtClean="0" sz="1800" spc="4">
                <a:latin typeface="Calibri"/>
                <a:cs typeface="Calibri"/>
              </a:rPr>
              <a:t>0</a:t>
            </a:r>
            <a:r>
              <a:rPr dirty="0" smtClean="0" baseline="25031" sz="1800" spc="4">
                <a:latin typeface="Calibri"/>
                <a:cs typeface="Calibri"/>
              </a:rPr>
              <a:t>-14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7426" y="2659405"/>
            <a:ext cx="140694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pH</a:t>
            </a:r>
            <a:r>
              <a:rPr dirty="0" smtClean="0" baseline="3034" sz="2700" spc="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dirty="0" smtClean="0" baseline="3034" sz="2700" spc="1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pOH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7426" y="3208528"/>
            <a:ext cx="115176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solidFill>
                  <a:srgbClr val="FF0000"/>
                </a:solidFill>
                <a:latin typeface="Calibri"/>
                <a:cs typeface="Calibri"/>
              </a:rPr>
              <a:t>pH=14-pOH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56517" y="6531508"/>
            <a:ext cx="142719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dirty="0" smtClean="0" baseline="1950" sz="2100" spc="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290" y="6548518"/>
            <a:ext cx="69240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0"/>
              </a:lnSpc>
              <a:spcBef>
                <a:spcPts val="57"/>
              </a:spcBef>
            </a:pPr>
            <a:r>
              <a:rPr dirty="0" smtClean="0" sz="1000" spc="0">
                <a:latin typeface="Segoe UI"/>
                <a:cs typeface="Segoe UI"/>
              </a:rPr>
              <a:t>E</a:t>
            </a:r>
            <a:r>
              <a:rPr dirty="0" smtClean="0" sz="1000" spc="-4">
                <a:latin typeface="Segoe UI"/>
                <a:cs typeface="Segoe UI"/>
              </a:rPr>
              <a:t>C</a:t>
            </a:r>
            <a:r>
              <a:rPr dirty="0" smtClean="0" sz="1000" spc="4">
                <a:latin typeface="Segoe UI"/>
                <a:cs typeface="Segoe UI"/>
              </a:rPr>
              <a:t>A</a:t>
            </a:r>
            <a:r>
              <a:rPr dirty="0" smtClean="0" sz="1000" spc="0">
                <a:latin typeface="Segoe UI"/>
                <a:cs typeface="Segoe UI"/>
              </a:rPr>
              <a:t>M</a:t>
            </a:r>
            <a:r>
              <a:rPr dirty="0" smtClean="0" sz="1000" spc="-6">
                <a:latin typeface="Segoe UI"/>
                <a:cs typeface="Segoe UI"/>
              </a:rPr>
              <a:t> </a:t>
            </a:r>
            <a:r>
              <a:rPr dirty="0" smtClean="0" sz="1000" spc="0">
                <a:latin typeface="Segoe UI"/>
                <a:cs typeface="Segoe UI"/>
              </a:rPr>
              <a:t>2015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 rot="16200000">
            <a:off x="0" y="1761345"/>
            <a:ext cx="3562100" cy="194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2040-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3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9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mtClean="0" sz="1400" spc="-14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4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dirty="0" smtClean="0" sz="1400" spc="-4" b="1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0" y="0"/>
            <a:ext cx="330708" cy="6857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