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2192001" cy="12192000"/>
  <p:notesSz cx="12192001" cy="1219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g"/><Relationship Id="rId3" Type="http://schemas.openxmlformats.org/officeDocument/2006/relationships/image" Target="../media/image75.jp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jp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jp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jp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jp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jpg"/><Relationship Id="rId3" Type="http://schemas.openxmlformats.org/officeDocument/2006/relationships/image" Target="../media/image112.jp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jp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jp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jp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jpg"/><Relationship Id="rId3" Type="http://schemas.openxmlformats.org/officeDocument/2006/relationships/image" Target="../media/image141.jp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jp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jp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jp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/Relationships>

</file>

<file path=ppt/slides/_rels/slide4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jp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/Relationships>

</file>

<file path=ppt/slides/_rels/slide4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jp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/Relationships>

</file>

<file path=ppt/slides/_rels/slide4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/Relationships>

</file>

<file path=ppt/slides/_rels/slide4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jp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/Relationships>

</file>

<file path=ppt/slides/_rels/slide4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jp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/Relationships>

</file>

<file path=ppt/slides/_rels/slide4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jp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/Relationships>

</file>

<file path=ppt/slides/_rels/slide4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jp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

</file>

<file path=ppt/slides/_rels/slide5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17770" y="3140094"/>
            <a:ext cx="179473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dirty="0" smtClean="0" baseline="1328" sz="5400" spc="0">
                <a:latin typeface="Comic Sans MS"/>
                <a:cs typeface="Comic Sans MS"/>
              </a:rPr>
              <a:t>Partie</a:t>
            </a:r>
            <a:r>
              <a:rPr dirty="0" smtClean="0" baseline="1328" sz="5400" spc="0">
                <a:latin typeface="Comic Sans MS"/>
                <a:cs typeface="Comic Sans MS"/>
              </a:rPr>
              <a:t> </a:t>
            </a:r>
            <a:r>
              <a:rPr dirty="0" smtClean="0" baseline="1328" sz="5400" spc="0">
                <a:latin typeface="Comic Sans MS"/>
                <a:cs typeface="Comic Sans MS"/>
              </a:rPr>
              <a:t>6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4077" y="3689356"/>
            <a:ext cx="211164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dirty="0" smtClean="0" baseline="1328" sz="5400" spc="0">
                <a:latin typeface="Comic Sans MS"/>
                <a:cs typeface="Comic Sans MS"/>
              </a:rPr>
              <a:t>Biochimie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0232" y="3689356"/>
            <a:ext cx="234448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dirty="0" smtClean="0" baseline="1328" sz="5400" spc="0">
                <a:latin typeface="Comic Sans MS"/>
                <a:cs typeface="Comic Sans MS"/>
              </a:rPr>
              <a:t>Dynamique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432048" y="2133600"/>
            <a:ext cx="5347715" cy="4547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3945" y="330890"/>
            <a:ext cx="35609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La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solidFill>
                  <a:srgbClr val="EC7C3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YCO</a:t>
            </a:r>
            <a:r>
              <a:rPr dirty="0" smtClean="0" sz="1800" spc="-134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YSE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: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sciss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on</a:t>
            </a:r>
            <a:r>
              <a:rPr dirty="0" smtClean="0" sz="1800" spc="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du</a:t>
            </a:r>
            <a:r>
              <a:rPr dirty="0" smtClean="0" sz="1800" spc="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sucre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3945" y="903825"/>
            <a:ext cx="8296247" cy="959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Pha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préparatoire</a:t>
            </a:r>
            <a:r>
              <a:rPr dirty="0" smtClean="0" sz="1600" spc="-6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ervant</a:t>
            </a:r>
            <a:r>
              <a:rPr dirty="0" smtClean="0" sz="1600" spc="-3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à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rendre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us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9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produ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7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-11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TP</a:t>
            </a:r>
            <a:r>
              <a:rPr dirty="0" smtClean="0" sz="1600" spc="-7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par</a:t>
            </a:r>
            <a:r>
              <a:rPr dirty="0" smtClean="0" sz="1600" spc="-1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to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hondri</a:t>
            </a:r>
            <a:r>
              <a:rPr dirty="0" smtClean="0" sz="1600" spc="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953"/>
              </a:spcBef>
            </a:pPr>
            <a:r>
              <a:rPr dirty="0" smtClean="0" sz="1600" spc="4">
                <a:latin typeface="Arial"/>
                <a:cs typeface="Arial"/>
              </a:rPr>
              <a:t>•</a:t>
            </a:r>
            <a:r>
              <a:rPr dirty="0" smtClean="0" sz="1600" spc="0">
                <a:latin typeface="Arial"/>
                <a:cs typeface="Arial"/>
              </a:rPr>
              <a:t>Sér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ata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ées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par</a:t>
            </a:r>
            <a:r>
              <a:rPr dirty="0" smtClean="0" sz="1600" spc="-1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mes</a:t>
            </a:r>
            <a:r>
              <a:rPr dirty="0" smtClean="0" sz="1600" spc="-3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-25">
                <a:latin typeface="Arial"/>
                <a:cs typeface="Arial"/>
              </a:rPr>
              <a:t>T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SOL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Arial"/>
                <a:cs typeface="Arial"/>
              </a:rPr>
              <a:t>•</a:t>
            </a:r>
            <a:r>
              <a:rPr dirty="0" smtClean="0" sz="1600" spc="0">
                <a:latin typeface="Arial"/>
                <a:cs typeface="Arial"/>
              </a:rPr>
              <a:t>But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ompo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er</a:t>
            </a:r>
            <a:r>
              <a:rPr dirty="0" smtClean="0" sz="1600" spc="-7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g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(6C)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ruvate</a:t>
            </a:r>
            <a:r>
              <a:rPr dirty="0" smtClean="0" sz="1600" spc="-2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(3C)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ub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trat</a:t>
            </a:r>
            <a:r>
              <a:rPr dirty="0" smtClean="0" sz="1600" spc="-4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pour</a:t>
            </a:r>
            <a:r>
              <a:rPr dirty="0" smtClean="0" sz="1600" spc="-2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nthè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-11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495550" y="254000"/>
            <a:ext cx="0" cy="1379601"/>
          </a:xfrm>
          <a:custGeom>
            <a:avLst/>
            <a:gdLst/>
            <a:ahLst/>
            <a:cxnLst/>
            <a:rect l="l" t="t" r="r" b="b"/>
            <a:pathLst>
              <a:path w="0" h="1379601">
                <a:moveTo>
                  <a:pt x="0" y="0"/>
                </a:moveTo>
                <a:lnTo>
                  <a:pt x="0" y="13796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904351" y="254000"/>
            <a:ext cx="0" cy="1379601"/>
          </a:xfrm>
          <a:custGeom>
            <a:avLst/>
            <a:gdLst/>
            <a:ahLst/>
            <a:cxnLst/>
            <a:rect l="l" t="t" r="r" b="b"/>
            <a:pathLst>
              <a:path w="0" h="1379601">
                <a:moveTo>
                  <a:pt x="0" y="0"/>
                </a:moveTo>
                <a:lnTo>
                  <a:pt x="0" y="13796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489200" y="260350"/>
            <a:ext cx="6421501" cy="0"/>
          </a:xfrm>
          <a:custGeom>
            <a:avLst/>
            <a:gdLst/>
            <a:ahLst/>
            <a:cxnLst/>
            <a:rect l="l" t="t" r="r" b="b"/>
            <a:pathLst>
              <a:path w="6421501" h="0">
                <a:moveTo>
                  <a:pt x="0" y="0"/>
                </a:moveTo>
                <a:lnTo>
                  <a:pt x="64215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489200" y="1627251"/>
            <a:ext cx="6421501" cy="0"/>
          </a:xfrm>
          <a:custGeom>
            <a:avLst/>
            <a:gdLst/>
            <a:ahLst/>
            <a:cxnLst/>
            <a:rect l="l" t="t" r="r" b="b"/>
            <a:pathLst>
              <a:path w="6421501" h="0">
                <a:moveTo>
                  <a:pt x="0" y="0"/>
                </a:moveTo>
                <a:lnTo>
                  <a:pt x="64215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824216" y="691896"/>
            <a:ext cx="792479" cy="434339"/>
          </a:xfrm>
          <a:custGeom>
            <a:avLst/>
            <a:gdLst/>
            <a:ahLst/>
            <a:cxnLst/>
            <a:rect l="l" t="t" r="r" b="b"/>
            <a:pathLst>
              <a:path w="792479" h="434339">
                <a:moveTo>
                  <a:pt x="0" y="217169"/>
                </a:moveTo>
                <a:lnTo>
                  <a:pt x="5186" y="181956"/>
                </a:lnTo>
                <a:lnTo>
                  <a:pt x="20202" y="148547"/>
                </a:lnTo>
                <a:lnTo>
                  <a:pt x="44230" y="117390"/>
                </a:lnTo>
                <a:lnTo>
                  <a:pt x="76456" y="88934"/>
                </a:lnTo>
                <a:lnTo>
                  <a:pt x="116062" y="63627"/>
                </a:lnTo>
                <a:lnTo>
                  <a:pt x="162232" y="41916"/>
                </a:lnTo>
                <a:lnTo>
                  <a:pt x="187524" y="32549"/>
                </a:lnTo>
                <a:lnTo>
                  <a:pt x="214152" y="24249"/>
                </a:lnTo>
                <a:lnTo>
                  <a:pt x="242012" y="17073"/>
                </a:lnTo>
                <a:lnTo>
                  <a:pt x="271003" y="11076"/>
                </a:lnTo>
                <a:lnTo>
                  <a:pt x="301024" y="6314"/>
                </a:lnTo>
                <a:lnTo>
                  <a:pt x="331971" y="2843"/>
                </a:lnTo>
                <a:lnTo>
                  <a:pt x="363744" y="720"/>
                </a:lnTo>
                <a:lnTo>
                  <a:pt x="396239" y="0"/>
                </a:lnTo>
                <a:lnTo>
                  <a:pt x="428735" y="720"/>
                </a:lnTo>
                <a:lnTo>
                  <a:pt x="460508" y="2843"/>
                </a:lnTo>
                <a:lnTo>
                  <a:pt x="491455" y="6314"/>
                </a:lnTo>
                <a:lnTo>
                  <a:pt x="521476" y="11076"/>
                </a:lnTo>
                <a:lnTo>
                  <a:pt x="550467" y="17073"/>
                </a:lnTo>
                <a:lnTo>
                  <a:pt x="578327" y="24249"/>
                </a:lnTo>
                <a:lnTo>
                  <a:pt x="604955" y="32549"/>
                </a:lnTo>
                <a:lnTo>
                  <a:pt x="630247" y="41916"/>
                </a:lnTo>
                <a:lnTo>
                  <a:pt x="676417" y="63627"/>
                </a:lnTo>
                <a:lnTo>
                  <a:pt x="716023" y="88934"/>
                </a:lnTo>
                <a:lnTo>
                  <a:pt x="748249" y="117390"/>
                </a:lnTo>
                <a:lnTo>
                  <a:pt x="772277" y="148547"/>
                </a:lnTo>
                <a:lnTo>
                  <a:pt x="787293" y="181956"/>
                </a:lnTo>
                <a:lnTo>
                  <a:pt x="792479" y="217169"/>
                </a:lnTo>
                <a:lnTo>
                  <a:pt x="791166" y="234974"/>
                </a:lnTo>
                <a:lnTo>
                  <a:pt x="780963" y="269341"/>
                </a:lnTo>
                <a:lnTo>
                  <a:pt x="761339" y="301680"/>
                </a:lnTo>
                <a:lnTo>
                  <a:pt x="733110" y="331542"/>
                </a:lnTo>
                <a:lnTo>
                  <a:pt x="697092" y="358480"/>
                </a:lnTo>
                <a:lnTo>
                  <a:pt x="654102" y="382046"/>
                </a:lnTo>
                <a:lnTo>
                  <a:pt x="604955" y="401790"/>
                </a:lnTo>
                <a:lnTo>
                  <a:pt x="578327" y="410090"/>
                </a:lnTo>
                <a:lnTo>
                  <a:pt x="550467" y="417266"/>
                </a:lnTo>
                <a:lnTo>
                  <a:pt x="521476" y="423263"/>
                </a:lnTo>
                <a:lnTo>
                  <a:pt x="491455" y="428025"/>
                </a:lnTo>
                <a:lnTo>
                  <a:pt x="460508" y="431496"/>
                </a:lnTo>
                <a:lnTo>
                  <a:pt x="428735" y="433619"/>
                </a:lnTo>
                <a:lnTo>
                  <a:pt x="396239" y="434339"/>
                </a:lnTo>
                <a:lnTo>
                  <a:pt x="363744" y="433619"/>
                </a:lnTo>
                <a:lnTo>
                  <a:pt x="331971" y="431496"/>
                </a:lnTo>
                <a:lnTo>
                  <a:pt x="301024" y="428025"/>
                </a:lnTo>
                <a:lnTo>
                  <a:pt x="271003" y="423263"/>
                </a:lnTo>
                <a:lnTo>
                  <a:pt x="242012" y="417266"/>
                </a:lnTo>
                <a:lnTo>
                  <a:pt x="214152" y="410090"/>
                </a:lnTo>
                <a:lnTo>
                  <a:pt x="187524" y="401790"/>
                </a:lnTo>
                <a:lnTo>
                  <a:pt x="162232" y="392423"/>
                </a:lnTo>
                <a:lnTo>
                  <a:pt x="116062" y="370713"/>
                </a:lnTo>
                <a:lnTo>
                  <a:pt x="76456" y="345405"/>
                </a:lnTo>
                <a:lnTo>
                  <a:pt x="44230" y="316949"/>
                </a:lnTo>
                <a:lnTo>
                  <a:pt x="20202" y="285792"/>
                </a:lnTo>
                <a:lnTo>
                  <a:pt x="5186" y="252383"/>
                </a:lnTo>
                <a:lnTo>
                  <a:pt x="0" y="21716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816852" y="691896"/>
            <a:ext cx="934212" cy="576071"/>
          </a:xfrm>
          <a:custGeom>
            <a:avLst/>
            <a:gdLst/>
            <a:ahLst/>
            <a:cxnLst/>
            <a:rect l="l" t="t" r="r" b="b"/>
            <a:pathLst>
              <a:path w="934212" h="576071">
                <a:moveTo>
                  <a:pt x="0" y="288036"/>
                </a:moveTo>
                <a:lnTo>
                  <a:pt x="6114" y="241302"/>
                </a:lnTo>
                <a:lnTo>
                  <a:pt x="23817" y="196973"/>
                </a:lnTo>
                <a:lnTo>
                  <a:pt x="52144" y="155643"/>
                </a:lnTo>
                <a:lnTo>
                  <a:pt x="90135" y="117902"/>
                </a:lnTo>
                <a:lnTo>
                  <a:pt x="136826" y="84343"/>
                </a:lnTo>
                <a:lnTo>
                  <a:pt x="191255" y="55558"/>
                </a:lnTo>
                <a:lnTo>
                  <a:pt x="221071" y="43141"/>
                </a:lnTo>
                <a:lnTo>
                  <a:pt x="252460" y="32140"/>
                </a:lnTo>
                <a:lnTo>
                  <a:pt x="285303" y="22627"/>
                </a:lnTo>
                <a:lnTo>
                  <a:pt x="319479" y="14679"/>
                </a:lnTo>
                <a:lnTo>
                  <a:pt x="354867" y="8368"/>
                </a:lnTo>
                <a:lnTo>
                  <a:pt x="391348" y="3768"/>
                </a:lnTo>
                <a:lnTo>
                  <a:pt x="428801" y="954"/>
                </a:lnTo>
                <a:lnTo>
                  <a:pt x="467105" y="0"/>
                </a:lnTo>
                <a:lnTo>
                  <a:pt x="505410" y="954"/>
                </a:lnTo>
                <a:lnTo>
                  <a:pt x="542863" y="3768"/>
                </a:lnTo>
                <a:lnTo>
                  <a:pt x="579344" y="8368"/>
                </a:lnTo>
                <a:lnTo>
                  <a:pt x="614732" y="14679"/>
                </a:lnTo>
                <a:lnTo>
                  <a:pt x="648908" y="22627"/>
                </a:lnTo>
                <a:lnTo>
                  <a:pt x="681751" y="32140"/>
                </a:lnTo>
                <a:lnTo>
                  <a:pt x="713140" y="43141"/>
                </a:lnTo>
                <a:lnTo>
                  <a:pt x="742956" y="55558"/>
                </a:lnTo>
                <a:lnTo>
                  <a:pt x="771077" y="69317"/>
                </a:lnTo>
                <a:lnTo>
                  <a:pt x="821758" y="100563"/>
                </a:lnTo>
                <a:lnTo>
                  <a:pt x="864219" y="136287"/>
                </a:lnTo>
                <a:lnTo>
                  <a:pt x="897499" y="175896"/>
                </a:lnTo>
                <a:lnTo>
                  <a:pt x="920634" y="218800"/>
                </a:lnTo>
                <a:lnTo>
                  <a:pt x="932663" y="264405"/>
                </a:lnTo>
                <a:lnTo>
                  <a:pt x="934212" y="288036"/>
                </a:lnTo>
                <a:lnTo>
                  <a:pt x="932663" y="311666"/>
                </a:lnTo>
                <a:lnTo>
                  <a:pt x="920634" y="357271"/>
                </a:lnTo>
                <a:lnTo>
                  <a:pt x="897499" y="400175"/>
                </a:lnTo>
                <a:lnTo>
                  <a:pt x="864219" y="439784"/>
                </a:lnTo>
                <a:lnTo>
                  <a:pt x="821758" y="475508"/>
                </a:lnTo>
                <a:lnTo>
                  <a:pt x="771077" y="506754"/>
                </a:lnTo>
                <a:lnTo>
                  <a:pt x="742956" y="520513"/>
                </a:lnTo>
                <a:lnTo>
                  <a:pt x="713140" y="532930"/>
                </a:lnTo>
                <a:lnTo>
                  <a:pt x="681751" y="543931"/>
                </a:lnTo>
                <a:lnTo>
                  <a:pt x="648908" y="553444"/>
                </a:lnTo>
                <a:lnTo>
                  <a:pt x="614732" y="561392"/>
                </a:lnTo>
                <a:lnTo>
                  <a:pt x="579344" y="567703"/>
                </a:lnTo>
                <a:lnTo>
                  <a:pt x="542863" y="572303"/>
                </a:lnTo>
                <a:lnTo>
                  <a:pt x="505410" y="575117"/>
                </a:lnTo>
                <a:lnTo>
                  <a:pt x="467105" y="576071"/>
                </a:lnTo>
                <a:lnTo>
                  <a:pt x="428801" y="575117"/>
                </a:lnTo>
                <a:lnTo>
                  <a:pt x="391348" y="572303"/>
                </a:lnTo>
                <a:lnTo>
                  <a:pt x="354867" y="567703"/>
                </a:lnTo>
                <a:lnTo>
                  <a:pt x="319479" y="561392"/>
                </a:lnTo>
                <a:lnTo>
                  <a:pt x="285303" y="553444"/>
                </a:lnTo>
                <a:lnTo>
                  <a:pt x="252460" y="543931"/>
                </a:lnTo>
                <a:lnTo>
                  <a:pt x="221071" y="532930"/>
                </a:lnTo>
                <a:lnTo>
                  <a:pt x="191255" y="520513"/>
                </a:lnTo>
                <a:lnTo>
                  <a:pt x="163134" y="506754"/>
                </a:lnTo>
                <a:lnTo>
                  <a:pt x="112453" y="475508"/>
                </a:lnTo>
                <a:lnTo>
                  <a:pt x="69992" y="439784"/>
                </a:lnTo>
                <a:lnTo>
                  <a:pt x="36712" y="400175"/>
                </a:lnTo>
                <a:lnTo>
                  <a:pt x="13577" y="357271"/>
                </a:lnTo>
                <a:lnTo>
                  <a:pt x="1548" y="311666"/>
                </a:lnTo>
                <a:lnTo>
                  <a:pt x="0" y="288036"/>
                </a:lnTo>
                <a:close/>
              </a:path>
            </a:pathLst>
          </a:custGeom>
          <a:ln w="12192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135124" y="2276855"/>
            <a:ext cx="3745991" cy="413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296156" y="5804916"/>
            <a:ext cx="792480" cy="216408"/>
          </a:xfrm>
          <a:custGeom>
            <a:avLst/>
            <a:gdLst/>
            <a:ahLst/>
            <a:cxnLst/>
            <a:rect l="l" t="t" r="r" b="b"/>
            <a:pathLst>
              <a:path w="792480" h="216408">
                <a:moveTo>
                  <a:pt x="0" y="108204"/>
                </a:moveTo>
                <a:lnTo>
                  <a:pt x="11516" y="82203"/>
                </a:lnTo>
                <a:lnTo>
                  <a:pt x="44230" y="58480"/>
                </a:lnTo>
                <a:lnTo>
                  <a:pt x="76456" y="44302"/>
                </a:lnTo>
                <a:lnTo>
                  <a:pt x="116062" y="31694"/>
                </a:lnTo>
                <a:lnTo>
                  <a:pt x="162232" y="20878"/>
                </a:lnTo>
                <a:lnTo>
                  <a:pt x="214152" y="12078"/>
                </a:lnTo>
                <a:lnTo>
                  <a:pt x="242012" y="8504"/>
                </a:lnTo>
                <a:lnTo>
                  <a:pt x="271003" y="5516"/>
                </a:lnTo>
                <a:lnTo>
                  <a:pt x="301024" y="3145"/>
                </a:lnTo>
                <a:lnTo>
                  <a:pt x="331971" y="1416"/>
                </a:lnTo>
                <a:lnTo>
                  <a:pt x="363744" y="358"/>
                </a:lnTo>
                <a:lnTo>
                  <a:pt x="396240" y="0"/>
                </a:lnTo>
                <a:lnTo>
                  <a:pt x="428735" y="358"/>
                </a:lnTo>
                <a:lnTo>
                  <a:pt x="460508" y="1416"/>
                </a:lnTo>
                <a:lnTo>
                  <a:pt x="491455" y="3145"/>
                </a:lnTo>
                <a:lnTo>
                  <a:pt x="521476" y="5516"/>
                </a:lnTo>
                <a:lnTo>
                  <a:pt x="550467" y="8504"/>
                </a:lnTo>
                <a:lnTo>
                  <a:pt x="578327" y="12078"/>
                </a:lnTo>
                <a:lnTo>
                  <a:pt x="604955" y="16212"/>
                </a:lnTo>
                <a:lnTo>
                  <a:pt x="654102" y="26048"/>
                </a:lnTo>
                <a:lnTo>
                  <a:pt x="697092" y="37788"/>
                </a:lnTo>
                <a:lnTo>
                  <a:pt x="733110" y="51209"/>
                </a:lnTo>
                <a:lnTo>
                  <a:pt x="761339" y="66088"/>
                </a:lnTo>
                <a:lnTo>
                  <a:pt x="787293" y="90654"/>
                </a:lnTo>
                <a:lnTo>
                  <a:pt x="792480" y="108204"/>
                </a:lnTo>
                <a:lnTo>
                  <a:pt x="791166" y="117077"/>
                </a:lnTo>
                <a:lnTo>
                  <a:pt x="772277" y="142402"/>
                </a:lnTo>
                <a:lnTo>
                  <a:pt x="748249" y="157927"/>
                </a:lnTo>
                <a:lnTo>
                  <a:pt x="716023" y="172105"/>
                </a:lnTo>
                <a:lnTo>
                  <a:pt x="676417" y="184713"/>
                </a:lnTo>
                <a:lnTo>
                  <a:pt x="630247" y="195529"/>
                </a:lnTo>
                <a:lnTo>
                  <a:pt x="578327" y="204329"/>
                </a:lnTo>
                <a:lnTo>
                  <a:pt x="550467" y="207903"/>
                </a:lnTo>
                <a:lnTo>
                  <a:pt x="521476" y="210891"/>
                </a:lnTo>
                <a:lnTo>
                  <a:pt x="491455" y="213262"/>
                </a:lnTo>
                <a:lnTo>
                  <a:pt x="460508" y="214991"/>
                </a:lnTo>
                <a:lnTo>
                  <a:pt x="428735" y="216049"/>
                </a:lnTo>
                <a:lnTo>
                  <a:pt x="396240" y="216408"/>
                </a:lnTo>
                <a:lnTo>
                  <a:pt x="363744" y="216049"/>
                </a:lnTo>
                <a:lnTo>
                  <a:pt x="331971" y="214991"/>
                </a:lnTo>
                <a:lnTo>
                  <a:pt x="301024" y="213262"/>
                </a:lnTo>
                <a:lnTo>
                  <a:pt x="271003" y="210891"/>
                </a:lnTo>
                <a:lnTo>
                  <a:pt x="242012" y="207903"/>
                </a:lnTo>
                <a:lnTo>
                  <a:pt x="214152" y="204329"/>
                </a:lnTo>
                <a:lnTo>
                  <a:pt x="187524" y="200195"/>
                </a:lnTo>
                <a:lnTo>
                  <a:pt x="138377" y="190359"/>
                </a:lnTo>
                <a:lnTo>
                  <a:pt x="95387" y="178619"/>
                </a:lnTo>
                <a:lnTo>
                  <a:pt x="59369" y="165198"/>
                </a:lnTo>
                <a:lnTo>
                  <a:pt x="31140" y="150319"/>
                </a:lnTo>
                <a:lnTo>
                  <a:pt x="5186" y="125753"/>
                </a:lnTo>
                <a:lnTo>
                  <a:pt x="0" y="108204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367784" y="5949696"/>
            <a:ext cx="1007363" cy="288035"/>
          </a:xfrm>
          <a:custGeom>
            <a:avLst/>
            <a:gdLst/>
            <a:ahLst/>
            <a:cxnLst/>
            <a:rect l="l" t="t" r="r" b="b"/>
            <a:pathLst>
              <a:path w="1007363" h="288036">
                <a:moveTo>
                  <a:pt x="0" y="144017"/>
                </a:moveTo>
                <a:lnTo>
                  <a:pt x="14640" y="109408"/>
                </a:lnTo>
                <a:lnTo>
                  <a:pt x="56228" y="77832"/>
                </a:lnTo>
                <a:lnTo>
                  <a:pt x="97194" y="58962"/>
                </a:lnTo>
                <a:lnTo>
                  <a:pt x="147542" y="42181"/>
                </a:lnTo>
                <a:lnTo>
                  <a:pt x="206233" y="27786"/>
                </a:lnTo>
                <a:lnTo>
                  <a:pt x="272231" y="16074"/>
                </a:lnTo>
                <a:lnTo>
                  <a:pt x="307645" y="11317"/>
                </a:lnTo>
                <a:lnTo>
                  <a:pt x="344497" y="7342"/>
                </a:lnTo>
                <a:lnTo>
                  <a:pt x="382656" y="4185"/>
                </a:lnTo>
                <a:lnTo>
                  <a:pt x="421993" y="1884"/>
                </a:lnTo>
                <a:lnTo>
                  <a:pt x="462378" y="477"/>
                </a:lnTo>
                <a:lnTo>
                  <a:pt x="503681" y="0"/>
                </a:lnTo>
                <a:lnTo>
                  <a:pt x="544985" y="477"/>
                </a:lnTo>
                <a:lnTo>
                  <a:pt x="585370" y="1884"/>
                </a:lnTo>
                <a:lnTo>
                  <a:pt x="624707" y="4185"/>
                </a:lnTo>
                <a:lnTo>
                  <a:pt x="662866" y="7342"/>
                </a:lnTo>
                <a:lnTo>
                  <a:pt x="699718" y="11317"/>
                </a:lnTo>
                <a:lnTo>
                  <a:pt x="735132" y="16074"/>
                </a:lnTo>
                <a:lnTo>
                  <a:pt x="768979" y="21576"/>
                </a:lnTo>
                <a:lnTo>
                  <a:pt x="831454" y="34667"/>
                </a:lnTo>
                <a:lnTo>
                  <a:pt x="886103" y="50292"/>
                </a:lnTo>
                <a:lnTo>
                  <a:pt x="931889" y="68154"/>
                </a:lnTo>
                <a:lnTo>
                  <a:pt x="967775" y="87959"/>
                </a:lnTo>
                <a:lnTo>
                  <a:pt x="1000770" y="120657"/>
                </a:lnTo>
                <a:lnTo>
                  <a:pt x="1007363" y="144017"/>
                </a:lnTo>
                <a:lnTo>
                  <a:pt x="1005693" y="155829"/>
                </a:lnTo>
                <a:lnTo>
                  <a:pt x="981681" y="189539"/>
                </a:lnTo>
                <a:lnTo>
                  <a:pt x="951135" y="210203"/>
                </a:lnTo>
                <a:lnTo>
                  <a:pt x="910169" y="229073"/>
                </a:lnTo>
                <a:lnTo>
                  <a:pt x="859821" y="245854"/>
                </a:lnTo>
                <a:lnTo>
                  <a:pt x="801130" y="260249"/>
                </a:lnTo>
                <a:lnTo>
                  <a:pt x="735132" y="271961"/>
                </a:lnTo>
                <a:lnTo>
                  <a:pt x="699718" y="276718"/>
                </a:lnTo>
                <a:lnTo>
                  <a:pt x="662866" y="280693"/>
                </a:lnTo>
                <a:lnTo>
                  <a:pt x="624707" y="283850"/>
                </a:lnTo>
                <a:lnTo>
                  <a:pt x="585370" y="286151"/>
                </a:lnTo>
                <a:lnTo>
                  <a:pt x="544985" y="287558"/>
                </a:lnTo>
                <a:lnTo>
                  <a:pt x="503681" y="288035"/>
                </a:lnTo>
                <a:lnTo>
                  <a:pt x="462378" y="287558"/>
                </a:lnTo>
                <a:lnTo>
                  <a:pt x="421993" y="286151"/>
                </a:lnTo>
                <a:lnTo>
                  <a:pt x="382656" y="283850"/>
                </a:lnTo>
                <a:lnTo>
                  <a:pt x="344497" y="280693"/>
                </a:lnTo>
                <a:lnTo>
                  <a:pt x="307645" y="276718"/>
                </a:lnTo>
                <a:lnTo>
                  <a:pt x="272231" y="271961"/>
                </a:lnTo>
                <a:lnTo>
                  <a:pt x="238384" y="266459"/>
                </a:lnTo>
                <a:lnTo>
                  <a:pt x="175909" y="253368"/>
                </a:lnTo>
                <a:lnTo>
                  <a:pt x="121260" y="237743"/>
                </a:lnTo>
                <a:lnTo>
                  <a:pt x="75474" y="219881"/>
                </a:lnTo>
                <a:lnTo>
                  <a:pt x="39588" y="200076"/>
                </a:lnTo>
                <a:lnTo>
                  <a:pt x="6593" y="167378"/>
                </a:lnTo>
                <a:lnTo>
                  <a:pt x="0" y="144017"/>
                </a:lnTo>
                <a:close/>
              </a:path>
            </a:pathLst>
          </a:custGeom>
          <a:ln w="12192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021252" y="1052396"/>
            <a:ext cx="287716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5"/>
              </a:lnSpc>
              <a:spcBef>
                <a:spcPts val="90"/>
              </a:spcBef>
            </a:pPr>
            <a:r>
              <a:rPr dirty="0" smtClean="0" sz="1600" spc="39">
                <a:latin typeface="Arial"/>
                <a:cs typeface="Arial"/>
              </a:rPr>
              <a:t>H</a:t>
            </a:r>
            <a:r>
              <a:rPr dirty="0" smtClean="0" baseline="27607" sz="1575" spc="0">
                <a:latin typeface="Arial"/>
                <a:cs typeface="Arial"/>
              </a:rPr>
              <a:t>+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8596" y="1052396"/>
            <a:ext cx="333866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dirty="0" smtClean="0" sz="1600" spc="4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baseline="24846" sz="1575" spc="0">
                <a:latin typeface="Arial"/>
                <a:cs typeface="Arial"/>
              </a:rPr>
              <a:t>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4798" y="1059019"/>
            <a:ext cx="8002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4">
                <a:latin typeface="Arial"/>
                <a:cs typeface="Arial"/>
              </a:rPr>
              <a:t>G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6904" y="1059019"/>
            <a:ext cx="14738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ruv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3945" y="1915596"/>
            <a:ext cx="12378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em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8901" y="1915596"/>
            <a:ext cx="123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9051" y="3065873"/>
            <a:ext cx="4718760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g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ge</a:t>
            </a:r>
            <a:r>
              <a:rPr dirty="0" smtClean="0" sz="1600" spc="-6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gène</a:t>
            </a:r>
            <a:r>
              <a:rPr dirty="0" smtClean="0" sz="1600" spc="-4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atmo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phériq</a:t>
            </a:r>
            <a:r>
              <a:rPr dirty="0" smtClean="0" sz="1600" spc="4">
                <a:latin typeface="Arial"/>
                <a:cs typeface="Arial"/>
              </a:rPr>
              <a:t>u</a:t>
            </a:r>
            <a:r>
              <a:rPr dirty="0" smtClean="0" sz="1600" spc="0">
                <a:latin typeface="Arial"/>
                <a:cs typeface="Arial"/>
              </a:rPr>
              <a:t>e,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dérée</a:t>
            </a:r>
            <a:r>
              <a:rPr dirty="0" smtClean="0" sz="1600" spc="-7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om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une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2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anaérobie.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5550" y="260350"/>
            <a:ext cx="6408801" cy="1366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20"/>
              </a:spcBef>
            </a:pPr>
            <a:r>
              <a:rPr dirty="0" smtClean="0" sz="1600" spc="0" u="heavy">
                <a:latin typeface="Arial"/>
                <a:cs typeface="Arial"/>
              </a:rPr>
              <a:t>Equ</a:t>
            </a:r>
            <a:r>
              <a:rPr dirty="0" smtClean="0" sz="1600" spc="4" u="heavy">
                <a:latin typeface="Arial"/>
                <a:cs typeface="Arial"/>
              </a:rPr>
              <a:t>a</a:t>
            </a:r>
            <a:r>
              <a:rPr dirty="0" smtClean="0" sz="1600" spc="0" u="heavy">
                <a:latin typeface="Arial"/>
                <a:cs typeface="Arial"/>
              </a:rPr>
              <a:t>t</a:t>
            </a:r>
            <a:r>
              <a:rPr dirty="0" smtClean="0" sz="1600" spc="4" u="heavy">
                <a:latin typeface="Arial"/>
                <a:cs typeface="Arial"/>
              </a:rPr>
              <a:t>i</a:t>
            </a:r>
            <a:r>
              <a:rPr dirty="0" smtClean="0" sz="1600" spc="0" u="heavy">
                <a:latin typeface="Arial"/>
                <a:cs typeface="Arial"/>
              </a:rPr>
              <a:t>on</a:t>
            </a:r>
            <a:r>
              <a:rPr dirty="0" smtClean="0" sz="1600" spc="-73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de</a:t>
            </a:r>
            <a:r>
              <a:rPr dirty="0" smtClean="0" sz="1600" spc="-7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b</a:t>
            </a:r>
            <a:r>
              <a:rPr dirty="0" smtClean="0" sz="1600" spc="4" u="heavy">
                <a:latin typeface="Arial"/>
                <a:cs typeface="Arial"/>
              </a:rPr>
              <a:t>i</a:t>
            </a:r>
            <a:r>
              <a:rPr dirty="0" smtClean="0" sz="1600" spc="4" u="heavy">
                <a:latin typeface="Arial"/>
                <a:cs typeface="Arial"/>
              </a:rPr>
              <a:t>l</a:t>
            </a:r>
            <a:r>
              <a:rPr dirty="0" smtClean="0" sz="1600" spc="0" u="heavy">
                <a:latin typeface="Arial"/>
                <a:cs typeface="Arial"/>
              </a:rPr>
              <a:t>an</a:t>
            </a:r>
            <a:r>
              <a:rPr dirty="0" smtClean="0" sz="1600" spc="-33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91948">
              <a:lnSpc>
                <a:spcPts val="1896"/>
              </a:lnSpc>
              <a:spcBef>
                <a:spcPts val="1892"/>
              </a:spcBef>
            </a:pP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baseline="-24846" sz="1575" spc="-4">
                <a:latin typeface="Arial"/>
                <a:cs typeface="Arial"/>
              </a:rPr>
              <a:t>6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baseline="-24846" sz="1575" spc="-4">
                <a:latin typeface="Arial"/>
                <a:cs typeface="Arial"/>
              </a:rPr>
              <a:t>12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baseline="-24846" sz="1575" spc="0">
                <a:latin typeface="Arial"/>
                <a:cs typeface="Arial"/>
              </a:rPr>
              <a:t>6</a:t>
            </a:r>
            <a:r>
              <a:rPr dirty="0" smtClean="0" baseline="-24846" sz="1575" spc="0">
                <a:latin typeface="Arial"/>
                <a:cs typeface="Arial"/>
              </a:rPr>
              <a:t>        </a:t>
            </a:r>
            <a:r>
              <a:rPr dirty="0" smtClean="0" baseline="-24846" sz="1575" spc="77">
                <a:latin typeface="Arial"/>
                <a:cs typeface="Arial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</a:t>
            </a:r>
            <a:r>
              <a:rPr dirty="0" smtClean="0" sz="1600" spc="0">
                <a:latin typeface="Times New Roman"/>
                <a:cs typeface="Times New Roman"/>
              </a:rPr>
              <a:t>                   </a:t>
            </a:r>
            <a:r>
              <a:rPr dirty="0" smtClean="0" sz="1600" spc="7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baseline="-24846" sz="1575" spc="-4">
                <a:latin typeface="Arial"/>
                <a:cs typeface="Arial"/>
              </a:rPr>
              <a:t>3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baseline="-24846" sz="1575" spc="-4">
                <a:latin typeface="Arial"/>
                <a:cs typeface="Arial"/>
              </a:rPr>
              <a:t>4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baseline="-24846" sz="1575" spc="0">
                <a:latin typeface="Arial"/>
                <a:cs typeface="Arial"/>
              </a:rPr>
              <a:t>3</a:t>
            </a:r>
            <a:r>
              <a:rPr dirty="0" smtClean="0" baseline="-24846" sz="1575" spc="0">
                <a:latin typeface="Arial"/>
                <a:cs typeface="Arial"/>
              </a:rPr>
              <a:t>        </a:t>
            </a:r>
            <a:r>
              <a:rPr dirty="0" smtClean="0" baseline="-24846" sz="1575" spc="7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           </a:t>
            </a:r>
            <a:r>
              <a:rPr dirty="0" smtClean="0" sz="1600" spc="8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4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[H]</a:t>
            </a:r>
            <a:r>
              <a:rPr dirty="0" smtClean="0" sz="1600" spc="0">
                <a:latin typeface="Arial"/>
                <a:cs typeface="Arial"/>
              </a:rPr>
              <a:t>  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énerg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388536" y="364744"/>
            <a:ext cx="549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668859" y="364744"/>
            <a:ext cx="577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55928" y="364744"/>
            <a:ext cx="561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4872228" y="5804916"/>
            <a:ext cx="2447544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91694">
              <a:lnSpc>
                <a:spcPct val="95825"/>
              </a:lnSpc>
            </a:pPr>
            <a:r>
              <a:rPr dirty="0" smtClean="0" sz="1800" spc="-1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10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dirty="0" smtClean="0" sz="1800" spc="-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dirty="0" smtClean="0" sz="1800" spc="-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13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991868" y="836676"/>
            <a:ext cx="8388096" cy="429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151376" y="5013960"/>
            <a:ext cx="4536948" cy="576071"/>
          </a:xfrm>
          <a:custGeom>
            <a:avLst/>
            <a:gdLst/>
            <a:ahLst/>
            <a:cxnLst/>
            <a:rect l="l" t="t" r="r" b="b"/>
            <a:pathLst>
              <a:path w="4536948" h="576071">
                <a:moveTo>
                  <a:pt x="0" y="576071"/>
                </a:moveTo>
                <a:lnTo>
                  <a:pt x="4536948" y="576071"/>
                </a:lnTo>
                <a:lnTo>
                  <a:pt x="453694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151376" y="5013960"/>
            <a:ext cx="4536948" cy="576071"/>
          </a:xfrm>
          <a:custGeom>
            <a:avLst/>
            <a:gdLst/>
            <a:ahLst/>
            <a:cxnLst/>
            <a:rect l="l" t="t" r="r" b="b"/>
            <a:pathLst>
              <a:path w="4536948" h="576071">
                <a:moveTo>
                  <a:pt x="0" y="576071"/>
                </a:moveTo>
                <a:lnTo>
                  <a:pt x="4536948" y="576071"/>
                </a:lnTo>
                <a:lnTo>
                  <a:pt x="453694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872228" y="5804916"/>
            <a:ext cx="2447544" cy="792480"/>
          </a:xfrm>
          <a:custGeom>
            <a:avLst/>
            <a:gdLst/>
            <a:ahLst/>
            <a:cxnLst/>
            <a:rect l="l" t="t" r="r" b="b"/>
            <a:pathLst>
              <a:path w="2447544" h="792480">
                <a:moveTo>
                  <a:pt x="0" y="792480"/>
                </a:moveTo>
                <a:lnTo>
                  <a:pt x="2447544" y="792480"/>
                </a:lnTo>
                <a:lnTo>
                  <a:pt x="2447544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98345" y="404296"/>
            <a:ext cx="27141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 u="heavy">
                <a:latin typeface="Arial"/>
                <a:cs typeface="Arial"/>
              </a:rPr>
              <a:t>A</a:t>
            </a:r>
            <a:r>
              <a:rPr dirty="0" smtClean="0" sz="1800" spc="0" b="1" u="heavy">
                <a:latin typeface="Arial"/>
                <a:cs typeface="Arial"/>
              </a:rPr>
              <a:t>SPE</a:t>
            </a:r>
            <a:r>
              <a:rPr dirty="0" smtClean="0" sz="1800" spc="-4" b="1" u="heavy">
                <a:latin typeface="Arial"/>
                <a:cs typeface="Arial"/>
              </a:rPr>
              <a:t>C</a:t>
            </a:r>
            <a:r>
              <a:rPr dirty="0" smtClean="0" sz="1800" spc="0" b="1" u="heavy">
                <a:latin typeface="Arial"/>
                <a:cs typeface="Arial"/>
              </a:rPr>
              <a:t>T</a:t>
            </a:r>
            <a:r>
              <a:rPr dirty="0" smtClean="0" sz="1800" spc="54" b="1" u="heavy">
                <a:latin typeface="Arial"/>
                <a:cs typeface="Arial"/>
              </a:rPr>
              <a:t> </a:t>
            </a:r>
            <a:r>
              <a:rPr dirty="0" smtClean="0" sz="1800" spc="0" b="1" u="heavy">
                <a:latin typeface="Arial"/>
                <a:cs typeface="Arial"/>
              </a:rPr>
              <a:t>ENE</a:t>
            </a:r>
            <a:r>
              <a:rPr dirty="0" smtClean="0" sz="1800" spc="-9" b="1" u="heavy">
                <a:latin typeface="Arial"/>
                <a:cs typeface="Arial"/>
              </a:rPr>
              <a:t>R</a:t>
            </a:r>
            <a:r>
              <a:rPr dirty="0" smtClean="0" sz="1800" spc="0" b="1" u="heavy">
                <a:latin typeface="Arial"/>
                <a:cs typeface="Arial"/>
              </a:rPr>
              <a:t>GE</a:t>
            </a:r>
            <a:r>
              <a:rPr dirty="0" smtClean="0" sz="1800" spc="4" b="1" u="heavy">
                <a:latin typeface="Arial"/>
                <a:cs typeface="Arial"/>
              </a:rPr>
              <a:t>T</a:t>
            </a:r>
            <a:r>
              <a:rPr dirty="0" smtClean="0" sz="1800" spc="0" b="1" u="heavy">
                <a:latin typeface="Arial"/>
                <a:cs typeface="Arial"/>
              </a:rPr>
              <a:t>I</a:t>
            </a:r>
            <a:r>
              <a:rPr dirty="0" smtClean="0" sz="1800" spc="4" b="1" u="heavy">
                <a:latin typeface="Arial"/>
                <a:cs typeface="Arial"/>
              </a:rPr>
              <a:t>Q</a:t>
            </a:r>
            <a:r>
              <a:rPr dirty="0" smtClean="0" sz="1800" spc="0" b="1" u="heavy"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1376" y="5013960"/>
            <a:ext cx="4536948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2"/>
              </a:spcBef>
            </a:pPr>
            <a:endParaRPr sz="1300"/>
          </a:p>
          <a:p>
            <a:pPr marL="92075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           </a:t>
            </a:r>
            <a:r>
              <a:rPr dirty="0" smtClean="0" sz="1200" spc="16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6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30931" y="462534"/>
            <a:ext cx="704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033259" y="188975"/>
            <a:ext cx="3192779" cy="1749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98345" y="330890"/>
            <a:ext cx="21010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sp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rati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ro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8345" y="2324193"/>
            <a:ext cx="8489864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1689"/>
              </a:lnSpc>
              <a:spcBef>
                <a:spcPts val="35"/>
              </a:spcBef>
            </a:pPr>
            <a:r>
              <a:rPr dirty="0" smtClean="0" sz="1600" spc="0">
                <a:latin typeface="Arial"/>
                <a:cs typeface="Arial"/>
              </a:rPr>
              <a:t>Les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mi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oc</a:t>
            </a:r>
            <a:r>
              <a:rPr dirty="0" smtClean="0" sz="1600" spc="-4" b="1">
                <a:latin typeface="Arial"/>
                <a:cs typeface="Arial"/>
              </a:rPr>
              <a:t>h</a:t>
            </a:r>
            <a:r>
              <a:rPr dirty="0" smtClean="0" sz="1600" spc="0" b="1">
                <a:latin typeface="Arial"/>
                <a:cs typeface="Arial"/>
              </a:rPr>
              <a:t>o</a:t>
            </a:r>
            <a:r>
              <a:rPr dirty="0" smtClean="0" sz="1600" spc="-4" b="1">
                <a:latin typeface="Arial"/>
                <a:cs typeface="Arial"/>
              </a:rPr>
              <a:t>n</a:t>
            </a:r>
            <a:r>
              <a:rPr dirty="0" smtClean="0" sz="1600" spc="0" b="1">
                <a:latin typeface="Arial"/>
                <a:cs typeface="Arial"/>
              </a:rPr>
              <a:t>dries</a:t>
            </a:r>
            <a:r>
              <a:rPr dirty="0" smtClean="0" sz="1600" spc="-60" b="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p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ru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ate</a:t>
            </a:r>
            <a:r>
              <a:rPr dirty="0" smtClean="0" sz="1600" spc="-3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-14">
                <a:latin typeface="Arial"/>
                <a:cs typeface="Arial"/>
              </a:rPr>
              <a:t>O</a:t>
            </a:r>
            <a:r>
              <a:rPr dirty="0" smtClean="0" baseline="-22086" sz="1575" spc="0">
                <a:latin typeface="Arial"/>
                <a:cs typeface="Arial"/>
              </a:rPr>
              <a:t>2</a:t>
            </a:r>
            <a:r>
              <a:rPr dirty="0" smtClean="0" baseline="-22086" sz="1575" spc="13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une</a:t>
            </a:r>
            <a:r>
              <a:rPr dirty="0" smtClean="0" sz="1600" spc="-1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érie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réact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4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dat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7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bérant</a:t>
            </a:r>
            <a:r>
              <a:rPr dirty="0" smtClean="0" sz="1600" spc="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885"/>
              </a:lnSpc>
              <a:spcBef>
                <a:spcPts val="199"/>
              </a:spcBef>
            </a:pP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énergie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ée</a:t>
            </a:r>
            <a:r>
              <a:rPr dirty="0" smtClean="0" sz="1600" spc="-6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pour</a:t>
            </a:r>
            <a:r>
              <a:rPr dirty="0" smtClean="0" sz="1600" spc="-2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pho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phor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10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ADP</a:t>
            </a:r>
            <a:r>
              <a:rPr dirty="0" smtClean="0" sz="1600" spc="-7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7">
                <a:latin typeface="Arial"/>
                <a:cs typeface="Arial"/>
              </a:rPr>
              <a:t> </a:t>
            </a:r>
            <a:r>
              <a:rPr dirty="0" smtClean="0" sz="1600" spc="-169" b="1">
                <a:latin typeface="Arial"/>
                <a:cs typeface="Arial"/>
              </a:rPr>
              <a:t>A</a:t>
            </a:r>
            <a:r>
              <a:rPr dirty="0" smtClean="0" sz="1600" spc="0" b="1">
                <a:latin typeface="Arial"/>
                <a:cs typeface="Arial"/>
              </a:rPr>
              <a:t>T</a:t>
            </a:r>
            <a:r>
              <a:rPr dirty="0" smtClean="0" sz="1600" spc="-204" b="1">
                <a:latin typeface="Arial"/>
                <a:cs typeface="Arial"/>
              </a:rPr>
              <a:t>P</a:t>
            </a:r>
            <a:r>
              <a:rPr dirty="0" smtClean="0" sz="1600" spc="0" b="1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8345" y="3345654"/>
            <a:ext cx="7997587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1673"/>
              </a:lnSpc>
              <a:spcBef>
                <a:spcPts val="35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6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aé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iose,</a:t>
            </a:r>
            <a:r>
              <a:rPr dirty="0" smtClean="0" sz="1600" spc="-5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l’ox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plè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-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l’acide</a:t>
            </a:r>
            <a:r>
              <a:rPr dirty="0" smtClean="0" sz="1600" spc="-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-3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iq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6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600" spc="-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baseline="-22086" sz="1575" spc="0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baseline="-22086" sz="1575" spc="14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600" spc="-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baseline="-22086" sz="1575" spc="-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-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libè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1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839"/>
              </a:lnSpc>
              <a:spcBef>
                <a:spcPts val="20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maxim</a:t>
            </a:r>
            <a:r>
              <a:rPr dirty="0" smtClean="0" sz="1600" spc="-9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-36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8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 u="heavy">
                <a:solidFill>
                  <a:srgbClr val="FF0000"/>
                </a:solidFill>
                <a:latin typeface="Arial"/>
                <a:cs typeface="Arial"/>
              </a:rPr>
              <a:t>d’é</a:t>
            </a:r>
            <a:r>
              <a:rPr dirty="0" smtClean="0" sz="1600" spc="-4" b="1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 u="heavy">
                <a:solidFill>
                  <a:srgbClr val="FF0000"/>
                </a:solidFill>
                <a:latin typeface="Arial"/>
                <a:cs typeface="Arial"/>
              </a:rPr>
              <a:t>ergie</a:t>
            </a:r>
            <a:r>
              <a:rPr dirty="0" smtClean="0" sz="1600" spc="-74" b="1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43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8345" y="3994878"/>
            <a:ext cx="509229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Cette</a:t>
            </a:r>
            <a:r>
              <a:rPr dirty="0" smtClean="0" sz="1600" spc="-2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dat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3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tota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omprend</a:t>
            </a:r>
            <a:r>
              <a:rPr dirty="0" smtClean="0" sz="1600" spc="-5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deux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grandes</a:t>
            </a:r>
            <a:r>
              <a:rPr dirty="0" smtClean="0" sz="1600" spc="-4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pha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4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5545" y="4660024"/>
            <a:ext cx="2411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445" y="4659939"/>
            <a:ext cx="5083403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La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4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car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14">
                <a:latin typeface="Arial"/>
                <a:cs typeface="Arial"/>
              </a:rPr>
              <a:t>x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ati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5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14">
                <a:latin typeface="Arial"/>
                <a:cs typeface="Arial"/>
              </a:rPr>
              <a:t>x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tive</a:t>
            </a:r>
            <a:r>
              <a:rPr dirty="0" smtClean="0" sz="1800" spc="4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l’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ci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2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29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ruv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q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4">
                <a:latin typeface="Arial"/>
                <a:cs typeface="Arial"/>
              </a:rPr>
              <a:t>’</a:t>
            </a:r>
            <a:r>
              <a:rPr dirty="0" smtClean="0" sz="1800" spc="0">
                <a:latin typeface="Arial"/>
                <a:cs typeface="Arial"/>
              </a:rPr>
              <a:t>ac</a:t>
            </a:r>
            <a:r>
              <a:rPr dirty="0" smtClean="0" sz="1800" spc="-9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19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lc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9">
                <a:latin typeface="Arial"/>
                <a:cs typeface="Arial"/>
              </a:rPr>
              <a:t>z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9">
                <a:latin typeface="Arial"/>
                <a:cs typeface="Arial"/>
              </a:rPr>
              <a:t>m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4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1424" y="4659939"/>
            <a:ext cx="18235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et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la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formati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5545" y="5482762"/>
            <a:ext cx="24148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8445" y="5482677"/>
            <a:ext cx="211758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cle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KR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BS.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063495" y="3429000"/>
            <a:ext cx="7395972" cy="184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07845" y="403788"/>
            <a:ext cx="8609190" cy="25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Wingdings"/>
                <a:cs typeface="Wingdings"/>
              </a:rPr>
              <a:t>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é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car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dirty="0" smtClean="0" sz="1800" spc="-14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dirty="0" smtClean="0" sz="1800" spc="-25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t</a:t>
            </a:r>
            <a:r>
              <a:rPr dirty="0" smtClean="0" sz="1800" spc="9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on</a:t>
            </a:r>
            <a:r>
              <a:rPr dirty="0" smtClean="0" sz="1800" spc="5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dirty="0" smtClean="0" sz="1800" spc="-14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dirty="0" smtClean="0" sz="1800" spc="-25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tive</a:t>
            </a:r>
            <a:r>
              <a:rPr dirty="0" smtClean="0" sz="1800" spc="4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de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l’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ci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800" spc="2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dirty="0" smtClean="0" sz="1800" spc="-29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ruv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q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800" spc="3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et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solidFill>
                  <a:srgbClr val="EC7C30"/>
                </a:solidFill>
                <a:latin typeface="Arial"/>
                <a:cs typeface="Arial"/>
              </a:rPr>
              <a:t>f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orm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tion</a:t>
            </a:r>
            <a:r>
              <a:rPr dirty="0" smtClean="0" sz="1800" spc="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de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l’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cét</a:t>
            </a:r>
            <a:r>
              <a:rPr dirty="0" smtClean="0" sz="1800" spc="-25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lc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n</a:t>
            </a:r>
            <a:r>
              <a:rPr dirty="0" smtClean="0" sz="1800" spc="9">
                <a:solidFill>
                  <a:srgbClr val="EC7C30"/>
                </a:solidFill>
                <a:latin typeface="Arial"/>
                <a:cs typeface="Arial"/>
              </a:rPr>
              <a:t>z</a:t>
            </a:r>
            <a:r>
              <a:rPr dirty="0" smtClean="0" sz="1800" spc="-25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9">
                <a:solidFill>
                  <a:srgbClr val="EC7C30"/>
                </a:solidFill>
                <a:latin typeface="Arial"/>
                <a:cs typeface="Arial"/>
              </a:rPr>
              <a:t>m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800" spc="-4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7845" y="973675"/>
            <a:ext cx="72587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•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Cata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600" spc="-19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ées</a:t>
            </a:r>
            <a:r>
              <a:rPr dirty="0" smtClean="0" sz="1600" spc="-6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par</a:t>
            </a:r>
            <a:r>
              <a:rPr dirty="0" smtClean="0" sz="1600" spc="-13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un</a:t>
            </a:r>
            <a:r>
              <a:rPr dirty="0" smtClean="0" sz="1600" spc="-17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omp</a:t>
            </a:r>
            <a:r>
              <a:rPr dirty="0" smtClean="0" sz="1600" spc="9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600" spc="-4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600" spc="-43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mu</a:t>
            </a:r>
            <a:r>
              <a:rPr dirty="0" smtClean="0" sz="1600" spc="9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t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600" spc="-4">
                <a:solidFill>
                  <a:srgbClr val="EC7C30"/>
                </a:solidFill>
                <a:latin typeface="Arial"/>
                <a:cs typeface="Arial"/>
              </a:rPr>
              <a:t>-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en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z</a:t>
            </a:r>
            <a:r>
              <a:rPr dirty="0" smtClean="0" sz="1600" spc="-19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mat</a:t>
            </a:r>
            <a:r>
              <a:rPr dirty="0" smtClean="0" sz="1600" spc="9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que</a:t>
            </a:r>
            <a:r>
              <a:rPr dirty="0" smtClean="0" sz="1600" spc="-10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appe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é</a:t>
            </a:r>
            <a:r>
              <a:rPr dirty="0" smtClean="0" sz="1600" spc="-57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dirty="0" smtClean="0" sz="1600" spc="-19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ruvate</a:t>
            </a:r>
            <a:r>
              <a:rPr dirty="0" smtClean="0" sz="1600" spc="-21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dé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arbo</a:t>
            </a:r>
            <a:r>
              <a:rPr dirty="0" smtClean="0" sz="1600" spc="-9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dirty="0" smtClean="0" sz="1600" spc="-19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7845" y="1497931"/>
            <a:ext cx="377454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•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Mène</a:t>
            </a:r>
            <a:r>
              <a:rPr dirty="0" smtClean="0" sz="1600" spc="-3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à</a:t>
            </a:r>
            <a:r>
              <a:rPr dirty="0" smtClean="0" sz="1600" spc="-8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600" spc="-12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format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on</a:t>
            </a:r>
            <a:r>
              <a:rPr dirty="0" smtClean="0" sz="1600" spc="-36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d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’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ét</a:t>
            </a:r>
            <a:r>
              <a:rPr dirty="0" smtClean="0" sz="1600" spc="-19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oen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z</a:t>
            </a:r>
            <a:r>
              <a:rPr dirty="0" smtClean="0" sz="1600" spc="-19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me</a:t>
            </a:r>
            <a:r>
              <a:rPr dirty="0" smtClean="0" sz="1600" spc="-65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7845" y="1982168"/>
            <a:ext cx="2681470" cy="260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•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Product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on</a:t>
            </a:r>
            <a:r>
              <a:rPr dirty="0" smtClean="0" sz="1600" spc="-82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1mol</a:t>
            </a:r>
            <a:r>
              <a:rPr dirty="0" smtClean="0" sz="1600" spc="-3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EC7C30"/>
                </a:solidFill>
                <a:latin typeface="Arial"/>
                <a:cs typeface="Arial"/>
              </a:rPr>
              <a:t>NADH</a:t>
            </a:r>
            <a:r>
              <a:rPr dirty="0" smtClean="0" sz="1600" spc="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solidFill>
                  <a:srgbClr val="EC7C30"/>
                </a:solidFill>
                <a:latin typeface="Arial"/>
                <a:cs typeface="Arial"/>
              </a:rPr>
              <a:t>+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H</a:t>
            </a:r>
            <a:r>
              <a:rPr dirty="0" smtClean="0" baseline="24156" sz="1800" spc="0">
                <a:solidFill>
                  <a:srgbClr val="EC7C30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1243" y="2852221"/>
            <a:ext cx="9601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q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935" y="2852221"/>
            <a:ext cx="6037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1243" y="5802317"/>
            <a:ext cx="183766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8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ét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6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5670" y="5802317"/>
            <a:ext cx="634047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ompo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-6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à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énerg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ée</a:t>
            </a:r>
            <a:r>
              <a:rPr dirty="0" smtClean="0" sz="1600" spc="-5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ub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trat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</a:t>
            </a:r>
            <a:r>
              <a:rPr dirty="0" smtClean="0" sz="1600" spc="9">
                <a:latin typeface="Arial"/>
                <a:cs typeface="Arial"/>
              </a:rPr>
              <a:t>j</a:t>
            </a:r>
            <a:r>
              <a:rPr dirty="0" smtClean="0" sz="1600" spc="0">
                <a:latin typeface="Arial"/>
                <a:cs typeface="Arial"/>
              </a:rPr>
              <a:t>eur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du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Kreb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292072" y="2538424"/>
            <a:ext cx="0" cy="277866"/>
          </a:xfrm>
          <a:custGeom>
            <a:avLst/>
            <a:gdLst/>
            <a:ahLst/>
            <a:cxnLst/>
            <a:rect l="l" t="t" r="r" b="b"/>
            <a:pathLst>
              <a:path w="0" h="277866">
                <a:moveTo>
                  <a:pt x="0" y="0"/>
                </a:moveTo>
                <a:lnTo>
                  <a:pt x="0" y="277866"/>
                </a:lnTo>
              </a:path>
            </a:pathLst>
          </a:custGeom>
          <a:ln w="15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69570" y="2871722"/>
            <a:ext cx="306625" cy="0"/>
          </a:xfrm>
          <a:custGeom>
            <a:avLst/>
            <a:gdLst/>
            <a:ahLst/>
            <a:cxnLst/>
            <a:rect l="l" t="t" r="r" b="b"/>
            <a:pathLst>
              <a:path w="306625" h="0">
                <a:moveTo>
                  <a:pt x="0" y="0"/>
                </a:moveTo>
                <a:lnTo>
                  <a:pt x="306625" y="0"/>
                </a:lnTo>
              </a:path>
            </a:pathLst>
          </a:custGeom>
          <a:ln w="15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369570" y="2927508"/>
            <a:ext cx="306625" cy="0"/>
          </a:xfrm>
          <a:custGeom>
            <a:avLst/>
            <a:gdLst/>
            <a:ahLst/>
            <a:cxnLst/>
            <a:rect l="l" t="t" r="r" b="b"/>
            <a:pathLst>
              <a:path w="306625" h="0">
                <a:moveTo>
                  <a:pt x="0" y="0"/>
                </a:moveTo>
                <a:lnTo>
                  <a:pt x="306625" y="0"/>
                </a:lnTo>
              </a:path>
            </a:pathLst>
          </a:custGeom>
          <a:ln w="15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292072" y="2992172"/>
            <a:ext cx="0" cy="287470"/>
          </a:xfrm>
          <a:custGeom>
            <a:avLst/>
            <a:gdLst/>
            <a:ahLst/>
            <a:cxnLst/>
            <a:rect l="l" t="t" r="r" b="b"/>
            <a:pathLst>
              <a:path w="0" h="287470">
                <a:moveTo>
                  <a:pt x="0" y="0"/>
                </a:moveTo>
                <a:lnTo>
                  <a:pt x="0" y="287470"/>
                </a:lnTo>
              </a:path>
            </a:pathLst>
          </a:custGeom>
          <a:ln w="15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292072" y="3455525"/>
            <a:ext cx="0" cy="287114"/>
          </a:xfrm>
          <a:custGeom>
            <a:avLst/>
            <a:gdLst/>
            <a:ahLst/>
            <a:cxnLst/>
            <a:rect l="l" t="t" r="r" b="b"/>
            <a:pathLst>
              <a:path w="0" h="287114">
                <a:moveTo>
                  <a:pt x="0" y="0"/>
                </a:moveTo>
                <a:lnTo>
                  <a:pt x="0" y="287114"/>
                </a:lnTo>
              </a:path>
            </a:pathLst>
          </a:custGeom>
          <a:ln w="15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485204" y="2977025"/>
            <a:ext cx="350372" cy="2949"/>
          </a:xfrm>
          <a:custGeom>
            <a:avLst/>
            <a:gdLst/>
            <a:ahLst/>
            <a:cxnLst/>
            <a:rect l="l" t="t" r="r" b="b"/>
            <a:pathLst>
              <a:path w="350372" h="2949">
                <a:moveTo>
                  <a:pt x="0" y="2949"/>
                </a:moveTo>
                <a:lnTo>
                  <a:pt x="350372" y="0"/>
                </a:lnTo>
              </a:path>
            </a:pathLst>
          </a:custGeom>
          <a:ln w="15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909827" y="2606409"/>
            <a:ext cx="0" cy="287099"/>
          </a:xfrm>
          <a:custGeom>
            <a:avLst/>
            <a:gdLst/>
            <a:ahLst/>
            <a:cxnLst/>
            <a:rect l="l" t="t" r="r" b="b"/>
            <a:pathLst>
              <a:path w="0" h="287099">
                <a:moveTo>
                  <a:pt x="0" y="287099"/>
                </a:moveTo>
                <a:lnTo>
                  <a:pt x="0" y="0"/>
                </a:lnTo>
              </a:path>
            </a:pathLst>
          </a:custGeom>
          <a:ln w="15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987327" y="2977026"/>
            <a:ext cx="418280" cy="2949"/>
          </a:xfrm>
          <a:custGeom>
            <a:avLst/>
            <a:gdLst/>
            <a:ahLst/>
            <a:cxnLst/>
            <a:rect l="l" t="t" r="r" b="b"/>
            <a:pathLst>
              <a:path w="418280" h="2949">
                <a:moveTo>
                  <a:pt x="0" y="2949"/>
                </a:moveTo>
                <a:lnTo>
                  <a:pt x="418280" y="0"/>
                </a:lnTo>
              </a:path>
            </a:pathLst>
          </a:custGeom>
          <a:ln w="15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909827" y="3069406"/>
            <a:ext cx="0" cy="287470"/>
          </a:xfrm>
          <a:custGeom>
            <a:avLst/>
            <a:gdLst/>
            <a:ahLst/>
            <a:cxnLst/>
            <a:rect l="l" t="t" r="r" b="b"/>
            <a:pathLst>
              <a:path w="0" h="287470">
                <a:moveTo>
                  <a:pt x="0" y="0"/>
                </a:moveTo>
                <a:lnTo>
                  <a:pt x="0" y="287470"/>
                </a:lnTo>
              </a:path>
            </a:pathLst>
          </a:custGeom>
          <a:ln w="15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909827" y="3532758"/>
            <a:ext cx="0" cy="287099"/>
          </a:xfrm>
          <a:custGeom>
            <a:avLst/>
            <a:gdLst/>
            <a:ahLst/>
            <a:cxnLst/>
            <a:rect l="l" t="t" r="r" b="b"/>
            <a:pathLst>
              <a:path w="0" h="287099">
                <a:moveTo>
                  <a:pt x="0" y="0"/>
                </a:moveTo>
                <a:lnTo>
                  <a:pt x="0" y="287099"/>
                </a:lnTo>
              </a:path>
            </a:pathLst>
          </a:custGeom>
          <a:ln w="15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37828" y="2977025"/>
            <a:ext cx="315876" cy="2949"/>
          </a:xfrm>
          <a:custGeom>
            <a:avLst/>
            <a:gdLst/>
            <a:ahLst/>
            <a:cxnLst/>
            <a:rect l="l" t="t" r="r" b="b"/>
            <a:pathLst>
              <a:path w="315876" h="2949">
                <a:moveTo>
                  <a:pt x="315876" y="2949"/>
                </a:moveTo>
                <a:lnTo>
                  <a:pt x="0" y="0"/>
                </a:lnTo>
              </a:path>
            </a:pathLst>
          </a:custGeom>
          <a:ln w="15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025862" y="2998457"/>
            <a:ext cx="154999" cy="80182"/>
          </a:xfrm>
          <a:custGeom>
            <a:avLst/>
            <a:gdLst/>
            <a:ahLst/>
            <a:cxnLst/>
            <a:rect l="l" t="t" r="r" b="b"/>
            <a:pathLst>
              <a:path w="154999" h="80182">
                <a:moveTo>
                  <a:pt x="154999" y="40268"/>
                </a:moveTo>
                <a:lnTo>
                  <a:pt x="0" y="0"/>
                </a:lnTo>
                <a:lnTo>
                  <a:pt x="18562" y="40268"/>
                </a:lnTo>
                <a:lnTo>
                  <a:pt x="0" y="80182"/>
                </a:lnTo>
                <a:lnTo>
                  <a:pt x="154999" y="40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430925" y="3041875"/>
            <a:ext cx="613653" cy="0"/>
          </a:xfrm>
          <a:custGeom>
            <a:avLst/>
            <a:gdLst/>
            <a:ahLst/>
            <a:cxnLst/>
            <a:rect l="l" t="t" r="r" b="b"/>
            <a:pathLst>
              <a:path w="613653" h="0">
                <a:moveTo>
                  <a:pt x="613653" y="0"/>
                </a:moveTo>
                <a:lnTo>
                  <a:pt x="0" y="0"/>
                </a:lnTo>
              </a:path>
            </a:pathLst>
          </a:custGeom>
          <a:ln w="29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421489" y="3040215"/>
            <a:ext cx="622919" cy="0"/>
          </a:xfrm>
          <a:custGeom>
            <a:avLst/>
            <a:gdLst/>
            <a:ahLst/>
            <a:cxnLst/>
            <a:rect l="l" t="t" r="r" b="b"/>
            <a:pathLst>
              <a:path w="622919" h="0">
                <a:moveTo>
                  <a:pt x="0" y="0"/>
                </a:moveTo>
                <a:lnTo>
                  <a:pt x="622919" y="0"/>
                </a:lnTo>
              </a:path>
            </a:pathLst>
          </a:custGeom>
          <a:ln w="167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128520" y="546663"/>
            <a:ext cx="2298230" cy="25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Wingdings"/>
                <a:cs typeface="Wingdings"/>
              </a:rPr>
              <a:t>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Le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c</a:t>
            </a:r>
            <a:r>
              <a:rPr dirty="0" smtClean="0" sz="1800" spc="-19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cle</a:t>
            </a:r>
            <a:r>
              <a:rPr dirty="0" smtClean="0" sz="1800" spc="29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de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KREBS.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53945" y="1120868"/>
            <a:ext cx="183888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Comprend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8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étapes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53945" y="1632932"/>
            <a:ext cx="794903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prem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ère</a:t>
            </a:r>
            <a:r>
              <a:rPr dirty="0" smtClean="0" sz="1600" spc="-4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réact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5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du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une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onden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9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ata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ée</a:t>
            </a:r>
            <a:r>
              <a:rPr dirty="0" smtClean="0" sz="1600" spc="-5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par</a:t>
            </a:r>
            <a:r>
              <a:rPr dirty="0" smtClean="0" sz="1600" spc="-1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trate</a:t>
            </a:r>
            <a:r>
              <a:rPr dirty="0" smtClean="0" sz="1600" spc="-2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nthéta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0418" y="2345483"/>
            <a:ext cx="580744" cy="210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dirty="0" smtClean="0" sz="1450" spc="-25">
                <a:latin typeface="Times New Roman"/>
                <a:cs typeface="Times New Roman"/>
              </a:rPr>
              <a:t>C</a:t>
            </a:r>
            <a:r>
              <a:rPr dirty="0" smtClean="0" sz="1450" spc="-59">
                <a:latin typeface="Times New Roman"/>
                <a:cs typeface="Times New Roman"/>
              </a:rPr>
              <a:t>O</a:t>
            </a:r>
            <a:r>
              <a:rPr dirty="0" smtClean="0" sz="1450" spc="0">
                <a:latin typeface="Times New Roman"/>
                <a:cs typeface="Times New Roman"/>
              </a:rPr>
              <a:t>O</a:t>
            </a:r>
            <a:r>
              <a:rPr dirty="0" smtClean="0" sz="1450" spc="-269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41439" y="2437319"/>
            <a:ext cx="516907" cy="180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 spc="20">
                <a:latin typeface="Arial"/>
                <a:cs typeface="Arial"/>
              </a:rPr>
              <a:t>C</a:t>
            </a:r>
            <a:r>
              <a:rPr dirty="0" smtClean="0" sz="1200" spc="0">
                <a:latin typeface="Arial"/>
                <a:cs typeface="Arial"/>
              </a:rPr>
              <a:t>O</a:t>
            </a:r>
            <a:r>
              <a:rPr dirty="0" smtClean="0" sz="1200" spc="4">
                <a:latin typeface="Arial"/>
                <a:cs typeface="Arial"/>
              </a:rPr>
              <a:t>O</a:t>
            </a:r>
            <a:r>
              <a:rPr dirty="0" smtClean="0" sz="1200" spc="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26721" y="2823454"/>
            <a:ext cx="160502" cy="180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 spc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5013" y="2823454"/>
            <a:ext cx="169181" cy="180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 spc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3467" y="2851809"/>
            <a:ext cx="961323" cy="241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450" spc="0">
                <a:latin typeface="Times New Roman"/>
                <a:cs typeface="Times New Roman"/>
              </a:rPr>
              <a:t>+</a:t>
            </a:r>
            <a:r>
              <a:rPr dirty="0" smtClean="0" sz="1450" spc="0">
                <a:latin typeface="Times New Roman"/>
                <a:cs typeface="Times New Roman"/>
              </a:rPr>
              <a:t> </a:t>
            </a:r>
            <a:r>
              <a:rPr dirty="0" smtClean="0" sz="1450" spc="23">
                <a:latin typeface="Times New Roman"/>
                <a:cs typeface="Times New Roman"/>
              </a:rPr>
              <a:t> </a:t>
            </a:r>
            <a:r>
              <a:rPr dirty="0" smtClean="0" sz="1700" spc="-14">
                <a:latin typeface="Times New Roman"/>
                <a:cs typeface="Times New Roman"/>
              </a:rPr>
              <a:t>H</a:t>
            </a:r>
            <a:r>
              <a:rPr dirty="0" smtClean="0" sz="1700" spc="4">
                <a:latin typeface="Times New Roman"/>
                <a:cs typeface="Times New Roman"/>
              </a:rPr>
              <a:t>S</a:t>
            </a:r>
            <a:r>
              <a:rPr dirty="0" smtClean="0" sz="1700" spc="-29">
                <a:latin typeface="Times New Roman"/>
                <a:cs typeface="Times New Roman"/>
              </a:rPr>
              <a:t>-</a:t>
            </a:r>
            <a:r>
              <a:rPr dirty="0" smtClean="0" sz="1700" spc="-4">
                <a:latin typeface="Times New Roman"/>
                <a:cs typeface="Times New Roman"/>
              </a:rPr>
              <a:t>c</a:t>
            </a:r>
            <a:r>
              <a:rPr dirty="0" smtClean="0" sz="1700" spc="0">
                <a:latin typeface="Times New Roman"/>
                <a:cs typeface="Times New Roman"/>
              </a:rPr>
              <a:t>oA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44662" y="2900672"/>
            <a:ext cx="516753" cy="180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 spc="20">
                <a:latin typeface="Arial"/>
                <a:cs typeface="Arial"/>
              </a:rPr>
              <a:t>C</a:t>
            </a:r>
            <a:r>
              <a:rPr dirty="0" smtClean="0" sz="1200" spc="4">
                <a:latin typeface="Arial"/>
                <a:cs typeface="Arial"/>
              </a:rPr>
              <a:t>O</a:t>
            </a:r>
            <a:r>
              <a:rPr dirty="0" smtClean="0" sz="1200" spc="0">
                <a:latin typeface="Arial"/>
                <a:cs typeface="Arial"/>
              </a:rPr>
              <a:t>OH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62970" y="2900672"/>
            <a:ext cx="340745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7246" sz="1800" spc="19">
                <a:latin typeface="Arial"/>
                <a:cs typeface="Arial"/>
              </a:rPr>
              <a:t>C</a:t>
            </a:r>
            <a:r>
              <a:rPr dirty="0" smtClean="0" baseline="7246" sz="1800" spc="-29">
                <a:latin typeface="Arial"/>
                <a:cs typeface="Arial"/>
              </a:rPr>
              <a:t>H</a:t>
            </a:r>
            <a:r>
              <a:rPr dirty="0" smtClean="0" baseline="-9662" sz="1350" spc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1439" y="2900672"/>
            <a:ext cx="160502" cy="180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 spc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4719" y="2900672"/>
            <a:ext cx="281315" cy="180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 spc="0">
                <a:latin typeface="Arial"/>
                <a:cs typeface="Arial"/>
              </a:rPr>
              <a:t>OH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17199" y="2907500"/>
            <a:ext cx="1953769" cy="210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dirty="0" smtClean="0" sz="1450" spc="0">
                <a:latin typeface="Times New Roman"/>
                <a:cs typeface="Times New Roman"/>
              </a:rPr>
              <a:t>+</a:t>
            </a:r>
            <a:r>
              <a:rPr dirty="0" smtClean="0" sz="1450" spc="18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H</a:t>
            </a:r>
            <a:r>
              <a:rPr dirty="0" smtClean="0" sz="1450" spc="164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O</a:t>
            </a:r>
            <a:r>
              <a:rPr dirty="0" smtClean="0" sz="1450" spc="0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+</a:t>
            </a:r>
            <a:r>
              <a:rPr dirty="0" smtClean="0" sz="1450" spc="13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C</a:t>
            </a:r>
            <a:r>
              <a:rPr dirty="0" smtClean="0" sz="1450" spc="0">
                <a:latin typeface="Times New Roman"/>
                <a:cs typeface="Times New Roman"/>
              </a:rPr>
              <a:t>H</a:t>
            </a:r>
            <a:r>
              <a:rPr dirty="0" smtClean="0" sz="1450" spc="174">
                <a:latin typeface="Times New Roman"/>
                <a:cs typeface="Times New Roman"/>
              </a:rPr>
              <a:t> </a:t>
            </a:r>
            <a:r>
              <a:rPr dirty="0" smtClean="0" sz="1450" spc="-19">
                <a:latin typeface="Times New Roman"/>
                <a:cs typeface="Times New Roman"/>
              </a:rPr>
              <a:t>-</a:t>
            </a:r>
            <a:r>
              <a:rPr dirty="0" smtClean="0" sz="1450" spc="0">
                <a:latin typeface="Times New Roman"/>
                <a:cs typeface="Times New Roman"/>
              </a:rPr>
              <a:t>C</a:t>
            </a:r>
            <a:r>
              <a:rPr dirty="0" smtClean="0" sz="1450" spc="-4">
                <a:latin typeface="Times New Roman"/>
                <a:cs typeface="Times New Roman"/>
              </a:rPr>
              <a:t>O</a:t>
            </a:r>
            <a:r>
              <a:rPr dirty="0" smtClean="0" sz="1450" spc="-25">
                <a:latin typeface="Times New Roman"/>
                <a:cs typeface="Times New Roman"/>
              </a:rPr>
              <a:t>-</a:t>
            </a:r>
            <a:r>
              <a:rPr dirty="0" smtClean="0" sz="1450" spc="14">
                <a:latin typeface="Times New Roman"/>
                <a:cs typeface="Times New Roman"/>
              </a:rPr>
              <a:t>S</a:t>
            </a:r>
            <a:r>
              <a:rPr dirty="0" smtClean="0" sz="1450" spc="-19">
                <a:latin typeface="Times New Roman"/>
                <a:cs typeface="Times New Roman"/>
              </a:rPr>
              <a:t>-</a:t>
            </a:r>
            <a:r>
              <a:rPr dirty="0" smtClean="0" sz="1450" spc="0">
                <a:latin typeface="Times New Roman"/>
                <a:cs typeface="Times New Roman"/>
              </a:rPr>
              <a:t>C</a:t>
            </a:r>
            <a:r>
              <a:rPr dirty="0" smtClean="0" sz="1450" spc="0">
                <a:latin typeface="Times New Roman"/>
                <a:cs typeface="Times New Roman"/>
              </a:rPr>
              <a:t>oA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2323" y="2990329"/>
            <a:ext cx="114053" cy="161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dirty="0" smtClean="0" sz="1050" spc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9290" y="2990329"/>
            <a:ext cx="114053" cy="161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dirty="0" smtClean="0" sz="1050" spc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6721" y="3286435"/>
            <a:ext cx="340831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7246" sz="1800" spc="19">
                <a:latin typeface="Arial"/>
                <a:cs typeface="Arial"/>
              </a:rPr>
              <a:t>C</a:t>
            </a:r>
            <a:r>
              <a:rPr dirty="0" smtClean="0" baseline="7246" sz="1800" spc="-29">
                <a:latin typeface="Arial"/>
                <a:cs typeface="Arial"/>
              </a:rPr>
              <a:t>H</a:t>
            </a:r>
            <a:r>
              <a:rPr dirty="0" smtClean="0" baseline="-9662" sz="1350" spc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1439" y="3363669"/>
            <a:ext cx="340897" cy="206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7246" sz="1800" spc="19">
                <a:latin typeface="Arial"/>
                <a:cs typeface="Arial"/>
              </a:rPr>
              <a:t>C</a:t>
            </a:r>
            <a:r>
              <a:rPr dirty="0" smtClean="0" baseline="7246" sz="1800" spc="-29">
                <a:latin typeface="Arial"/>
                <a:cs typeface="Arial"/>
              </a:rPr>
              <a:t>H</a:t>
            </a:r>
            <a:r>
              <a:rPr dirty="0" smtClean="0" baseline="-9662" sz="1350" spc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6721" y="3749794"/>
            <a:ext cx="516824" cy="180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 spc="20">
                <a:latin typeface="Arial"/>
                <a:cs typeface="Arial"/>
              </a:rPr>
              <a:t>C</a:t>
            </a:r>
            <a:r>
              <a:rPr dirty="0" smtClean="0" sz="1200" spc="0">
                <a:latin typeface="Arial"/>
                <a:cs typeface="Arial"/>
              </a:rPr>
              <a:t>OOH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1439" y="3827019"/>
            <a:ext cx="516907" cy="180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 spc="20">
                <a:latin typeface="Arial"/>
                <a:cs typeface="Arial"/>
              </a:rPr>
              <a:t>C</a:t>
            </a:r>
            <a:r>
              <a:rPr dirty="0" smtClean="0" sz="1200" spc="0">
                <a:latin typeface="Arial"/>
                <a:cs typeface="Arial"/>
              </a:rPr>
              <a:t>O</a:t>
            </a:r>
            <a:r>
              <a:rPr dirty="0" smtClean="0" sz="1200" spc="4">
                <a:latin typeface="Arial"/>
                <a:cs typeface="Arial"/>
              </a:rPr>
              <a:t>O</a:t>
            </a:r>
            <a:r>
              <a:rPr dirty="0" smtClean="0" sz="1200" spc="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8345" y="4289010"/>
            <a:ext cx="187131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4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ét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5256" y="4505037"/>
            <a:ext cx="56435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8739" y="4505037"/>
            <a:ext cx="71029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trique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5256" y="4870797"/>
            <a:ext cx="178253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(addit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-4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menta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69570" y="2732022"/>
            <a:ext cx="3066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369570" y="2787808"/>
            <a:ext cx="3066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-17524" y="11415522"/>
            <a:ext cx="347470" cy="0"/>
          </a:xfrm>
          <a:custGeom>
            <a:avLst/>
            <a:gdLst/>
            <a:ahLst/>
            <a:cxnLst/>
            <a:rect l="l" t="t" r="r" b="b"/>
            <a:pathLst>
              <a:path w="347470" h="0">
                <a:moveTo>
                  <a:pt x="347470" y="0"/>
                </a:moveTo>
                <a:lnTo>
                  <a:pt x="17527" y="0"/>
                </a:lnTo>
              </a:path>
              <a:path w="347470" h="0">
                <a:moveTo>
                  <a:pt x="17527" y="0"/>
                </a:moveTo>
                <a:lnTo>
                  <a:pt x="347470" y="1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-12192"/>
            <a:ext cx="68580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-12192"/>
            <a:ext cx="6858000" cy="342900"/>
          </a:xfrm>
          <a:custGeom>
            <a:avLst/>
            <a:gdLst/>
            <a:ahLst/>
            <a:cxnLst/>
            <a:rect l="l" t="t" r="r" b="b"/>
            <a:pathLst>
              <a:path w="6858000" h="342900">
                <a:moveTo>
                  <a:pt x="6857999" y="342900"/>
                </a:moveTo>
                <a:lnTo>
                  <a:pt x="6857999" y="12192"/>
                </a:lnTo>
              </a:path>
              <a:path w="6858000" h="342900">
                <a:moveTo>
                  <a:pt x="0" y="12192"/>
                </a:moveTo>
                <a:lnTo>
                  <a:pt x="0" y="342900"/>
                </a:lnTo>
                <a:lnTo>
                  <a:pt x="6857999" y="34290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37160" y="-21335"/>
            <a:ext cx="335280" cy="361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51688" y="-18288"/>
            <a:ext cx="319087" cy="361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44880" y="2407920"/>
            <a:ext cx="5913120" cy="826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442716" y="6547104"/>
            <a:ext cx="228600" cy="571500"/>
          </a:xfrm>
          <a:custGeom>
            <a:avLst/>
            <a:gdLst/>
            <a:ahLst/>
            <a:cxnLst/>
            <a:rect l="l" t="t" r="r" b="b"/>
            <a:pathLst>
              <a:path w="228600" h="571500">
                <a:moveTo>
                  <a:pt x="0" y="0"/>
                </a:moveTo>
                <a:lnTo>
                  <a:pt x="228600" y="5715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955036" y="6547104"/>
            <a:ext cx="114300" cy="685800"/>
          </a:xfrm>
          <a:custGeom>
            <a:avLst/>
            <a:gdLst/>
            <a:ahLst/>
            <a:cxnLst/>
            <a:rect l="l" t="t" r="r" b="b"/>
            <a:pathLst>
              <a:path w="114300" h="685800">
                <a:moveTo>
                  <a:pt x="1143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60604" y="1918716"/>
            <a:ext cx="2161032" cy="7993380"/>
          </a:xfrm>
          <a:custGeom>
            <a:avLst/>
            <a:gdLst/>
            <a:ahLst/>
            <a:cxnLst/>
            <a:rect l="l" t="t" r="r" b="b"/>
            <a:pathLst>
              <a:path w="2161032" h="7993380">
                <a:moveTo>
                  <a:pt x="0" y="0"/>
                </a:moveTo>
                <a:lnTo>
                  <a:pt x="0" y="7993380"/>
                </a:lnTo>
                <a:lnTo>
                  <a:pt x="2161032" y="7993380"/>
                </a:lnTo>
                <a:lnTo>
                  <a:pt x="2161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60604" y="1918716"/>
            <a:ext cx="2161032" cy="7993380"/>
          </a:xfrm>
          <a:custGeom>
            <a:avLst/>
            <a:gdLst/>
            <a:ahLst/>
            <a:cxnLst/>
            <a:rect l="l" t="t" r="r" b="b"/>
            <a:pathLst>
              <a:path w="2161032" h="7993380">
                <a:moveTo>
                  <a:pt x="0" y="0"/>
                </a:moveTo>
                <a:lnTo>
                  <a:pt x="0" y="7993380"/>
                </a:lnTo>
                <a:lnTo>
                  <a:pt x="2161032" y="7993380"/>
                </a:lnTo>
                <a:lnTo>
                  <a:pt x="2161032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76428" y="2639568"/>
            <a:ext cx="1973580" cy="6336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 rot="5400000">
            <a:off x="83473" y="11717753"/>
            <a:ext cx="308816" cy="19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 rot="5400000">
            <a:off x="0" y="10711343"/>
            <a:ext cx="694764" cy="14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604" y="1918716"/>
            <a:ext cx="2161032" cy="7993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6857999" cy="330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4562">
              <a:lnSpc>
                <a:spcPct val="95825"/>
              </a:lnSpc>
              <a:spcBef>
                <a:spcPts val="455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991868" y="765048"/>
            <a:ext cx="8354568" cy="3168396"/>
          </a:xfrm>
          <a:custGeom>
            <a:avLst/>
            <a:gdLst/>
            <a:ahLst/>
            <a:cxnLst/>
            <a:rect l="l" t="t" r="r" b="b"/>
            <a:pathLst>
              <a:path w="8354568" h="3168396">
                <a:moveTo>
                  <a:pt x="0" y="3168396"/>
                </a:moveTo>
                <a:lnTo>
                  <a:pt x="8354568" y="3168396"/>
                </a:lnTo>
                <a:lnTo>
                  <a:pt x="8354568" y="0"/>
                </a:lnTo>
                <a:lnTo>
                  <a:pt x="0" y="0"/>
                </a:lnTo>
                <a:lnTo>
                  <a:pt x="0" y="31683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991868" y="765048"/>
            <a:ext cx="8354568" cy="3168396"/>
          </a:xfrm>
          <a:custGeom>
            <a:avLst/>
            <a:gdLst/>
            <a:ahLst/>
            <a:cxnLst/>
            <a:rect l="l" t="t" r="r" b="b"/>
            <a:pathLst>
              <a:path w="8354568" h="3168396">
                <a:moveTo>
                  <a:pt x="0" y="3168396"/>
                </a:moveTo>
                <a:lnTo>
                  <a:pt x="8354568" y="3168396"/>
                </a:lnTo>
                <a:lnTo>
                  <a:pt x="8354568" y="0"/>
                </a:lnTo>
                <a:lnTo>
                  <a:pt x="0" y="0"/>
                </a:lnTo>
                <a:lnTo>
                  <a:pt x="0" y="31683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351532" y="1126236"/>
            <a:ext cx="7740396" cy="1588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424684" y="3212591"/>
            <a:ext cx="1871471" cy="367284"/>
          </a:xfrm>
          <a:custGeom>
            <a:avLst/>
            <a:gdLst/>
            <a:ahLst/>
            <a:cxnLst/>
            <a:rect l="l" t="t" r="r" b="b"/>
            <a:pathLst>
              <a:path w="1871471" h="367284">
                <a:moveTo>
                  <a:pt x="0" y="367284"/>
                </a:moveTo>
                <a:lnTo>
                  <a:pt x="1871471" y="367284"/>
                </a:lnTo>
                <a:lnTo>
                  <a:pt x="1871471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71243" y="259262"/>
            <a:ext cx="9601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q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5935" y="259262"/>
            <a:ext cx="6037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0272" y="4292401"/>
            <a:ext cx="115011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Pro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ucti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5387" y="4292401"/>
            <a:ext cx="3888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9951" y="4292401"/>
            <a:ext cx="5541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mo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7964" y="4292401"/>
            <a:ext cx="3132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6175" y="4292401"/>
            <a:ext cx="9315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29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ruv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4684" y="3212591"/>
            <a:ext cx="1871471" cy="367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991868" y="765048"/>
            <a:ext cx="8354568" cy="316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5"/>
              </a:spcBef>
            </a:pPr>
            <a:endParaRPr sz="700"/>
          </a:p>
          <a:p>
            <a:pPr marL="524001">
              <a:lnSpc>
                <a:spcPct val="95825"/>
              </a:lnSpc>
              <a:spcBef>
                <a:spcPts val="19000"/>
              </a:spcBef>
            </a:pPr>
            <a:r>
              <a:rPr dirty="0" smtClean="0" sz="1800" spc="0">
                <a:latin typeface="Arial"/>
                <a:cs typeface="Arial"/>
              </a:rPr>
              <a:t>+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1</a:t>
            </a:r>
            <a:r>
              <a:rPr dirty="0" smtClean="0" sz="1800" spc="-100">
                <a:latin typeface="Arial"/>
                <a:cs typeface="Arial"/>
              </a:rPr>
              <a:t> </a:t>
            </a:r>
            <a:r>
              <a:rPr dirty="0" smtClean="0" sz="1800" spc="-13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4872228" y="5804916"/>
            <a:ext cx="2447544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91694">
              <a:lnSpc>
                <a:spcPct val="95825"/>
              </a:lnSpc>
            </a:pPr>
            <a:r>
              <a:rPr dirty="0" smtClean="0" sz="1800" spc="-1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10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dirty="0" smtClean="0" sz="1800" spc="-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dirty="0" smtClean="0" sz="1800" spc="-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13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36336" y="5013960"/>
            <a:ext cx="2880360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2"/>
              </a:spcBef>
            </a:pPr>
            <a:endParaRPr sz="1300"/>
          </a:p>
          <a:p>
            <a:pPr marL="47878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6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</a:t>
            </a:r>
            <a:r>
              <a:rPr dirty="0" smtClean="0" sz="1200" spc="2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18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8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4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           </a:t>
            </a:r>
            <a:r>
              <a:rPr dirty="0" smtClean="0" sz="1200" spc="1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991868" y="836676"/>
            <a:ext cx="8388096" cy="429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616696" y="5013960"/>
            <a:ext cx="71627" cy="576071"/>
          </a:xfrm>
          <a:custGeom>
            <a:avLst/>
            <a:gdLst/>
            <a:ahLst/>
            <a:cxnLst/>
            <a:rect l="l" t="t" r="r" b="b"/>
            <a:pathLst>
              <a:path w="71627" h="576071">
                <a:moveTo>
                  <a:pt x="0" y="576071"/>
                </a:moveTo>
                <a:lnTo>
                  <a:pt x="71627" y="576071"/>
                </a:lnTo>
                <a:lnTo>
                  <a:pt x="71627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151376" y="5013960"/>
            <a:ext cx="1584960" cy="576071"/>
          </a:xfrm>
          <a:custGeom>
            <a:avLst/>
            <a:gdLst/>
            <a:ahLst/>
            <a:cxnLst/>
            <a:rect l="l" t="t" r="r" b="b"/>
            <a:pathLst>
              <a:path w="1584960" h="576071">
                <a:moveTo>
                  <a:pt x="0" y="576071"/>
                </a:moveTo>
                <a:lnTo>
                  <a:pt x="1584960" y="576071"/>
                </a:lnTo>
                <a:lnTo>
                  <a:pt x="158496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151376" y="5013960"/>
            <a:ext cx="4536948" cy="576071"/>
          </a:xfrm>
          <a:custGeom>
            <a:avLst/>
            <a:gdLst/>
            <a:ahLst/>
            <a:cxnLst/>
            <a:rect l="l" t="t" r="r" b="b"/>
            <a:pathLst>
              <a:path w="4536948" h="576071">
                <a:moveTo>
                  <a:pt x="0" y="576071"/>
                </a:moveTo>
                <a:lnTo>
                  <a:pt x="4536948" y="576071"/>
                </a:lnTo>
                <a:lnTo>
                  <a:pt x="453694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736336" y="5013960"/>
            <a:ext cx="2880360" cy="576071"/>
          </a:xfrm>
          <a:custGeom>
            <a:avLst/>
            <a:gdLst/>
            <a:ahLst/>
            <a:cxnLst/>
            <a:rect l="l" t="t" r="r" b="b"/>
            <a:pathLst>
              <a:path w="2880359" h="576071">
                <a:moveTo>
                  <a:pt x="0" y="576071"/>
                </a:moveTo>
                <a:lnTo>
                  <a:pt x="2880360" y="576071"/>
                </a:lnTo>
                <a:lnTo>
                  <a:pt x="288036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736336" y="5013960"/>
            <a:ext cx="2880360" cy="576071"/>
          </a:xfrm>
          <a:custGeom>
            <a:avLst/>
            <a:gdLst/>
            <a:ahLst/>
            <a:cxnLst/>
            <a:rect l="l" t="t" r="r" b="b"/>
            <a:pathLst>
              <a:path w="2880359" h="576071">
                <a:moveTo>
                  <a:pt x="0" y="576071"/>
                </a:moveTo>
                <a:lnTo>
                  <a:pt x="2880360" y="576071"/>
                </a:lnTo>
                <a:lnTo>
                  <a:pt x="288036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872228" y="5804916"/>
            <a:ext cx="2447544" cy="792480"/>
          </a:xfrm>
          <a:custGeom>
            <a:avLst/>
            <a:gdLst/>
            <a:ahLst/>
            <a:cxnLst/>
            <a:rect l="l" t="t" r="r" b="b"/>
            <a:pathLst>
              <a:path w="2447544" h="792480">
                <a:moveTo>
                  <a:pt x="0" y="792480"/>
                </a:moveTo>
                <a:lnTo>
                  <a:pt x="2447544" y="792480"/>
                </a:lnTo>
                <a:lnTo>
                  <a:pt x="2447544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98345" y="404296"/>
            <a:ext cx="27141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 u="heavy">
                <a:latin typeface="Arial"/>
                <a:cs typeface="Arial"/>
              </a:rPr>
              <a:t>A</a:t>
            </a:r>
            <a:r>
              <a:rPr dirty="0" smtClean="0" sz="1800" spc="0" b="1" u="heavy">
                <a:latin typeface="Arial"/>
                <a:cs typeface="Arial"/>
              </a:rPr>
              <a:t>SPE</a:t>
            </a:r>
            <a:r>
              <a:rPr dirty="0" smtClean="0" sz="1800" spc="-4" b="1" u="heavy">
                <a:latin typeface="Arial"/>
                <a:cs typeface="Arial"/>
              </a:rPr>
              <a:t>C</a:t>
            </a:r>
            <a:r>
              <a:rPr dirty="0" smtClean="0" sz="1800" spc="0" b="1" u="heavy">
                <a:latin typeface="Arial"/>
                <a:cs typeface="Arial"/>
              </a:rPr>
              <a:t>T</a:t>
            </a:r>
            <a:r>
              <a:rPr dirty="0" smtClean="0" sz="1800" spc="54" b="1" u="heavy">
                <a:latin typeface="Arial"/>
                <a:cs typeface="Arial"/>
              </a:rPr>
              <a:t> </a:t>
            </a:r>
            <a:r>
              <a:rPr dirty="0" smtClean="0" sz="1800" spc="0" b="1" u="heavy">
                <a:latin typeface="Arial"/>
                <a:cs typeface="Arial"/>
              </a:rPr>
              <a:t>ENE</a:t>
            </a:r>
            <a:r>
              <a:rPr dirty="0" smtClean="0" sz="1800" spc="-9" b="1" u="heavy">
                <a:latin typeface="Arial"/>
                <a:cs typeface="Arial"/>
              </a:rPr>
              <a:t>R</a:t>
            </a:r>
            <a:r>
              <a:rPr dirty="0" smtClean="0" sz="1800" spc="0" b="1" u="heavy">
                <a:latin typeface="Arial"/>
                <a:cs typeface="Arial"/>
              </a:rPr>
              <a:t>GE</a:t>
            </a:r>
            <a:r>
              <a:rPr dirty="0" smtClean="0" sz="1800" spc="4" b="1" u="heavy">
                <a:latin typeface="Arial"/>
                <a:cs typeface="Arial"/>
              </a:rPr>
              <a:t>T</a:t>
            </a:r>
            <a:r>
              <a:rPr dirty="0" smtClean="0" sz="1800" spc="0" b="1" u="heavy">
                <a:latin typeface="Arial"/>
                <a:cs typeface="Arial"/>
              </a:rPr>
              <a:t>I</a:t>
            </a:r>
            <a:r>
              <a:rPr dirty="0" smtClean="0" sz="1800" spc="4" b="1" u="heavy">
                <a:latin typeface="Arial"/>
                <a:cs typeface="Arial"/>
              </a:rPr>
              <a:t>Q</a:t>
            </a:r>
            <a:r>
              <a:rPr dirty="0" smtClean="0" sz="1800" spc="0" b="1" u="heavy"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1376" y="5013960"/>
            <a:ext cx="1584960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2"/>
              </a:spcBef>
            </a:pPr>
            <a:endParaRPr sz="1300"/>
          </a:p>
          <a:p>
            <a:pPr marL="92075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           </a:t>
            </a:r>
            <a:r>
              <a:rPr dirty="0" smtClean="0" sz="1200" spc="16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6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6336" y="5013960"/>
            <a:ext cx="2880360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616696" y="5013960"/>
            <a:ext cx="71627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30931" y="462534"/>
            <a:ext cx="704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496312" y="2421635"/>
            <a:ext cx="6443472" cy="4102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98345" y="330890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8997" y="330890"/>
            <a:ext cx="7445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ta</a:t>
            </a:r>
            <a:r>
              <a:rPr dirty="0" smtClean="0" sz="1800" spc="-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576" y="330890"/>
            <a:ext cx="12781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nc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9945" y="879530"/>
            <a:ext cx="1896122" cy="25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Wingdings"/>
                <a:cs typeface="Wingdings"/>
              </a:rPr>
              <a:t></a:t>
            </a:r>
            <a:r>
              <a:rPr dirty="0" smtClean="0" sz="1800" spc="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la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G</a:t>
            </a:r>
            <a:r>
              <a:rPr dirty="0" smtClean="0" sz="1800" spc="-13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YCO</a:t>
            </a:r>
            <a:r>
              <a:rPr dirty="0" smtClean="0" sz="1800" spc="-13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YSE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9945" y="1427923"/>
            <a:ext cx="4163388" cy="254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Wingdings"/>
                <a:cs typeface="Wingdings"/>
              </a:rPr>
              <a:t>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CY</a:t>
            </a:r>
            <a:r>
              <a:rPr dirty="0" smtClean="0" sz="1800" spc="-9">
                <a:latin typeface="Arial"/>
                <a:cs typeface="Arial"/>
              </a:rPr>
              <a:t>C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KR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BS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(c</a:t>
            </a:r>
            <a:r>
              <a:rPr dirty="0" smtClean="0" sz="1800" spc="-29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cle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l’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ci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9738" y="1427923"/>
            <a:ext cx="87074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citr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-4">
                <a:latin typeface="Arial"/>
                <a:cs typeface="Arial"/>
              </a:rPr>
              <a:t>q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9945" y="1977064"/>
            <a:ext cx="3860939" cy="25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Wingdings"/>
                <a:cs typeface="Wingdings"/>
              </a:rPr>
              <a:t></a:t>
            </a:r>
            <a:r>
              <a:rPr dirty="0" smtClean="0" sz="1800" spc="0">
                <a:latin typeface="Arial"/>
                <a:cs typeface="Arial"/>
              </a:rPr>
              <a:t>PHOSPHO</a:t>
            </a:r>
            <a:r>
              <a:rPr dirty="0" smtClean="0" sz="1800" spc="-39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-13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9">
                <a:latin typeface="Arial"/>
                <a:cs typeface="Arial"/>
              </a:rPr>
              <a:t>X</a:t>
            </a:r>
            <a:r>
              <a:rPr dirty="0" smtClean="0" sz="1800" spc="0">
                <a:latin typeface="Arial"/>
                <a:cs typeface="Arial"/>
              </a:rPr>
              <a:t>YD</a:t>
            </a:r>
            <a:r>
              <a:rPr dirty="0" smtClean="0" sz="1800" spc="-13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292731" y="4424172"/>
            <a:ext cx="1412747" cy="0"/>
          </a:xfrm>
          <a:custGeom>
            <a:avLst/>
            <a:gdLst/>
            <a:ahLst/>
            <a:cxnLst/>
            <a:rect l="l" t="t" r="r" b="b"/>
            <a:pathLst>
              <a:path w="1412747" h="0">
                <a:moveTo>
                  <a:pt x="0" y="0"/>
                </a:moveTo>
                <a:lnTo>
                  <a:pt x="1412747" y="0"/>
                </a:lnTo>
              </a:path>
            </a:pathLst>
          </a:custGeom>
          <a:ln w="1650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705479" y="4424172"/>
            <a:ext cx="2734056" cy="0"/>
          </a:xfrm>
          <a:custGeom>
            <a:avLst/>
            <a:gdLst/>
            <a:ahLst/>
            <a:cxnLst/>
            <a:rect l="l" t="t" r="r" b="b"/>
            <a:pathLst>
              <a:path w="2734056" h="0">
                <a:moveTo>
                  <a:pt x="0" y="0"/>
                </a:moveTo>
                <a:lnTo>
                  <a:pt x="2734056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0007219" y="4424172"/>
            <a:ext cx="56386" cy="0"/>
          </a:xfrm>
          <a:custGeom>
            <a:avLst/>
            <a:gdLst/>
            <a:ahLst/>
            <a:cxnLst/>
            <a:rect l="l" t="t" r="r" b="b"/>
            <a:pathLst>
              <a:path w="56386" h="0">
                <a:moveTo>
                  <a:pt x="0" y="0"/>
                </a:moveTo>
                <a:lnTo>
                  <a:pt x="56386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943858" y="404296"/>
            <a:ext cx="33756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Chapitre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1.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BIOENERGET</a:t>
            </a:r>
            <a:r>
              <a:rPr dirty="0" smtClean="0" sz="1800" spc="4" b="1" u="heavy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QUE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8824" y="1048351"/>
            <a:ext cx="371479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Ce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-9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ndu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trie</a:t>
            </a:r>
            <a:r>
              <a:rPr dirty="0" smtClean="0" sz="1600" spc="-60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7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ature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8493" y="1505297"/>
            <a:ext cx="8945189" cy="478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1600" spc="-1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4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125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 u="heavy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4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LIS</a:t>
            </a:r>
            <a:r>
              <a:rPr dirty="0" smtClean="0" sz="1600" spc="4" u="heavy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9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-9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emb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transf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rmat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8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ub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5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par</a:t>
            </a:r>
            <a:r>
              <a:rPr dirty="0" smtClean="0" sz="1600" spc="-1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ompo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és</a:t>
            </a:r>
            <a:r>
              <a:rPr dirty="0" smtClean="0" sz="1600" spc="-6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ques</a:t>
            </a:r>
            <a:r>
              <a:rPr dirty="0" smtClean="0" sz="1600" spc="-2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nature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69087" marR="30403">
              <a:lnSpc>
                <a:spcPct val="95825"/>
              </a:lnSpc>
              <a:spcBef>
                <a:spcPts val="38"/>
              </a:spcBef>
            </a:pP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ule</a:t>
            </a:r>
            <a:r>
              <a:rPr dirty="0" smtClean="0" sz="1600" spc="-7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éal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deux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direct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anabol</a:t>
            </a:r>
            <a:r>
              <a:rPr dirty="0" smtClean="0" sz="1600" spc="-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11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atabol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8345" y="2490309"/>
            <a:ext cx="820708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84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 u="heavy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1600" spc="4" u="heavy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u="heavy">
                <a:solidFill>
                  <a:srgbClr val="FF0000"/>
                </a:solidFill>
                <a:latin typeface="Arial"/>
                <a:cs typeface="Arial"/>
              </a:rPr>
              <a:t>BOLISM</a:t>
            </a:r>
            <a:r>
              <a:rPr dirty="0" smtClean="0" sz="1600" spc="9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-126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métab</a:t>
            </a:r>
            <a:r>
              <a:rPr dirty="0" smtClean="0" sz="1600" spc="4" u="heavy">
                <a:latin typeface="Arial"/>
                <a:cs typeface="Arial"/>
              </a:rPr>
              <a:t>o</a:t>
            </a:r>
            <a:r>
              <a:rPr dirty="0" smtClean="0" sz="1600" spc="4" u="heavy">
                <a:latin typeface="Arial"/>
                <a:cs typeface="Arial"/>
              </a:rPr>
              <a:t>l</a:t>
            </a:r>
            <a:r>
              <a:rPr dirty="0" smtClean="0" sz="1600" spc="4" u="heavy">
                <a:latin typeface="Arial"/>
                <a:cs typeface="Arial"/>
              </a:rPr>
              <a:t>i</a:t>
            </a:r>
            <a:r>
              <a:rPr dirty="0" smtClean="0" sz="1600" spc="4" u="heavy">
                <a:latin typeface="Arial"/>
                <a:cs typeface="Arial"/>
              </a:rPr>
              <a:t>s</a:t>
            </a:r>
            <a:r>
              <a:rPr dirty="0" smtClean="0" sz="1600" spc="0" u="heavy">
                <a:latin typeface="Arial"/>
                <a:cs typeface="Arial"/>
              </a:rPr>
              <a:t>e</a:t>
            </a:r>
            <a:r>
              <a:rPr dirty="0" smtClean="0" sz="1600" spc="-77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de</a:t>
            </a:r>
            <a:r>
              <a:rPr dirty="0" smtClean="0" sz="1600" spc="-17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b</a:t>
            </a:r>
            <a:r>
              <a:rPr dirty="0" smtClean="0" sz="1600" spc="9" u="heavy">
                <a:latin typeface="Arial"/>
                <a:cs typeface="Arial"/>
              </a:rPr>
              <a:t>i</a:t>
            </a:r>
            <a:r>
              <a:rPr dirty="0" smtClean="0" sz="1600" spc="0" u="heavy">
                <a:latin typeface="Arial"/>
                <a:cs typeface="Arial"/>
              </a:rPr>
              <a:t>o</a:t>
            </a:r>
            <a:r>
              <a:rPr dirty="0" smtClean="0" sz="1600" spc="4" u="heavy">
                <a:latin typeface="Arial"/>
                <a:cs typeface="Arial"/>
              </a:rPr>
              <a:t>s</a:t>
            </a:r>
            <a:r>
              <a:rPr dirty="0" smtClean="0" sz="1600" spc="-19" u="heavy">
                <a:latin typeface="Arial"/>
                <a:cs typeface="Arial"/>
              </a:rPr>
              <a:t>y</a:t>
            </a:r>
            <a:r>
              <a:rPr dirty="0" smtClean="0" sz="1600" spc="0" u="heavy">
                <a:latin typeface="Arial"/>
                <a:cs typeface="Arial"/>
              </a:rPr>
              <a:t>nthè</a:t>
            </a:r>
            <a:r>
              <a:rPr dirty="0" smtClean="0" sz="1600" spc="4" u="heavy">
                <a:latin typeface="Arial"/>
                <a:cs typeface="Arial"/>
              </a:rPr>
              <a:t>s</a:t>
            </a:r>
            <a:r>
              <a:rPr dirty="0" smtClean="0" sz="1600" spc="0" u="heavy">
                <a:latin typeface="Arial"/>
                <a:cs typeface="Arial"/>
              </a:rPr>
              <a:t>e,</a:t>
            </a:r>
            <a:r>
              <a:rPr dirty="0" smtClean="0" sz="1600" spc="-84" u="heavy">
                <a:latin typeface="Arial"/>
                <a:cs typeface="Arial"/>
              </a:rPr>
              <a:t> </a:t>
            </a:r>
            <a:r>
              <a:rPr dirty="0" smtClean="0" sz="1600" spc="-42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emb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7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réact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62">
                <a:latin typeface="Arial"/>
                <a:cs typeface="Arial"/>
              </a:rPr>
              <a:t> </a:t>
            </a:r>
            <a:r>
              <a:rPr dirty="0" smtClean="0" sz="1600" spc="-425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600" spc="0" u="heavy">
                <a:solidFill>
                  <a:srgbClr val="EC7C30"/>
                </a:solidFill>
                <a:latin typeface="Arial"/>
                <a:cs typeface="Arial"/>
              </a:rPr>
              <a:t>endergon</a:t>
            </a:r>
            <a:r>
              <a:rPr dirty="0" smtClean="0" sz="1600" spc="4" u="heavy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600" spc="0" u="heavy">
                <a:solidFill>
                  <a:srgbClr val="EC7C30"/>
                </a:solidFill>
                <a:latin typeface="Arial"/>
                <a:cs typeface="Arial"/>
              </a:rPr>
              <a:t>ques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8345" y="2734149"/>
            <a:ext cx="8287777" cy="95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(Δ</a:t>
            </a:r>
            <a:r>
              <a:rPr dirty="0" smtClean="0" sz="1600" spc="-90">
                <a:latin typeface="Arial"/>
                <a:cs typeface="Arial"/>
              </a:rPr>
              <a:t> </a:t>
            </a:r>
            <a:r>
              <a:rPr dirty="0" smtClean="0" sz="1600" spc="-4">
                <a:latin typeface="Arial"/>
                <a:cs typeface="Arial"/>
              </a:rPr>
              <a:t>G</a:t>
            </a:r>
            <a:r>
              <a:rPr dirty="0" smtClean="0" sz="1600" spc="0">
                <a:latin typeface="Arial"/>
                <a:cs typeface="Arial"/>
              </a:rPr>
              <a:t>&gt;0)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dont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dérou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ement</a:t>
            </a:r>
            <a:r>
              <a:rPr dirty="0" smtClean="0" sz="1600" spc="-7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ge</a:t>
            </a:r>
            <a:r>
              <a:rPr dirty="0" smtClean="0" sz="1600" spc="-3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une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om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10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-11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TP</a:t>
            </a:r>
            <a:r>
              <a:rPr dirty="0" smtClean="0" sz="1600" spc="-5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nthè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romo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11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nformat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onne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14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(p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oté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-4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4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nu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)</a:t>
            </a:r>
            <a:r>
              <a:rPr dirty="0" smtClean="0" sz="1600" spc="-5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erve</a:t>
            </a:r>
            <a:r>
              <a:rPr dirty="0" smtClean="0" sz="1600" spc="-1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nthè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7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6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haride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7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ertains</a:t>
            </a:r>
            <a:r>
              <a:rPr dirty="0" smtClean="0" sz="1600" spc="-4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ompo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8345" y="4219160"/>
            <a:ext cx="805174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1600" spc="-1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-11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12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LIS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-10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métab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9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dégradat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on,</a:t>
            </a:r>
            <a:r>
              <a:rPr dirty="0" smtClean="0" sz="1600" spc="-6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73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pro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us</a:t>
            </a:r>
            <a:r>
              <a:rPr dirty="0" smtClean="0" sz="1600" spc="-74">
                <a:latin typeface="Arial"/>
                <a:cs typeface="Arial"/>
              </a:rPr>
              <a:t> </a:t>
            </a:r>
            <a:r>
              <a:rPr dirty="0" smtClean="0" sz="1600" spc="0" u="heavy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600" spc="-4" u="heavy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dirty="0" smtClean="0" sz="1600" spc="0" u="heavy">
                <a:solidFill>
                  <a:srgbClr val="EC7C30"/>
                </a:solidFill>
                <a:latin typeface="Arial"/>
                <a:cs typeface="Arial"/>
              </a:rPr>
              <a:t>ergoni</a:t>
            </a:r>
            <a:r>
              <a:rPr dirty="0" smtClean="0" sz="1600" spc="4" u="heavy">
                <a:solidFill>
                  <a:srgbClr val="EC7C30"/>
                </a:solidFill>
                <a:latin typeface="Arial"/>
                <a:cs typeface="Arial"/>
              </a:rPr>
              <a:t>q</a:t>
            </a:r>
            <a:r>
              <a:rPr dirty="0" smtClean="0" sz="1600" spc="0" u="heavy">
                <a:solidFill>
                  <a:srgbClr val="EC7C30"/>
                </a:solidFill>
                <a:latin typeface="Arial"/>
                <a:cs typeface="Arial"/>
              </a:rPr>
              <a:t>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8345" y="4463000"/>
            <a:ext cx="8053338" cy="716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(Δ</a:t>
            </a:r>
            <a:r>
              <a:rPr dirty="0" smtClean="0" sz="1600" spc="-90">
                <a:latin typeface="Arial"/>
                <a:cs typeface="Arial"/>
              </a:rPr>
              <a:t> </a:t>
            </a:r>
            <a:r>
              <a:rPr dirty="0" smtClean="0" sz="1600" spc="-4">
                <a:latin typeface="Arial"/>
                <a:cs typeface="Arial"/>
              </a:rPr>
              <a:t>G</a:t>
            </a:r>
            <a:r>
              <a:rPr dirty="0" smtClean="0" sz="1600" spc="0">
                <a:latin typeface="Arial"/>
                <a:cs typeface="Arial"/>
              </a:rPr>
              <a:t>&lt;0)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produi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ant</a:t>
            </a:r>
            <a:r>
              <a:rPr dirty="0" smtClean="0" sz="1600" spc="-7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énergie</a:t>
            </a:r>
            <a:r>
              <a:rPr dirty="0" smtClean="0" sz="1600" spc="-8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permettant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nthè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-11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TP</a:t>
            </a:r>
            <a:r>
              <a:rPr dirty="0" smtClean="0" sz="1600" spc="-5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-9">
                <a:latin typeface="Arial"/>
                <a:cs typeface="Arial"/>
              </a:rPr>
              <a:t>x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dation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g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uc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7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(f</a:t>
            </a:r>
            <a:r>
              <a:rPr dirty="0" smtClean="0" sz="1600" spc="-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rme</a:t>
            </a:r>
            <a:r>
              <a:rPr dirty="0" smtClean="0" sz="1600" spc="-4">
                <a:latin typeface="Arial"/>
                <a:cs typeface="Arial"/>
              </a:rPr>
              <a:t>n</a:t>
            </a:r>
            <a:r>
              <a:rPr dirty="0" smtClean="0" sz="1600" spc="0">
                <a:latin typeface="Arial"/>
                <a:cs typeface="Arial"/>
              </a:rPr>
              <a:t>tation,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-4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piration),</a:t>
            </a:r>
            <a:r>
              <a:rPr dirty="0" smtClean="0" sz="1600" spc="-6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10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A.A.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5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g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as.</a:t>
            </a:r>
            <a:endParaRPr sz="1600">
              <a:latin typeface="Arial"/>
              <a:cs typeface="Arial"/>
            </a:endParaRPr>
          </a:p>
          <a:p>
            <a:pPr marL="927100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K</a:t>
            </a:r>
            <a:r>
              <a:rPr dirty="0" smtClean="0" sz="1600" spc="0">
                <a:latin typeface="Arial"/>
                <a:cs typeface="Arial"/>
              </a:rPr>
              <a:t>RE</a:t>
            </a:r>
            <a:r>
              <a:rPr dirty="0" smtClean="0" sz="1600" spc="4">
                <a:latin typeface="Arial"/>
                <a:cs typeface="Arial"/>
              </a:rPr>
              <a:t>B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haîne</a:t>
            </a:r>
            <a:r>
              <a:rPr dirty="0" smtClean="0" sz="1600" spc="-4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ratoire.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8644" y="5445738"/>
            <a:ext cx="72166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lo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s</a:t>
            </a:r>
            <a:r>
              <a:rPr dirty="0" smtClean="0" sz="1800" spc="1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th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rmo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d</a:t>
            </a:r>
            <a:r>
              <a:rPr dirty="0" smtClean="0" sz="1800" spc="-25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n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mi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q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s</a:t>
            </a:r>
            <a:r>
              <a:rPr dirty="0" smtClean="0" sz="1800" spc="6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so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t</a:t>
            </a:r>
            <a:r>
              <a:rPr dirty="0" smtClean="0" sz="1800" spc="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ic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b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es</a:t>
            </a:r>
            <a:r>
              <a:rPr dirty="0" smtClean="0" sz="1800" spc="2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dirty="0" smtClean="0" sz="1800" spc="1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s</a:t>
            </a:r>
            <a:r>
              <a:rPr dirty="0" smtClean="0" sz="1800" spc="-25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stèm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s</a:t>
            </a:r>
            <a:r>
              <a:rPr dirty="0" smtClean="0" sz="1800" spc="2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b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q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3945" y="6089743"/>
            <a:ext cx="7994641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oénergét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1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étude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-25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férents</a:t>
            </a:r>
            <a:r>
              <a:rPr dirty="0" smtClean="0" sz="1600" spc="-4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pes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transf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rmat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7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énergie</a:t>
            </a:r>
            <a:r>
              <a:rPr dirty="0" smtClean="0" sz="1600" spc="-8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produ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ant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organi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mes</a:t>
            </a:r>
            <a:r>
              <a:rPr dirty="0" smtClean="0" sz="1600" spc="-7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883759" y="462534"/>
            <a:ext cx="633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137810" y="462534"/>
            <a:ext cx="6385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572154" y="2527554"/>
            <a:ext cx="56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853896" y="2527554"/>
            <a:ext cx="56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048360" y="2527554"/>
            <a:ext cx="589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816852" y="4966716"/>
            <a:ext cx="3240024" cy="1702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123176" y="1484376"/>
            <a:ext cx="3544824" cy="3624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98345" y="330890"/>
            <a:ext cx="5831014" cy="614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02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os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h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r</a:t>
            </a:r>
            <a:r>
              <a:rPr dirty="0" smtClean="0" sz="1800" spc="-25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tion</a:t>
            </a:r>
            <a:r>
              <a:rPr dirty="0" smtClean="0" sz="1800" spc="5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dirty="0" smtClean="0" sz="1800" spc="-14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dirty="0" smtClean="0" sz="1800" spc="-25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tive</a:t>
            </a:r>
            <a:r>
              <a:rPr dirty="0" smtClean="0" sz="1800" spc="4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c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aî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800" spc="9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res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ir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toire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70"/>
              </a:spcBef>
            </a:pPr>
            <a:r>
              <a:rPr dirty="0" smtClean="0" sz="1800" spc="0">
                <a:latin typeface="Wingdings"/>
                <a:cs typeface="Wingdings"/>
              </a:rPr>
              <a:t></a:t>
            </a:r>
            <a:r>
              <a:rPr dirty="0" smtClean="0" sz="1800" spc="0">
                <a:latin typeface="Arial"/>
                <a:cs typeface="Arial"/>
              </a:rPr>
              <a:t>La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pl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im</a:t>
            </a:r>
            <a:r>
              <a:rPr dirty="0" smtClean="0" sz="1800" spc="-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ort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nte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en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erme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q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tité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’</a:t>
            </a:r>
            <a:r>
              <a:rPr dirty="0" smtClean="0" sz="1800" spc="-13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4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pr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ite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8345" y="1102422"/>
            <a:ext cx="4926785" cy="707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Wingdings"/>
                <a:cs typeface="Wingdings"/>
              </a:rPr>
              <a:t>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struct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re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9">
                <a:latin typeface="Arial"/>
                <a:cs typeface="Arial"/>
              </a:rPr>
              <a:t>h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si</a:t>
            </a:r>
            <a:r>
              <a:rPr dirty="0" smtClean="0" sz="1800" spc="-9">
                <a:latin typeface="Arial"/>
                <a:cs typeface="Arial"/>
              </a:rPr>
              <a:t>q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4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mit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ri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tre</a:t>
            </a:r>
            <a:endParaRPr sz="1800">
              <a:latin typeface="Arial"/>
              <a:cs typeface="Arial"/>
            </a:endParaRPr>
          </a:p>
          <a:p>
            <a:pPr marL="12700" marR="34348">
              <a:lnSpc>
                <a:spcPts val="2111"/>
              </a:lnSpc>
              <a:spcBef>
                <a:spcPts val="1075"/>
              </a:spcBef>
            </a:pPr>
            <a:r>
              <a:rPr dirty="0" smtClean="0" sz="1800" spc="0">
                <a:latin typeface="Wingdings"/>
                <a:cs typeface="Wingdings"/>
              </a:rPr>
              <a:t></a:t>
            </a:r>
            <a:r>
              <a:rPr dirty="0" smtClean="0" sz="1800" spc="0">
                <a:latin typeface="Arial"/>
                <a:cs typeface="Arial"/>
              </a:rPr>
              <a:t>Acc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pt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ur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fin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14">
                <a:latin typeface="Arial"/>
                <a:cs typeface="Arial"/>
              </a:rPr>
              <a:t>O</a:t>
            </a:r>
            <a:r>
              <a:rPr dirty="0" smtClean="0" baseline="-21740" sz="1800" spc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0162" y="1102422"/>
            <a:ext cx="68098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j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94" y="2416903"/>
            <a:ext cx="5151869" cy="959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0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Chaîne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tran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port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trons</a:t>
            </a:r>
            <a:r>
              <a:rPr dirty="0" smtClean="0" sz="1600" spc="-8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55"/>
              </a:spcBef>
            </a:pPr>
            <a:r>
              <a:rPr dirty="0" smtClean="0" sz="1600" spc="0">
                <a:latin typeface="Arial"/>
                <a:cs typeface="Arial"/>
              </a:rPr>
              <a:t>In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orpo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és</a:t>
            </a:r>
            <a:r>
              <a:rPr dirty="0" smtClean="0" sz="1600" spc="-4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brane</a:t>
            </a:r>
            <a:r>
              <a:rPr dirty="0" smtClean="0" sz="1600" spc="-5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nterne</a:t>
            </a:r>
            <a:r>
              <a:rPr dirty="0" smtClean="0" sz="1600" spc="-3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to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hondrie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latin typeface="Arial"/>
                <a:cs typeface="Arial"/>
              </a:rPr>
              <a:t>Les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mo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7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NADH</a:t>
            </a:r>
            <a:r>
              <a:rPr dirty="0" smtClean="0" sz="1600" spc="-45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èdent</a:t>
            </a:r>
            <a:r>
              <a:rPr dirty="0" smtClean="0" sz="1600" spc="-47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eurs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trons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2496312" y="3212592"/>
            <a:ext cx="7632192" cy="1944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836542" marR="582887">
              <a:lnSpc>
                <a:spcPts val="1920"/>
              </a:lnSpc>
              <a:spcBef>
                <a:spcPts val="2328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-1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étape</a:t>
            </a:r>
            <a:r>
              <a:rPr dirty="0" smtClean="0" sz="1600" spc="-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sz="1600" spc="3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dirty="0" smtClean="0" sz="1600" spc="-2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27607" sz="1575" spc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baseline="27607" sz="1575" spc="1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ont</a:t>
            </a:r>
            <a:r>
              <a:rPr dirty="0" smtClean="0" sz="16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donn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4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à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l’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baseline="-22086" sz="1575" spc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baseline="-22086" sz="1575" spc="13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omb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mtClean="0" sz="1600" spc="-10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dirty="0" smtClean="0" sz="1600" spc="-2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baseline="27607" sz="1575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baseline="27607" sz="1575" spc="1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ur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former</a:t>
            </a:r>
            <a:r>
              <a:rPr dirty="0" smtClean="0" sz="1600" spc="-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une</a:t>
            </a:r>
            <a:r>
              <a:rPr dirty="0" smtClean="0" sz="1600" spc="-2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dirty="0" smtClean="0" sz="1600" spc="-10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4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baseline="-22086" sz="1575" spc="-4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524000" y="0"/>
            <a:ext cx="4229100" cy="607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724400" y="3176016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279400" y="44450"/>
                </a:moveTo>
                <a:lnTo>
                  <a:pt x="266699" y="44450"/>
                </a:lnTo>
                <a:lnTo>
                  <a:pt x="266700" y="76200"/>
                </a:lnTo>
                <a:lnTo>
                  <a:pt x="342900" y="38100"/>
                </a:lnTo>
                <a:lnTo>
                  <a:pt x="279400" y="44450"/>
                </a:lnTo>
                <a:close/>
              </a:path>
              <a:path w="342900" h="76200">
                <a:moveTo>
                  <a:pt x="279400" y="31750"/>
                </a:moveTo>
                <a:lnTo>
                  <a:pt x="266700" y="0"/>
                </a:lnTo>
                <a:lnTo>
                  <a:pt x="266699" y="31750"/>
                </a:lnTo>
                <a:lnTo>
                  <a:pt x="279400" y="31750"/>
                </a:lnTo>
                <a:close/>
              </a:path>
              <a:path w="342900" h="76200">
                <a:moveTo>
                  <a:pt x="0" y="31750"/>
                </a:moveTo>
                <a:lnTo>
                  <a:pt x="0" y="44450"/>
                </a:lnTo>
                <a:lnTo>
                  <a:pt x="279400" y="44450"/>
                </a:lnTo>
                <a:lnTo>
                  <a:pt x="342900" y="38100"/>
                </a:lnTo>
                <a:lnTo>
                  <a:pt x="266700" y="0"/>
                </a:lnTo>
                <a:lnTo>
                  <a:pt x="2794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496312" y="3212592"/>
            <a:ext cx="7632192" cy="1944623"/>
          </a:xfrm>
          <a:custGeom>
            <a:avLst/>
            <a:gdLst/>
            <a:ahLst/>
            <a:cxnLst/>
            <a:rect l="l" t="t" r="r" b="b"/>
            <a:pathLst>
              <a:path w="7632192" h="1944624">
                <a:moveTo>
                  <a:pt x="0" y="1944623"/>
                </a:moveTo>
                <a:lnTo>
                  <a:pt x="7632192" y="1944623"/>
                </a:lnTo>
                <a:lnTo>
                  <a:pt x="7632192" y="0"/>
                </a:lnTo>
                <a:lnTo>
                  <a:pt x="0" y="0"/>
                </a:lnTo>
                <a:lnTo>
                  <a:pt x="0" y="194462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496312" y="3212592"/>
            <a:ext cx="7632192" cy="1944623"/>
          </a:xfrm>
          <a:custGeom>
            <a:avLst/>
            <a:gdLst/>
            <a:ahLst/>
            <a:cxnLst/>
            <a:rect l="l" t="t" r="r" b="b"/>
            <a:pathLst>
              <a:path w="7632192" h="1944624">
                <a:moveTo>
                  <a:pt x="0" y="1944623"/>
                </a:moveTo>
                <a:lnTo>
                  <a:pt x="7632192" y="1944623"/>
                </a:lnTo>
                <a:lnTo>
                  <a:pt x="7632192" y="0"/>
                </a:lnTo>
                <a:lnTo>
                  <a:pt x="0" y="0"/>
                </a:lnTo>
                <a:lnTo>
                  <a:pt x="0" y="194462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639568" y="3508248"/>
            <a:ext cx="7251192" cy="1315212"/>
          </a:xfrm>
          <a:custGeom>
            <a:avLst/>
            <a:gdLst/>
            <a:ahLst/>
            <a:cxnLst/>
            <a:rect l="l" t="t" r="r" b="b"/>
            <a:pathLst>
              <a:path w="7251192" h="1315212">
                <a:moveTo>
                  <a:pt x="0" y="1315212"/>
                </a:moveTo>
                <a:lnTo>
                  <a:pt x="7251192" y="1315212"/>
                </a:lnTo>
                <a:lnTo>
                  <a:pt x="7251192" y="0"/>
                </a:lnTo>
                <a:lnTo>
                  <a:pt x="0" y="0"/>
                </a:lnTo>
                <a:lnTo>
                  <a:pt x="0" y="1315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75375" y="1551525"/>
            <a:ext cx="3863223" cy="95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6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îne</a:t>
            </a:r>
            <a:r>
              <a:rPr dirty="0" smtClean="0" sz="1600" spc="-3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tran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rt</a:t>
            </a:r>
            <a:r>
              <a:rPr dirty="0" smtClean="0" sz="1600" spc="-3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trons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8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«</a:t>
            </a:r>
            <a:r>
              <a:rPr dirty="0" smtClean="0" sz="1600" spc="-1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ente</a:t>
            </a:r>
            <a:r>
              <a:rPr dirty="0" smtClean="0" sz="1600" spc="-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»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des</a:t>
            </a:r>
            <a:r>
              <a:rPr dirty="0" smtClean="0" sz="16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trons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600" spc="-1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éries</a:t>
            </a:r>
            <a:r>
              <a:rPr dirty="0" smtClean="0" sz="1600" spc="-4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étap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une</a:t>
            </a:r>
            <a:r>
              <a:rPr dirty="0" smtClean="0" sz="1600" spc="-2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partie</a:t>
            </a:r>
            <a:r>
              <a:rPr dirty="0" smtClean="0" sz="16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erg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rée</a:t>
            </a:r>
            <a:r>
              <a:rPr dirty="0" smtClean="0" sz="1600" spc="-5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ert</a:t>
            </a:r>
            <a:r>
              <a:rPr dirty="0" smtClean="0" sz="1600" spc="-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à</a:t>
            </a:r>
            <a:r>
              <a:rPr dirty="0" smtClean="0" sz="16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rod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mtClean="0" sz="1600" spc="-6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600" spc="-11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TP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568" y="3508248"/>
            <a:ext cx="7251192" cy="1315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496312" y="3212592"/>
            <a:ext cx="7632192" cy="1944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1"/>
              </a:spcBef>
            </a:pPr>
            <a:endParaRPr sz="650"/>
          </a:p>
          <a:p>
            <a:pPr marL="235585">
              <a:lnSpc>
                <a:spcPts val="2046"/>
              </a:lnSpc>
              <a:spcBef>
                <a:spcPts val="2000"/>
              </a:spcBef>
            </a:pPr>
            <a:r>
              <a:rPr dirty="0" smtClean="0" sz="1600" spc="0">
                <a:latin typeface="Arial"/>
                <a:cs typeface="Arial"/>
              </a:rPr>
              <a:t>NADH</a:t>
            </a:r>
            <a:r>
              <a:rPr dirty="0" smtClean="0" sz="1600" spc="39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baseline="27607" sz="1575" spc="0">
                <a:latin typeface="Arial"/>
                <a:cs typeface="Arial"/>
              </a:rPr>
              <a:t>+</a:t>
            </a:r>
            <a:r>
              <a:rPr dirty="0" smtClean="0" baseline="27607" sz="1575" spc="0">
                <a:latin typeface="Arial"/>
                <a:cs typeface="Arial"/>
              </a:rPr>
              <a:t>  </a:t>
            </a:r>
            <a:r>
              <a:rPr dirty="0" smtClean="0" baseline="27607" sz="1575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1/2</a:t>
            </a:r>
            <a:r>
              <a:rPr dirty="0" smtClean="0" sz="1600" spc="430">
                <a:latin typeface="Arial"/>
                <a:cs typeface="Arial"/>
              </a:rPr>
              <a:t> 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baseline="-24846" sz="1575" spc="0">
                <a:latin typeface="Arial"/>
                <a:cs typeface="Arial"/>
              </a:rPr>
              <a:t>2</a:t>
            </a:r>
            <a:r>
              <a:rPr dirty="0" smtClean="0" baseline="-24846" sz="1575" spc="0">
                <a:latin typeface="Arial"/>
                <a:cs typeface="Arial"/>
              </a:rPr>
              <a:t>  </a:t>
            </a:r>
            <a:r>
              <a:rPr dirty="0" smtClean="0" baseline="-24846" sz="1575" spc="4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3</a:t>
            </a:r>
            <a:r>
              <a:rPr dirty="0" smtClean="0" sz="1600" spc="-8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ADP</a:t>
            </a:r>
            <a:r>
              <a:rPr dirty="0" smtClean="0" sz="1600" spc="39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3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baseline="-24846" sz="1575" spc="0">
                <a:latin typeface="Arial"/>
                <a:cs typeface="Arial"/>
              </a:rPr>
              <a:t>i</a:t>
            </a:r>
            <a:r>
              <a:rPr dirty="0" smtClean="0" baseline="-24846" sz="1575" spc="-27">
                <a:latin typeface="Arial"/>
                <a:cs typeface="Arial"/>
              </a:rPr>
              <a:t> </a:t>
            </a:r>
            <a:r>
              <a:rPr dirty="0" smtClean="0" baseline="-18117" sz="24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baseline="-18117" sz="2400" spc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dirty="0" smtClean="0" baseline="-18117" sz="2400" spc="29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</a:t>
            </a:r>
            <a:r>
              <a:rPr dirty="0" smtClean="0" sz="1600" spc="0">
                <a:latin typeface="Times New Roman"/>
                <a:cs typeface="Times New Roman"/>
              </a:rPr>
              <a:t>        </a:t>
            </a:r>
            <a:r>
              <a:rPr dirty="0" smtClean="0" sz="1600" spc="4">
                <a:latin typeface="Times New Roman"/>
                <a:cs typeface="Times New Roman"/>
              </a:rPr>
              <a:t> </a:t>
            </a:r>
            <a:r>
              <a:rPr dirty="0" smtClean="0" sz="1600" spc="-154">
                <a:latin typeface="Arial"/>
                <a:cs typeface="Arial"/>
              </a:rPr>
              <a:t>N</a:t>
            </a:r>
            <a:r>
              <a:rPr dirty="0" smtClean="0" baseline="-18117" sz="2400" spc="-289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1600" spc="-325">
                <a:latin typeface="Arial"/>
                <a:cs typeface="Arial"/>
              </a:rPr>
              <a:t>A</a:t>
            </a:r>
            <a:r>
              <a:rPr dirty="0" smtClean="0" baseline="-18117" sz="2400" spc="-2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baseline="27607" sz="1575" spc="0">
                <a:latin typeface="Arial"/>
                <a:cs typeface="Arial"/>
              </a:rPr>
              <a:t>+</a:t>
            </a:r>
            <a:r>
              <a:rPr dirty="0" smtClean="0" baseline="27607" sz="1575" spc="0">
                <a:latin typeface="Arial"/>
                <a:cs typeface="Arial"/>
              </a:rPr>
              <a:t>  </a:t>
            </a:r>
            <a:r>
              <a:rPr dirty="0" smtClean="0" baseline="27607" sz="1575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4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baseline="-24846" sz="1575" spc="-4">
                <a:latin typeface="Arial"/>
                <a:cs typeface="Arial"/>
              </a:rPr>
              <a:t>2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3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3</a:t>
            </a:r>
            <a:r>
              <a:rPr dirty="0" smtClean="0" sz="1600" spc="-93">
                <a:latin typeface="Arial"/>
                <a:cs typeface="Arial"/>
              </a:rPr>
              <a:t> </a:t>
            </a:r>
            <a:r>
              <a:rPr dirty="0" smtClean="0" sz="1600" spc="-119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TP</a:t>
            </a:r>
            <a:endParaRPr sz="1600">
              <a:latin typeface="Arial"/>
              <a:cs typeface="Arial"/>
            </a:endParaRPr>
          </a:p>
          <a:p>
            <a:pPr marL="235585">
              <a:lnSpc>
                <a:spcPts val="1839"/>
              </a:lnSpc>
              <a:spcBef>
                <a:spcPts val="2002"/>
              </a:spcBef>
            </a:pPr>
            <a:r>
              <a:rPr dirty="0" smtClean="0" sz="1600" spc="0">
                <a:latin typeface="Arial"/>
                <a:cs typeface="Arial"/>
              </a:rPr>
              <a:t>Le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urplus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énergét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6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pé</a:t>
            </a:r>
            <a:r>
              <a:rPr dirty="0" smtClean="0" sz="1600" spc="-6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ous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forme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354">
                <a:latin typeface="Arial"/>
                <a:cs typeface="Arial"/>
              </a:rPr>
              <a:t>e</a:t>
            </a:r>
            <a:r>
              <a:rPr dirty="0" smtClean="0" baseline="-18117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-8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35585">
              <a:lnSpc>
                <a:spcPts val="1689"/>
              </a:lnSpc>
              <a:spcBef>
                <a:spcPts val="1500"/>
              </a:spcBef>
            </a:pP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réo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dat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4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du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-89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AD</a:t>
            </a:r>
            <a:r>
              <a:rPr dirty="0" smtClean="0" sz="1600" spc="4">
                <a:latin typeface="Arial"/>
                <a:cs typeface="Arial"/>
              </a:rPr>
              <a:t>H</a:t>
            </a:r>
            <a:r>
              <a:rPr dirty="0" smtClean="0" baseline="-24846" sz="1575" spc="0">
                <a:latin typeface="Arial"/>
                <a:cs typeface="Arial"/>
              </a:rPr>
              <a:t>2</a:t>
            </a:r>
            <a:r>
              <a:rPr dirty="0" smtClean="0" baseline="-24846" sz="1575" spc="10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permet</a:t>
            </a:r>
            <a:r>
              <a:rPr dirty="0" smtClean="0" sz="1600" spc="-1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format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600" spc="-88">
                <a:latin typeface="Arial"/>
                <a:cs typeface="Arial"/>
              </a:rPr>
              <a:t> </a:t>
            </a:r>
            <a:r>
              <a:rPr dirty="0" smtClean="0" sz="1600" spc="-11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TP</a:t>
            </a:r>
            <a:r>
              <a:rPr dirty="0" smtClean="0" sz="1600" spc="-5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ement.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495550" y="254000"/>
            <a:ext cx="0" cy="1379601"/>
          </a:xfrm>
          <a:custGeom>
            <a:avLst/>
            <a:gdLst/>
            <a:ahLst/>
            <a:cxnLst/>
            <a:rect l="l" t="t" r="r" b="b"/>
            <a:pathLst>
              <a:path w="0" h="1379601">
                <a:moveTo>
                  <a:pt x="0" y="0"/>
                </a:moveTo>
                <a:lnTo>
                  <a:pt x="0" y="13796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8904351" y="254000"/>
            <a:ext cx="0" cy="1379601"/>
          </a:xfrm>
          <a:custGeom>
            <a:avLst/>
            <a:gdLst/>
            <a:ahLst/>
            <a:cxnLst/>
            <a:rect l="l" t="t" r="r" b="b"/>
            <a:pathLst>
              <a:path w="0" h="1379601">
                <a:moveTo>
                  <a:pt x="0" y="0"/>
                </a:moveTo>
                <a:lnTo>
                  <a:pt x="0" y="13796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489200" y="260350"/>
            <a:ext cx="6421501" cy="0"/>
          </a:xfrm>
          <a:custGeom>
            <a:avLst/>
            <a:gdLst/>
            <a:ahLst/>
            <a:cxnLst/>
            <a:rect l="l" t="t" r="r" b="b"/>
            <a:pathLst>
              <a:path w="6421501" h="0">
                <a:moveTo>
                  <a:pt x="0" y="0"/>
                </a:moveTo>
                <a:lnTo>
                  <a:pt x="64215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489200" y="1627251"/>
            <a:ext cx="6421501" cy="0"/>
          </a:xfrm>
          <a:custGeom>
            <a:avLst/>
            <a:gdLst/>
            <a:ahLst/>
            <a:cxnLst/>
            <a:rect l="l" t="t" r="r" b="b"/>
            <a:pathLst>
              <a:path w="6421501" h="0">
                <a:moveTo>
                  <a:pt x="0" y="0"/>
                </a:moveTo>
                <a:lnTo>
                  <a:pt x="64215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5124" y="2276855"/>
            <a:ext cx="3745991" cy="413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21252" y="1052396"/>
            <a:ext cx="287716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5"/>
              </a:lnSpc>
              <a:spcBef>
                <a:spcPts val="90"/>
              </a:spcBef>
            </a:pPr>
            <a:r>
              <a:rPr dirty="0" smtClean="0" sz="1600" spc="39">
                <a:latin typeface="Arial"/>
                <a:cs typeface="Arial"/>
              </a:rPr>
              <a:t>H</a:t>
            </a:r>
            <a:r>
              <a:rPr dirty="0" smtClean="0" baseline="27607" sz="1575" spc="0">
                <a:latin typeface="Arial"/>
                <a:cs typeface="Arial"/>
              </a:rPr>
              <a:t>+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08596" y="1052396"/>
            <a:ext cx="333866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dirty="0" smtClean="0" sz="1600" spc="4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baseline="24846" sz="1575" spc="0">
                <a:latin typeface="Arial"/>
                <a:cs typeface="Arial"/>
              </a:rPr>
              <a:t>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4798" y="1059019"/>
            <a:ext cx="8002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4">
                <a:latin typeface="Arial"/>
                <a:cs typeface="Arial"/>
              </a:rPr>
              <a:t>G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6904" y="1059019"/>
            <a:ext cx="14738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ruv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3945" y="1915596"/>
            <a:ext cx="12378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em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8901" y="1915596"/>
            <a:ext cx="123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1402" y="3356030"/>
            <a:ext cx="27141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 u="heavy">
                <a:latin typeface="Arial"/>
                <a:cs typeface="Arial"/>
              </a:rPr>
              <a:t>A</a:t>
            </a:r>
            <a:r>
              <a:rPr dirty="0" smtClean="0" sz="1800" spc="0" b="1" u="heavy">
                <a:latin typeface="Arial"/>
                <a:cs typeface="Arial"/>
              </a:rPr>
              <a:t>SPE</a:t>
            </a:r>
            <a:r>
              <a:rPr dirty="0" smtClean="0" sz="1800" spc="-4" b="1" u="heavy">
                <a:latin typeface="Arial"/>
                <a:cs typeface="Arial"/>
              </a:rPr>
              <a:t>C</a:t>
            </a:r>
            <a:r>
              <a:rPr dirty="0" smtClean="0" sz="1800" spc="0" b="1" u="heavy">
                <a:latin typeface="Arial"/>
                <a:cs typeface="Arial"/>
              </a:rPr>
              <a:t>T</a:t>
            </a:r>
            <a:r>
              <a:rPr dirty="0" smtClean="0" sz="1800" spc="54" b="1" u="heavy">
                <a:latin typeface="Arial"/>
                <a:cs typeface="Arial"/>
              </a:rPr>
              <a:t> </a:t>
            </a:r>
            <a:r>
              <a:rPr dirty="0" smtClean="0" sz="1800" spc="0" b="1" u="heavy">
                <a:latin typeface="Arial"/>
                <a:cs typeface="Arial"/>
              </a:rPr>
              <a:t>ENE</a:t>
            </a:r>
            <a:r>
              <a:rPr dirty="0" smtClean="0" sz="1800" spc="-9" b="1" u="heavy">
                <a:latin typeface="Arial"/>
                <a:cs typeface="Arial"/>
              </a:rPr>
              <a:t>R</a:t>
            </a:r>
            <a:r>
              <a:rPr dirty="0" smtClean="0" sz="1800" spc="0" b="1" u="heavy">
                <a:latin typeface="Arial"/>
                <a:cs typeface="Arial"/>
              </a:rPr>
              <a:t>GE</a:t>
            </a:r>
            <a:r>
              <a:rPr dirty="0" smtClean="0" sz="1800" spc="4" b="1" u="heavy">
                <a:latin typeface="Arial"/>
                <a:cs typeface="Arial"/>
              </a:rPr>
              <a:t>T</a:t>
            </a:r>
            <a:r>
              <a:rPr dirty="0" smtClean="0" sz="1800" spc="0" b="1" u="heavy">
                <a:latin typeface="Arial"/>
                <a:cs typeface="Arial"/>
              </a:rPr>
              <a:t>I</a:t>
            </a:r>
            <a:r>
              <a:rPr dirty="0" smtClean="0" sz="1800" spc="4" b="1" u="heavy">
                <a:latin typeface="Arial"/>
                <a:cs typeface="Arial"/>
              </a:rPr>
              <a:t>Q</a:t>
            </a:r>
            <a:r>
              <a:rPr dirty="0" smtClean="0" sz="1800" spc="0" b="1" u="heavy"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5550" y="260350"/>
            <a:ext cx="6408801" cy="1366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20"/>
              </a:spcBef>
            </a:pPr>
            <a:r>
              <a:rPr dirty="0" smtClean="0" sz="1600" spc="0" u="heavy">
                <a:latin typeface="Arial"/>
                <a:cs typeface="Arial"/>
              </a:rPr>
              <a:t>Equ</a:t>
            </a:r>
            <a:r>
              <a:rPr dirty="0" smtClean="0" sz="1600" spc="4" u="heavy">
                <a:latin typeface="Arial"/>
                <a:cs typeface="Arial"/>
              </a:rPr>
              <a:t>a</a:t>
            </a:r>
            <a:r>
              <a:rPr dirty="0" smtClean="0" sz="1600" spc="0" u="heavy">
                <a:latin typeface="Arial"/>
                <a:cs typeface="Arial"/>
              </a:rPr>
              <a:t>t</a:t>
            </a:r>
            <a:r>
              <a:rPr dirty="0" smtClean="0" sz="1600" spc="4" u="heavy">
                <a:latin typeface="Arial"/>
                <a:cs typeface="Arial"/>
              </a:rPr>
              <a:t>i</a:t>
            </a:r>
            <a:r>
              <a:rPr dirty="0" smtClean="0" sz="1600" spc="0" u="heavy">
                <a:latin typeface="Arial"/>
                <a:cs typeface="Arial"/>
              </a:rPr>
              <a:t>on</a:t>
            </a:r>
            <a:r>
              <a:rPr dirty="0" smtClean="0" sz="1600" spc="-73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de</a:t>
            </a:r>
            <a:r>
              <a:rPr dirty="0" smtClean="0" sz="1600" spc="-7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b</a:t>
            </a:r>
            <a:r>
              <a:rPr dirty="0" smtClean="0" sz="1600" spc="4" u="heavy">
                <a:latin typeface="Arial"/>
                <a:cs typeface="Arial"/>
              </a:rPr>
              <a:t>i</a:t>
            </a:r>
            <a:r>
              <a:rPr dirty="0" smtClean="0" sz="1600" spc="4" u="heavy">
                <a:latin typeface="Arial"/>
                <a:cs typeface="Arial"/>
              </a:rPr>
              <a:t>l</a:t>
            </a:r>
            <a:r>
              <a:rPr dirty="0" smtClean="0" sz="1600" spc="0" u="heavy">
                <a:latin typeface="Arial"/>
                <a:cs typeface="Arial"/>
              </a:rPr>
              <a:t>an</a:t>
            </a:r>
            <a:r>
              <a:rPr dirty="0" smtClean="0" sz="1600" spc="-33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91948">
              <a:lnSpc>
                <a:spcPts val="1896"/>
              </a:lnSpc>
              <a:spcBef>
                <a:spcPts val="1892"/>
              </a:spcBef>
            </a:pP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baseline="-24846" sz="1575" spc="-4">
                <a:latin typeface="Arial"/>
                <a:cs typeface="Arial"/>
              </a:rPr>
              <a:t>6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baseline="-24846" sz="1575" spc="-4">
                <a:latin typeface="Arial"/>
                <a:cs typeface="Arial"/>
              </a:rPr>
              <a:t>12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baseline="-24846" sz="1575" spc="0">
                <a:latin typeface="Arial"/>
                <a:cs typeface="Arial"/>
              </a:rPr>
              <a:t>6</a:t>
            </a:r>
            <a:r>
              <a:rPr dirty="0" smtClean="0" baseline="-24846" sz="1575" spc="0">
                <a:latin typeface="Arial"/>
                <a:cs typeface="Arial"/>
              </a:rPr>
              <a:t>        </a:t>
            </a:r>
            <a:r>
              <a:rPr dirty="0" smtClean="0" baseline="-24846" sz="1575" spc="77">
                <a:latin typeface="Arial"/>
                <a:cs typeface="Arial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</a:t>
            </a:r>
            <a:r>
              <a:rPr dirty="0" smtClean="0" sz="1600" spc="0">
                <a:latin typeface="Times New Roman"/>
                <a:cs typeface="Times New Roman"/>
              </a:rPr>
              <a:t>                   </a:t>
            </a:r>
            <a:r>
              <a:rPr dirty="0" smtClean="0" sz="1600" spc="7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baseline="-24846" sz="1575" spc="-4">
                <a:latin typeface="Arial"/>
                <a:cs typeface="Arial"/>
              </a:rPr>
              <a:t>3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baseline="-24846" sz="1575" spc="-4">
                <a:latin typeface="Arial"/>
                <a:cs typeface="Arial"/>
              </a:rPr>
              <a:t>4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baseline="-24846" sz="1575" spc="0">
                <a:latin typeface="Arial"/>
                <a:cs typeface="Arial"/>
              </a:rPr>
              <a:t>3</a:t>
            </a:r>
            <a:r>
              <a:rPr dirty="0" smtClean="0" baseline="-24846" sz="1575" spc="0">
                <a:latin typeface="Arial"/>
                <a:cs typeface="Arial"/>
              </a:rPr>
              <a:t>        </a:t>
            </a:r>
            <a:r>
              <a:rPr dirty="0" smtClean="0" baseline="-24846" sz="1575" spc="7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           </a:t>
            </a:r>
            <a:r>
              <a:rPr dirty="0" smtClean="0" sz="1600" spc="8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4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[H]</a:t>
            </a:r>
            <a:r>
              <a:rPr dirty="0" smtClean="0" sz="1600" spc="0">
                <a:latin typeface="Arial"/>
                <a:cs typeface="Arial"/>
              </a:rPr>
              <a:t>  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énerg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388536" y="364744"/>
            <a:ext cx="549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668859" y="364744"/>
            <a:ext cx="577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155928" y="364744"/>
            <a:ext cx="561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323988" y="3414267"/>
            <a:ext cx="704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5736336" y="5013960"/>
            <a:ext cx="3528060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2"/>
              </a:spcBef>
            </a:pPr>
            <a:endParaRPr sz="1300"/>
          </a:p>
          <a:p>
            <a:pPr marL="47878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6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</a:t>
            </a:r>
            <a:r>
              <a:rPr dirty="0" smtClean="0" sz="1200" spc="2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18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8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4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           </a:t>
            </a:r>
            <a:r>
              <a:rPr dirty="0" smtClean="0" sz="1200" spc="1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2228" y="5804916"/>
            <a:ext cx="2447544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91694">
              <a:lnSpc>
                <a:spcPct val="95825"/>
              </a:lnSpc>
            </a:pPr>
            <a:r>
              <a:rPr dirty="0" smtClean="0" sz="1800" spc="-1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10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dirty="0" smtClean="0" sz="1800" spc="-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dirty="0" smtClean="0" sz="1800" spc="-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13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991868" y="836676"/>
            <a:ext cx="8388096" cy="429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151376" y="5013960"/>
            <a:ext cx="1584960" cy="576071"/>
          </a:xfrm>
          <a:custGeom>
            <a:avLst/>
            <a:gdLst/>
            <a:ahLst/>
            <a:cxnLst/>
            <a:rect l="l" t="t" r="r" b="b"/>
            <a:pathLst>
              <a:path w="1584960" h="576071">
                <a:moveTo>
                  <a:pt x="0" y="576071"/>
                </a:moveTo>
                <a:lnTo>
                  <a:pt x="1584960" y="576071"/>
                </a:lnTo>
                <a:lnTo>
                  <a:pt x="158496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151376" y="5013960"/>
            <a:ext cx="4536948" cy="576071"/>
          </a:xfrm>
          <a:custGeom>
            <a:avLst/>
            <a:gdLst/>
            <a:ahLst/>
            <a:cxnLst/>
            <a:rect l="l" t="t" r="r" b="b"/>
            <a:pathLst>
              <a:path w="4536948" h="576071">
                <a:moveTo>
                  <a:pt x="0" y="576071"/>
                </a:moveTo>
                <a:lnTo>
                  <a:pt x="4536948" y="576071"/>
                </a:lnTo>
                <a:lnTo>
                  <a:pt x="453694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736336" y="5013960"/>
            <a:ext cx="3528060" cy="576071"/>
          </a:xfrm>
          <a:custGeom>
            <a:avLst/>
            <a:gdLst/>
            <a:ahLst/>
            <a:cxnLst/>
            <a:rect l="l" t="t" r="r" b="b"/>
            <a:pathLst>
              <a:path w="3528059" h="576071">
                <a:moveTo>
                  <a:pt x="0" y="576071"/>
                </a:moveTo>
                <a:lnTo>
                  <a:pt x="3528060" y="576071"/>
                </a:lnTo>
                <a:lnTo>
                  <a:pt x="352806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736336" y="5013960"/>
            <a:ext cx="3528060" cy="576071"/>
          </a:xfrm>
          <a:custGeom>
            <a:avLst/>
            <a:gdLst/>
            <a:ahLst/>
            <a:cxnLst/>
            <a:rect l="l" t="t" r="r" b="b"/>
            <a:pathLst>
              <a:path w="3528059" h="576071">
                <a:moveTo>
                  <a:pt x="0" y="576071"/>
                </a:moveTo>
                <a:lnTo>
                  <a:pt x="3528060" y="576071"/>
                </a:lnTo>
                <a:lnTo>
                  <a:pt x="352806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872228" y="5804916"/>
            <a:ext cx="2447544" cy="792480"/>
          </a:xfrm>
          <a:custGeom>
            <a:avLst/>
            <a:gdLst/>
            <a:ahLst/>
            <a:cxnLst/>
            <a:rect l="l" t="t" r="r" b="b"/>
            <a:pathLst>
              <a:path w="2447544" h="792480">
                <a:moveTo>
                  <a:pt x="0" y="792480"/>
                </a:moveTo>
                <a:lnTo>
                  <a:pt x="2447544" y="792480"/>
                </a:lnTo>
                <a:lnTo>
                  <a:pt x="2447544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98345" y="404296"/>
            <a:ext cx="27141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 u="heavy">
                <a:latin typeface="Arial"/>
                <a:cs typeface="Arial"/>
              </a:rPr>
              <a:t>A</a:t>
            </a:r>
            <a:r>
              <a:rPr dirty="0" smtClean="0" sz="1800" spc="0" b="1" u="heavy">
                <a:latin typeface="Arial"/>
                <a:cs typeface="Arial"/>
              </a:rPr>
              <a:t>SPE</a:t>
            </a:r>
            <a:r>
              <a:rPr dirty="0" smtClean="0" sz="1800" spc="-4" b="1" u="heavy">
                <a:latin typeface="Arial"/>
                <a:cs typeface="Arial"/>
              </a:rPr>
              <a:t>C</a:t>
            </a:r>
            <a:r>
              <a:rPr dirty="0" smtClean="0" sz="1800" spc="0" b="1" u="heavy">
                <a:latin typeface="Arial"/>
                <a:cs typeface="Arial"/>
              </a:rPr>
              <a:t>T</a:t>
            </a:r>
            <a:r>
              <a:rPr dirty="0" smtClean="0" sz="1800" spc="54" b="1" u="heavy">
                <a:latin typeface="Arial"/>
                <a:cs typeface="Arial"/>
              </a:rPr>
              <a:t> </a:t>
            </a:r>
            <a:r>
              <a:rPr dirty="0" smtClean="0" sz="1800" spc="0" b="1" u="heavy">
                <a:latin typeface="Arial"/>
                <a:cs typeface="Arial"/>
              </a:rPr>
              <a:t>ENE</a:t>
            </a:r>
            <a:r>
              <a:rPr dirty="0" smtClean="0" sz="1800" spc="-9" b="1" u="heavy">
                <a:latin typeface="Arial"/>
                <a:cs typeface="Arial"/>
              </a:rPr>
              <a:t>R</a:t>
            </a:r>
            <a:r>
              <a:rPr dirty="0" smtClean="0" sz="1800" spc="0" b="1" u="heavy">
                <a:latin typeface="Arial"/>
                <a:cs typeface="Arial"/>
              </a:rPr>
              <a:t>GE</a:t>
            </a:r>
            <a:r>
              <a:rPr dirty="0" smtClean="0" sz="1800" spc="4" b="1" u="heavy">
                <a:latin typeface="Arial"/>
                <a:cs typeface="Arial"/>
              </a:rPr>
              <a:t>T</a:t>
            </a:r>
            <a:r>
              <a:rPr dirty="0" smtClean="0" sz="1800" spc="0" b="1" u="heavy">
                <a:latin typeface="Arial"/>
                <a:cs typeface="Arial"/>
              </a:rPr>
              <a:t>I</a:t>
            </a:r>
            <a:r>
              <a:rPr dirty="0" smtClean="0" sz="1800" spc="4" b="1" u="heavy">
                <a:latin typeface="Arial"/>
                <a:cs typeface="Arial"/>
              </a:rPr>
              <a:t>Q</a:t>
            </a:r>
            <a:r>
              <a:rPr dirty="0" smtClean="0" sz="1800" spc="0" b="1" u="heavy"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1376" y="5013960"/>
            <a:ext cx="1584960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2"/>
              </a:spcBef>
            </a:pPr>
            <a:endParaRPr sz="1300"/>
          </a:p>
          <a:p>
            <a:pPr marL="92075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           </a:t>
            </a:r>
            <a:r>
              <a:rPr dirty="0" smtClean="0" sz="1200" spc="16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6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6336" y="5013960"/>
            <a:ext cx="2951988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688324" y="5013960"/>
            <a:ext cx="576072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30931" y="462534"/>
            <a:ext cx="704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63495" y="3429000"/>
            <a:ext cx="7395972" cy="184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98345" y="404296"/>
            <a:ext cx="27141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 u="heavy">
                <a:latin typeface="Arial"/>
                <a:cs typeface="Arial"/>
              </a:rPr>
              <a:t>A</a:t>
            </a:r>
            <a:r>
              <a:rPr dirty="0" smtClean="0" sz="1800" spc="0" b="1" u="heavy">
                <a:latin typeface="Arial"/>
                <a:cs typeface="Arial"/>
              </a:rPr>
              <a:t>SPE</a:t>
            </a:r>
            <a:r>
              <a:rPr dirty="0" smtClean="0" sz="1800" spc="-4" b="1" u="heavy">
                <a:latin typeface="Arial"/>
                <a:cs typeface="Arial"/>
              </a:rPr>
              <a:t>C</a:t>
            </a:r>
            <a:r>
              <a:rPr dirty="0" smtClean="0" sz="1800" spc="0" b="1" u="heavy">
                <a:latin typeface="Arial"/>
                <a:cs typeface="Arial"/>
              </a:rPr>
              <a:t>T</a:t>
            </a:r>
            <a:r>
              <a:rPr dirty="0" smtClean="0" sz="1800" spc="54" b="1" u="heavy">
                <a:latin typeface="Arial"/>
                <a:cs typeface="Arial"/>
              </a:rPr>
              <a:t> </a:t>
            </a:r>
            <a:r>
              <a:rPr dirty="0" smtClean="0" sz="1800" spc="0" b="1" u="heavy">
                <a:latin typeface="Arial"/>
                <a:cs typeface="Arial"/>
              </a:rPr>
              <a:t>ENE</a:t>
            </a:r>
            <a:r>
              <a:rPr dirty="0" smtClean="0" sz="1800" spc="-9" b="1" u="heavy">
                <a:latin typeface="Arial"/>
                <a:cs typeface="Arial"/>
              </a:rPr>
              <a:t>R</a:t>
            </a:r>
            <a:r>
              <a:rPr dirty="0" smtClean="0" sz="1800" spc="0" b="1" u="heavy">
                <a:latin typeface="Arial"/>
                <a:cs typeface="Arial"/>
              </a:rPr>
              <a:t>GE</a:t>
            </a:r>
            <a:r>
              <a:rPr dirty="0" smtClean="0" sz="1800" spc="4" b="1" u="heavy">
                <a:latin typeface="Arial"/>
                <a:cs typeface="Arial"/>
              </a:rPr>
              <a:t>T</a:t>
            </a:r>
            <a:r>
              <a:rPr dirty="0" smtClean="0" sz="1800" spc="0" b="1" u="heavy">
                <a:latin typeface="Arial"/>
                <a:cs typeface="Arial"/>
              </a:rPr>
              <a:t>I</a:t>
            </a:r>
            <a:r>
              <a:rPr dirty="0" smtClean="0" sz="1800" spc="4" b="1" u="heavy">
                <a:latin typeface="Arial"/>
                <a:cs typeface="Arial"/>
              </a:rPr>
              <a:t>Q</a:t>
            </a:r>
            <a:r>
              <a:rPr dirty="0" smtClean="0" sz="1800" spc="0" b="1" u="heavy"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7845" y="2131369"/>
            <a:ext cx="1834857" cy="25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Wingdings"/>
                <a:cs typeface="Wingdings"/>
              </a:rPr>
              <a:t>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é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car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dirty="0" smtClean="0" sz="1800" spc="-14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dirty="0" smtClean="0" sz="1800" spc="-25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t</a:t>
            </a:r>
            <a:r>
              <a:rPr dirty="0" smtClean="0" sz="1800" spc="9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53180" y="2131369"/>
            <a:ext cx="10191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dirty="0" smtClean="0" sz="1800" spc="-14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dirty="0" smtClean="0" sz="1800" spc="-25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1880" y="2131369"/>
            <a:ext cx="10218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de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l’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ci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0351" y="2131369"/>
            <a:ext cx="10449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dirty="0" smtClean="0" sz="1800" spc="-29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ruv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q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3283" y="2131369"/>
            <a:ext cx="2503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7486" y="2131369"/>
            <a:ext cx="10118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>
                <a:solidFill>
                  <a:srgbClr val="EC7C30"/>
                </a:solidFill>
                <a:latin typeface="Arial"/>
                <a:cs typeface="Arial"/>
              </a:rPr>
              <a:t>f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orm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33842" y="2131369"/>
            <a:ext cx="23831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de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l’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cét</a:t>
            </a:r>
            <a:r>
              <a:rPr dirty="0" smtClean="0" sz="1800" spc="-25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lc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800" spc="-9">
                <a:solidFill>
                  <a:srgbClr val="EC7C30"/>
                </a:solidFill>
                <a:latin typeface="Arial"/>
                <a:cs typeface="Arial"/>
              </a:rPr>
              <a:t>n</a:t>
            </a:r>
            <a:r>
              <a:rPr dirty="0" smtClean="0" sz="1800" spc="9">
                <a:solidFill>
                  <a:srgbClr val="EC7C30"/>
                </a:solidFill>
                <a:latin typeface="Arial"/>
                <a:cs typeface="Arial"/>
              </a:rPr>
              <a:t>z</a:t>
            </a:r>
            <a:r>
              <a:rPr dirty="0" smtClean="0" sz="1800" spc="-25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9">
                <a:solidFill>
                  <a:srgbClr val="EC7C30"/>
                </a:solidFill>
                <a:latin typeface="Arial"/>
                <a:cs typeface="Arial"/>
              </a:rPr>
              <a:t>m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sz="1800" spc="-4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1243" y="2852221"/>
            <a:ext cx="9601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q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5935" y="2852221"/>
            <a:ext cx="6037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1243" y="5802317"/>
            <a:ext cx="183766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8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ét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6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5670" y="5802317"/>
            <a:ext cx="634047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ompo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-6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à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énerg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ée</a:t>
            </a:r>
            <a:r>
              <a:rPr dirty="0" smtClean="0" sz="1600" spc="-5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ub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trat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</a:t>
            </a:r>
            <a:r>
              <a:rPr dirty="0" smtClean="0" sz="1600" spc="9">
                <a:latin typeface="Arial"/>
                <a:cs typeface="Arial"/>
              </a:rPr>
              <a:t>j</a:t>
            </a:r>
            <a:r>
              <a:rPr dirty="0" smtClean="0" sz="1600" spc="0">
                <a:latin typeface="Arial"/>
                <a:cs typeface="Arial"/>
              </a:rPr>
              <a:t>eur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du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Kreb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30931" y="462534"/>
            <a:ext cx="704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6354191" y="5013960"/>
            <a:ext cx="2910205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2"/>
              </a:spcBef>
            </a:pPr>
            <a:endParaRPr sz="1300"/>
          </a:p>
          <a:p>
            <a:pPr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18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8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4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           </a:t>
            </a:r>
            <a:r>
              <a:rPr dirty="0" smtClean="0" sz="1200" spc="1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72228" y="5804916"/>
            <a:ext cx="2447544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91694">
              <a:lnSpc>
                <a:spcPct val="95825"/>
              </a:lnSpc>
            </a:pPr>
            <a:r>
              <a:rPr dirty="0" smtClean="0" sz="1800" spc="-1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10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dirty="0" smtClean="0" sz="1800" spc="-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dirty="0" smtClean="0" sz="1800" spc="-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13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991868" y="836676"/>
            <a:ext cx="8388096" cy="429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151376" y="5013960"/>
            <a:ext cx="2232660" cy="576071"/>
          </a:xfrm>
          <a:custGeom>
            <a:avLst/>
            <a:gdLst/>
            <a:ahLst/>
            <a:cxnLst/>
            <a:rect l="l" t="t" r="r" b="b"/>
            <a:pathLst>
              <a:path w="2232660" h="576071">
                <a:moveTo>
                  <a:pt x="0" y="576071"/>
                </a:moveTo>
                <a:lnTo>
                  <a:pt x="2232660" y="576071"/>
                </a:lnTo>
                <a:lnTo>
                  <a:pt x="223266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151376" y="5013960"/>
            <a:ext cx="4536948" cy="576071"/>
          </a:xfrm>
          <a:custGeom>
            <a:avLst/>
            <a:gdLst/>
            <a:ahLst/>
            <a:cxnLst/>
            <a:rect l="l" t="t" r="r" b="b"/>
            <a:pathLst>
              <a:path w="4536948" h="576071">
                <a:moveTo>
                  <a:pt x="0" y="576071"/>
                </a:moveTo>
                <a:lnTo>
                  <a:pt x="4536948" y="576071"/>
                </a:lnTo>
                <a:lnTo>
                  <a:pt x="453694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384036" y="5013960"/>
            <a:ext cx="2880360" cy="576071"/>
          </a:xfrm>
          <a:custGeom>
            <a:avLst/>
            <a:gdLst/>
            <a:ahLst/>
            <a:cxnLst/>
            <a:rect l="l" t="t" r="r" b="b"/>
            <a:pathLst>
              <a:path w="2880359" h="576071">
                <a:moveTo>
                  <a:pt x="0" y="576071"/>
                </a:moveTo>
                <a:lnTo>
                  <a:pt x="2880360" y="576071"/>
                </a:lnTo>
                <a:lnTo>
                  <a:pt x="288036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384036" y="5013960"/>
            <a:ext cx="2880360" cy="576071"/>
          </a:xfrm>
          <a:custGeom>
            <a:avLst/>
            <a:gdLst/>
            <a:ahLst/>
            <a:cxnLst/>
            <a:rect l="l" t="t" r="r" b="b"/>
            <a:pathLst>
              <a:path w="2880359" h="576071">
                <a:moveTo>
                  <a:pt x="0" y="576071"/>
                </a:moveTo>
                <a:lnTo>
                  <a:pt x="2880360" y="576071"/>
                </a:lnTo>
                <a:lnTo>
                  <a:pt x="288036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088636" y="5084064"/>
            <a:ext cx="1367027" cy="432816"/>
          </a:xfrm>
          <a:custGeom>
            <a:avLst/>
            <a:gdLst/>
            <a:ahLst/>
            <a:cxnLst/>
            <a:rect l="l" t="t" r="r" b="b"/>
            <a:pathLst>
              <a:path w="1367027" h="432815">
                <a:moveTo>
                  <a:pt x="0" y="216408"/>
                </a:moveTo>
                <a:lnTo>
                  <a:pt x="19867" y="164406"/>
                </a:lnTo>
                <a:lnTo>
                  <a:pt x="53721" y="132177"/>
                </a:lnTo>
                <a:lnTo>
                  <a:pt x="102418" y="102418"/>
                </a:lnTo>
                <a:lnTo>
                  <a:pt x="164550" y="75576"/>
                </a:lnTo>
                <a:lnTo>
                  <a:pt x="238710" y="52097"/>
                </a:lnTo>
                <a:lnTo>
                  <a:pt x="279861" y="41757"/>
                </a:lnTo>
                <a:lnTo>
                  <a:pt x="323490" y="32425"/>
                </a:lnTo>
                <a:lnTo>
                  <a:pt x="369422" y="24157"/>
                </a:lnTo>
                <a:lnTo>
                  <a:pt x="417480" y="17008"/>
                </a:lnTo>
                <a:lnTo>
                  <a:pt x="467490" y="11033"/>
                </a:lnTo>
                <a:lnTo>
                  <a:pt x="519274" y="6290"/>
                </a:lnTo>
                <a:lnTo>
                  <a:pt x="572656" y="2832"/>
                </a:lnTo>
                <a:lnTo>
                  <a:pt x="627462" y="717"/>
                </a:lnTo>
                <a:lnTo>
                  <a:pt x="683513" y="0"/>
                </a:lnTo>
                <a:lnTo>
                  <a:pt x="739565" y="717"/>
                </a:lnTo>
                <a:lnTo>
                  <a:pt x="794371" y="2832"/>
                </a:lnTo>
                <a:lnTo>
                  <a:pt x="847753" y="6290"/>
                </a:lnTo>
                <a:lnTo>
                  <a:pt x="899537" y="11033"/>
                </a:lnTo>
                <a:lnTo>
                  <a:pt x="949547" y="17008"/>
                </a:lnTo>
                <a:lnTo>
                  <a:pt x="997605" y="24157"/>
                </a:lnTo>
                <a:lnTo>
                  <a:pt x="1043537" y="32425"/>
                </a:lnTo>
                <a:lnTo>
                  <a:pt x="1087166" y="41757"/>
                </a:lnTo>
                <a:lnTo>
                  <a:pt x="1128317" y="52097"/>
                </a:lnTo>
                <a:lnTo>
                  <a:pt x="1166812" y="63388"/>
                </a:lnTo>
                <a:lnTo>
                  <a:pt x="1235134" y="88605"/>
                </a:lnTo>
                <a:lnTo>
                  <a:pt x="1290725" y="116961"/>
                </a:lnTo>
                <a:lnTo>
                  <a:pt x="1332177" y="148010"/>
                </a:lnTo>
                <a:lnTo>
                  <a:pt x="1358080" y="181308"/>
                </a:lnTo>
                <a:lnTo>
                  <a:pt x="1367027" y="216408"/>
                </a:lnTo>
                <a:lnTo>
                  <a:pt x="1364761" y="234155"/>
                </a:lnTo>
                <a:lnTo>
                  <a:pt x="1347160" y="268409"/>
                </a:lnTo>
                <a:lnTo>
                  <a:pt x="1313306" y="300638"/>
                </a:lnTo>
                <a:lnTo>
                  <a:pt x="1264609" y="330397"/>
                </a:lnTo>
                <a:lnTo>
                  <a:pt x="1202477" y="357239"/>
                </a:lnTo>
                <a:lnTo>
                  <a:pt x="1128317" y="380718"/>
                </a:lnTo>
                <a:lnTo>
                  <a:pt x="1087166" y="391058"/>
                </a:lnTo>
                <a:lnTo>
                  <a:pt x="1043537" y="400390"/>
                </a:lnTo>
                <a:lnTo>
                  <a:pt x="997605" y="408658"/>
                </a:lnTo>
                <a:lnTo>
                  <a:pt x="949547" y="415807"/>
                </a:lnTo>
                <a:lnTo>
                  <a:pt x="899537" y="421782"/>
                </a:lnTo>
                <a:lnTo>
                  <a:pt x="847753" y="426525"/>
                </a:lnTo>
                <a:lnTo>
                  <a:pt x="794371" y="429983"/>
                </a:lnTo>
                <a:lnTo>
                  <a:pt x="739565" y="432098"/>
                </a:lnTo>
                <a:lnTo>
                  <a:pt x="683513" y="432816"/>
                </a:lnTo>
                <a:lnTo>
                  <a:pt x="627462" y="432098"/>
                </a:lnTo>
                <a:lnTo>
                  <a:pt x="572656" y="429983"/>
                </a:lnTo>
                <a:lnTo>
                  <a:pt x="519274" y="426525"/>
                </a:lnTo>
                <a:lnTo>
                  <a:pt x="467490" y="421782"/>
                </a:lnTo>
                <a:lnTo>
                  <a:pt x="417480" y="415807"/>
                </a:lnTo>
                <a:lnTo>
                  <a:pt x="369422" y="408658"/>
                </a:lnTo>
                <a:lnTo>
                  <a:pt x="323490" y="400390"/>
                </a:lnTo>
                <a:lnTo>
                  <a:pt x="279861" y="391058"/>
                </a:lnTo>
                <a:lnTo>
                  <a:pt x="238710" y="380718"/>
                </a:lnTo>
                <a:lnTo>
                  <a:pt x="200215" y="369427"/>
                </a:lnTo>
                <a:lnTo>
                  <a:pt x="131893" y="344210"/>
                </a:lnTo>
                <a:lnTo>
                  <a:pt x="76302" y="315854"/>
                </a:lnTo>
                <a:lnTo>
                  <a:pt x="34850" y="284805"/>
                </a:lnTo>
                <a:lnTo>
                  <a:pt x="8947" y="251507"/>
                </a:lnTo>
                <a:lnTo>
                  <a:pt x="0" y="216408"/>
                </a:lnTo>
                <a:close/>
              </a:path>
            </a:pathLst>
          </a:custGeom>
          <a:ln w="12192">
            <a:solidFill>
              <a:srgbClr val="C55A11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872228" y="5804916"/>
            <a:ext cx="2447544" cy="792480"/>
          </a:xfrm>
          <a:custGeom>
            <a:avLst/>
            <a:gdLst/>
            <a:ahLst/>
            <a:cxnLst/>
            <a:rect l="l" t="t" r="r" b="b"/>
            <a:pathLst>
              <a:path w="2447544" h="792480">
                <a:moveTo>
                  <a:pt x="0" y="792480"/>
                </a:moveTo>
                <a:lnTo>
                  <a:pt x="2447544" y="792480"/>
                </a:lnTo>
                <a:lnTo>
                  <a:pt x="2447544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98345" y="404296"/>
            <a:ext cx="27141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 u="heavy">
                <a:latin typeface="Arial"/>
                <a:cs typeface="Arial"/>
              </a:rPr>
              <a:t>A</a:t>
            </a:r>
            <a:r>
              <a:rPr dirty="0" smtClean="0" sz="1800" spc="0" b="1" u="heavy">
                <a:latin typeface="Arial"/>
                <a:cs typeface="Arial"/>
              </a:rPr>
              <a:t>SPE</a:t>
            </a:r>
            <a:r>
              <a:rPr dirty="0" smtClean="0" sz="1800" spc="-4" b="1" u="heavy">
                <a:latin typeface="Arial"/>
                <a:cs typeface="Arial"/>
              </a:rPr>
              <a:t>C</a:t>
            </a:r>
            <a:r>
              <a:rPr dirty="0" smtClean="0" sz="1800" spc="0" b="1" u="heavy">
                <a:latin typeface="Arial"/>
                <a:cs typeface="Arial"/>
              </a:rPr>
              <a:t>T</a:t>
            </a:r>
            <a:r>
              <a:rPr dirty="0" smtClean="0" sz="1800" spc="54" b="1" u="heavy">
                <a:latin typeface="Arial"/>
                <a:cs typeface="Arial"/>
              </a:rPr>
              <a:t> </a:t>
            </a:r>
            <a:r>
              <a:rPr dirty="0" smtClean="0" sz="1800" spc="0" b="1" u="heavy">
                <a:latin typeface="Arial"/>
                <a:cs typeface="Arial"/>
              </a:rPr>
              <a:t>ENE</a:t>
            </a:r>
            <a:r>
              <a:rPr dirty="0" smtClean="0" sz="1800" spc="-9" b="1" u="heavy">
                <a:latin typeface="Arial"/>
                <a:cs typeface="Arial"/>
              </a:rPr>
              <a:t>R</a:t>
            </a:r>
            <a:r>
              <a:rPr dirty="0" smtClean="0" sz="1800" spc="0" b="1" u="heavy">
                <a:latin typeface="Arial"/>
                <a:cs typeface="Arial"/>
              </a:rPr>
              <a:t>GE</a:t>
            </a:r>
            <a:r>
              <a:rPr dirty="0" smtClean="0" sz="1800" spc="4" b="1" u="heavy">
                <a:latin typeface="Arial"/>
                <a:cs typeface="Arial"/>
              </a:rPr>
              <a:t>T</a:t>
            </a:r>
            <a:r>
              <a:rPr dirty="0" smtClean="0" sz="1800" spc="0" b="1" u="heavy">
                <a:latin typeface="Arial"/>
                <a:cs typeface="Arial"/>
              </a:rPr>
              <a:t>I</a:t>
            </a:r>
            <a:r>
              <a:rPr dirty="0" smtClean="0" sz="1800" spc="4" b="1" u="heavy">
                <a:latin typeface="Arial"/>
                <a:cs typeface="Arial"/>
              </a:rPr>
              <a:t>Q</a:t>
            </a:r>
            <a:r>
              <a:rPr dirty="0" smtClean="0" sz="1800" spc="0" b="1" u="heavy"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1376" y="5013960"/>
            <a:ext cx="2232660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2"/>
              </a:spcBef>
            </a:pPr>
            <a:endParaRPr sz="1300"/>
          </a:p>
          <a:p>
            <a:pPr marL="92075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           </a:t>
            </a:r>
            <a:r>
              <a:rPr dirty="0" smtClean="0" sz="1200" spc="16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6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</a:t>
            </a:r>
            <a:r>
              <a:rPr dirty="0" smtClean="0" sz="1200" spc="2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6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4036" y="5013960"/>
            <a:ext cx="2304288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688324" y="5013960"/>
            <a:ext cx="576072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30931" y="462534"/>
            <a:ext cx="704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918716" y="2491740"/>
            <a:ext cx="7993380" cy="2161031"/>
          </a:xfrm>
          <a:custGeom>
            <a:avLst/>
            <a:gdLst/>
            <a:ahLst/>
            <a:cxnLst/>
            <a:rect l="l" t="t" r="r" b="b"/>
            <a:pathLst>
              <a:path w="7993380" h="2161031">
                <a:moveTo>
                  <a:pt x="0" y="2161031"/>
                </a:moveTo>
                <a:lnTo>
                  <a:pt x="7993380" y="2161031"/>
                </a:lnTo>
                <a:lnTo>
                  <a:pt x="7993380" y="0"/>
                </a:lnTo>
                <a:lnTo>
                  <a:pt x="0" y="0"/>
                </a:lnTo>
                <a:lnTo>
                  <a:pt x="0" y="216103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918716" y="2491740"/>
            <a:ext cx="7993380" cy="2161031"/>
          </a:xfrm>
          <a:custGeom>
            <a:avLst/>
            <a:gdLst/>
            <a:ahLst/>
            <a:cxnLst/>
            <a:rect l="l" t="t" r="r" b="b"/>
            <a:pathLst>
              <a:path w="7993380" h="2161031">
                <a:moveTo>
                  <a:pt x="0" y="2161031"/>
                </a:moveTo>
                <a:lnTo>
                  <a:pt x="7993380" y="2161031"/>
                </a:lnTo>
                <a:lnTo>
                  <a:pt x="7993380" y="0"/>
                </a:lnTo>
                <a:lnTo>
                  <a:pt x="0" y="0"/>
                </a:lnTo>
                <a:lnTo>
                  <a:pt x="0" y="21610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639568" y="2636520"/>
            <a:ext cx="6336791" cy="1973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112252" y="2636520"/>
            <a:ext cx="792479" cy="1440179"/>
          </a:xfrm>
          <a:custGeom>
            <a:avLst/>
            <a:gdLst/>
            <a:ahLst/>
            <a:cxnLst/>
            <a:rect l="l" t="t" r="r" b="b"/>
            <a:pathLst>
              <a:path w="792479" h="1440179">
                <a:moveTo>
                  <a:pt x="0" y="720089"/>
                </a:moveTo>
                <a:lnTo>
                  <a:pt x="1313" y="661039"/>
                </a:lnTo>
                <a:lnTo>
                  <a:pt x="5186" y="603301"/>
                </a:lnTo>
                <a:lnTo>
                  <a:pt x="11516" y="547062"/>
                </a:lnTo>
                <a:lnTo>
                  <a:pt x="20202" y="492508"/>
                </a:lnTo>
                <a:lnTo>
                  <a:pt x="31140" y="439822"/>
                </a:lnTo>
                <a:lnTo>
                  <a:pt x="44230" y="389192"/>
                </a:lnTo>
                <a:lnTo>
                  <a:pt x="59369" y="340802"/>
                </a:lnTo>
                <a:lnTo>
                  <a:pt x="76456" y="294839"/>
                </a:lnTo>
                <a:lnTo>
                  <a:pt x="95387" y="251486"/>
                </a:lnTo>
                <a:lnTo>
                  <a:pt x="116062" y="210931"/>
                </a:lnTo>
                <a:lnTo>
                  <a:pt x="138377" y="173357"/>
                </a:lnTo>
                <a:lnTo>
                  <a:pt x="162232" y="138952"/>
                </a:lnTo>
                <a:lnTo>
                  <a:pt x="187524" y="107899"/>
                </a:lnTo>
                <a:lnTo>
                  <a:pt x="214152" y="80386"/>
                </a:lnTo>
                <a:lnTo>
                  <a:pt x="271003" y="36716"/>
                </a:lnTo>
                <a:lnTo>
                  <a:pt x="331971" y="9426"/>
                </a:lnTo>
                <a:lnTo>
                  <a:pt x="396240" y="0"/>
                </a:lnTo>
                <a:lnTo>
                  <a:pt x="428735" y="2387"/>
                </a:lnTo>
                <a:lnTo>
                  <a:pt x="491455" y="20931"/>
                </a:lnTo>
                <a:lnTo>
                  <a:pt x="550467" y="56596"/>
                </a:lnTo>
                <a:lnTo>
                  <a:pt x="604955" y="107899"/>
                </a:lnTo>
                <a:lnTo>
                  <a:pt x="630247" y="138952"/>
                </a:lnTo>
                <a:lnTo>
                  <a:pt x="654102" y="173357"/>
                </a:lnTo>
                <a:lnTo>
                  <a:pt x="676417" y="210931"/>
                </a:lnTo>
                <a:lnTo>
                  <a:pt x="697092" y="251486"/>
                </a:lnTo>
                <a:lnTo>
                  <a:pt x="716023" y="294839"/>
                </a:lnTo>
                <a:lnTo>
                  <a:pt x="733110" y="340802"/>
                </a:lnTo>
                <a:lnTo>
                  <a:pt x="748249" y="389192"/>
                </a:lnTo>
                <a:lnTo>
                  <a:pt x="761339" y="439822"/>
                </a:lnTo>
                <a:lnTo>
                  <a:pt x="772277" y="492508"/>
                </a:lnTo>
                <a:lnTo>
                  <a:pt x="780963" y="547062"/>
                </a:lnTo>
                <a:lnTo>
                  <a:pt x="787293" y="603301"/>
                </a:lnTo>
                <a:lnTo>
                  <a:pt x="791166" y="661039"/>
                </a:lnTo>
                <a:lnTo>
                  <a:pt x="792479" y="720089"/>
                </a:lnTo>
                <a:lnTo>
                  <a:pt x="791166" y="779140"/>
                </a:lnTo>
                <a:lnTo>
                  <a:pt x="787293" y="836878"/>
                </a:lnTo>
                <a:lnTo>
                  <a:pt x="780963" y="893117"/>
                </a:lnTo>
                <a:lnTo>
                  <a:pt x="772277" y="947671"/>
                </a:lnTo>
                <a:lnTo>
                  <a:pt x="761339" y="1000357"/>
                </a:lnTo>
                <a:lnTo>
                  <a:pt x="748249" y="1050987"/>
                </a:lnTo>
                <a:lnTo>
                  <a:pt x="733110" y="1099377"/>
                </a:lnTo>
                <a:lnTo>
                  <a:pt x="716023" y="1145340"/>
                </a:lnTo>
                <a:lnTo>
                  <a:pt x="697092" y="1188693"/>
                </a:lnTo>
                <a:lnTo>
                  <a:pt x="676417" y="1229248"/>
                </a:lnTo>
                <a:lnTo>
                  <a:pt x="654102" y="1266822"/>
                </a:lnTo>
                <a:lnTo>
                  <a:pt x="630247" y="1301227"/>
                </a:lnTo>
                <a:lnTo>
                  <a:pt x="604955" y="1332280"/>
                </a:lnTo>
                <a:lnTo>
                  <a:pt x="578327" y="1359793"/>
                </a:lnTo>
                <a:lnTo>
                  <a:pt x="521476" y="1403463"/>
                </a:lnTo>
                <a:lnTo>
                  <a:pt x="460508" y="1430753"/>
                </a:lnTo>
                <a:lnTo>
                  <a:pt x="396240" y="1440179"/>
                </a:lnTo>
                <a:lnTo>
                  <a:pt x="363744" y="1437792"/>
                </a:lnTo>
                <a:lnTo>
                  <a:pt x="301024" y="1419248"/>
                </a:lnTo>
                <a:lnTo>
                  <a:pt x="242012" y="1383583"/>
                </a:lnTo>
                <a:lnTo>
                  <a:pt x="187524" y="1332280"/>
                </a:lnTo>
                <a:lnTo>
                  <a:pt x="162232" y="1301227"/>
                </a:lnTo>
                <a:lnTo>
                  <a:pt x="138377" y="1266822"/>
                </a:lnTo>
                <a:lnTo>
                  <a:pt x="116062" y="1229248"/>
                </a:lnTo>
                <a:lnTo>
                  <a:pt x="95387" y="1188693"/>
                </a:lnTo>
                <a:lnTo>
                  <a:pt x="76456" y="1145340"/>
                </a:lnTo>
                <a:lnTo>
                  <a:pt x="59369" y="1099377"/>
                </a:lnTo>
                <a:lnTo>
                  <a:pt x="44230" y="1050987"/>
                </a:lnTo>
                <a:lnTo>
                  <a:pt x="31140" y="1000357"/>
                </a:lnTo>
                <a:lnTo>
                  <a:pt x="20202" y="947671"/>
                </a:lnTo>
                <a:lnTo>
                  <a:pt x="11516" y="893117"/>
                </a:lnTo>
                <a:lnTo>
                  <a:pt x="5186" y="836878"/>
                </a:lnTo>
                <a:lnTo>
                  <a:pt x="1313" y="779140"/>
                </a:lnTo>
                <a:lnTo>
                  <a:pt x="0" y="72008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63340" y="4221480"/>
            <a:ext cx="864108" cy="431292"/>
          </a:xfrm>
          <a:custGeom>
            <a:avLst/>
            <a:gdLst/>
            <a:ahLst/>
            <a:cxnLst/>
            <a:rect l="l" t="t" r="r" b="b"/>
            <a:pathLst>
              <a:path w="864108" h="431292">
                <a:moveTo>
                  <a:pt x="0" y="215646"/>
                </a:moveTo>
                <a:lnTo>
                  <a:pt x="5654" y="180660"/>
                </a:lnTo>
                <a:lnTo>
                  <a:pt x="22024" y="147474"/>
                </a:lnTo>
                <a:lnTo>
                  <a:pt x="48222" y="116531"/>
                </a:lnTo>
                <a:lnTo>
                  <a:pt x="83356" y="88276"/>
                </a:lnTo>
                <a:lnTo>
                  <a:pt x="126539" y="63150"/>
                </a:lnTo>
                <a:lnTo>
                  <a:pt x="176881" y="41599"/>
                </a:lnTo>
                <a:lnTo>
                  <a:pt x="204459" y="32302"/>
                </a:lnTo>
                <a:lnTo>
                  <a:pt x="233493" y="24064"/>
                </a:lnTo>
                <a:lnTo>
                  <a:pt x="263872" y="16942"/>
                </a:lnTo>
                <a:lnTo>
                  <a:pt x="295485" y="10991"/>
                </a:lnTo>
                <a:lnTo>
                  <a:pt x="328221" y="6265"/>
                </a:lnTo>
                <a:lnTo>
                  <a:pt x="361968" y="2821"/>
                </a:lnTo>
                <a:lnTo>
                  <a:pt x="396616" y="714"/>
                </a:lnTo>
                <a:lnTo>
                  <a:pt x="432054" y="0"/>
                </a:lnTo>
                <a:lnTo>
                  <a:pt x="467491" y="714"/>
                </a:lnTo>
                <a:lnTo>
                  <a:pt x="502139" y="2821"/>
                </a:lnTo>
                <a:lnTo>
                  <a:pt x="535886" y="6265"/>
                </a:lnTo>
                <a:lnTo>
                  <a:pt x="568622" y="10991"/>
                </a:lnTo>
                <a:lnTo>
                  <a:pt x="600235" y="16942"/>
                </a:lnTo>
                <a:lnTo>
                  <a:pt x="630614" y="24064"/>
                </a:lnTo>
                <a:lnTo>
                  <a:pt x="659648" y="32302"/>
                </a:lnTo>
                <a:lnTo>
                  <a:pt x="687226" y="41599"/>
                </a:lnTo>
                <a:lnTo>
                  <a:pt x="737568" y="63150"/>
                </a:lnTo>
                <a:lnTo>
                  <a:pt x="780751" y="88276"/>
                </a:lnTo>
                <a:lnTo>
                  <a:pt x="815885" y="116531"/>
                </a:lnTo>
                <a:lnTo>
                  <a:pt x="842083" y="147474"/>
                </a:lnTo>
                <a:lnTo>
                  <a:pt x="858453" y="180660"/>
                </a:lnTo>
                <a:lnTo>
                  <a:pt x="864108" y="215646"/>
                </a:lnTo>
                <a:lnTo>
                  <a:pt x="862675" y="233336"/>
                </a:lnTo>
                <a:lnTo>
                  <a:pt x="851552" y="267477"/>
                </a:lnTo>
                <a:lnTo>
                  <a:pt x="830157" y="299596"/>
                </a:lnTo>
                <a:lnTo>
                  <a:pt x="799380" y="329251"/>
                </a:lnTo>
                <a:lnTo>
                  <a:pt x="760110" y="355997"/>
                </a:lnTo>
                <a:lnTo>
                  <a:pt x="713236" y="379391"/>
                </a:lnTo>
                <a:lnTo>
                  <a:pt x="659648" y="398989"/>
                </a:lnTo>
                <a:lnTo>
                  <a:pt x="630614" y="407227"/>
                </a:lnTo>
                <a:lnTo>
                  <a:pt x="600235" y="414349"/>
                </a:lnTo>
                <a:lnTo>
                  <a:pt x="568622" y="420300"/>
                </a:lnTo>
                <a:lnTo>
                  <a:pt x="535886" y="425026"/>
                </a:lnTo>
                <a:lnTo>
                  <a:pt x="502139" y="428470"/>
                </a:lnTo>
                <a:lnTo>
                  <a:pt x="467491" y="430577"/>
                </a:lnTo>
                <a:lnTo>
                  <a:pt x="432054" y="431292"/>
                </a:lnTo>
                <a:lnTo>
                  <a:pt x="396616" y="430577"/>
                </a:lnTo>
                <a:lnTo>
                  <a:pt x="361968" y="428470"/>
                </a:lnTo>
                <a:lnTo>
                  <a:pt x="328221" y="425026"/>
                </a:lnTo>
                <a:lnTo>
                  <a:pt x="295485" y="420300"/>
                </a:lnTo>
                <a:lnTo>
                  <a:pt x="263872" y="414349"/>
                </a:lnTo>
                <a:lnTo>
                  <a:pt x="233493" y="407227"/>
                </a:lnTo>
                <a:lnTo>
                  <a:pt x="204459" y="398989"/>
                </a:lnTo>
                <a:lnTo>
                  <a:pt x="176881" y="389692"/>
                </a:lnTo>
                <a:lnTo>
                  <a:pt x="126539" y="368141"/>
                </a:lnTo>
                <a:lnTo>
                  <a:pt x="83356" y="343015"/>
                </a:lnTo>
                <a:lnTo>
                  <a:pt x="48222" y="314760"/>
                </a:lnTo>
                <a:lnTo>
                  <a:pt x="22024" y="283817"/>
                </a:lnTo>
                <a:lnTo>
                  <a:pt x="5654" y="250631"/>
                </a:lnTo>
                <a:lnTo>
                  <a:pt x="0" y="215646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28520" y="546663"/>
            <a:ext cx="1075905" cy="25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Wingdings"/>
                <a:cs typeface="Wingdings"/>
              </a:rPr>
              <a:t>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Le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c</a:t>
            </a:r>
            <a:r>
              <a:rPr dirty="0" smtClean="0" sz="1800" spc="-19">
                <a:solidFill>
                  <a:srgbClr val="EC7C3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1931" y="546663"/>
            <a:ext cx="12148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de</a:t>
            </a:r>
            <a:r>
              <a:rPr dirty="0" smtClean="0" sz="1800" spc="-4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C7C30"/>
                </a:solidFill>
                <a:latin typeface="Arial"/>
                <a:cs typeface="Arial"/>
              </a:rPr>
              <a:t>KREBS.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8716" y="2491740"/>
            <a:ext cx="7993380" cy="2161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872228" y="5804916"/>
            <a:ext cx="2447544" cy="792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 sz="1000"/>
          </a:p>
          <a:p>
            <a:pPr marL="91694">
              <a:lnSpc>
                <a:spcPct val="95825"/>
              </a:lnSpc>
            </a:pPr>
            <a:r>
              <a:rPr dirty="0" smtClean="0" sz="1800" spc="-1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10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dirty="0" smtClean="0" sz="1800" spc="-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dirty="0" smtClean="0" sz="1800" spc="-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13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991868" y="836676"/>
            <a:ext cx="8388096" cy="429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151376" y="5013960"/>
            <a:ext cx="4536948" cy="576071"/>
          </a:xfrm>
          <a:custGeom>
            <a:avLst/>
            <a:gdLst/>
            <a:ahLst/>
            <a:cxnLst/>
            <a:rect l="l" t="t" r="r" b="b"/>
            <a:pathLst>
              <a:path w="4536948" h="576071">
                <a:moveTo>
                  <a:pt x="0" y="576071"/>
                </a:moveTo>
                <a:lnTo>
                  <a:pt x="4536948" y="576071"/>
                </a:lnTo>
                <a:lnTo>
                  <a:pt x="453694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151376" y="5013960"/>
            <a:ext cx="4536948" cy="576071"/>
          </a:xfrm>
          <a:custGeom>
            <a:avLst/>
            <a:gdLst/>
            <a:ahLst/>
            <a:cxnLst/>
            <a:rect l="l" t="t" r="r" b="b"/>
            <a:pathLst>
              <a:path w="4536948" h="576071">
                <a:moveTo>
                  <a:pt x="0" y="576071"/>
                </a:moveTo>
                <a:lnTo>
                  <a:pt x="4536948" y="576071"/>
                </a:lnTo>
                <a:lnTo>
                  <a:pt x="453694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312408" y="5013960"/>
            <a:ext cx="2447543" cy="647699"/>
          </a:xfrm>
          <a:custGeom>
            <a:avLst/>
            <a:gdLst/>
            <a:ahLst/>
            <a:cxnLst/>
            <a:rect l="l" t="t" r="r" b="b"/>
            <a:pathLst>
              <a:path w="2447543" h="647700">
                <a:moveTo>
                  <a:pt x="0" y="323849"/>
                </a:moveTo>
                <a:lnTo>
                  <a:pt x="16016" y="271329"/>
                </a:lnTo>
                <a:lnTo>
                  <a:pt x="62386" y="221504"/>
                </a:lnTo>
                <a:lnTo>
                  <a:pt x="96166" y="197810"/>
                </a:lnTo>
                <a:lnTo>
                  <a:pt x="136590" y="175040"/>
                </a:lnTo>
                <a:lnTo>
                  <a:pt x="183343" y="153278"/>
                </a:lnTo>
                <a:lnTo>
                  <a:pt x="236110" y="132606"/>
                </a:lnTo>
                <a:lnTo>
                  <a:pt x="294575" y="113108"/>
                </a:lnTo>
                <a:lnTo>
                  <a:pt x="358425" y="94869"/>
                </a:lnTo>
                <a:lnTo>
                  <a:pt x="427344" y="77970"/>
                </a:lnTo>
                <a:lnTo>
                  <a:pt x="501018" y="62496"/>
                </a:lnTo>
                <a:lnTo>
                  <a:pt x="579130" y="48530"/>
                </a:lnTo>
                <a:lnTo>
                  <a:pt x="661367" y="36155"/>
                </a:lnTo>
                <a:lnTo>
                  <a:pt x="747414" y="25455"/>
                </a:lnTo>
                <a:lnTo>
                  <a:pt x="836956" y="16514"/>
                </a:lnTo>
                <a:lnTo>
                  <a:pt x="929677" y="9414"/>
                </a:lnTo>
                <a:lnTo>
                  <a:pt x="1025264" y="4239"/>
                </a:lnTo>
                <a:lnTo>
                  <a:pt x="1123400" y="1073"/>
                </a:lnTo>
                <a:lnTo>
                  <a:pt x="1223771" y="0"/>
                </a:lnTo>
                <a:lnTo>
                  <a:pt x="1324143" y="1073"/>
                </a:lnTo>
                <a:lnTo>
                  <a:pt x="1422279" y="4239"/>
                </a:lnTo>
                <a:lnTo>
                  <a:pt x="1517866" y="9414"/>
                </a:lnTo>
                <a:lnTo>
                  <a:pt x="1610587" y="16514"/>
                </a:lnTo>
                <a:lnTo>
                  <a:pt x="1700129" y="25455"/>
                </a:lnTo>
                <a:lnTo>
                  <a:pt x="1786176" y="36155"/>
                </a:lnTo>
                <a:lnTo>
                  <a:pt x="1868413" y="48530"/>
                </a:lnTo>
                <a:lnTo>
                  <a:pt x="1946525" y="62496"/>
                </a:lnTo>
                <a:lnTo>
                  <a:pt x="2020199" y="77970"/>
                </a:lnTo>
                <a:lnTo>
                  <a:pt x="2089118" y="94868"/>
                </a:lnTo>
                <a:lnTo>
                  <a:pt x="2152968" y="113108"/>
                </a:lnTo>
                <a:lnTo>
                  <a:pt x="2211433" y="132606"/>
                </a:lnTo>
                <a:lnTo>
                  <a:pt x="2264200" y="153278"/>
                </a:lnTo>
                <a:lnTo>
                  <a:pt x="2310953" y="175040"/>
                </a:lnTo>
                <a:lnTo>
                  <a:pt x="2351377" y="197810"/>
                </a:lnTo>
                <a:lnTo>
                  <a:pt x="2385157" y="221504"/>
                </a:lnTo>
                <a:lnTo>
                  <a:pt x="2431527" y="271329"/>
                </a:lnTo>
                <a:lnTo>
                  <a:pt x="2447543" y="323849"/>
                </a:lnTo>
                <a:lnTo>
                  <a:pt x="2443487" y="350405"/>
                </a:lnTo>
                <a:lnTo>
                  <a:pt x="2411979" y="401661"/>
                </a:lnTo>
                <a:lnTo>
                  <a:pt x="2351377" y="449889"/>
                </a:lnTo>
                <a:lnTo>
                  <a:pt x="2310953" y="472659"/>
                </a:lnTo>
                <a:lnTo>
                  <a:pt x="2264200" y="494421"/>
                </a:lnTo>
                <a:lnTo>
                  <a:pt x="2211433" y="515093"/>
                </a:lnTo>
                <a:lnTo>
                  <a:pt x="2152968" y="534591"/>
                </a:lnTo>
                <a:lnTo>
                  <a:pt x="2089118" y="552831"/>
                </a:lnTo>
                <a:lnTo>
                  <a:pt x="2020199" y="569729"/>
                </a:lnTo>
                <a:lnTo>
                  <a:pt x="1946525" y="585203"/>
                </a:lnTo>
                <a:lnTo>
                  <a:pt x="1868413" y="599169"/>
                </a:lnTo>
                <a:lnTo>
                  <a:pt x="1786176" y="611544"/>
                </a:lnTo>
                <a:lnTo>
                  <a:pt x="1700129" y="622244"/>
                </a:lnTo>
                <a:lnTo>
                  <a:pt x="1610587" y="631185"/>
                </a:lnTo>
                <a:lnTo>
                  <a:pt x="1517866" y="638285"/>
                </a:lnTo>
                <a:lnTo>
                  <a:pt x="1422279" y="643460"/>
                </a:lnTo>
                <a:lnTo>
                  <a:pt x="1324143" y="646626"/>
                </a:lnTo>
                <a:lnTo>
                  <a:pt x="1223771" y="647699"/>
                </a:lnTo>
                <a:lnTo>
                  <a:pt x="1123400" y="646626"/>
                </a:lnTo>
                <a:lnTo>
                  <a:pt x="1025264" y="643460"/>
                </a:lnTo>
                <a:lnTo>
                  <a:pt x="929677" y="638285"/>
                </a:lnTo>
                <a:lnTo>
                  <a:pt x="836956" y="631185"/>
                </a:lnTo>
                <a:lnTo>
                  <a:pt x="747414" y="622244"/>
                </a:lnTo>
                <a:lnTo>
                  <a:pt x="661367" y="611544"/>
                </a:lnTo>
                <a:lnTo>
                  <a:pt x="579130" y="599169"/>
                </a:lnTo>
                <a:lnTo>
                  <a:pt x="501018" y="585203"/>
                </a:lnTo>
                <a:lnTo>
                  <a:pt x="427344" y="569729"/>
                </a:lnTo>
                <a:lnTo>
                  <a:pt x="358425" y="552831"/>
                </a:lnTo>
                <a:lnTo>
                  <a:pt x="294575" y="534591"/>
                </a:lnTo>
                <a:lnTo>
                  <a:pt x="236110" y="515093"/>
                </a:lnTo>
                <a:lnTo>
                  <a:pt x="183343" y="494421"/>
                </a:lnTo>
                <a:lnTo>
                  <a:pt x="136590" y="472659"/>
                </a:lnTo>
                <a:lnTo>
                  <a:pt x="96166" y="449889"/>
                </a:lnTo>
                <a:lnTo>
                  <a:pt x="62386" y="426195"/>
                </a:lnTo>
                <a:lnTo>
                  <a:pt x="16016" y="376370"/>
                </a:lnTo>
                <a:lnTo>
                  <a:pt x="0" y="323849"/>
                </a:lnTo>
                <a:close/>
              </a:path>
            </a:pathLst>
          </a:custGeom>
          <a:ln w="12192">
            <a:solidFill>
              <a:srgbClr val="001F5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872228" y="5804916"/>
            <a:ext cx="2447544" cy="792480"/>
          </a:xfrm>
          <a:custGeom>
            <a:avLst/>
            <a:gdLst/>
            <a:ahLst/>
            <a:cxnLst/>
            <a:rect l="l" t="t" r="r" b="b"/>
            <a:pathLst>
              <a:path w="2447544" h="792480">
                <a:moveTo>
                  <a:pt x="0" y="792480"/>
                </a:moveTo>
                <a:lnTo>
                  <a:pt x="2447544" y="792480"/>
                </a:lnTo>
                <a:lnTo>
                  <a:pt x="2447544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98345" y="404296"/>
            <a:ext cx="27141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 u="heavy">
                <a:latin typeface="Arial"/>
                <a:cs typeface="Arial"/>
              </a:rPr>
              <a:t>A</a:t>
            </a:r>
            <a:r>
              <a:rPr dirty="0" smtClean="0" sz="1800" spc="0" b="1" u="heavy">
                <a:latin typeface="Arial"/>
                <a:cs typeface="Arial"/>
              </a:rPr>
              <a:t>SPE</a:t>
            </a:r>
            <a:r>
              <a:rPr dirty="0" smtClean="0" sz="1800" spc="-4" b="1" u="heavy">
                <a:latin typeface="Arial"/>
                <a:cs typeface="Arial"/>
              </a:rPr>
              <a:t>C</a:t>
            </a:r>
            <a:r>
              <a:rPr dirty="0" smtClean="0" sz="1800" spc="0" b="1" u="heavy">
                <a:latin typeface="Arial"/>
                <a:cs typeface="Arial"/>
              </a:rPr>
              <a:t>T</a:t>
            </a:r>
            <a:r>
              <a:rPr dirty="0" smtClean="0" sz="1800" spc="54" b="1" u="heavy">
                <a:latin typeface="Arial"/>
                <a:cs typeface="Arial"/>
              </a:rPr>
              <a:t> </a:t>
            </a:r>
            <a:r>
              <a:rPr dirty="0" smtClean="0" sz="1800" spc="0" b="1" u="heavy">
                <a:latin typeface="Arial"/>
                <a:cs typeface="Arial"/>
              </a:rPr>
              <a:t>ENE</a:t>
            </a:r>
            <a:r>
              <a:rPr dirty="0" smtClean="0" sz="1800" spc="-9" b="1" u="heavy">
                <a:latin typeface="Arial"/>
                <a:cs typeface="Arial"/>
              </a:rPr>
              <a:t>R</a:t>
            </a:r>
            <a:r>
              <a:rPr dirty="0" smtClean="0" sz="1800" spc="0" b="1" u="heavy">
                <a:latin typeface="Arial"/>
                <a:cs typeface="Arial"/>
              </a:rPr>
              <a:t>GE</a:t>
            </a:r>
            <a:r>
              <a:rPr dirty="0" smtClean="0" sz="1800" spc="4" b="1" u="heavy">
                <a:latin typeface="Arial"/>
                <a:cs typeface="Arial"/>
              </a:rPr>
              <a:t>T</a:t>
            </a:r>
            <a:r>
              <a:rPr dirty="0" smtClean="0" sz="1800" spc="0" b="1" u="heavy">
                <a:latin typeface="Arial"/>
                <a:cs typeface="Arial"/>
              </a:rPr>
              <a:t>I</a:t>
            </a:r>
            <a:r>
              <a:rPr dirty="0" smtClean="0" sz="1800" spc="4" b="1" u="heavy">
                <a:latin typeface="Arial"/>
                <a:cs typeface="Arial"/>
              </a:rPr>
              <a:t>Q</a:t>
            </a:r>
            <a:r>
              <a:rPr dirty="0" smtClean="0" sz="1800" spc="0" b="1" u="heavy"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1376" y="5013960"/>
            <a:ext cx="4536948" cy="576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2"/>
              </a:spcBef>
            </a:pPr>
            <a:endParaRPr sz="1300"/>
          </a:p>
          <a:p>
            <a:pPr marL="92075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           </a:t>
            </a:r>
            <a:r>
              <a:rPr dirty="0" smtClean="0" sz="1200" spc="16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6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</a:t>
            </a:r>
            <a:r>
              <a:rPr dirty="0" smtClean="0" sz="1200" spc="2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6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</a:t>
            </a:r>
            <a:r>
              <a:rPr dirty="0" smtClean="0" sz="1200" spc="2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18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8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4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r>
              <a:rPr dirty="0" smtClean="0" sz="1200" spc="0">
                <a:latin typeface="Arial"/>
                <a:cs typeface="Arial"/>
              </a:rPr>
              <a:t>            </a:t>
            </a:r>
            <a:r>
              <a:rPr dirty="0" smtClean="0" sz="1200" spc="1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200" spc="-79">
                <a:latin typeface="Arial"/>
                <a:cs typeface="Arial"/>
              </a:rPr>
              <a:t>A</a:t>
            </a:r>
            <a:r>
              <a:rPr dirty="0" smtClean="0" sz="1200" spc="9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30931" y="462534"/>
            <a:ext cx="704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-17524" y="11415522"/>
            <a:ext cx="347470" cy="0"/>
          </a:xfrm>
          <a:custGeom>
            <a:avLst/>
            <a:gdLst/>
            <a:ahLst/>
            <a:cxnLst/>
            <a:rect l="l" t="t" r="r" b="b"/>
            <a:pathLst>
              <a:path w="347470" h="0">
                <a:moveTo>
                  <a:pt x="347470" y="0"/>
                </a:moveTo>
                <a:lnTo>
                  <a:pt x="17527" y="0"/>
                </a:lnTo>
              </a:path>
              <a:path w="347470" h="0">
                <a:moveTo>
                  <a:pt x="17527" y="0"/>
                </a:moveTo>
                <a:lnTo>
                  <a:pt x="347470" y="1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-12192"/>
            <a:ext cx="685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-12192"/>
            <a:ext cx="6858000" cy="342900"/>
          </a:xfrm>
          <a:custGeom>
            <a:avLst/>
            <a:gdLst/>
            <a:ahLst/>
            <a:cxnLst/>
            <a:rect l="l" t="t" r="r" b="b"/>
            <a:pathLst>
              <a:path w="6858000" h="342900">
                <a:moveTo>
                  <a:pt x="6857999" y="342900"/>
                </a:moveTo>
                <a:lnTo>
                  <a:pt x="6857999" y="12192"/>
                </a:lnTo>
              </a:path>
              <a:path w="6858000" h="342900">
                <a:moveTo>
                  <a:pt x="0" y="12192"/>
                </a:moveTo>
                <a:lnTo>
                  <a:pt x="0" y="342900"/>
                </a:lnTo>
                <a:lnTo>
                  <a:pt x="6857999" y="34290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37160" y="-21335"/>
            <a:ext cx="335280" cy="361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1688" y="-18288"/>
            <a:ext cx="319087" cy="361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490472" y="1991868"/>
            <a:ext cx="4675632" cy="835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 rot="5400000">
            <a:off x="83473" y="11717753"/>
            <a:ext cx="308816" cy="19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0" y="10711343"/>
            <a:ext cx="694764" cy="14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6857999" cy="330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4562">
              <a:lnSpc>
                <a:spcPct val="95825"/>
              </a:lnSpc>
              <a:spcBef>
                <a:spcPts val="455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503676" y="3921251"/>
            <a:ext cx="6257544" cy="2936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240780" y="5013960"/>
            <a:ext cx="1943100" cy="368807"/>
          </a:xfrm>
          <a:custGeom>
            <a:avLst/>
            <a:gdLst/>
            <a:ahLst/>
            <a:cxnLst/>
            <a:rect l="l" t="t" r="r" b="b"/>
            <a:pathLst>
              <a:path w="1943100" h="368808">
                <a:moveTo>
                  <a:pt x="0" y="368807"/>
                </a:moveTo>
                <a:lnTo>
                  <a:pt x="1943100" y="368807"/>
                </a:lnTo>
                <a:lnTo>
                  <a:pt x="194310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503676" y="981455"/>
            <a:ext cx="6339839" cy="2817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240780" y="1844039"/>
            <a:ext cx="1943100" cy="370332"/>
          </a:xfrm>
          <a:custGeom>
            <a:avLst/>
            <a:gdLst/>
            <a:ahLst/>
            <a:cxnLst/>
            <a:rect l="l" t="t" r="r" b="b"/>
            <a:pathLst>
              <a:path w="1943100" h="370332">
                <a:moveTo>
                  <a:pt x="0" y="370332"/>
                </a:moveTo>
                <a:lnTo>
                  <a:pt x="1943100" y="370332"/>
                </a:lnTo>
                <a:lnTo>
                  <a:pt x="1943100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26717" y="259262"/>
            <a:ext cx="7597172" cy="441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327" marR="30403">
              <a:lnSpc>
                <a:spcPts val="1860"/>
              </a:lnSpc>
              <a:spcBef>
                <a:spcPts val="93"/>
              </a:spcBef>
            </a:pPr>
            <a:r>
              <a:rPr dirty="0" smtClean="0" baseline="-1610" sz="2700" spc="0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baseline="-1610" sz="2700" spc="-4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dirty="0" smtClean="0" baseline="-1610" sz="2700" spc="0">
                <a:solidFill>
                  <a:srgbClr val="EC7C30"/>
                </a:solidFill>
                <a:latin typeface="Arial"/>
                <a:cs typeface="Arial"/>
              </a:rPr>
              <a:t>S</a:t>
            </a:r>
            <a:r>
              <a:rPr dirty="0" smtClean="0" baseline="-1610" sz="2700" spc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baseline="-1610" sz="2700" spc="0">
                <a:solidFill>
                  <a:srgbClr val="EC7C30"/>
                </a:solidFill>
                <a:latin typeface="Arial"/>
                <a:cs typeface="Arial"/>
              </a:rPr>
              <a:t>PRINCI</a:t>
            </a:r>
            <a:r>
              <a:rPr dirty="0" smtClean="0" baseline="-1610" sz="2700" spc="-134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dirty="0" smtClean="0" baseline="-1610" sz="2700" spc="0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baseline="-1610" sz="2700" spc="-4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baseline="-1610" sz="2700" spc="0">
                <a:solidFill>
                  <a:srgbClr val="EC7C30"/>
                </a:solidFill>
                <a:latin typeface="Arial"/>
                <a:cs typeface="Arial"/>
              </a:rPr>
              <a:t>ES</a:t>
            </a:r>
            <a:r>
              <a:rPr dirty="0" smtClean="0" baseline="-1610" sz="2700" spc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baseline="-1610" sz="2700" spc="4">
                <a:solidFill>
                  <a:srgbClr val="EC7C30"/>
                </a:solidFill>
                <a:latin typeface="Arial"/>
                <a:cs typeface="Arial"/>
              </a:rPr>
              <a:t>F</a:t>
            </a:r>
            <a:r>
              <a:rPr dirty="0" smtClean="0" baseline="-1610" sz="2700" spc="0">
                <a:solidFill>
                  <a:srgbClr val="EC7C30"/>
                </a:solidFill>
                <a:latin typeface="Arial"/>
                <a:cs typeface="Arial"/>
              </a:rPr>
              <a:t>ERME</a:t>
            </a:r>
            <a:r>
              <a:rPr dirty="0" smtClean="0" baseline="-1610" sz="2700" spc="-4">
                <a:solidFill>
                  <a:srgbClr val="EC7C30"/>
                </a:solidFill>
                <a:latin typeface="Arial"/>
                <a:cs typeface="Arial"/>
              </a:rPr>
              <a:t>N</a:t>
            </a:r>
            <a:r>
              <a:rPr dirty="0" smtClean="0" baseline="-1610" sz="2700" spc="-114">
                <a:solidFill>
                  <a:srgbClr val="EC7C30"/>
                </a:solidFill>
                <a:latin typeface="Arial"/>
                <a:cs typeface="Arial"/>
              </a:rPr>
              <a:t>T</a:t>
            </a:r>
            <a:r>
              <a:rPr dirty="0" smtClean="0" baseline="-1610" sz="2700" spc="-134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baseline="-1610" sz="2700" spc="14">
                <a:solidFill>
                  <a:srgbClr val="EC7C30"/>
                </a:solidFill>
                <a:latin typeface="Arial"/>
                <a:cs typeface="Arial"/>
              </a:rPr>
              <a:t>T</a:t>
            </a:r>
            <a:r>
              <a:rPr dirty="0" smtClean="0" baseline="-1610" sz="2700" spc="0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dirty="0" smtClean="0" baseline="-1610" sz="2700" spc="4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dirty="0" smtClean="0" baseline="-1610" sz="2700" spc="0">
                <a:solidFill>
                  <a:srgbClr val="EC7C30"/>
                </a:solidFill>
                <a:latin typeface="Arial"/>
                <a:cs typeface="Arial"/>
              </a:rPr>
              <a:t>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555"/>
              </a:lnSpc>
            </a:pPr>
            <a:r>
              <a:rPr dirty="0" smtClean="0" baseline="1811" sz="2400" spc="0">
                <a:latin typeface="Arial"/>
                <a:cs typeface="Arial"/>
              </a:rPr>
              <a:t>Le</a:t>
            </a:r>
            <a:r>
              <a:rPr dirty="0" smtClean="0" baseline="1811" sz="2400" spc="-17">
                <a:latin typeface="Arial"/>
                <a:cs typeface="Arial"/>
              </a:rPr>
              <a:t> </a:t>
            </a:r>
            <a:r>
              <a:rPr dirty="0" smtClean="0" baseline="1811" sz="2400" spc="0">
                <a:latin typeface="Arial"/>
                <a:cs typeface="Arial"/>
              </a:rPr>
              <a:t>pro</a:t>
            </a:r>
            <a:r>
              <a:rPr dirty="0" smtClean="0" baseline="1811" sz="2400" spc="4">
                <a:latin typeface="Arial"/>
                <a:cs typeface="Arial"/>
              </a:rPr>
              <a:t>c</a:t>
            </a:r>
            <a:r>
              <a:rPr dirty="0" smtClean="0" baseline="1811" sz="2400" spc="0">
                <a:latin typeface="Arial"/>
                <a:cs typeface="Arial"/>
              </a:rPr>
              <a:t>e</a:t>
            </a:r>
            <a:r>
              <a:rPr dirty="0" smtClean="0" baseline="1811" sz="2400" spc="4">
                <a:latin typeface="Arial"/>
                <a:cs typeface="Arial"/>
              </a:rPr>
              <a:t>s</a:t>
            </a:r>
            <a:r>
              <a:rPr dirty="0" smtClean="0" baseline="1811" sz="2400" spc="4">
                <a:latin typeface="Arial"/>
                <a:cs typeface="Arial"/>
              </a:rPr>
              <a:t>s</a:t>
            </a:r>
            <a:r>
              <a:rPr dirty="0" smtClean="0" baseline="1811" sz="2400" spc="0">
                <a:latin typeface="Arial"/>
                <a:cs typeface="Arial"/>
              </a:rPr>
              <a:t>us</a:t>
            </a:r>
            <a:r>
              <a:rPr dirty="0" smtClean="0" baseline="1811" sz="2400" spc="-67">
                <a:latin typeface="Arial"/>
                <a:cs typeface="Arial"/>
              </a:rPr>
              <a:t> </a:t>
            </a:r>
            <a:r>
              <a:rPr dirty="0" smtClean="0" baseline="1811" sz="2400" spc="4">
                <a:latin typeface="Arial"/>
                <a:cs typeface="Arial"/>
              </a:rPr>
              <a:t>c</a:t>
            </a:r>
            <a:r>
              <a:rPr dirty="0" smtClean="0" baseline="1811" sz="2400" spc="0">
                <a:latin typeface="Arial"/>
                <a:cs typeface="Arial"/>
              </a:rPr>
              <a:t>atabo</a:t>
            </a:r>
            <a:r>
              <a:rPr dirty="0" smtClean="0" baseline="1811" sz="2400" spc="4">
                <a:latin typeface="Arial"/>
                <a:cs typeface="Arial"/>
              </a:rPr>
              <a:t>l</a:t>
            </a:r>
            <a:r>
              <a:rPr dirty="0" smtClean="0" baseline="1811" sz="2400" spc="4">
                <a:latin typeface="Arial"/>
                <a:cs typeface="Arial"/>
              </a:rPr>
              <a:t>i</a:t>
            </a:r>
            <a:r>
              <a:rPr dirty="0" smtClean="0" baseline="1811" sz="2400" spc="0">
                <a:latin typeface="Arial"/>
                <a:cs typeface="Arial"/>
              </a:rPr>
              <a:t>que</a:t>
            </a:r>
            <a:r>
              <a:rPr dirty="0" smtClean="0" baseline="1811" sz="2400" spc="-91">
                <a:latin typeface="Arial"/>
                <a:cs typeface="Arial"/>
              </a:rPr>
              <a:t> </a:t>
            </a:r>
            <a:r>
              <a:rPr dirty="0" smtClean="0" baseline="1811" sz="2400" spc="0">
                <a:latin typeface="Arial"/>
                <a:cs typeface="Arial"/>
              </a:rPr>
              <a:t>qui</a:t>
            </a:r>
            <a:r>
              <a:rPr dirty="0" smtClean="0" baseline="1811" sz="2400" spc="-16">
                <a:latin typeface="Arial"/>
                <a:cs typeface="Arial"/>
              </a:rPr>
              <a:t> </a:t>
            </a:r>
            <a:r>
              <a:rPr dirty="0" smtClean="0" baseline="1811" sz="2400" spc="4">
                <a:latin typeface="Arial"/>
                <a:cs typeface="Arial"/>
              </a:rPr>
              <a:t>c</a:t>
            </a:r>
            <a:r>
              <a:rPr dirty="0" smtClean="0" baseline="1811" sz="2400" spc="0">
                <a:latin typeface="Arial"/>
                <a:cs typeface="Arial"/>
              </a:rPr>
              <a:t>ondu</a:t>
            </a:r>
            <a:r>
              <a:rPr dirty="0" smtClean="0" baseline="1811" sz="2400" spc="4">
                <a:latin typeface="Arial"/>
                <a:cs typeface="Arial"/>
              </a:rPr>
              <a:t>i</a:t>
            </a:r>
            <a:r>
              <a:rPr dirty="0" smtClean="0" baseline="1811" sz="2400" spc="0">
                <a:latin typeface="Arial"/>
                <a:cs typeface="Arial"/>
              </a:rPr>
              <a:t>t</a:t>
            </a:r>
            <a:r>
              <a:rPr dirty="0" smtClean="0" baseline="1811" sz="2400" spc="-57">
                <a:latin typeface="Arial"/>
                <a:cs typeface="Arial"/>
              </a:rPr>
              <a:t> </a:t>
            </a:r>
            <a:r>
              <a:rPr dirty="0" smtClean="0" baseline="1811" sz="2400" spc="4">
                <a:latin typeface="Arial"/>
                <a:cs typeface="Arial"/>
              </a:rPr>
              <a:t>l</a:t>
            </a:r>
            <a:r>
              <a:rPr dirty="0" smtClean="0" baseline="1811" sz="2400" spc="0">
                <a:latin typeface="Arial"/>
                <a:cs typeface="Arial"/>
              </a:rPr>
              <a:t>a</a:t>
            </a:r>
            <a:r>
              <a:rPr dirty="0" smtClean="0" baseline="1811" sz="2400" spc="-12">
                <a:latin typeface="Arial"/>
                <a:cs typeface="Arial"/>
              </a:rPr>
              <a:t> </a:t>
            </a:r>
            <a:r>
              <a:rPr dirty="0" smtClean="0" baseline="1811" sz="2400" spc="0">
                <a:latin typeface="Arial"/>
                <a:cs typeface="Arial"/>
              </a:rPr>
              <a:t>g</a:t>
            </a:r>
            <a:r>
              <a:rPr dirty="0" smtClean="0" baseline="1811" sz="2400" spc="4">
                <a:latin typeface="Arial"/>
                <a:cs typeface="Arial"/>
              </a:rPr>
              <a:t>l</a:t>
            </a:r>
            <a:r>
              <a:rPr dirty="0" smtClean="0" baseline="1811" sz="2400" spc="-19">
                <a:latin typeface="Arial"/>
                <a:cs typeface="Arial"/>
              </a:rPr>
              <a:t>y</a:t>
            </a:r>
            <a:r>
              <a:rPr dirty="0" smtClean="0" baseline="1811" sz="2400" spc="4">
                <a:latin typeface="Arial"/>
                <a:cs typeface="Arial"/>
              </a:rPr>
              <a:t>c</a:t>
            </a:r>
            <a:r>
              <a:rPr dirty="0" smtClean="0" baseline="1811" sz="2400" spc="0">
                <a:latin typeface="Arial"/>
                <a:cs typeface="Arial"/>
              </a:rPr>
              <a:t>o</a:t>
            </a:r>
            <a:r>
              <a:rPr dirty="0" smtClean="0" baseline="1811" sz="2400" spc="4">
                <a:latin typeface="Arial"/>
                <a:cs typeface="Arial"/>
              </a:rPr>
              <a:t>l</a:t>
            </a:r>
            <a:r>
              <a:rPr dirty="0" smtClean="0" baseline="1811" sz="2400" spc="-19">
                <a:latin typeface="Arial"/>
                <a:cs typeface="Arial"/>
              </a:rPr>
              <a:t>y</a:t>
            </a:r>
            <a:r>
              <a:rPr dirty="0" smtClean="0" baseline="1811" sz="2400" spc="4">
                <a:latin typeface="Arial"/>
                <a:cs typeface="Arial"/>
              </a:rPr>
              <a:t>s</a:t>
            </a:r>
            <a:r>
              <a:rPr dirty="0" smtClean="0" baseline="1811" sz="2400" spc="0">
                <a:latin typeface="Arial"/>
                <a:cs typeface="Arial"/>
              </a:rPr>
              <a:t>e</a:t>
            </a:r>
            <a:r>
              <a:rPr dirty="0" smtClean="0" baseline="1811" sz="2400" spc="-55">
                <a:latin typeface="Arial"/>
                <a:cs typeface="Arial"/>
              </a:rPr>
              <a:t> </a:t>
            </a:r>
            <a:r>
              <a:rPr dirty="0" smtClean="0" baseline="1811" sz="2400" spc="4">
                <a:latin typeface="Arial"/>
                <a:cs typeface="Arial"/>
              </a:rPr>
              <a:t>v</a:t>
            </a:r>
            <a:r>
              <a:rPr dirty="0" smtClean="0" baseline="1811" sz="2400" spc="0">
                <a:latin typeface="Arial"/>
                <a:cs typeface="Arial"/>
              </a:rPr>
              <a:t>ers</a:t>
            </a:r>
            <a:r>
              <a:rPr dirty="0" smtClean="0" baseline="1811" sz="2400" spc="-15">
                <a:latin typeface="Arial"/>
                <a:cs typeface="Arial"/>
              </a:rPr>
              <a:t> </a:t>
            </a:r>
            <a:r>
              <a:rPr dirty="0" smtClean="0" baseline="1811" sz="2400" spc="4">
                <a:latin typeface="Arial"/>
                <a:cs typeface="Arial"/>
              </a:rPr>
              <a:t>l</a:t>
            </a:r>
            <a:r>
              <a:rPr dirty="0" smtClean="0" baseline="1811" sz="2400" spc="0">
                <a:latin typeface="Arial"/>
                <a:cs typeface="Arial"/>
              </a:rPr>
              <a:t>es</a:t>
            </a:r>
            <a:r>
              <a:rPr dirty="0" smtClean="0" baseline="1811" sz="2400" spc="4">
                <a:latin typeface="Arial"/>
                <a:cs typeface="Arial"/>
              </a:rPr>
              <a:t> </a:t>
            </a:r>
            <a:r>
              <a:rPr dirty="0" smtClean="0" baseline="1811" sz="2400" spc="0">
                <a:solidFill>
                  <a:srgbClr val="FF0000"/>
                </a:solidFill>
                <a:latin typeface="Arial"/>
                <a:cs typeface="Arial"/>
              </a:rPr>
              <a:t>réact</a:t>
            </a:r>
            <a:r>
              <a:rPr dirty="0" smtClean="0" baseline="1811" sz="24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baseline="1811" sz="2400" spc="0">
                <a:solidFill>
                  <a:srgbClr val="FF0000"/>
                </a:solidFill>
                <a:latin typeface="Arial"/>
                <a:cs typeface="Arial"/>
              </a:rPr>
              <a:t>ons</a:t>
            </a:r>
            <a:r>
              <a:rPr dirty="0" smtClean="0" baseline="1811" sz="2400" spc="-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1811" sz="2400" spc="0" b="1">
                <a:solidFill>
                  <a:srgbClr val="FF0000"/>
                </a:solidFill>
                <a:latin typeface="Arial"/>
                <a:cs typeface="Arial"/>
              </a:rPr>
              <a:t>anaérobies</a:t>
            </a:r>
            <a:r>
              <a:rPr dirty="0" smtClean="0" baseline="1811" sz="2400" spc="-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1811" sz="2400" spc="0">
                <a:latin typeface="Arial"/>
                <a:cs typeface="Arial"/>
              </a:rPr>
              <a:t>e</a:t>
            </a:r>
            <a:r>
              <a:rPr dirty="0" smtClean="0" baseline="1811" sz="2400" spc="4">
                <a:latin typeface="Arial"/>
                <a:cs typeface="Arial"/>
              </a:rPr>
              <a:t>s</a:t>
            </a:r>
            <a:r>
              <a:rPr dirty="0" smtClean="0" baseline="1811" sz="2400" spc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3945" y="717008"/>
            <a:ext cx="3612757" cy="1119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471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dé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gné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ous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nom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7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ferme</a:t>
            </a:r>
            <a:r>
              <a:rPr dirty="0" smtClean="0" sz="1600" spc="-4" b="1">
                <a:latin typeface="Arial"/>
                <a:cs typeface="Arial"/>
              </a:rPr>
              <a:t>n</a:t>
            </a:r>
            <a:r>
              <a:rPr dirty="0" smtClean="0" sz="1600" spc="0" b="1">
                <a:latin typeface="Arial"/>
                <a:cs typeface="Arial"/>
              </a:rPr>
              <a:t>ta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io</a:t>
            </a:r>
            <a:r>
              <a:rPr dirty="0" smtClean="0" sz="1600" spc="-4" b="1">
                <a:latin typeface="Arial"/>
                <a:cs typeface="Arial"/>
              </a:rPr>
              <a:t>n</a:t>
            </a:r>
            <a:r>
              <a:rPr dirty="0" smtClean="0" sz="1600" spc="0" b="1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85471" marR="30403">
              <a:lnSpc>
                <a:spcPct val="95825"/>
              </a:lnSpc>
            </a:pPr>
            <a:r>
              <a:rPr dirty="0" smtClean="0" sz="1600" spc="0" b="1">
                <a:latin typeface="Arial"/>
                <a:cs typeface="Arial"/>
              </a:rPr>
              <a:t>aérobie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112"/>
              </a:spcBef>
            </a:pPr>
            <a:r>
              <a:rPr dirty="0" smtClean="0" sz="1600" spc="4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ALCO</a:t>
            </a:r>
            <a:r>
              <a:rPr dirty="0" smtClean="0" sz="16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LIQ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76708" marR="30403">
              <a:lnSpc>
                <a:spcPct val="95825"/>
              </a:lnSpc>
              <a:spcBef>
                <a:spcPts val="85"/>
              </a:spcBef>
            </a:pPr>
            <a:r>
              <a:rPr dirty="0" smtClean="0" sz="1800" spc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4747" y="717008"/>
            <a:ext cx="469218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P</a:t>
            </a:r>
            <a:r>
              <a:rPr dirty="0" smtClean="0" sz="1600" spc="4" b="1">
                <a:latin typeface="Arial"/>
                <a:cs typeface="Arial"/>
              </a:rPr>
              <a:t>r</a:t>
            </a:r>
            <a:r>
              <a:rPr dirty="0" smtClean="0" sz="1600" spc="0" b="1">
                <a:latin typeface="Arial"/>
                <a:cs typeface="Arial"/>
              </a:rPr>
              <a:t>ocessus</a:t>
            </a:r>
            <a:r>
              <a:rPr dirty="0" smtClean="0" sz="1600" spc="-70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m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0" b="1">
                <a:latin typeface="Arial"/>
                <a:cs typeface="Arial"/>
              </a:rPr>
              <a:t>ins</a:t>
            </a:r>
            <a:r>
              <a:rPr dirty="0" smtClean="0" sz="1600" spc="-27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énergéti</a:t>
            </a:r>
            <a:r>
              <a:rPr dirty="0" smtClean="0" sz="1600" spc="-9" b="1">
                <a:latin typeface="Arial"/>
                <a:cs typeface="Arial"/>
              </a:rPr>
              <a:t>q</a:t>
            </a:r>
            <a:r>
              <a:rPr dirty="0" smtClean="0" sz="1600" spc="0" b="1">
                <a:latin typeface="Arial"/>
                <a:cs typeface="Arial"/>
              </a:rPr>
              <a:t>ue</a:t>
            </a:r>
            <a:r>
              <a:rPr dirty="0" smtClean="0" sz="1600" spc="-70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q</a:t>
            </a:r>
            <a:r>
              <a:rPr dirty="0" smtClean="0" sz="1600" spc="-4" b="1">
                <a:latin typeface="Arial"/>
                <a:cs typeface="Arial"/>
              </a:rPr>
              <a:t>u</a:t>
            </a:r>
            <a:r>
              <a:rPr dirty="0" smtClean="0" sz="1600" spc="0" b="1">
                <a:latin typeface="Arial"/>
                <a:cs typeface="Arial"/>
              </a:rPr>
              <a:t>e</a:t>
            </a:r>
            <a:r>
              <a:rPr dirty="0" smtClean="0" sz="1600" spc="-18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la</a:t>
            </a:r>
            <a:r>
              <a:rPr dirty="0" smtClean="0" sz="1600" spc="-3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respir</a:t>
            </a:r>
            <a:r>
              <a:rPr dirty="0" smtClean="0" sz="1600" spc="4" b="1">
                <a:latin typeface="Arial"/>
                <a:cs typeface="Arial"/>
              </a:rPr>
              <a:t>a</a:t>
            </a:r>
            <a:r>
              <a:rPr dirty="0" smtClean="0" sz="1600" spc="0" b="1">
                <a:latin typeface="Arial"/>
                <a:cs typeface="Arial"/>
              </a:rPr>
              <a:t>ti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0" b="1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7147" y="1915596"/>
            <a:ext cx="11251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VU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3945" y="4171027"/>
            <a:ext cx="1230413" cy="228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LACTIQ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7147" y="5084881"/>
            <a:ext cx="13565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BAC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112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8207875" y="2431068"/>
            <a:ext cx="0" cy="253661"/>
          </a:xfrm>
          <a:custGeom>
            <a:avLst/>
            <a:gdLst/>
            <a:ahLst/>
            <a:cxnLst/>
            <a:rect l="l" t="t" r="r" b="b"/>
            <a:pathLst>
              <a:path w="0" h="253661">
                <a:moveTo>
                  <a:pt x="0" y="0"/>
                </a:moveTo>
                <a:lnTo>
                  <a:pt x="0" y="253661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7989935" y="2684730"/>
            <a:ext cx="217939" cy="125680"/>
          </a:xfrm>
          <a:custGeom>
            <a:avLst/>
            <a:gdLst/>
            <a:ahLst/>
            <a:cxnLst/>
            <a:rect l="l" t="t" r="r" b="b"/>
            <a:pathLst>
              <a:path w="217939" h="125680">
                <a:moveTo>
                  <a:pt x="217939" y="0"/>
                </a:moveTo>
                <a:lnTo>
                  <a:pt x="0" y="125680"/>
                </a:lnTo>
              </a:path>
            </a:pathLst>
          </a:custGeom>
          <a:ln w="82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7971084" y="2663713"/>
            <a:ext cx="199088" cy="115329"/>
          </a:xfrm>
          <a:custGeom>
            <a:avLst/>
            <a:gdLst/>
            <a:ahLst/>
            <a:cxnLst/>
            <a:rect l="l" t="t" r="r" b="b"/>
            <a:pathLst>
              <a:path w="199088" h="115329">
                <a:moveTo>
                  <a:pt x="199088" y="0"/>
                </a:moveTo>
                <a:lnTo>
                  <a:pt x="0" y="115329"/>
                </a:lnTo>
              </a:path>
            </a:pathLst>
          </a:custGeom>
          <a:ln w="82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7665172" y="2684730"/>
            <a:ext cx="217835" cy="125680"/>
          </a:xfrm>
          <a:custGeom>
            <a:avLst/>
            <a:gdLst/>
            <a:ahLst/>
            <a:cxnLst/>
            <a:rect l="l" t="t" r="r" b="b"/>
            <a:pathLst>
              <a:path w="217835" h="125680">
                <a:moveTo>
                  <a:pt x="217835" y="125680"/>
                </a:moveTo>
                <a:lnTo>
                  <a:pt x="0" y="0"/>
                </a:lnTo>
              </a:path>
            </a:pathLst>
          </a:custGeom>
          <a:ln w="82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7665172" y="2370215"/>
            <a:ext cx="0" cy="314514"/>
          </a:xfrm>
          <a:custGeom>
            <a:avLst/>
            <a:gdLst/>
            <a:ahLst/>
            <a:cxnLst/>
            <a:rect l="l" t="t" r="r" b="b"/>
            <a:pathLst>
              <a:path w="0" h="314514">
                <a:moveTo>
                  <a:pt x="0" y="314514"/>
                </a:moveTo>
                <a:lnTo>
                  <a:pt x="0" y="0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7702770" y="2393218"/>
            <a:ext cx="0" cy="270495"/>
          </a:xfrm>
          <a:custGeom>
            <a:avLst/>
            <a:gdLst/>
            <a:ahLst/>
            <a:cxnLst/>
            <a:rect l="l" t="t" r="r" b="b"/>
            <a:pathLst>
              <a:path w="0" h="270495">
                <a:moveTo>
                  <a:pt x="0" y="270495"/>
                </a:moveTo>
                <a:lnTo>
                  <a:pt x="0" y="0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7665172" y="2213062"/>
            <a:ext cx="272294" cy="157152"/>
          </a:xfrm>
          <a:custGeom>
            <a:avLst/>
            <a:gdLst/>
            <a:ahLst/>
            <a:cxnLst/>
            <a:rect l="l" t="t" r="r" b="b"/>
            <a:pathLst>
              <a:path w="272294" h="157152">
                <a:moveTo>
                  <a:pt x="0" y="157152"/>
                </a:moveTo>
                <a:lnTo>
                  <a:pt x="272294" y="0"/>
                </a:lnTo>
              </a:path>
            </a:pathLst>
          </a:custGeom>
          <a:ln w="82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7937466" y="2213062"/>
            <a:ext cx="217939" cy="127876"/>
          </a:xfrm>
          <a:custGeom>
            <a:avLst/>
            <a:gdLst/>
            <a:ahLst/>
            <a:cxnLst/>
            <a:rect l="l" t="t" r="r" b="b"/>
            <a:pathLst>
              <a:path w="217939" h="127876">
                <a:moveTo>
                  <a:pt x="217939" y="127876"/>
                </a:moveTo>
                <a:lnTo>
                  <a:pt x="0" y="0"/>
                </a:lnTo>
              </a:path>
            </a:pathLst>
          </a:custGeom>
          <a:ln w="82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37466" y="2256872"/>
            <a:ext cx="199088" cy="115329"/>
          </a:xfrm>
          <a:custGeom>
            <a:avLst/>
            <a:gdLst/>
            <a:ahLst/>
            <a:cxnLst/>
            <a:rect l="l" t="t" r="r" b="b"/>
            <a:pathLst>
              <a:path w="199088" h="115329">
                <a:moveTo>
                  <a:pt x="199088" y="115329"/>
                </a:moveTo>
                <a:lnTo>
                  <a:pt x="0" y="0"/>
                </a:lnTo>
              </a:path>
            </a:pathLst>
          </a:custGeom>
          <a:ln w="82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7422097" y="2684730"/>
            <a:ext cx="243074" cy="79569"/>
          </a:xfrm>
          <a:custGeom>
            <a:avLst/>
            <a:gdLst/>
            <a:ahLst/>
            <a:cxnLst/>
            <a:rect l="l" t="t" r="r" b="b"/>
            <a:pathLst>
              <a:path w="243074" h="79569">
                <a:moveTo>
                  <a:pt x="243074" y="0"/>
                </a:moveTo>
                <a:lnTo>
                  <a:pt x="0" y="79569"/>
                </a:lnTo>
              </a:path>
            </a:pathLst>
          </a:custGeom>
          <a:ln w="8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7422097" y="2292632"/>
            <a:ext cx="243074" cy="77583"/>
          </a:xfrm>
          <a:custGeom>
            <a:avLst/>
            <a:gdLst/>
            <a:ahLst/>
            <a:cxnLst/>
            <a:rect l="l" t="t" r="r" b="b"/>
            <a:pathLst>
              <a:path w="243074" h="77583">
                <a:moveTo>
                  <a:pt x="243074" y="77583"/>
                </a:moveTo>
                <a:lnTo>
                  <a:pt x="0" y="0"/>
                </a:lnTo>
              </a:path>
            </a:pathLst>
          </a:custGeom>
          <a:ln w="8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7937466" y="1959401"/>
            <a:ext cx="0" cy="253661"/>
          </a:xfrm>
          <a:custGeom>
            <a:avLst/>
            <a:gdLst/>
            <a:ahLst/>
            <a:cxnLst/>
            <a:rect l="l" t="t" r="r" b="b"/>
            <a:pathLst>
              <a:path w="0" h="253661">
                <a:moveTo>
                  <a:pt x="0" y="253661"/>
                </a:moveTo>
                <a:lnTo>
                  <a:pt x="0" y="0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7181117" y="2527368"/>
            <a:ext cx="146619" cy="201381"/>
          </a:xfrm>
          <a:custGeom>
            <a:avLst/>
            <a:gdLst/>
            <a:ahLst/>
            <a:cxnLst/>
            <a:rect l="l" t="t" r="r" b="b"/>
            <a:pathLst>
              <a:path w="146619" h="201381">
                <a:moveTo>
                  <a:pt x="146619" y="201381"/>
                </a:moveTo>
                <a:lnTo>
                  <a:pt x="0" y="0"/>
                </a:lnTo>
              </a:path>
            </a:pathLst>
          </a:custGeom>
          <a:ln w="8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7181117" y="2330482"/>
            <a:ext cx="144629" cy="196885"/>
          </a:xfrm>
          <a:custGeom>
            <a:avLst/>
            <a:gdLst/>
            <a:ahLst/>
            <a:cxnLst/>
            <a:rect l="l" t="t" r="r" b="b"/>
            <a:pathLst>
              <a:path w="144629" h="196885">
                <a:moveTo>
                  <a:pt x="0" y="196885"/>
                </a:moveTo>
                <a:lnTo>
                  <a:pt x="144629" y="0"/>
                </a:lnTo>
              </a:path>
            </a:pathLst>
          </a:custGeom>
          <a:ln w="8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7229292" y="2353485"/>
            <a:ext cx="125778" cy="173882"/>
          </a:xfrm>
          <a:custGeom>
            <a:avLst/>
            <a:gdLst/>
            <a:ahLst/>
            <a:cxnLst/>
            <a:rect l="l" t="t" r="r" b="b"/>
            <a:pathLst>
              <a:path w="125778" h="173882">
                <a:moveTo>
                  <a:pt x="0" y="173882"/>
                </a:moveTo>
                <a:lnTo>
                  <a:pt x="125778" y="0"/>
                </a:lnTo>
              </a:path>
            </a:pathLst>
          </a:custGeom>
          <a:ln w="8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6688789" y="3592431"/>
            <a:ext cx="511284" cy="0"/>
          </a:xfrm>
          <a:custGeom>
            <a:avLst/>
            <a:gdLst/>
            <a:ahLst/>
            <a:cxnLst/>
            <a:rect l="l" t="t" r="r" b="b"/>
            <a:pathLst>
              <a:path w="511284" h="0">
                <a:moveTo>
                  <a:pt x="511284" y="0"/>
                </a:moveTo>
                <a:lnTo>
                  <a:pt x="0" y="0"/>
                </a:lnTo>
              </a:path>
            </a:pathLst>
          </a:custGeom>
          <a:ln w="20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6678316" y="3569282"/>
            <a:ext cx="527936" cy="42043"/>
          </a:xfrm>
          <a:custGeom>
            <a:avLst/>
            <a:gdLst/>
            <a:ahLst/>
            <a:cxnLst/>
            <a:rect l="l" t="t" r="r" b="b"/>
            <a:pathLst>
              <a:path w="527936" h="42043">
                <a:moveTo>
                  <a:pt x="521652" y="0"/>
                </a:moveTo>
                <a:lnTo>
                  <a:pt x="6283" y="0"/>
                </a:lnTo>
                <a:lnTo>
                  <a:pt x="0" y="21026"/>
                </a:lnTo>
                <a:lnTo>
                  <a:pt x="6283" y="42043"/>
                </a:lnTo>
                <a:lnTo>
                  <a:pt x="521652" y="42043"/>
                </a:lnTo>
                <a:lnTo>
                  <a:pt x="527936" y="21026"/>
                </a:lnTo>
                <a:lnTo>
                  <a:pt x="521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7214630" y="3418528"/>
            <a:ext cx="148923" cy="169647"/>
          </a:xfrm>
          <a:custGeom>
            <a:avLst/>
            <a:gdLst/>
            <a:ahLst/>
            <a:cxnLst/>
            <a:rect l="l" t="t" r="r" b="b"/>
            <a:pathLst>
              <a:path w="148923" h="169647">
                <a:moveTo>
                  <a:pt x="148923" y="0"/>
                </a:moveTo>
                <a:lnTo>
                  <a:pt x="0" y="169647"/>
                </a:lnTo>
              </a:path>
            </a:pathLst>
          </a:custGeom>
          <a:ln w="20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7206252" y="3405897"/>
            <a:ext cx="163376" cy="230449"/>
          </a:xfrm>
          <a:custGeom>
            <a:avLst/>
            <a:gdLst/>
            <a:ahLst/>
            <a:cxnLst/>
            <a:rect l="l" t="t" r="r" b="b"/>
            <a:pathLst>
              <a:path w="163376" h="230449">
                <a:moveTo>
                  <a:pt x="152903" y="1997"/>
                </a:moveTo>
                <a:lnTo>
                  <a:pt x="4293" y="138363"/>
                </a:lnTo>
                <a:lnTo>
                  <a:pt x="0" y="184411"/>
                </a:lnTo>
                <a:lnTo>
                  <a:pt x="4293" y="230449"/>
                </a:lnTo>
                <a:lnTo>
                  <a:pt x="157092" y="16760"/>
                </a:lnTo>
                <a:lnTo>
                  <a:pt x="163376" y="0"/>
                </a:lnTo>
                <a:lnTo>
                  <a:pt x="152903" y="1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7009153" y="3259012"/>
            <a:ext cx="360475" cy="146885"/>
          </a:xfrm>
          <a:custGeom>
            <a:avLst/>
            <a:gdLst/>
            <a:ahLst/>
            <a:cxnLst/>
            <a:rect l="l" t="t" r="r" b="b"/>
            <a:pathLst>
              <a:path w="360475" h="146885">
                <a:moveTo>
                  <a:pt x="360475" y="146885"/>
                </a:moveTo>
                <a:lnTo>
                  <a:pt x="0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6514625" y="3257015"/>
            <a:ext cx="389904" cy="148882"/>
          </a:xfrm>
          <a:custGeom>
            <a:avLst/>
            <a:gdLst/>
            <a:ahLst/>
            <a:cxnLst/>
            <a:rect l="l" t="t" r="r" b="b"/>
            <a:pathLst>
              <a:path w="389904" h="148882">
                <a:moveTo>
                  <a:pt x="389904" y="0"/>
                </a:moveTo>
                <a:lnTo>
                  <a:pt x="0" y="148882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6527297" y="3420535"/>
            <a:ext cx="148923" cy="169898"/>
          </a:xfrm>
          <a:custGeom>
            <a:avLst/>
            <a:gdLst/>
            <a:ahLst/>
            <a:cxnLst/>
            <a:rect l="l" t="t" r="r" b="b"/>
            <a:pathLst>
              <a:path w="148923" h="169898">
                <a:moveTo>
                  <a:pt x="148923" y="169898"/>
                </a:moveTo>
                <a:lnTo>
                  <a:pt x="0" y="0"/>
                </a:lnTo>
              </a:path>
            </a:pathLst>
          </a:custGeom>
          <a:ln w="20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6514625" y="3405897"/>
            <a:ext cx="163690" cy="230449"/>
          </a:xfrm>
          <a:custGeom>
            <a:avLst/>
            <a:gdLst/>
            <a:ahLst/>
            <a:cxnLst/>
            <a:rect l="l" t="t" r="r" b="b"/>
            <a:pathLst>
              <a:path w="163690" h="230449">
                <a:moveTo>
                  <a:pt x="6283" y="16760"/>
                </a:moveTo>
                <a:lnTo>
                  <a:pt x="159396" y="230449"/>
                </a:lnTo>
                <a:lnTo>
                  <a:pt x="163690" y="184411"/>
                </a:lnTo>
                <a:lnTo>
                  <a:pt x="159396" y="138363"/>
                </a:lnTo>
                <a:lnTo>
                  <a:pt x="10577" y="1997"/>
                </a:lnTo>
                <a:lnTo>
                  <a:pt x="0" y="0"/>
                </a:lnTo>
                <a:lnTo>
                  <a:pt x="6283" y="16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7206252" y="3590309"/>
            <a:ext cx="0" cy="148871"/>
          </a:xfrm>
          <a:custGeom>
            <a:avLst/>
            <a:gdLst/>
            <a:ahLst/>
            <a:cxnLst/>
            <a:rect l="l" t="t" r="r" b="b"/>
            <a:pathLst>
              <a:path w="0" h="148871">
                <a:moveTo>
                  <a:pt x="0" y="0"/>
                </a:moveTo>
                <a:lnTo>
                  <a:pt x="0" y="148871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6678316" y="3590309"/>
            <a:ext cx="0" cy="148871"/>
          </a:xfrm>
          <a:custGeom>
            <a:avLst/>
            <a:gdLst/>
            <a:ahLst/>
            <a:cxnLst/>
            <a:rect l="l" t="t" r="r" b="b"/>
            <a:pathLst>
              <a:path w="0" h="148871">
                <a:moveTo>
                  <a:pt x="0" y="0"/>
                </a:moveTo>
                <a:lnTo>
                  <a:pt x="0" y="148871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7206252" y="3487464"/>
            <a:ext cx="0" cy="102844"/>
          </a:xfrm>
          <a:custGeom>
            <a:avLst/>
            <a:gdLst/>
            <a:ahLst/>
            <a:cxnLst/>
            <a:rect l="l" t="t" r="r" b="b"/>
            <a:pathLst>
              <a:path w="0" h="102844">
                <a:moveTo>
                  <a:pt x="0" y="102844"/>
                </a:moveTo>
                <a:lnTo>
                  <a:pt x="0" y="0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6678316" y="3487464"/>
            <a:ext cx="0" cy="102844"/>
          </a:xfrm>
          <a:custGeom>
            <a:avLst/>
            <a:gdLst/>
            <a:ahLst/>
            <a:cxnLst/>
            <a:rect l="l" t="t" r="r" b="b"/>
            <a:pathLst>
              <a:path w="0" h="102844">
                <a:moveTo>
                  <a:pt x="0" y="102844"/>
                </a:moveTo>
                <a:lnTo>
                  <a:pt x="0" y="0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7369628" y="3405897"/>
            <a:ext cx="0" cy="213688"/>
          </a:xfrm>
          <a:custGeom>
            <a:avLst/>
            <a:gdLst/>
            <a:ahLst/>
            <a:cxnLst/>
            <a:rect l="l" t="t" r="r" b="b"/>
            <a:pathLst>
              <a:path w="0" h="213688">
                <a:moveTo>
                  <a:pt x="0" y="0"/>
                </a:moveTo>
                <a:lnTo>
                  <a:pt x="0" y="213688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6514625" y="3217230"/>
            <a:ext cx="0" cy="188667"/>
          </a:xfrm>
          <a:custGeom>
            <a:avLst/>
            <a:gdLst/>
            <a:ahLst/>
            <a:cxnLst/>
            <a:rect l="l" t="t" r="r" b="b"/>
            <a:pathLst>
              <a:path w="0" h="188667">
                <a:moveTo>
                  <a:pt x="0" y="188667"/>
                </a:moveTo>
                <a:lnTo>
                  <a:pt x="0" y="0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6514625" y="3405897"/>
            <a:ext cx="0" cy="213688"/>
          </a:xfrm>
          <a:custGeom>
            <a:avLst/>
            <a:gdLst/>
            <a:ahLst/>
            <a:cxnLst/>
            <a:rect l="l" t="t" r="r" b="b"/>
            <a:pathLst>
              <a:path w="0" h="213688">
                <a:moveTo>
                  <a:pt x="0" y="0"/>
                </a:moveTo>
                <a:lnTo>
                  <a:pt x="0" y="213688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7367638" y="2841893"/>
            <a:ext cx="1989" cy="564004"/>
          </a:xfrm>
          <a:custGeom>
            <a:avLst/>
            <a:gdLst/>
            <a:ahLst/>
            <a:cxnLst/>
            <a:rect l="l" t="t" r="r" b="b"/>
            <a:pathLst>
              <a:path w="1989" h="564004">
                <a:moveTo>
                  <a:pt x="0" y="0"/>
                </a:moveTo>
                <a:lnTo>
                  <a:pt x="1989" y="564004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6257098" y="3154170"/>
            <a:ext cx="207362" cy="0"/>
          </a:xfrm>
          <a:custGeom>
            <a:avLst/>
            <a:gdLst/>
            <a:ahLst/>
            <a:cxnLst/>
            <a:rect l="l" t="t" r="r" b="b"/>
            <a:pathLst>
              <a:path w="207362" h="0">
                <a:moveTo>
                  <a:pt x="207362" y="0"/>
                </a:moveTo>
                <a:lnTo>
                  <a:pt x="0" y="0"/>
                </a:lnTo>
              </a:path>
            </a:pathLst>
          </a:custGeom>
          <a:ln w="105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5932230" y="3154170"/>
            <a:ext cx="215950" cy="0"/>
          </a:xfrm>
          <a:custGeom>
            <a:avLst/>
            <a:gdLst/>
            <a:ahLst/>
            <a:cxnLst/>
            <a:rect l="l" t="t" r="r" b="b"/>
            <a:pathLst>
              <a:path w="215950" h="0">
                <a:moveTo>
                  <a:pt x="215950" y="0"/>
                </a:moveTo>
                <a:lnTo>
                  <a:pt x="0" y="0"/>
                </a:lnTo>
              </a:path>
            </a:pathLst>
          </a:custGeom>
          <a:ln w="105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622234" y="3154170"/>
            <a:ext cx="215635" cy="0"/>
          </a:xfrm>
          <a:custGeom>
            <a:avLst/>
            <a:gdLst/>
            <a:ahLst/>
            <a:cxnLst/>
            <a:rect l="l" t="t" r="r" b="b"/>
            <a:pathLst>
              <a:path w="215635" h="0">
                <a:moveTo>
                  <a:pt x="0" y="0"/>
                </a:moveTo>
                <a:lnTo>
                  <a:pt x="215635" y="0"/>
                </a:lnTo>
              </a:path>
            </a:pathLst>
          </a:custGeom>
          <a:ln w="105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886045" y="3214972"/>
            <a:ext cx="0" cy="197178"/>
          </a:xfrm>
          <a:custGeom>
            <a:avLst/>
            <a:gdLst/>
            <a:ahLst/>
            <a:cxnLst/>
            <a:rect l="l" t="t" r="r" b="b"/>
            <a:pathLst>
              <a:path w="0" h="197178">
                <a:moveTo>
                  <a:pt x="0" y="0"/>
                </a:moveTo>
                <a:lnTo>
                  <a:pt x="0" y="197178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867298" y="2902705"/>
            <a:ext cx="0" cy="196916"/>
          </a:xfrm>
          <a:custGeom>
            <a:avLst/>
            <a:gdLst/>
            <a:ahLst/>
            <a:cxnLst/>
            <a:rect l="l" t="t" r="r" b="b"/>
            <a:pathLst>
              <a:path w="0" h="196916">
                <a:moveTo>
                  <a:pt x="0" y="196916"/>
                </a:moveTo>
                <a:lnTo>
                  <a:pt x="0" y="0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904896" y="2902705"/>
            <a:ext cx="0" cy="196916"/>
          </a:xfrm>
          <a:custGeom>
            <a:avLst/>
            <a:gdLst/>
            <a:ahLst/>
            <a:cxnLst/>
            <a:rect l="l" t="t" r="r" b="b"/>
            <a:pathLst>
              <a:path w="0" h="196916">
                <a:moveTo>
                  <a:pt x="0" y="196916"/>
                </a:moveTo>
                <a:lnTo>
                  <a:pt x="0" y="0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303650" y="3154170"/>
            <a:ext cx="217939" cy="0"/>
          </a:xfrm>
          <a:custGeom>
            <a:avLst/>
            <a:gdLst/>
            <a:ahLst/>
            <a:cxnLst/>
            <a:rect l="l" t="t" r="r" b="b"/>
            <a:pathLst>
              <a:path w="217939" h="0">
                <a:moveTo>
                  <a:pt x="217939" y="0"/>
                </a:moveTo>
                <a:lnTo>
                  <a:pt x="0" y="0"/>
                </a:lnTo>
              </a:path>
            </a:pathLst>
          </a:custGeom>
          <a:ln w="105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238687" y="2902705"/>
            <a:ext cx="0" cy="196916"/>
          </a:xfrm>
          <a:custGeom>
            <a:avLst/>
            <a:gdLst/>
            <a:ahLst/>
            <a:cxnLst/>
            <a:rect l="l" t="t" r="r" b="b"/>
            <a:pathLst>
              <a:path w="0" h="196916">
                <a:moveTo>
                  <a:pt x="0" y="196916"/>
                </a:moveTo>
                <a:lnTo>
                  <a:pt x="0" y="0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276315" y="2902705"/>
            <a:ext cx="0" cy="196916"/>
          </a:xfrm>
          <a:custGeom>
            <a:avLst/>
            <a:gdLst/>
            <a:ahLst/>
            <a:cxnLst/>
            <a:rect l="l" t="t" r="r" b="b"/>
            <a:pathLst>
              <a:path w="0" h="196916">
                <a:moveTo>
                  <a:pt x="0" y="196916"/>
                </a:moveTo>
                <a:lnTo>
                  <a:pt x="0" y="0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257506" y="3214971"/>
            <a:ext cx="0" cy="197178"/>
          </a:xfrm>
          <a:custGeom>
            <a:avLst/>
            <a:gdLst/>
            <a:ahLst/>
            <a:cxnLst/>
            <a:rect l="l" t="t" r="r" b="b"/>
            <a:pathLst>
              <a:path w="0" h="197178">
                <a:moveTo>
                  <a:pt x="0" y="0"/>
                </a:moveTo>
                <a:lnTo>
                  <a:pt x="0" y="197178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993423" y="3154170"/>
            <a:ext cx="215887" cy="2258"/>
          </a:xfrm>
          <a:custGeom>
            <a:avLst/>
            <a:gdLst/>
            <a:ahLst/>
            <a:cxnLst/>
            <a:rect l="l" t="t" r="r" b="b"/>
            <a:pathLst>
              <a:path w="215887" h="2258">
                <a:moveTo>
                  <a:pt x="215887" y="2258"/>
                </a:moveTo>
                <a:lnTo>
                  <a:pt x="0" y="0"/>
                </a:lnTo>
              </a:path>
            </a:pathLst>
          </a:custGeom>
          <a:ln w="105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675122" y="3154170"/>
            <a:ext cx="217898" cy="0"/>
          </a:xfrm>
          <a:custGeom>
            <a:avLst/>
            <a:gdLst/>
            <a:ahLst/>
            <a:cxnLst/>
            <a:rect l="l" t="t" r="r" b="b"/>
            <a:pathLst>
              <a:path w="217898" h="0">
                <a:moveTo>
                  <a:pt x="217898" y="0"/>
                </a:moveTo>
                <a:lnTo>
                  <a:pt x="0" y="0"/>
                </a:lnTo>
              </a:path>
            </a:pathLst>
          </a:custGeom>
          <a:ln w="105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610106" y="2902705"/>
            <a:ext cx="0" cy="196916"/>
          </a:xfrm>
          <a:custGeom>
            <a:avLst/>
            <a:gdLst/>
            <a:ahLst/>
            <a:cxnLst/>
            <a:rect l="l" t="t" r="r" b="b"/>
            <a:pathLst>
              <a:path w="0" h="196916">
                <a:moveTo>
                  <a:pt x="0" y="196916"/>
                </a:moveTo>
                <a:lnTo>
                  <a:pt x="0" y="0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647756" y="2902705"/>
            <a:ext cx="0" cy="196916"/>
          </a:xfrm>
          <a:custGeom>
            <a:avLst/>
            <a:gdLst/>
            <a:ahLst/>
            <a:cxnLst/>
            <a:rect l="l" t="t" r="r" b="b"/>
            <a:pathLst>
              <a:path w="0" h="196916">
                <a:moveTo>
                  <a:pt x="0" y="196916"/>
                </a:moveTo>
                <a:lnTo>
                  <a:pt x="0" y="0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628936" y="3214971"/>
            <a:ext cx="0" cy="197178"/>
          </a:xfrm>
          <a:custGeom>
            <a:avLst/>
            <a:gdLst/>
            <a:ahLst/>
            <a:cxnLst/>
            <a:rect l="l" t="t" r="r" b="b"/>
            <a:pathLst>
              <a:path w="0" h="197178">
                <a:moveTo>
                  <a:pt x="0" y="0"/>
                </a:moveTo>
                <a:lnTo>
                  <a:pt x="0" y="197178"/>
                </a:lnTo>
              </a:path>
            </a:pathLst>
          </a:custGeom>
          <a:ln w="10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369116" y="3154170"/>
            <a:ext cx="211624" cy="2258"/>
          </a:xfrm>
          <a:custGeom>
            <a:avLst/>
            <a:gdLst/>
            <a:ahLst/>
            <a:cxnLst/>
            <a:rect l="l" t="t" r="r" b="b"/>
            <a:pathLst>
              <a:path w="211624" h="2258">
                <a:moveTo>
                  <a:pt x="211624" y="2258"/>
                </a:moveTo>
                <a:lnTo>
                  <a:pt x="0" y="0"/>
                </a:lnTo>
              </a:path>
            </a:pathLst>
          </a:custGeom>
          <a:ln w="1052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8543544" y="1557527"/>
            <a:ext cx="289559" cy="1440180"/>
          </a:xfrm>
          <a:custGeom>
            <a:avLst/>
            <a:gdLst/>
            <a:ahLst/>
            <a:cxnLst/>
            <a:rect l="l" t="t" r="r" b="b"/>
            <a:pathLst>
              <a:path w="289559" h="1440180">
                <a:moveTo>
                  <a:pt x="0" y="0"/>
                </a:moveTo>
                <a:lnTo>
                  <a:pt x="46961" y="1574"/>
                </a:lnTo>
                <a:lnTo>
                  <a:pt x="91513" y="6131"/>
                </a:lnTo>
                <a:lnTo>
                  <a:pt x="133057" y="13424"/>
                </a:lnTo>
                <a:lnTo>
                  <a:pt x="170998" y="23205"/>
                </a:lnTo>
                <a:lnTo>
                  <a:pt x="219848" y="41999"/>
                </a:lnTo>
                <a:lnTo>
                  <a:pt x="257234" y="64999"/>
                </a:lnTo>
                <a:lnTo>
                  <a:pt x="285769" y="100761"/>
                </a:lnTo>
                <a:lnTo>
                  <a:pt x="289559" y="120269"/>
                </a:lnTo>
                <a:lnTo>
                  <a:pt x="289559" y="1319911"/>
                </a:lnTo>
                <a:lnTo>
                  <a:pt x="274795" y="1357924"/>
                </a:lnTo>
                <a:lnTo>
                  <a:pt x="246170" y="1383262"/>
                </a:lnTo>
                <a:lnTo>
                  <a:pt x="204739" y="1404953"/>
                </a:lnTo>
                <a:lnTo>
                  <a:pt x="152516" y="1422160"/>
                </a:lnTo>
                <a:lnTo>
                  <a:pt x="112698" y="1430728"/>
                </a:lnTo>
                <a:lnTo>
                  <a:pt x="69575" y="1436684"/>
                </a:lnTo>
                <a:lnTo>
                  <a:pt x="23744" y="1439781"/>
                </a:lnTo>
                <a:lnTo>
                  <a:pt x="0" y="144018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6308598" y="4193031"/>
            <a:ext cx="936498" cy="179984"/>
          </a:xfrm>
          <a:custGeom>
            <a:avLst/>
            <a:gdLst/>
            <a:ahLst/>
            <a:cxnLst/>
            <a:rect l="l" t="t" r="r" b="b"/>
            <a:pathLst>
              <a:path w="936498" h="179984">
                <a:moveTo>
                  <a:pt x="936498" y="0"/>
                </a:moveTo>
                <a:lnTo>
                  <a:pt x="930389" y="34029"/>
                </a:lnTo>
                <a:lnTo>
                  <a:pt x="909199" y="66012"/>
                </a:lnTo>
                <a:lnTo>
                  <a:pt x="874803" y="94865"/>
                </a:lnTo>
                <a:lnTo>
                  <a:pt x="845460" y="111826"/>
                </a:lnTo>
                <a:lnTo>
                  <a:pt x="811637" y="126590"/>
                </a:lnTo>
                <a:lnTo>
                  <a:pt x="773888" y="138838"/>
                </a:lnTo>
                <a:lnTo>
                  <a:pt x="732769" y="148248"/>
                </a:lnTo>
                <a:lnTo>
                  <a:pt x="688836" y="154497"/>
                </a:lnTo>
                <a:lnTo>
                  <a:pt x="287274" y="179070"/>
                </a:lnTo>
                <a:lnTo>
                  <a:pt x="264369" y="179984"/>
                </a:lnTo>
                <a:lnTo>
                  <a:pt x="241919" y="179969"/>
                </a:lnTo>
                <a:lnTo>
                  <a:pt x="198680" y="177272"/>
                </a:lnTo>
                <a:lnTo>
                  <a:pt x="158150" y="171232"/>
                </a:lnTo>
                <a:lnTo>
                  <a:pt x="120920" y="162100"/>
                </a:lnTo>
                <a:lnTo>
                  <a:pt x="87582" y="150129"/>
                </a:lnTo>
                <a:lnTo>
                  <a:pt x="58728" y="135571"/>
                </a:lnTo>
                <a:lnTo>
                  <a:pt x="25151" y="109436"/>
                </a:lnTo>
                <a:lnTo>
                  <a:pt x="4995" y="78898"/>
                </a:lnTo>
                <a:lnTo>
                  <a:pt x="1604" y="67888"/>
                </a:lnTo>
                <a:lnTo>
                  <a:pt x="0" y="565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720083" y="2421636"/>
            <a:ext cx="2304288" cy="214884"/>
          </a:xfrm>
          <a:custGeom>
            <a:avLst/>
            <a:gdLst/>
            <a:ahLst/>
            <a:cxnLst/>
            <a:rect l="l" t="t" r="r" b="b"/>
            <a:pathLst>
              <a:path w="2304288" h="214884">
                <a:moveTo>
                  <a:pt x="2304288" y="214884"/>
                </a:moveTo>
                <a:lnTo>
                  <a:pt x="2304288" y="194101"/>
                </a:lnTo>
                <a:lnTo>
                  <a:pt x="2304287" y="173879"/>
                </a:lnTo>
                <a:lnTo>
                  <a:pt x="2304288" y="154309"/>
                </a:lnTo>
                <a:lnTo>
                  <a:pt x="2304288" y="135481"/>
                </a:lnTo>
                <a:lnTo>
                  <a:pt x="2304288" y="117489"/>
                </a:lnTo>
                <a:lnTo>
                  <a:pt x="2304288" y="100422"/>
                </a:lnTo>
                <a:lnTo>
                  <a:pt x="2304288" y="84374"/>
                </a:lnTo>
                <a:lnTo>
                  <a:pt x="2304288" y="69434"/>
                </a:lnTo>
                <a:lnTo>
                  <a:pt x="2304288" y="55696"/>
                </a:lnTo>
                <a:lnTo>
                  <a:pt x="2304288" y="0"/>
                </a:lnTo>
                <a:lnTo>
                  <a:pt x="0" y="0"/>
                </a:lnTo>
                <a:lnTo>
                  <a:pt x="0" y="993"/>
                </a:lnTo>
                <a:lnTo>
                  <a:pt x="0" y="3913"/>
                </a:lnTo>
                <a:lnTo>
                  <a:pt x="0" y="8666"/>
                </a:lnTo>
                <a:lnTo>
                  <a:pt x="0" y="15163"/>
                </a:lnTo>
                <a:lnTo>
                  <a:pt x="0" y="23311"/>
                </a:lnTo>
                <a:lnTo>
                  <a:pt x="0" y="33019"/>
                </a:lnTo>
                <a:lnTo>
                  <a:pt x="0" y="44196"/>
                </a:lnTo>
                <a:lnTo>
                  <a:pt x="0" y="56748"/>
                </a:lnTo>
                <a:lnTo>
                  <a:pt x="0" y="70586"/>
                </a:lnTo>
                <a:lnTo>
                  <a:pt x="0" y="85618"/>
                </a:lnTo>
                <a:lnTo>
                  <a:pt x="0" y="101751"/>
                </a:lnTo>
                <a:lnTo>
                  <a:pt x="0" y="118895"/>
                </a:lnTo>
                <a:lnTo>
                  <a:pt x="0" y="136958"/>
                </a:lnTo>
                <a:lnTo>
                  <a:pt x="0" y="155848"/>
                </a:lnTo>
                <a:lnTo>
                  <a:pt x="0" y="175474"/>
                </a:lnTo>
                <a:lnTo>
                  <a:pt x="0" y="195745"/>
                </a:lnTo>
                <a:lnTo>
                  <a:pt x="0" y="2148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295015" y="475670"/>
            <a:ext cx="53921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b="1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Le</a:t>
            </a:r>
            <a:r>
              <a:rPr dirty="0" smtClean="0" sz="1800" spc="498" b="1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ROL</a:t>
            </a:r>
            <a:r>
              <a:rPr dirty="0" smtClean="0" sz="1800" spc="4" b="1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mtClean="0" sz="1800" spc="493" b="1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mtClean="0" sz="1800" spc="4" b="1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’</a:t>
            </a:r>
            <a:r>
              <a:rPr dirty="0" smtClean="0" sz="1800" spc="-50" b="1" u="heavy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dirty="0" smtClean="0" sz="1800" spc="-4" b="1" u="heavy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OSI</a:t>
            </a:r>
            <a:r>
              <a:rPr dirty="0" smtClean="0" sz="1800" spc="4" b="1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NE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34" b="1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TRIPHOSPH</a:t>
            </a:r>
            <a:r>
              <a:rPr dirty="0" smtClean="0" sz="1800" spc="-184" b="1" u="heavy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TE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54" b="1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dirty="0" smtClean="0" sz="1800" spc="-184" b="1" u="heavy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mtClean="0" sz="1800" spc="0" b="1" u="heavy">
                <a:solidFill>
                  <a:srgbClr val="006FC0"/>
                </a:solidFill>
                <a:latin typeface="Arial"/>
                <a:cs typeface="Arial"/>
              </a:rPr>
              <a:t>TP)</a:t>
            </a:r>
            <a:r>
              <a:rPr dirty="0" smtClean="0" sz="1800" spc="9" b="1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26717" y="1051996"/>
            <a:ext cx="16253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0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-13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-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stitue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57092" y="1051996"/>
            <a:ext cx="24859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«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banqu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»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46876" y="1051996"/>
            <a:ext cx="12628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rg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tiq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16292" y="1051996"/>
            <a:ext cx="4270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49032" y="1051996"/>
            <a:ext cx="10214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25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stèm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777503" y="1051996"/>
            <a:ext cx="7699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viv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03522" y="1840577"/>
            <a:ext cx="117243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tripho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phate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87168" y="1842580"/>
            <a:ext cx="239105" cy="148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20"/>
              </a:spcBef>
            </a:pPr>
            <a:r>
              <a:rPr dirty="0" smtClean="0" sz="800" spc="9">
                <a:latin typeface="Arial"/>
                <a:cs typeface="Arial"/>
              </a:rPr>
              <a:t>N</a:t>
            </a:r>
            <a:r>
              <a:rPr dirty="0" smtClean="0" sz="800" spc="-19">
                <a:latin typeface="Arial"/>
                <a:cs typeface="Arial"/>
              </a:rPr>
              <a:t>H</a:t>
            </a:r>
            <a:r>
              <a:rPr dirty="0" smtClean="0" baseline="-19325" sz="900" spc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71508" y="1983452"/>
            <a:ext cx="80049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Adé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17027" y="2217844"/>
            <a:ext cx="11709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59463" y="2314248"/>
            <a:ext cx="11709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17027" y="2725345"/>
            <a:ext cx="11709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76324" y="2786146"/>
            <a:ext cx="12298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05146" y="2786146"/>
            <a:ext cx="12298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33757" y="2786146"/>
            <a:ext cx="12298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87169" y="2786146"/>
            <a:ext cx="11709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97139" y="3089609"/>
            <a:ext cx="114516" cy="151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dirty="0" smtClean="0" sz="1000" spc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25751" y="3089609"/>
            <a:ext cx="114516" cy="151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dirty="0" smtClean="0" sz="1000" spc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28647" y="3098423"/>
            <a:ext cx="156366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-14">
                <a:latin typeface="Arial"/>
                <a:cs typeface="Arial"/>
              </a:rPr>
              <a:t>-</a:t>
            </a:r>
            <a:r>
              <a:rPr dirty="0" smtClean="0" sz="800" spc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80587" y="3098423"/>
            <a:ext cx="111305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09167" y="3098423"/>
            <a:ext cx="111305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37737" y="3098423"/>
            <a:ext cx="111305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48048" y="3098423"/>
            <a:ext cx="12298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66527" y="3098423"/>
            <a:ext cx="239180" cy="148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20"/>
              </a:spcBef>
            </a:pPr>
            <a:r>
              <a:rPr dirty="0" smtClean="0" sz="800" spc="9">
                <a:latin typeface="Arial"/>
                <a:cs typeface="Arial"/>
              </a:rPr>
              <a:t>C</a:t>
            </a:r>
            <a:r>
              <a:rPr dirty="0" smtClean="0" sz="800" spc="-19">
                <a:latin typeface="Arial"/>
                <a:cs typeface="Arial"/>
              </a:rPr>
              <a:t>H</a:t>
            </a:r>
            <a:r>
              <a:rPr dirty="0" smtClean="0" baseline="-19325" sz="900" spc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04397" y="3180241"/>
            <a:ext cx="12298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30008" y="3370905"/>
            <a:ext cx="11709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55850" y="3370905"/>
            <a:ext cx="11709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6324" y="3412948"/>
            <a:ext cx="15801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O-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05146" y="3412948"/>
            <a:ext cx="15779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O-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33757" y="3412948"/>
            <a:ext cx="157759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O-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66527" y="3618377"/>
            <a:ext cx="11709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19331" y="3618377"/>
            <a:ext cx="117090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5714" y="3739981"/>
            <a:ext cx="198673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OH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53650" y="3739981"/>
            <a:ext cx="198883" cy="130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 spc="0">
                <a:latin typeface="Arial"/>
                <a:cs typeface="Arial"/>
              </a:rPr>
              <a:t>OH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35928" y="4600160"/>
            <a:ext cx="68779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bo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26717" y="5177121"/>
            <a:ext cx="326989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répul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7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trostat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10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mportante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395" y="5177121"/>
            <a:ext cx="91379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réée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5752" y="5177121"/>
            <a:ext cx="412971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4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harges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négat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7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étroite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ent</a:t>
            </a:r>
            <a:r>
              <a:rPr dirty="0" smtClean="0" sz="1600" spc="-5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rapp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hées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78316" y="3487464"/>
            <a:ext cx="527936" cy="104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6"/>
              </a:spcBef>
            </a:pPr>
            <a:endParaRPr sz="800"/>
          </a:p>
        </p:txBody>
      </p:sp>
      <p:sp>
        <p:nvSpPr>
          <p:cNvPr id="14" name="object 14"/>
          <p:cNvSpPr txBox="1"/>
          <p:nvPr/>
        </p:nvSpPr>
        <p:spPr>
          <a:xfrm>
            <a:off x="6678316" y="3592431"/>
            <a:ext cx="527936" cy="146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720083" y="2421636"/>
            <a:ext cx="2304288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574745" y="533908"/>
            <a:ext cx="63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274032" y="533908"/>
            <a:ext cx="624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603216" y="533908"/>
            <a:ext cx="63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147181" y="533908"/>
            <a:ext cx="678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982381" y="533908"/>
            <a:ext cx="704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257098" y="3014470"/>
            <a:ext cx="20736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932230" y="3014470"/>
            <a:ext cx="2159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622234" y="3014470"/>
            <a:ext cx="2156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303650" y="3014470"/>
            <a:ext cx="2179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675122" y="3014470"/>
            <a:ext cx="2178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51532" y="908303"/>
            <a:ext cx="6793992" cy="2449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51532" y="4076700"/>
            <a:ext cx="7199376" cy="1652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26717" y="400397"/>
            <a:ext cx="1533640" cy="228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ALCO</a:t>
            </a:r>
            <a:r>
              <a:rPr dirty="0" smtClean="0" sz="16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LIQ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6338" y="400397"/>
            <a:ext cx="810232" cy="264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7246" sz="2400" spc="0">
                <a:latin typeface="Arial"/>
                <a:cs typeface="Arial"/>
              </a:rPr>
              <a:t>C</a:t>
            </a:r>
            <a:r>
              <a:rPr dirty="0" smtClean="0" baseline="-11043" sz="1575" spc="-4">
                <a:latin typeface="Arial"/>
                <a:cs typeface="Arial"/>
              </a:rPr>
              <a:t>6</a:t>
            </a:r>
            <a:r>
              <a:rPr dirty="0" smtClean="0" baseline="7246" sz="2400" spc="0">
                <a:latin typeface="Arial"/>
                <a:cs typeface="Arial"/>
              </a:rPr>
              <a:t>H</a:t>
            </a:r>
            <a:r>
              <a:rPr dirty="0" smtClean="0" baseline="-11043" sz="1575" spc="-4">
                <a:latin typeface="Arial"/>
                <a:cs typeface="Arial"/>
              </a:rPr>
              <a:t>12</a:t>
            </a:r>
            <a:r>
              <a:rPr dirty="0" smtClean="0" baseline="7246" sz="2400" spc="-4">
                <a:latin typeface="Arial"/>
                <a:cs typeface="Arial"/>
              </a:rPr>
              <a:t>O</a:t>
            </a:r>
            <a:r>
              <a:rPr dirty="0" smtClean="0" baseline="-11043" sz="1575" spc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4034" y="400397"/>
            <a:ext cx="25849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→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7156" y="400397"/>
            <a:ext cx="920621" cy="264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mtClean="0" baseline="7246" sz="2400" spc="0">
                <a:latin typeface="Arial"/>
                <a:cs typeface="Arial"/>
              </a:rPr>
              <a:t>2</a:t>
            </a:r>
            <a:r>
              <a:rPr dirty="0" smtClean="0" baseline="7246" sz="2400" spc="9">
                <a:latin typeface="Arial"/>
                <a:cs typeface="Arial"/>
              </a:rPr>
              <a:t>C</a:t>
            </a:r>
            <a:r>
              <a:rPr dirty="0" smtClean="0" baseline="-8282" sz="1575" spc="-4">
                <a:latin typeface="Arial"/>
                <a:cs typeface="Arial"/>
              </a:rPr>
              <a:t>2</a:t>
            </a:r>
            <a:r>
              <a:rPr dirty="0" smtClean="0" baseline="7246" sz="2400" spc="0">
                <a:latin typeface="Arial"/>
                <a:cs typeface="Arial"/>
              </a:rPr>
              <a:t>H</a:t>
            </a:r>
            <a:r>
              <a:rPr dirty="0" smtClean="0" baseline="-8282" sz="1575" spc="-4">
                <a:latin typeface="Arial"/>
                <a:cs typeface="Arial"/>
              </a:rPr>
              <a:t>5</a:t>
            </a:r>
            <a:r>
              <a:rPr dirty="0" smtClean="0" baseline="7246" sz="2400" spc="-4">
                <a:latin typeface="Arial"/>
                <a:cs typeface="Arial"/>
              </a:rPr>
              <a:t>O</a:t>
            </a:r>
            <a:r>
              <a:rPr dirty="0" smtClean="0" baseline="7246" sz="2400" spc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0682" y="400397"/>
            <a:ext cx="17417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3575" y="400397"/>
            <a:ext cx="769875" cy="264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mtClean="0" baseline="7246" sz="2400" spc="0">
                <a:latin typeface="Arial"/>
                <a:cs typeface="Arial"/>
              </a:rPr>
              <a:t>2</a:t>
            </a:r>
            <a:r>
              <a:rPr dirty="0" smtClean="0" baseline="7246" sz="2400" spc="0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CO</a:t>
            </a:r>
            <a:r>
              <a:rPr dirty="0" smtClean="0" baseline="-8282" sz="1575" spc="0">
                <a:latin typeface="Arial"/>
                <a:cs typeface="Arial"/>
              </a:rPr>
              <a:t>2</a:t>
            </a:r>
            <a:r>
              <a:rPr dirty="0" smtClean="0" baseline="-8282" sz="1575" spc="142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↑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0725" y="2842696"/>
            <a:ext cx="1104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135124" y="1267967"/>
            <a:ext cx="7778496" cy="2232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14118" y="403788"/>
            <a:ext cx="1385658" cy="25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792601" y="2003425"/>
            <a:ext cx="0" cy="927100"/>
          </a:xfrm>
          <a:custGeom>
            <a:avLst/>
            <a:gdLst/>
            <a:ahLst/>
            <a:cxnLst/>
            <a:rect l="l" t="t" r="r" b="b"/>
            <a:pathLst>
              <a:path w="0" h="927100">
                <a:moveTo>
                  <a:pt x="0" y="0"/>
                </a:moveTo>
                <a:lnTo>
                  <a:pt x="0" y="927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8593201" y="2003425"/>
            <a:ext cx="0" cy="927100"/>
          </a:xfrm>
          <a:custGeom>
            <a:avLst/>
            <a:gdLst/>
            <a:ahLst/>
            <a:cxnLst/>
            <a:rect l="l" t="t" r="r" b="b"/>
            <a:pathLst>
              <a:path w="0" h="927100">
                <a:moveTo>
                  <a:pt x="0" y="0"/>
                </a:moveTo>
                <a:lnTo>
                  <a:pt x="0" y="927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786251" y="2009775"/>
            <a:ext cx="4813300" cy="0"/>
          </a:xfrm>
          <a:custGeom>
            <a:avLst/>
            <a:gdLst/>
            <a:ahLst/>
            <a:cxnLst/>
            <a:rect l="l" t="t" r="r" b="b"/>
            <a:pathLst>
              <a:path w="4813300" h="0">
                <a:moveTo>
                  <a:pt x="0" y="0"/>
                </a:moveTo>
                <a:lnTo>
                  <a:pt x="4813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786251" y="2924175"/>
            <a:ext cx="4813300" cy="0"/>
          </a:xfrm>
          <a:custGeom>
            <a:avLst/>
            <a:gdLst/>
            <a:ahLst/>
            <a:cxnLst/>
            <a:rect l="l" t="t" r="r" b="b"/>
            <a:pathLst>
              <a:path w="4813300" h="0">
                <a:moveTo>
                  <a:pt x="0" y="0"/>
                </a:moveTo>
                <a:lnTo>
                  <a:pt x="4813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240786" y="510722"/>
            <a:ext cx="52716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Chapitre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2.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LES</a:t>
            </a:r>
            <a:r>
              <a:rPr dirty="0" smtClean="0" sz="1800" spc="-4" b="1" u="heavy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ENZYMES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ET</a:t>
            </a:r>
            <a:r>
              <a:rPr dirty="0" smtClean="0" sz="1800" spc="-4" b="1" u="heavy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LA</a:t>
            </a:r>
            <a:r>
              <a:rPr dirty="0" smtClean="0" sz="1800" spc="-69" b="1" u="heavy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BIOC</a:t>
            </a:r>
            <a:r>
              <a:rPr dirty="0" smtClean="0" sz="1800" spc="-184" b="1" u="heavy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-114" b="1" u="heavy">
                <a:solidFill>
                  <a:srgbClr val="EC7C30"/>
                </a:solidFill>
                <a:latin typeface="Arial"/>
                <a:cs typeface="Arial"/>
              </a:rPr>
              <a:t>T</a:t>
            </a:r>
            <a:r>
              <a:rPr dirty="0" smtClean="0" sz="1800" spc="-25" b="1" u="heavy">
                <a:solidFill>
                  <a:srgbClr val="EC7C30"/>
                </a:solidFill>
                <a:latin typeface="Arial"/>
                <a:cs typeface="Arial"/>
              </a:rPr>
              <a:t>A</a:t>
            </a:r>
            <a:r>
              <a:rPr dirty="0" smtClean="0" sz="1800" spc="-164" b="1" u="heavy">
                <a:solidFill>
                  <a:srgbClr val="EC7C30"/>
                </a:solidFill>
                <a:latin typeface="Arial"/>
                <a:cs typeface="Arial"/>
              </a:rPr>
              <a:t>L</a:t>
            </a:r>
            <a:r>
              <a:rPr dirty="0" smtClean="0" sz="1800" spc="0" b="1" u="heavy">
                <a:solidFill>
                  <a:srgbClr val="EC7C30"/>
                </a:solidFill>
                <a:latin typeface="Arial"/>
                <a:cs typeface="Arial"/>
              </a:rPr>
              <a:t>YSE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98345" y="1555551"/>
            <a:ext cx="48090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 u="heavy">
                <a:solidFill>
                  <a:srgbClr val="3366FF"/>
                </a:solidFill>
                <a:latin typeface="Arial"/>
                <a:cs typeface="Arial"/>
              </a:rPr>
              <a:t>NOT</a:t>
            </a:r>
            <a:r>
              <a:rPr dirty="0" smtClean="0" sz="1800" spc="4" b="1" u="heavy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800" spc="0" b="1" u="heavy">
                <a:solidFill>
                  <a:srgbClr val="3366FF"/>
                </a:solidFill>
                <a:latin typeface="Arial"/>
                <a:cs typeface="Arial"/>
              </a:rPr>
              <a:t>ONS</a:t>
            </a:r>
            <a:r>
              <a:rPr dirty="0" smtClean="0" sz="1800" spc="-9" b="1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3366FF"/>
                </a:solidFill>
                <a:latin typeface="Arial"/>
                <a:cs typeface="Arial"/>
              </a:rPr>
              <a:t>GENER</a:t>
            </a:r>
            <a:r>
              <a:rPr dirty="0" smtClean="0" sz="1800" spc="-54" b="1" u="heavy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800" spc="0" b="1" u="heavy">
                <a:solidFill>
                  <a:srgbClr val="3366FF"/>
                </a:solidFill>
                <a:latin typeface="Arial"/>
                <a:cs typeface="Arial"/>
              </a:rPr>
              <a:t>LES</a:t>
            </a:r>
            <a:r>
              <a:rPr dirty="0" smtClean="0" sz="1800" spc="49" b="1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3366FF"/>
                </a:solidFill>
                <a:latin typeface="Arial"/>
                <a:cs typeface="Arial"/>
              </a:rPr>
              <a:t>SUR</a:t>
            </a:r>
            <a:r>
              <a:rPr dirty="0" smtClean="0" sz="1800" spc="-4" b="1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4" b="1" u="heavy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800" spc="0" b="1" u="heavy">
                <a:solidFill>
                  <a:srgbClr val="3366FF"/>
                </a:solidFill>
                <a:latin typeface="Arial"/>
                <a:cs typeface="Arial"/>
              </a:rPr>
              <a:t>ES</a:t>
            </a:r>
            <a:r>
              <a:rPr dirty="0" smtClean="0" sz="1800" spc="0" b="1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 b="1" u="heavy">
                <a:solidFill>
                  <a:srgbClr val="3366FF"/>
                </a:solidFill>
                <a:latin typeface="Arial"/>
                <a:cs typeface="Arial"/>
              </a:rPr>
              <a:t>ENZYMES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42871" y="3212781"/>
            <a:ext cx="148277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R</a:t>
            </a:r>
            <a:r>
              <a:rPr dirty="0" smtClean="0" sz="1800" spc="-9" u="heavy">
                <a:solidFill>
                  <a:srgbClr val="3366FF"/>
                </a:solidFill>
                <a:latin typeface="Arial"/>
                <a:cs typeface="Arial"/>
              </a:rPr>
              <a:t>ô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le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-4" u="heavy">
                <a:solidFill>
                  <a:srgbClr val="3366FF"/>
                </a:solidFill>
                <a:latin typeface="Arial"/>
                <a:cs typeface="Arial"/>
              </a:rPr>
              <a:t>g</a:t>
            </a:r>
            <a:r>
              <a:rPr dirty="0" smtClean="0" sz="1800" spc="-4" u="heavy">
                <a:solidFill>
                  <a:srgbClr val="3366FF"/>
                </a:solidFill>
                <a:latin typeface="Arial"/>
                <a:cs typeface="Arial"/>
              </a:rPr>
              <a:t>é</a:t>
            </a:r>
            <a:r>
              <a:rPr dirty="0" smtClean="0" sz="1800" spc="-4" u="heavy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-4" u="heavy">
                <a:solidFill>
                  <a:srgbClr val="3366FF"/>
                </a:solidFill>
                <a:latin typeface="Arial"/>
                <a:cs typeface="Arial"/>
              </a:rPr>
              <a:t>é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r</a:t>
            </a:r>
            <a:r>
              <a:rPr dirty="0" smtClean="0" sz="1800" spc="-4" u="heavy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800" spc="25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26717" y="3641698"/>
            <a:ext cx="8330096" cy="804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el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5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fac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tent</a:t>
            </a:r>
            <a:r>
              <a:rPr dirty="0" smtClean="0" sz="1600" spc="-4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oulement</a:t>
            </a:r>
            <a:r>
              <a:rPr dirty="0" smtClean="0" sz="1600" spc="-7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-4">
                <a:latin typeface="Arial"/>
                <a:cs typeface="Arial"/>
              </a:rPr>
              <a:t>é</a:t>
            </a:r>
            <a:r>
              <a:rPr dirty="0" smtClean="0" sz="1600" spc="0">
                <a:latin typeface="Arial"/>
                <a:cs typeface="Arial"/>
              </a:rPr>
              <a:t>act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6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hi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ques</a:t>
            </a:r>
            <a:r>
              <a:rPr dirty="0" smtClean="0" sz="1600" spc="-7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8"/>
              </a:spcBef>
            </a:pP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5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nterv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ennent</a:t>
            </a:r>
            <a:r>
              <a:rPr dirty="0" smtClean="0" sz="1600" spc="-9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i</a:t>
            </a:r>
            <a:r>
              <a:rPr dirty="0" smtClean="0" sz="1600" spc="-3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presq</a:t>
            </a:r>
            <a:r>
              <a:rPr dirty="0" smtClean="0" sz="1600" spc="4">
                <a:latin typeface="Arial"/>
                <a:cs typeface="Arial"/>
              </a:rPr>
              <a:t>u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toutes</a:t>
            </a:r>
            <a:r>
              <a:rPr dirty="0" smtClean="0" sz="1600" spc="-2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réact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du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métab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9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êtres</a:t>
            </a:r>
            <a:r>
              <a:rPr dirty="0" smtClean="0" sz="1600" spc="-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ants</a:t>
            </a:r>
            <a:endParaRPr sz="1600">
              <a:latin typeface="Arial"/>
              <a:cs typeface="Arial"/>
            </a:endParaRPr>
          </a:p>
          <a:p>
            <a:pPr marL="300100" marR="30403">
              <a:lnSpc>
                <a:spcPct val="95825"/>
              </a:lnSpc>
              <a:spcBef>
                <a:spcPts val="579"/>
              </a:spcBef>
            </a:pPr>
            <a:r>
              <a:rPr dirty="0" smtClean="0" sz="1600" spc="0">
                <a:latin typeface="Arial"/>
                <a:cs typeface="Arial"/>
              </a:rPr>
              <a:t>Ex:</a:t>
            </a:r>
            <a:r>
              <a:rPr dirty="0" smtClean="0" sz="1600" spc="-1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dat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4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du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g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52215" y="4705316"/>
            <a:ext cx="810232" cy="264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7246" sz="2400" spc="0">
                <a:latin typeface="Arial"/>
                <a:cs typeface="Arial"/>
              </a:rPr>
              <a:t>C</a:t>
            </a:r>
            <a:r>
              <a:rPr dirty="0" smtClean="0" baseline="-11043" sz="1575" spc="-4">
                <a:latin typeface="Arial"/>
                <a:cs typeface="Arial"/>
              </a:rPr>
              <a:t>6</a:t>
            </a:r>
            <a:r>
              <a:rPr dirty="0" smtClean="0" baseline="7246" sz="2400" spc="0">
                <a:latin typeface="Arial"/>
                <a:cs typeface="Arial"/>
              </a:rPr>
              <a:t>H</a:t>
            </a:r>
            <a:r>
              <a:rPr dirty="0" smtClean="0" baseline="-11043" sz="1575" spc="-4">
                <a:latin typeface="Arial"/>
                <a:cs typeface="Arial"/>
              </a:rPr>
              <a:t>12</a:t>
            </a:r>
            <a:r>
              <a:rPr dirty="0" smtClean="0" baseline="7246" sz="2400" spc="-4">
                <a:latin typeface="Arial"/>
                <a:cs typeface="Arial"/>
              </a:rPr>
              <a:t>O</a:t>
            </a:r>
            <a:r>
              <a:rPr dirty="0" smtClean="0" baseline="-11043" sz="1575" spc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8411" y="4703222"/>
            <a:ext cx="3501076" cy="266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dirty="0" smtClean="0" baseline="7246" sz="2400" spc="0">
                <a:latin typeface="Arial"/>
                <a:cs typeface="Arial"/>
              </a:rPr>
              <a:t>+</a:t>
            </a:r>
            <a:r>
              <a:rPr dirty="0" smtClean="0" baseline="7246" sz="2400" spc="5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6</a:t>
            </a:r>
            <a:r>
              <a:rPr dirty="0" smtClean="0" baseline="7246" sz="2400" spc="-4">
                <a:latin typeface="Arial"/>
                <a:cs typeface="Arial"/>
              </a:rPr>
              <a:t>O</a:t>
            </a:r>
            <a:r>
              <a:rPr dirty="0" smtClean="0" baseline="-8282" sz="1575" spc="0">
                <a:latin typeface="Arial"/>
                <a:cs typeface="Arial"/>
              </a:rPr>
              <a:t>2</a:t>
            </a:r>
            <a:r>
              <a:rPr dirty="0" smtClean="0" baseline="-8282" sz="1575" spc="145">
                <a:latin typeface="Arial"/>
                <a:cs typeface="Arial"/>
              </a:rPr>
              <a:t> </a:t>
            </a:r>
            <a:r>
              <a:rPr dirty="0" smtClean="0" baseline="6802" sz="2400" spc="0">
                <a:latin typeface="Symbol"/>
                <a:cs typeface="Symbol"/>
              </a:rPr>
              <a:t></a:t>
            </a:r>
            <a:r>
              <a:rPr dirty="0" smtClean="0" baseline="7246" sz="2400" spc="39">
                <a:latin typeface="Times New Roman"/>
                <a:cs typeface="Times New Roman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6C</a:t>
            </a:r>
            <a:r>
              <a:rPr dirty="0" smtClean="0" baseline="7246" sz="2400" spc="-4">
                <a:latin typeface="Arial"/>
                <a:cs typeface="Arial"/>
              </a:rPr>
              <a:t>O</a:t>
            </a:r>
            <a:r>
              <a:rPr dirty="0" smtClean="0" baseline="-8282" sz="1575" spc="0">
                <a:latin typeface="Arial"/>
                <a:cs typeface="Arial"/>
              </a:rPr>
              <a:t>2</a:t>
            </a:r>
            <a:r>
              <a:rPr dirty="0" smtClean="0" baseline="-8282" sz="1575" spc="143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+</a:t>
            </a:r>
            <a:r>
              <a:rPr dirty="0" smtClean="0" baseline="7246" sz="2400" spc="-9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6</a:t>
            </a:r>
            <a:r>
              <a:rPr dirty="0" smtClean="0" baseline="7246" sz="2400" spc="5">
                <a:latin typeface="Arial"/>
                <a:cs typeface="Arial"/>
              </a:rPr>
              <a:t> </a:t>
            </a:r>
            <a:r>
              <a:rPr dirty="0" smtClean="0" baseline="7246" sz="2400" spc="4">
                <a:latin typeface="Arial"/>
                <a:cs typeface="Arial"/>
              </a:rPr>
              <a:t>H</a:t>
            </a:r>
            <a:r>
              <a:rPr dirty="0" smtClean="0" baseline="-8282" sz="1575" spc="-4">
                <a:latin typeface="Arial"/>
                <a:cs typeface="Arial"/>
              </a:rPr>
              <a:t>2</a:t>
            </a:r>
            <a:r>
              <a:rPr dirty="0" smtClean="0" baseline="7246" sz="2400" spc="0">
                <a:latin typeface="Arial"/>
                <a:cs typeface="Arial"/>
              </a:rPr>
              <a:t>O</a:t>
            </a:r>
            <a:r>
              <a:rPr dirty="0" smtClean="0" baseline="7246" sz="2400" spc="-13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+</a:t>
            </a:r>
            <a:r>
              <a:rPr dirty="0" smtClean="0" baseline="7246" sz="2400" spc="5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2870</a:t>
            </a:r>
            <a:r>
              <a:rPr dirty="0" smtClean="0" baseline="7246" sz="2400" spc="-35">
                <a:latin typeface="Arial"/>
                <a:cs typeface="Arial"/>
              </a:rPr>
              <a:t> </a:t>
            </a:r>
            <a:r>
              <a:rPr dirty="0" smtClean="0" baseline="7246" sz="2400" spc="9">
                <a:latin typeface="Arial"/>
                <a:cs typeface="Arial"/>
              </a:rPr>
              <a:t>k</a:t>
            </a:r>
            <a:r>
              <a:rPr dirty="0" smtClean="0" baseline="7246" sz="2400" spc="4">
                <a:latin typeface="Arial"/>
                <a:cs typeface="Arial"/>
              </a:rPr>
              <a:t>J</a:t>
            </a:r>
            <a:r>
              <a:rPr dirty="0" smtClean="0" baseline="7246" sz="2400" spc="0">
                <a:latin typeface="Arial"/>
                <a:cs typeface="Arial"/>
              </a:rPr>
              <a:t>/mol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66938" y="4942533"/>
            <a:ext cx="762828" cy="234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sz="1600" spc="-4">
                <a:latin typeface="Symbol"/>
                <a:cs typeface="Symbol"/>
              </a:rPr>
              <a:t></a:t>
            </a:r>
            <a:r>
              <a:rPr dirty="0" smtClean="0" sz="1600" spc="-9">
                <a:latin typeface="Arial"/>
                <a:cs typeface="Arial"/>
              </a:rPr>
              <a:t>G</a:t>
            </a:r>
            <a:r>
              <a:rPr dirty="0" smtClean="0" baseline="24846" sz="1575" spc="-4">
                <a:latin typeface="Arial"/>
                <a:cs typeface="Arial"/>
              </a:rPr>
              <a:t>0</a:t>
            </a:r>
            <a:r>
              <a:rPr dirty="0" smtClean="0" sz="1600" spc="4">
                <a:latin typeface="Arial"/>
                <a:cs typeface="Arial"/>
              </a:rPr>
              <a:t>&lt;&lt;0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26717" y="5657842"/>
            <a:ext cx="7880492" cy="228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Wingdings"/>
                <a:cs typeface="Wingdings"/>
              </a:rPr>
              <a:t></a:t>
            </a:r>
            <a:r>
              <a:rPr dirty="0" smtClean="0" sz="1600" spc="0" b="1">
                <a:latin typeface="Arial"/>
                <a:cs typeface="Arial"/>
              </a:rPr>
              <a:t>Pote</a:t>
            </a:r>
            <a:r>
              <a:rPr dirty="0" smtClean="0" sz="1600" spc="-4" b="1">
                <a:latin typeface="Arial"/>
                <a:cs typeface="Arial"/>
              </a:rPr>
              <a:t>n</a:t>
            </a:r>
            <a:r>
              <a:rPr dirty="0" smtClean="0" sz="1600" spc="0" b="1">
                <a:latin typeface="Arial"/>
                <a:cs typeface="Arial"/>
              </a:rPr>
              <a:t>tiali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é</a:t>
            </a:r>
            <a:r>
              <a:rPr dirty="0" smtClean="0" sz="1600" spc="-48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t</a:t>
            </a:r>
            <a:r>
              <a:rPr dirty="0" smtClean="0" sz="1600" spc="-4" b="1">
                <a:latin typeface="Arial"/>
                <a:cs typeface="Arial"/>
              </a:rPr>
              <a:t>h</a:t>
            </a:r>
            <a:r>
              <a:rPr dirty="0" smtClean="0" sz="1600" spc="0" b="1">
                <a:latin typeface="Arial"/>
                <a:cs typeface="Arial"/>
              </a:rPr>
              <a:t>ermo</a:t>
            </a:r>
            <a:r>
              <a:rPr dirty="0" smtClean="0" sz="1600" spc="4" b="1">
                <a:latin typeface="Arial"/>
                <a:cs typeface="Arial"/>
              </a:rPr>
              <a:t>d</a:t>
            </a:r>
            <a:r>
              <a:rPr dirty="0" smtClean="0" sz="1600" spc="-34" b="1">
                <a:latin typeface="Arial"/>
                <a:cs typeface="Arial"/>
              </a:rPr>
              <a:t>y</a:t>
            </a:r>
            <a:r>
              <a:rPr dirty="0" smtClean="0" sz="1600" spc="0" b="1">
                <a:latin typeface="Arial"/>
                <a:cs typeface="Arial"/>
              </a:rPr>
              <a:t>n</a:t>
            </a:r>
            <a:r>
              <a:rPr dirty="0" smtClean="0" sz="1600" spc="9" b="1">
                <a:latin typeface="Arial"/>
                <a:cs typeface="Arial"/>
              </a:rPr>
              <a:t>a</a:t>
            </a:r>
            <a:r>
              <a:rPr dirty="0" smtClean="0" sz="1600" spc="0" b="1">
                <a:latin typeface="Arial"/>
                <a:cs typeface="Arial"/>
              </a:rPr>
              <a:t>mi</a:t>
            </a:r>
            <a:r>
              <a:rPr dirty="0" smtClean="0" sz="1600" spc="4" b="1">
                <a:latin typeface="Arial"/>
                <a:cs typeface="Arial"/>
              </a:rPr>
              <a:t>q</a:t>
            </a:r>
            <a:r>
              <a:rPr dirty="0" smtClean="0" sz="1600" spc="0" b="1">
                <a:latin typeface="Arial"/>
                <a:cs typeface="Arial"/>
              </a:rPr>
              <a:t>ue</a:t>
            </a:r>
            <a:r>
              <a:rPr dirty="0" smtClean="0" sz="1600" spc="-68" b="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9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fe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tue</a:t>
            </a:r>
            <a:r>
              <a:rPr dirty="0" smtClean="0" sz="1600" spc="-6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pas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8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norma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2601" y="2009775"/>
            <a:ext cx="4800600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821" marR="80092" algn="ctr">
              <a:lnSpc>
                <a:spcPct val="95825"/>
              </a:lnSpc>
              <a:spcBef>
                <a:spcPts val="42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9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EN</a:t>
            </a:r>
            <a:r>
              <a:rPr dirty="0" smtClean="0" sz="1800" spc="4">
                <a:latin typeface="Times New Roman"/>
                <a:cs typeface="Times New Roman"/>
              </a:rPr>
              <a:t>Z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sont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BIOC</a:t>
            </a:r>
            <a:r>
              <a:rPr dirty="0" smtClean="0" sz="1800" spc="-209">
                <a:latin typeface="Times New Roman"/>
                <a:cs typeface="Times New Roman"/>
              </a:rPr>
              <a:t>A</a:t>
            </a:r>
            <a:r>
              <a:rPr dirty="0" smtClean="0" sz="1800" spc="-139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-179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EURS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de</a:t>
            </a:r>
            <a:endParaRPr sz="1800">
              <a:latin typeface="Times New Roman"/>
              <a:cs typeface="Times New Roman"/>
            </a:endParaRPr>
          </a:p>
          <a:p>
            <a:pPr marL="1256156" marR="1257503" algn="ctr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209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TURE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</a:t>
            </a:r>
            <a:r>
              <a:rPr dirty="0" smtClean="0" sz="1800" spc="-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OTE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Q</a:t>
            </a:r>
            <a:r>
              <a:rPr dirty="0" smtClean="0" sz="1800" spc="-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230504" marR="231470" algn="ctr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Doués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d’une</a:t>
            </a:r>
            <a:r>
              <a:rPr dirty="0" smtClean="0" sz="1800" spc="-9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ACTIVITE</a:t>
            </a:r>
            <a:r>
              <a:rPr dirty="0" smtClean="0" sz="1800" spc="-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TR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9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ECIFIQ</a:t>
            </a:r>
            <a:r>
              <a:rPr dirty="0" smtClean="0" sz="1800" spc="-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180687" y="568960"/>
            <a:ext cx="633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434738" y="568960"/>
            <a:ext cx="6385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943221" y="568960"/>
            <a:ext cx="6286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111138" y="568960"/>
            <a:ext cx="63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466840" y="568960"/>
            <a:ext cx="628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834428" y="568960"/>
            <a:ext cx="548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053232" y="1613789"/>
            <a:ext cx="624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531131" y="1613789"/>
            <a:ext cx="701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83886" y="1613789"/>
            <a:ext cx="626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591835" y="1613789"/>
            <a:ext cx="63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624825" y="3271266"/>
            <a:ext cx="638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432048" y="188975"/>
            <a:ext cx="4700015" cy="3785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2994" y="3928711"/>
            <a:ext cx="8035179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Les</a:t>
            </a:r>
            <a:r>
              <a:rPr dirty="0" smtClean="0" sz="16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dirty="0" smtClean="0" sz="1600" spc="-1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mes</a:t>
            </a:r>
            <a:r>
              <a:rPr dirty="0" smtClean="0" sz="1600" spc="-3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onfèrent</a:t>
            </a:r>
            <a:r>
              <a:rPr dirty="0" smtClean="0" sz="1600" spc="-4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aux</a:t>
            </a:r>
            <a:r>
              <a:rPr dirty="0" smtClean="0" sz="16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dirty="0" smtClean="0" sz="1600" spc="-5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3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apa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té</a:t>
            </a:r>
            <a:r>
              <a:rPr dirty="0" smtClean="0" sz="1600" spc="-6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-1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ontrôl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-4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2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nét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que</a:t>
            </a:r>
            <a:r>
              <a:rPr dirty="0" smtClean="0" sz="1600" spc="-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des</a:t>
            </a:r>
            <a:r>
              <a:rPr dirty="0" smtClean="0" sz="16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potent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tés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thermod</a:t>
            </a:r>
            <a:r>
              <a:rPr dirty="0" smtClean="0" sz="1600" spc="-14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ques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3945" y="4720937"/>
            <a:ext cx="5027745" cy="959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Les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mes</a:t>
            </a:r>
            <a:r>
              <a:rPr dirty="0" smtClean="0" sz="1600" spc="-3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organi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ent</a:t>
            </a:r>
            <a:r>
              <a:rPr dirty="0" smtClean="0" sz="1600" spc="-7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4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métab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ques</a:t>
            </a:r>
            <a:r>
              <a:rPr dirty="0" smtClean="0" sz="1600" spc="-9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55"/>
              </a:spcBef>
            </a:pP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dégradat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8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nutri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ents</a:t>
            </a:r>
            <a:r>
              <a:rPr dirty="0" smtClean="0" sz="1600" spc="-4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LE</a:t>
            </a:r>
            <a:r>
              <a:rPr dirty="0" smtClean="0" sz="1600" spc="-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-109">
                <a:latin typeface="Arial"/>
                <a:cs typeface="Arial"/>
              </a:rPr>
              <a:t>A</a:t>
            </a:r>
            <a:r>
              <a:rPr dirty="0" smtClean="0" sz="1600" spc="-125">
                <a:latin typeface="Arial"/>
                <a:cs typeface="Arial"/>
              </a:rPr>
              <a:t>T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B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LIS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nthè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autres</a:t>
            </a:r>
            <a:r>
              <a:rPr dirty="0" smtClean="0" sz="1600" spc="-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mo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9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-6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AN</a:t>
            </a:r>
            <a:r>
              <a:rPr dirty="0" smtClean="0" sz="1600" spc="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BOLISME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703832" y="3645408"/>
            <a:ext cx="8747760" cy="2827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87093" y="328134"/>
            <a:ext cx="57313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 u="heavy">
                <a:solidFill>
                  <a:srgbClr val="3366FF"/>
                </a:solidFill>
                <a:latin typeface="Arial"/>
                <a:cs typeface="Arial"/>
              </a:rPr>
              <a:t>LES</a:t>
            </a:r>
            <a:r>
              <a:rPr dirty="0" smtClean="0" sz="1600" spc="-31" b="1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 u="heavy">
                <a:solidFill>
                  <a:srgbClr val="3366FF"/>
                </a:solidFill>
                <a:latin typeface="Arial"/>
                <a:cs typeface="Arial"/>
              </a:rPr>
              <a:t>C</a:t>
            </a:r>
            <a:r>
              <a:rPr dirty="0" smtClean="0" sz="1600" spc="-44" b="1" u="heavy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9" b="1" u="heavy">
                <a:solidFill>
                  <a:srgbClr val="3366FF"/>
                </a:solidFill>
                <a:latin typeface="Arial"/>
                <a:cs typeface="Arial"/>
              </a:rPr>
              <a:t>R</a:t>
            </a:r>
            <a:r>
              <a:rPr dirty="0" smtClean="0" sz="1600" spc="-34" b="1" u="heavy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0" b="1" u="heavy">
                <a:solidFill>
                  <a:srgbClr val="3366FF"/>
                </a:solidFill>
                <a:latin typeface="Arial"/>
                <a:cs typeface="Arial"/>
              </a:rPr>
              <a:t>CTERIST</a:t>
            </a:r>
            <a:r>
              <a:rPr dirty="0" smtClean="0" sz="1600" spc="9" b="1" u="heavy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4" b="1" u="heavy">
                <a:solidFill>
                  <a:srgbClr val="3366FF"/>
                </a:solidFill>
                <a:latin typeface="Arial"/>
                <a:cs typeface="Arial"/>
              </a:rPr>
              <a:t>Q</a:t>
            </a:r>
            <a:r>
              <a:rPr dirty="0" smtClean="0" sz="1600" spc="0" b="1" u="heavy">
                <a:solidFill>
                  <a:srgbClr val="3366FF"/>
                </a:solidFill>
                <a:latin typeface="Arial"/>
                <a:cs typeface="Arial"/>
              </a:rPr>
              <a:t>UES</a:t>
            </a:r>
            <a:r>
              <a:rPr dirty="0" smtClean="0" sz="1600" spc="-114" b="1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 u="heavy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4" b="1" u="heavy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 b="1" u="heavy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4" b="1" u="heavy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0" b="1" u="heavy">
                <a:solidFill>
                  <a:srgbClr val="3366FF"/>
                </a:solidFill>
                <a:latin typeface="Arial"/>
                <a:cs typeface="Arial"/>
              </a:rPr>
              <a:t>NTIEL</a:t>
            </a:r>
            <a:r>
              <a:rPr dirty="0" smtClean="0" sz="1600" spc="-4" b="1" u="heavy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0" b="1" u="heavy">
                <a:solidFill>
                  <a:srgbClr val="3366FF"/>
                </a:solidFill>
                <a:latin typeface="Arial"/>
                <a:cs typeface="Arial"/>
              </a:rPr>
              <a:t>ES</a:t>
            </a:r>
            <a:r>
              <a:rPr dirty="0" smtClean="0" sz="1600" spc="-139" b="1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 u="heavy">
                <a:solidFill>
                  <a:srgbClr val="3366FF"/>
                </a:solidFill>
                <a:latin typeface="Arial"/>
                <a:cs typeface="Arial"/>
              </a:rPr>
              <a:t>DES</a:t>
            </a:r>
            <a:r>
              <a:rPr dirty="0" smtClean="0" sz="1600" spc="-27" b="1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 u="heavy">
                <a:solidFill>
                  <a:srgbClr val="3366FF"/>
                </a:solidFill>
                <a:latin typeface="Arial"/>
                <a:cs typeface="Arial"/>
              </a:rPr>
              <a:t>ENZY</a:t>
            </a:r>
            <a:r>
              <a:rPr dirty="0" smtClean="0" sz="1600" spc="4" b="1" u="heavy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dirty="0" smtClean="0" sz="1600" spc="0" b="1" u="heavy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4" b="1" u="heavy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 b="1" u="heavy">
                <a:solidFill>
                  <a:srgbClr val="3366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1243" y="687798"/>
            <a:ext cx="124256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3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propriétés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3097" y="1053311"/>
            <a:ext cx="2190736" cy="960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4">
                <a:latin typeface="Wingdings"/>
                <a:cs typeface="Wingdings"/>
              </a:rPr>
              <a:t></a:t>
            </a:r>
            <a:r>
              <a:rPr dirty="0" smtClean="0" sz="1600" spc="0">
                <a:latin typeface="Arial"/>
                <a:cs typeface="Arial"/>
              </a:rPr>
              <a:t>Le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pouvo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-5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catal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endParaRPr sz="1600">
              <a:latin typeface="Arial"/>
              <a:cs typeface="Arial"/>
            </a:endParaRPr>
          </a:p>
          <a:p>
            <a:pPr marL="12700" marR="30460">
              <a:lnSpc>
                <a:spcPct val="95825"/>
              </a:lnSpc>
              <a:spcBef>
                <a:spcPts val="955"/>
              </a:spcBef>
            </a:pPr>
            <a:r>
              <a:rPr dirty="0" smtClean="0" sz="1600" spc="4">
                <a:latin typeface="Wingdings"/>
                <a:cs typeface="Wingdings"/>
              </a:rPr>
              <a:t></a:t>
            </a: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pé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té</a:t>
            </a:r>
            <a:endParaRPr sz="1600">
              <a:latin typeface="Arial"/>
              <a:cs typeface="Arial"/>
            </a:endParaRPr>
          </a:p>
          <a:p>
            <a:pPr marL="12700" marR="30460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Wingdings"/>
                <a:cs typeface="Wingdings"/>
              </a:rPr>
              <a:t></a:t>
            </a: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régu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3945" y="2704304"/>
            <a:ext cx="3883557" cy="593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Pou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-6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cata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-1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que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53"/>
              </a:spcBef>
            </a:pP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élèrent</a:t>
            </a:r>
            <a:r>
              <a:rPr dirty="0" smtClean="0" sz="1600" spc="-7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réact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4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j</a:t>
            </a:r>
            <a:r>
              <a:rPr dirty="0" smtClean="0" sz="1600" spc="0">
                <a:latin typeface="Arial"/>
                <a:cs typeface="Arial"/>
              </a:rPr>
              <a:t>usqu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à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4838" y="3063194"/>
            <a:ext cx="434260" cy="235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5"/>
              </a:lnSpc>
              <a:spcBef>
                <a:spcPts val="90"/>
              </a:spcBef>
            </a:pPr>
            <a:r>
              <a:rPr dirty="0" smtClean="0" sz="1600" spc="0">
                <a:latin typeface="Arial"/>
                <a:cs typeface="Arial"/>
              </a:rPr>
              <a:t>1</a:t>
            </a:r>
            <a:r>
              <a:rPr dirty="0" smtClean="0" sz="1600" spc="19">
                <a:latin typeface="Arial"/>
                <a:cs typeface="Arial"/>
              </a:rPr>
              <a:t>0</a:t>
            </a:r>
            <a:r>
              <a:rPr dirty="0" smtClean="0" baseline="27607" sz="1575" spc="-4">
                <a:latin typeface="Arial"/>
                <a:cs typeface="Arial"/>
              </a:rPr>
              <a:t>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8644" y="3069817"/>
            <a:ext cx="394932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fois</a:t>
            </a:r>
            <a:r>
              <a:rPr dirty="0" smtClean="0" sz="1600" spc="-1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v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réact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6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non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atal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ées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294028" y="365378"/>
            <a:ext cx="563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426551" y="365378"/>
            <a:ext cx="628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010386" y="365378"/>
            <a:ext cx="5391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481037" y="365378"/>
            <a:ext cx="569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279904" y="2205228"/>
            <a:ext cx="3346704" cy="3782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82318" y="327499"/>
            <a:ext cx="8134252" cy="132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Spé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té</a:t>
            </a:r>
            <a:endParaRPr sz="1600">
              <a:latin typeface="Arial"/>
              <a:cs typeface="Arial"/>
            </a:endParaRPr>
          </a:p>
          <a:p>
            <a:pPr marL="1899666" indent="-1886966">
              <a:lnSpc>
                <a:spcPts val="1839"/>
              </a:lnSpc>
              <a:spcBef>
                <a:spcPts val="953"/>
              </a:spcBef>
            </a:pPr>
            <a:r>
              <a:rPr dirty="0" smtClean="0" sz="1600" spc="0">
                <a:latin typeface="Arial"/>
                <a:cs typeface="Arial"/>
              </a:rPr>
              <a:t>Doub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pé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té</a:t>
            </a:r>
            <a:r>
              <a:rPr dirty="0" smtClean="0" sz="1600" spc="-9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pé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-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té</a:t>
            </a:r>
            <a:r>
              <a:rPr dirty="0" smtClean="0" sz="1600" spc="-9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recon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an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mo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9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ec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10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l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899666">
              <a:lnSpc>
                <a:spcPts val="1839"/>
              </a:lnSpc>
              <a:spcBef>
                <a:spcPts val="1039"/>
              </a:spcBef>
            </a:pP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nterac</a:t>
            </a:r>
            <a:r>
              <a:rPr dirty="0" smtClean="0" sz="1600" spc="4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7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;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SU</a:t>
            </a:r>
            <a:r>
              <a:rPr dirty="0" smtClean="0" sz="1600" spc="4">
                <a:latin typeface="Arial"/>
                <a:cs typeface="Arial"/>
              </a:rPr>
              <a:t>B</a:t>
            </a:r>
            <a:r>
              <a:rPr dirty="0" smtClean="0" sz="1600" spc="0">
                <a:latin typeface="Arial"/>
                <a:cs typeface="Arial"/>
              </a:rPr>
              <a:t>STR</a:t>
            </a:r>
            <a:r>
              <a:rPr dirty="0" smtClean="0" sz="1600" spc="-11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TS.</a:t>
            </a:r>
            <a:endParaRPr sz="1600">
              <a:latin typeface="Arial"/>
              <a:cs typeface="Arial"/>
            </a:endParaRPr>
          </a:p>
          <a:p>
            <a:pPr marL="1898142" marR="22349">
              <a:lnSpc>
                <a:spcPct val="95825"/>
              </a:lnSpc>
              <a:spcBef>
                <a:spcPts val="1069"/>
              </a:spcBef>
            </a:pP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-1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spé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8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ur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equel</a:t>
            </a:r>
            <a:r>
              <a:rPr dirty="0" smtClean="0" sz="1600" spc="-5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l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sub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</a:t>
            </a:r>
            <a:r>
              <a:rPr dirty="0" smtClean="0" sz="1600" spc="-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4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est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SITE</a:t>
            </a:r>
            <a:r>
              <a:rPr dirty="0" smtClean="0" sz="1600" spc="-8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AC</a:t>
            </a:r>
            <a:r>
              <a:rPr dirty="0" smtClean="0" sz="1600" spc="-4">
                <a:latin typeface="Arial"/>
                <a:cs typeface="Arial"/>
              </a:rPr>
              <a:t>T</a:t>
            </a:r>
            <a:r>
              <a:rPr dirty="0" smtClean="0" sz="1600" spc="0">
                <a:latin typeface="Arial"/>
                <a:cs typeface="Arial"/>
              </a:rPr>
              <a:t>IF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1372" y="1809424"/>
            <a:ext cx="10476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le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mo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è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5675" y="1809424"/>
            <a:ext cx="47713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ISCHER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(«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ck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key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»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rrure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cl</a:t>
            </a:r>
            <a:r>
              <a:rPr dirty="0" smtClean="0" sz="1800" spc="-4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5375" y="2779323"/>
            <a:ext cx="3998642" cy="499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>
                <a:solidFill>
                  <a:srgbClr val="3366FF"/>
                </a:solidFill>
                <a:latin typeface="Arial"/>
                <a:cs typeface="Arial"/>
              </a:rPr>
              <a:t>-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-12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forme</a:t>
            </a:r>
            <a:r>
              <a:rPr dirty="0" smtClean="0" sz="1600" spc="-15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et</a:t>
            </a:r>
            <a:r>
              <a:rPr dirty="0" smtClean="0" sz="1600" spc="-3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es</a:t>
            </a:r>
            <a:r>
              <a:rPr dirty="0" smtClean="0" sz="1600" spc="-25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prop</a:t>
            </a:r>
            <a:r>
              <a:rPr dirty="0" smtClean="0" sz="1600" spc="-4">
                <a:solidFill>
                  <a:srgbClr val="3366FF"/>
                </a:solidFill>
                <a:latin typeface="Arial"/>
                <a:cs typeface="Arial"/>
              </a:rPr>
              <a:t>r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étés</a:t>
            </a:r>
            <a:r>
              <a:rPr dirty="0" smtClean="0" sz="1600" spc="-5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h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ques</a:t>
            </a:r>
            <a:r>
              <a:rPr dirty="0" smtClean="0" sz="1600" spc="-7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du</a:t>
            </a:r>
            <a:r>
              <a:rPr dirty="0" smtClean="0" sz="1600" spc="-17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te</a:t>
            </a:r>
            <a:endParaRPr sz="16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9">
                <a:solidFill>
                  <a:srgbClr val="3366FF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f</a:t>
            </a:r>
            <a:r>
              <a:rPr dirty="0" smtClean="0" sz="1600" spc="-24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9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ure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600" spc="-46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-16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9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on</a:t>
            </a:r>
            <a:r>
              <a:rPr dirty="0" smtClean="0" sz="1600" spc="-65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9">
                <a:solidFill>
                  <a:srgbClr val="3366FF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ec</a:t>
            </a:r>
            <a:r>
              <a:rPr dirty="0" smtClean="0" sz="1600" spc="-23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es</a:t>
            </a:r>
            <a:r>
              <a:rPr dirty="0" smtClean="0" sz="1600" spc="-2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trats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5375" y="3781525"/>
            <a:ext cx="4025579" cy="1204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-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-9">
                <a:solidFill>
                  <a:srgbClr val="3366FF"/>
                </a:solidFill>
                <a:latin typeface="Arial"/>
                <a:cs typeface="Arial"/>
              </a:rPr>
              <a:t>Q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uand</a:t>
            </a:r>
            <a:r>
              <a:rPr dirty="0" smtClean="0" sz="1600" spc="-15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-22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r</a:t>
            </a:r>
            <a:r>
              <a:rPr dirty="0" smtClean="0" sz="1600" spc="-4">
                <a:solidFill>
                  <a:srgbClr val="3366FF"/>
                </a:solidFill>
                <a:latin typeface="Arial"/>
                <a:cs typeface="Arial"/>
              </a:rPr>
              <a:t>é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act</a:t>
            </a:r>
            <a:r>
              <a:rPr dirty="0" smtClean="0" sz="1600" spc="9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on</a:t>
            </a:r>
            <a:r>
              <a:rPr dirty="0" smtClean="0" sz="1600" spc="-46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est</a:t>
            </a:r>
            <a:r>
              <a:rPr dirty="0" smtClean="0" sz="1600" spc="-6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-25">
                <a:solidFill>
                  <a:srgbClr val="3366FF"/>
                </a:solidFill>
                <a:latin typeface="Arial"/>
                <a:cs typeface="Arial"/>
              </a:rPr>
              <a:t>f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fectuée,</a:t>
            </a:r>
            <a:r>
              <a:rPr dirty="0" smtClean="0" sz="1600" spc="-46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’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enz</a:t>
            </a:r>
            <a:r>
              <a:rPr dirty="0" smtClean="0" sz="1600" spc="-14">
                <a:solidFill>
                  <a:srgbClr val="3366FF"/>
                </a:solidFill>
                <a:latin typeface="Arial"/>
                <a:cs typeface="Arial"/>
              </a:rPr>
              <a:t>y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me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è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re</a:t>
            </a:r>
            <a:r>
              <a:rPr dirty="0" smtClean="0" sz="1600" spc="-49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es</a:t>
            </a:r>
            <a:r>
              <a:rPr dirty="0" smtClean="0" sz="1600" spc="-1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pro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d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ts</a:t>
            </a:r>
            <a:r>
              <a:rPr dirty="0" smtClean="0" sz="1600" spc="-5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et</a:t>
            </a:r>
            <a:r>
              <a:rPr dirty="0" smtClean="0" sz="1600" spc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re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te</a:t>
            </a:r>
            <a:r>
              <a:rPr dirty="0" smtClean="0" sz="1600" spc="-1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d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-10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ur</a:t>
            </a:r>
            <a:r>
              <a:rPr dirty="0" smtClean="0" sz="1600" spc="-2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on</a:t>
            </a:r>
            <a:r>
              <a:rPr dirty="0" smtClean="0" sz="1600" spc="-65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9">
                <a:solidFill>
                  <a:srgbClr val="3366FF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ec</a:t>
            </a:r>
            <a:r>
              <a:rPr dirty="0" smtClean="0" sz="1600" spc="-33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d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’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tres</a:t>
            </a:r>
            <a:r>
              <a:rPr dirty="0" smtClean="0" sz="1600" spc="-36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trats</a:t>
            </a:r>
            <a:r>
              <a:rPr dirty="0" smtClean="0" sz="1600" spc="-44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pré</a:t>
            </a:r>
            <a:r>
              <a:rPr dirty="0" smtClean="0" sz="1600" spc="9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ta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d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-2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ara</a:t>
            </a:r>
            <a:r>
              <a:rPr dirty="0" smtClean="0" sz="1600" spc="9">
                <a:solidFill>
                  <a:srgbClr val="3366FF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tér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q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es</a:t>
            </a:r>
            <a:r>
              <a:rPr dirty="0" smtClean="0" sz="1600" spc="-10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h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q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es</a:t>
            </a:r>
            <a:r>
              <a:rPr dirty="0" smtClean="0" sz="1600" spc="-86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et</a:t>
            </a:r>
            <a:r>
              <a:rPr dirty="0" smtClean="0" sz="1600" spc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d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</a:pP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for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es</a:t>
            </a:r>
            <a:r>
              <a:rPr dirty="0" smtClean="0" sz="1600" spc="-18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tri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d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es</a:t>
            </a:r>
            <a:r>
              <a:rPr dirty="0" smtClean="0" sz="1600" spc="-127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d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é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q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8824" y="6093134"/>
            <a:ext cx="40899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-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pé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té</a:t>
            </a:r>
            <a:r>
              <a:rPr dirty="0" smtClean="0" sz="1600" spc="-9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pe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5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qu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l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ata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51532" y="981455"/>
            <a:ext cx="6047232" cy="168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566416" y="4149852"/>
            <a:ext cx="6553200" cy="2048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98345" y="328388"/>
            <a:ext cx="106008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u="heavy">
                <a:latin typeface="Arial"/>
                <a:cs typeface="Arial"/>
              </a:rPr>
              <a:t>Exemp</a:t>
            </a:r>
            <a:r>
              <a:rPr dirty="0" smtClean="0" sz="1600" spc="4" u="heavy">
                <a:latin typeface="Arial"/>
                <a:cs typeface="Arial"/>
              </a:rPr>
              <a:t>l</a:t>
            </a:r>
            <a:r>
              <a:rPr dirty="0" smtClean="0" sz="1600" spc="0" u="heavy">
                <a:latin typeface="Arial"/>
                <a:cs typeface="Arial"/>
              </a:rPr>
              <a:t>es</a:t>
            </a:r>
            <a:r>
              <a:rPr dirty="0" smtClean="0" sz="1600" spc="-60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2643" y="3137508"/>
            <a:ext cx="751049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 u="heavy">
                <a:latin typeface="Arial"/>
                <a:cs typeface="Arial"/>
              </a:rPr>
              <a:t>Spé</a:t>
            </a:r>
            <a:r>
              <a:rPr dirty="0" smtClean="0" sz="1600" spc="4" u="heavy">
                <a:latin typeface="Arial"/>
                <a:cs typeface="Arial"/>
              </a:rPr>
              <a:t>c</a:t>
            </a:r>
            <a:r>
              <a:rPr dirty="0" smtClean="0" sz="1600" spc="4" u="heavy">
                <a:latin typeface="Arial"/>
                <a:cs typeface="Arial"/>
              </a:rPr>
              <a:t>i</a:t>
            </a:r>
            <a:r>
              <a:rPr dirty="0" smtClean="0" sz="1600" spc="0" u="heavy">
                <a:latin typeface="Arial"/>
                <a:cs typeface="Arial"/>
              </a:rPr>
              <a:t>f</a:t>
            </a:r>
            <a:r>
              <a:rPr dirty="0" smtClean="0" sz="1600" spc="4" u="heavy">
                <a:latin typeface="Arial"/>
                <a:cs typeface="Arial"/>
              </a:rPr>
              <a:t>i</a:t>
            </a:r>
            <a:r>
              <a:rPr dirty="0" smtClean="0" sz="1600" spc="4" u="heavy">
                <a:latin typeface="Arial"/>
                <a:cs typeface="Arial"/>
              </a:rPr>
              <a:t>c</a:t>
            </a:r>
            <a:r>
              <a:rPr dirty="0" smtClean="0" sz="1600" spc="4" u="heavy">
                <a:latin typeface="Arial"/>
                <a:cs typeface="Arial"/>
              </a:rPr>
              <a:t>i</a:t>
            </a:r>
            <a:r>
              <a:rPr dirty="0" smtClean="0" sz="1600" spc="0" u="heavy">
                <a:latin typeface="Arial"/>
                <a:cs typeface="Arial"/>
              </a:rPr>
              <a:t>té</a:t>
            </a:r>
            <a:r>
              <a:rPr dirty="0" smtClean="0" sz="1600" spc="-76" u="heavy">
                <a:latin typeface="Arial"/>
                <a:cs typeface="Arial"/>
              </a:rPr>
              <a:t> </a:t>
            </a:r>
            <a:r>
              <a:rPr dirty="0" smtClean="0" sz="1600" spc="0" u="heavy">
                <a:latin typeface="Arial"/>
                <a:cs typeface="Arial"/>
              </a:rPr>
              <a:t>mo</a:t>
            </a:r>
            <a:r>
              <a:rPr dirty="0" smtClean="0" sz="1600" spc="4" u="heavy">
                <a:latin typeface="Arial"/>
                <a:cs typeface="Arial"/>
              </a:rPr>
              <a:t>i</a:t>
            </a:r>
            <a:r>
              <a:rPr dirty="0" smtClean="0" sz="1600" spc="0" u="heavy">
                <a:latin typeface="Arial"/>
                <a:cs typeface="Arial"/>
              </a:rPr>
              <a:t>ns</a:t>
            </a:r>
            <a:r>
              <a:rPr dirty="0" smtClean="0" sz="1600" spc="-52" u="heavy">
                <a:latin typeface="Arial"/>
                <a:cs typeface="Arial"/>
              </a:rPr>
              <a:t> </a:t>
            </a:r>
            <a:r>
              <a:rPr dirty="0" smtClean="0" sz="1600" spc="4" u="heavy">
                <a:latin typeface="Arial"/>
                <a:cs typeface="Arial"/>
              </a:rPr>
              <a:t>s</a:t>
            </a:r>
            <a:r>
              <a:rPr dirty="0" smtClean="0" sz="1600" spc="0" u="heavy">
                <a:latin typeface="Arial"/>
                <a:cs typeface="Arial"/>
              </a:rPr>
              <a:t>tri</a:t>
            </a:r>
            <a:r>
              <a:rPr dirty="0" smtClean="0" sz="1600" spc="4" u="heavy">
                <a:latin typeface="Arial"/>
                <a:cs typeface="Arial"/>
              </a:rPr>
              <a:t>c</a:t>
            </a:r>
            <a:r>
              <a:rPr dirty="0" smtClean="0" sz="1600" spc="0" u="heavy">
                <a:latin typeface="Arial"/>
                <a:cs typeface="Arial"/>
              </a:rPr>
              <a:t>te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même</a:t>
            </a:r>
            <a:r>
              <a:rPr dirty="0" smtClean="0" sz="1600" spc="-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pe</a:t>
            </a:r>
            <a:r>
              <a:rPr dirty="0" smtClean="0" sz="1600" spc="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-4">
                <a:latin typeface="Arial"/>
                <a:cs typeface="Arial"/>
              </a:rPr>
              <a:t>é</a:t>
            </a:r>
            <a:r>
              <a:rPr dirty="0" smtClean="0" sz="1600" spc="0">
                <a:latin typeface="Arial"/>
                <a:cs typeface="Arial"/>
              </a:rPr>
              <a:t>act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on,</a:t>
            </a:r>
            <a:r>
              <a:rPr dirty="0" smtClean="0" sz="1600" spc="-5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4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ur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ubstrats</a:t>
            </a:r>
            <a:r>
              <a:rPr dirty="0" smtClean="0" sz="1600" spc="-4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di</a:t>
            </a:r>
            <a:r>
              <a:rPr dirty="0" smtClean="0" sz="1600" spc="-19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fé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ents.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2643" y="3381849"/>
            <a:ext cx="8718289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Exemp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motr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ne</a:t>
            </a:r>
            <a:r>
              <a:rPr dirty="0" smtClean="0" sz="1600" spc="-5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réal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drol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8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pept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8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aque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7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mp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qué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un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res</a:t>
            </a:r>
            <a:r>
              <a:rPr dirty="0" smtClean="0" sz="1600" spc="4">
                <a:latin typeface="Arial"/>
                <a:cs typeface="Arial"/>
              </a:rPr>
              <a:t>t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am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né</a:t>
            </a:r>
            <a:r>
              <a:rPr dirty="0" smtClean="0" sz="1600" spc="-4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ontenant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au</a:t>
            </a:r>
            <a:r>
              <a:rPr dirty="0" smtClean="0" sz="1600" spc="-1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0">
                <a:latin typeface="Arial"/>
                <a:cs typeface="Arial"/>
              </a:rPr>
              <a:t>én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6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901470" y="365633"/>
            <a:ext cx="5750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782429" y="3175000"/>
            <a:ext cx="531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377413" y="3175000"/>
            <a:ext cx="554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279904" y="4293108"/>
            <a:ext cx="6408420" cy="2263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26717" y="255871"/>
            <a:ext cx="7926778" cy="837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049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Régu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53"/>
              </a:spcBef>
            </a:pPr>
            <a:r>
              <a:rPr dirty="0" smtClean="0" sz="1600" spc="0">
                <a:latin typeface="Arial"/>
                <a:cs typeface="Arial"/>
              </a:rPr>
              <a:t>Capac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té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-4">
                <a:latin typeface="Arial"/>
                <a:cs typeface="Arial"/>
              </a:rPr>
              <a:t>é</a:t>
            </a:r>
            <a:r>
              <a:rPr dirty="0" smtClean="0" sz="1600" spc="0">
                <a:latin typeface="Arial"/>
                <a:cs typeface="Arial"/>
              </a:rPr>
              <a:t>agir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aux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beso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ns</a:t>
            </a:r>
            <a:r>
              <a:rPr dirty="0" smtClean="0" sz="1600" spc="-6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métabol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ques</a:t>
            </a:r>
            <a:r>
              <a:rPr dirty="0" smtClean="0" sz="1600" spc="-10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momentanés</a:t>
            </a:r>
            <a:r>
              <a:rPr dirty="0" smtClean="0" sz="1600" spc="-8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ule</a:t>
            </a:r>
            <a:r>
              <a:rPr dirty="0" smtClean="0" sz="1600" spc="-7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d’a</a:t>
            </a:r>
            <a:r>
              <a:rPr dirty="0" smtClean="0" sz="1600" spc="9">
                <a:latin typeface="Arial"/>
                <a:cs typeface="Arial"/>
              </a:rPr>
              <a:t>j</a:t>
            </a:r>
            <a:r>
              <a:rPr dirty="0" smtClean="0" sz="1600" spc="0">
                <a:latin typeface="Arial"/>
                <a:cs typeface="Arial"/>
              </a:rPr>
              <a:t>uster</a:t>
            </a:r>
            <a:r>
              <a:rPr dirty="0" smtClean="0" sz="1600" spc="-6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leur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té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ata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6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fon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4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8345" y="1412041"/>
            <a:ext cx="7865323" cy="13899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5778" marR="30403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Facte</a:t>
            </a:r>
            <a:r>
              <a:rPr dirty="0" smtClean="0" sz="1800" spc="-4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rs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infl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ça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800" spc="29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3366FF"/>
                </a:solidFill>
                <a:latin typeface="Arial"/>
                <a:cs typeface="Arial"/>
              </a:rPr>
              <a:t>’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activ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té</a:t>
            </a:r>
            <a:r>
              <a:rPr dirty="0" smtClean="0" sz="1800" spc="14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z</a:t>
            </a:r>
            <a:r>
              <a:rPr dirty="0" smtClean="0" sz="1800" spc="-25">
                <a:solidFill>
                  <a:srgbClr val="3366FF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mati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q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241"/>
              </a:spcBef>
            </a:pPr>
            <a:r>
              <a:rPr dirty="0" smtClean="0" sz="1600" spc="-8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act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8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atal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5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1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enz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mes</a:t>
            </a:r>
            <a:r>
              <a:rPr dirty="0" smtClean="0" sz="1600" spc="-4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est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ét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oitement</a:t>
            </a:r>
            <a:r>
              <a:rPr dirty="0" smtClean="0" sz="1600" spc="-5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ée</a:t>
            </a:r>
            <a:r>
              <a:rPr dirty="0" smtClean="0" sz="1600" spc="-3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à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té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éoch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124197">
              <a:lnSpc>
                <a:spcPct val="100041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(aux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tructures</a:t>
            </a:r>
            <a:r>
              <a:rPr dirty="0" smtClean="0" sz="1600" spc="-4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tertia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res</a:t>
            </a:r>
            <a:r>
              <a:rPr dirty="0" smtClean="0" sz="1600" spc="-4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quaterna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re,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prin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pa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ement),</a:t>
            </a:r>
            <a:r>
              <a:rPr dirty="0" smtClean="0" sz="1600" spc="-11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protéi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5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g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obu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res.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Dès</a:t>
            </a:r>
            <a:r>
              <a:rPr dirty="0" smtClean="0" sz="1600" spc="-2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ors,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teurs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om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pH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tem</a:t>
            </a:r>
            <a:r>
              <a:rPr dirty="0" smtClean="0" sz="1600" spc="4">
                <a:latin typeface="Arial"/>
                <a:cs typeface="Arial"/>
              </a:rPr>
              <a:t>p</a:t>
            </a:r>
            <a:r>
              <a:rPr dirty="0" smtClean="0" sz="1600" spc="0">
                <a:latin typeface="Arial"/>
                <a:cs typeface="Arial"/>
              </a:rPr>
              <a:t>érature</a:t>
            </a:r>
            <a:r>
              <a:rPr dirty="0" smtClean="0" sz="1600" spc="-5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du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eu,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qui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ercent</a:t>
            </a:r>
            <a:r>
              <a:rPr dirty="0" smtClean="0" sz="1600" spc="-3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une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nf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uen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7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marquée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ur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tructure,</a:t>
            </a:r>
            <a:r>
              <a:rPr dirty="0" smtClean="0" sz="1600" spc="-3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onnent</a:t>
            </a:r>
            <a:r>
              <a:rPr dirty="0" smtClean="0" sz="1600" spc="-10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-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té</a:t>
            </a:r>
            <a:r>
              <a:rPr dirty="0" smtClean="0" sz="1600" spc="-7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ata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1243" y="2991705"/>
            <a:ext cx="7904448" cy="1203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0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r>
              <a:rPr dirty="0" smtClean="0" sz="1600" spc="3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Inf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uen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du</a:t>
            </a:r>
            <a:r>
              <a:rPr dirty="0" smtClean="0" sz="1600" spc="-1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53"/>
              </a:spcBef>
            </a:pPr>
            <a:r>
              <a:rPr dirty="0" smtClean="0" sz="1600" spc="0">
                <a:latin typeface="Arial"/>
                <a:cs typeface="Arial"/>
              </a:rPr>
              <a:t>Un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pos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ède</a:t>
            </a:r>
            <a:r>
              <a:rPr dirty="0" smtClean="0" sz="1600" spc="-6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g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and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nomb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haînes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até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ales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ables</a:t>
            </a:r>
            <a:r>
              <a:rPr dirty="0" smtClean="0" sz="1600" spc="-8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qui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déte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ne</a:t>
            </a:r>
            <a:r>
              <a:rPr dirty="0" smtClean="0" sz="1600" spc="-6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tructure</a:t>
            </a:r>
            <a:r>
              <a:rPr dirty="0" smtClean="0" sz="1600" spc="-3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tertia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re,</a:t>
            </a:r>
            <a:r>
              <a:rPr dirty="0" smtClean="0" sz="1600" spc="-3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ertain</a:t>
            </a:r>
            <a:r>
              <a:rPr dirty="0" smtClean="0" sz="1600" spc="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peu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ent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êtres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mp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qués</a:t>
            </a:r>
            <a:r>
              <a:rPr dirty="0" smtClean="0" sz="1600" spc="-8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f.</a:t>
            </a:r>
            <a:endParaRPr sz="1600">
              <a:latin typeface="Arial"/>
              <a:cs typeface="Arial"/>
            </a:endParaRPr>
          </a:p>
          <a:p>
            <a:pPr marL="927354" marR="35049">
              <a:lnSpc>
                <a:spcPct val="102091"/>
              </a:lnSpc>
              <a:spcBef>
                <a:spcPts val="932"/>
              </a:spcBef>
            </a:pPr>
            <a:r>
              <a:rPr dirty="0" smtClean="0" sz="1600" spc="-4">
                <a:latin typeface="Symbol"/>
                <a:cs typeface="Symbol"/>
              </a:rPr>
              <a:t>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té</a:t>
            </a:r>
            <a:r>
              <a:rPr dirty="0" smtClean="0" sz="1600" spc="-7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une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0">
                <a:latin typeface="Arial"/>
                <a:cs typeface="Arial"/>
              </a:rPr>
              <a:t>one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pH</a:t>
            </a:r>
            <a:r>
              <a:rPr dirty="0" smtClean="0" sz="1600" spc="-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tée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432048" y="5084064"/>
            <a:ext cx="6021324" cy="1458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26717" y="255871"/>
            <a:ext cx="6976549" cy="959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0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Wingdings"/>
                <a:cs typeface="Wingdings"/>
              </a:rPr>
              <a:t></a:t>
            </a:r>
            <a:r>
              <a:rPr dirty="0" smtClean="0" sz="1600" spc="3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Inf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uen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-1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érature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53"/>
              </a:spcBef>
            </a:pPr>
            <a:r>
              <a:rPr dirty="0" smtClean="0" sz="1600" spc="0">
                <a:latin typeface="Arial"/>
                <a:cs typeface="Arial"/>
              </a:rPr>
              <a:t>Comme</a:t>
            </a:r>
            <a:r>
              <a:rPr dirty="0" smtClean="0" sz="1600" spc="-4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pour</a:t>
            </a:r>
            <a:r>
              <a:rPr dirty="0" smtClean="0" sz="1600" spc="-3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plupart</a:t>
            </a:r>
            <a:r>
              <a:rPr dirty="0" smtClean="0" sz="1600" spc="-3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réact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6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hi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ques,</a:t>
            </a:r>
            <a:r>
              <a:rPr dirty="0" smtClean="0" sz="1600" spc="-8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v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augmente</a:t>
            </a:r>
            <a:r>
              <a:rPr dirty="0" smtClean="0" sz="1600" spc="-6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avec</a:t>
            </a:r>
            <a:r>
              <a:rPr dirty="0" smtClean="0" sz="1600" spc="-63">
                <a:latin typeface="Arial"/>
                <a:cs typeface="Arial"/>
              </a:rPr>
              <a:t> </a:t>
            </a:r>
            <a:r>
              <a:rPr dirty="0" smtClean="0" sz="1600" spc="-184">
                <a:latin typeface="Arial"/>
                <a:cs typeface="Arial"/>
              </a:rPr>
              <a:t>T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1042"/>
              </a:spcBef>
            </a:pP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IS</a:t>
            </a:r>
            <a:r>
              <a:rPr dirty="0" smtClean="0" sz="1600" spc="-2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DEN</a:t>
            </a:r>
            <a:r>
              <a:rPr dirty="0" smtClean="0" sz="1600" spc="-11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TUR</a:t>
            </a:r>
            <a:r>
              <a:rPr dirty="0" smtClean="0" sz="1600" spc="-119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TI</a:t>
            </a:r>
            <a:r>
              <a:rPr dirty="0" smtClean="0" sz="1600" spc="-9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-15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THERMIQUE</a:t>
            </a:r>
            <a:r>
              <a:rPr dirty="0" smtClean="0" sz="1600" spc="-8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tructure</a:t>
            </a:r>
            <a:r>
              <a:rPr dirty="0" smtClean="0" sz="1600" spc="-2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proté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8345" y="1628202"/>
            <a:ext cx="8559151" cy="1390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598" marR="394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-9" u="heavy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dirty="0" smtClean="0" sz="1800" spc="-4" u="heavy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800" spc="-4" u="heavy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cl</a:t>
            </a:r>
            <a:r>
              <a:rPr dirty="0" smtClean="0" sz="1800" spc="-9" u="heavy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ture</a:t>
            </a:r>
            <a:r>
              <a:rPr dirty="0" smtClean="0" sz="1800" spc="19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1231"/>
              </a:spcBef>
            </a:pPr>
            <a:r>
              <a:rPr dirty="0" smtClean="0" sz="1600" spc="-64">
                <a:latin typeface="Arial"/>
                <a:cs typeface="Arial"/>
              </a:rPr>
              <a:t>T</a:t>
            </a:r>
            <a:r>
              <a:rPr dirty="0" smtClean="0" sz="1600" spc="0">
                <a:latin typeface="Arial"/>
                <a:cs typeface="Arial"/>
              </a:rPr>
              <a:t>radit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onne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ement</a:t>
            </a:r>
            <a:r>
              <a:rPr dirty="0" smtClean="0" sz="1600" spc="-1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nom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ub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trats</a:t>
            </a:r>
            <a:r>
              <a:rPr dirty="0" smtClean="0" sz="1600" spc="-4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-19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«</a:t>
            </a:r>
            <a:r>
              <a:rPr dirty="0" smtClean="0" sz="1600" spc="16">
                <a:latin typeface="Arial"/>
                <a:cs typeface="Arial"/>
              </a:rPr>
              <a:t> </a:t>
            </a:r>
            <a:r>
              <a:rPr dirty="0" smtClean="0" sz="1600" spc="-4">
                <a:latin typeface="Arial"/>
                <a:cs typeface="Arial"/>
              </a:rPr>
              <a:t>-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».</a:t>
            </a:r>
            <a:endParaRPr sz="1600">
              <a:latin typeface="Arial"/>
              <a:cs typeface="Arial"/>
            </a:endParaRPr>
          </a:p>
          <a:p>
            <a:pPr marL="157225" marR="39430">
              <a:lnSpc>
                <a:spcPts val="1705"/>
              </a:lnSpc>
              <a:spcBef>
                <a:spcPts val="85"/>
              </a:spcBef>
            </a:pPr>
            <a:r>
              <a:rPr dirty="0" smtClean="0" sz="1600" spc="0">
                <a:latin typeface="Arial"/>
                <a:cs typeface="Arial"/>
              </a:rPr>
              <a:t>Ex:</a:t>
            </a:r>
            <a:endParaRPr sz="1600">
              <a:latin typeface="Arial"/>
              <a:cs typeface="Arial"/>
            </a:endParaRPr>
          </a:p>
          <a:p>
            <a:pPr marL="1071626">
              <a:lnSpc>
                <a:spcPct val="95825"/>
              </a:lnSpc>
            </a:pP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pho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pha</a:t>
            </a:r>
            <a:r>
              <a:rPr dirty="0" smtClean="0" sz="1600" spc="9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ases</a:t>
            </a:r>
            <a:r>
              <a:rPr dirty="0" smtClean="0" sz="1600" spc="-86" b="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:h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drol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ent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groupes</a:t>
            </a:r>
            <a:r>
              <a:rPr dirty="0" smtClean="0" sz="1600" spc="-4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pho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phor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7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mo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7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organi</a:t>
            </a:r>
            <a:r>
              <a:rPr dirty="0" smtClean="0" sz="1600" spc="4">
                <a:latin typeface="Arial"/>
                <a:cs typeface="Arial"/>
              </a:rPr>
              <a:t>q</a:t>
            </a:r>
            <a:r>
              <a:rPr dirty="0" smtClean="0" sz="1600" spc="0">
                <a:latin typeface="Arial"/>
                <a:cs typeface="Arial"/>
              </a:rPr>
              <a:t>ues</a:t>
            </a:r>
            <a:endParaRPr sz="1600">
              <a:latin typeface="Arial"/>
              <a:cs typeface="Arial"/>
            </a:endParaRPr>
          </a:p>
          <a:p>
            <a:pPr marL="1071626" marR="39430">
              <a:lnSpc>
                <a:spcPct val="95825"/>
              </a:lnSpc>
              <a:spcBef>
                <a:spcPts val="85"/>
              </a:spcBef>
            </a:pP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uré</a:t>
            </a:r>
            <a:r>
              <a:rPr dirty="0" smtClean="0" sz="1600" spc="0" b="1">
                <a:latin typeface="Arial"/>
                <a:cs typeface="Arial"/>
              </a:rPr>
              <a:t>ase</a:t>
            </a:r>
            <a:r>
              <a:rPr dirty="0" smtClean="0" sz="1600" spc="-6" b="1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dro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3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urée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8345" y="3397724"/>
            <a:ext cx="5792190" cy="745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Certaines</a:t>
            </a:r>
            <a:r>
              <a:rPr dirty="0" smtClean="0" sz="1600" spc="-5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mes</a:t>
            </a:r>
            <a:r>
              <a:rPr dirty="0" smtClean="0" sz="1600" spc="-3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ont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ervé</a:t>
            </a:r>
            <a:r>
              <a:rPr dirty="0" smtClean="0" sz="1600" spc="-64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eur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an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5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nom,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nom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Ex</a:t>
            </a:r>
            <a:r>
              <a:rPr dirty="0" smtClean="0" sz="1600" spc="-1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897255" marR="962174" algn="ctr">
              <a:lnSpc>
                <a:spcPct val="95825"/>
              </a:lnSpc>
              <a:spcBef>
                <a:spcPts val="85"/>
              </a:spcBef>
            </a:pPr>
            <a:r>
              <a:rPr dirty="0" smtClean="0" sz="1600" spc="0">
                <a:latin typeface="Arial"/>
                <a:cs typeface="Arial"/>
              </a:rPr>
              <a:t>pep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ne,</a:t>
            </a:r>
            <a:r>
              <a:rPr dirty="0" smtClean="0" sz="1600" spc="-6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tr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ne</a:t>
            </a:r>
            <a:r>
              <a:rPr dirty="0" smtClean="0" sz="1600" spc="23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du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tube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ge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8345" y="4505037"/>
            <a:ext cx="5236205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De</a:t>
            </a:r>
            <a:r>
              <a:rPr dirty="0" smtClean="0" sz="1600" spc="-2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nom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reuses</a:t>
            </a:r>
            <a:r>
              <a:rPr dirty="0" smtClean="0" sz="1600" spc="-68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protéi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es</a:t>
            </a:r>
            <a:r>
              <a:rPr dirty="0" smtClean="0" sz="1600" spc="-5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requièrent</a:t>
            </a:r>
            <a:r>
              <a:rPr dirty="0" smtClean="0" sz="1600" spc="-57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-12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prés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-65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d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’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autres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hétéroprotéin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3470" y="4505037"/>
            <a:ext cx="283856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ompo</a:t>
            </a:r>
            <a:r>
              <a:rPr dirty="0" smtClean="0" sz="1600" spc="9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antes</a:t>
            </a:r>
            <a:r>
              <a:rPr dirty="0" smtClean="0" sz="1600" spc="-9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non</a:t>
            </a:r>
            <a:r>
              <a:rPr dirty="0" smtClean="0" sz="1600" spc="-1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protéi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q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ues</a:t>
            </a:r>
            <a:r>
              <a:rPr dirty="0" smtClean="0" sz="1600" spc="-69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496312" y="2350007"/>
            <a:ext cx="7633716" cy="4064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87749" y="259897"/>
            <a:ext cx="33343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LA</a:t>
            </a:r>
            <a:r>
              <a:rPr dirty="0" smtClean="0" sz="1800" spc="-100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CINE</a:t>
            </a:r>
            <a:r>
              <a:rPr dirty="0" smtClean="0" sz="1800" spc="14" u="heavy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800" spc="4" u="heavy">
                <a:solidFill>
                  <a:srgbClr val="3366FF"/>
                </a:solidFill>
                <a:latin typeface="Arial"/>
                <a:cs typeface="Arial"/>
              </a:rPr>
              <a:t>Q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UE</a:t>
            </a:r>
            <a:r>
              <a:rPr dirty="0" smtClean="0" sz="1800" spc="-24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ENZYM</a:t>
            </a:r>
            <a:r>
              <a:rPr dirty="0" smtClean="0" sz="1800" spc="-134" u="heavy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800" spc="14" u="heavy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800" spc="4" u="heavy">
                <a:solidFill>
                  <a:srgbClr val="3366FF"/>
                </a:solidFill>
                <a:latin typeface="Arial"/>
                <a:cs typeface="Arial"/>
              </a:rPr>
              <a:t>Q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8345" y="759426"/>
            <a:ext cx="8282464" cy="837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Déterm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ner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maxi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réac</a:t>
            </a:r>
            <a:r>
              <a:rPr dirty="0" smtClean="0" sz="1600" spc="4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5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1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63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ata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urer</a:t>
            </a:r>
            <a:r>
              <a:rPr dirty="0" smtClean="0" sz="1600" spc="-4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9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té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pour</a:t>
            </a:r>
            <a:r>
              <a:rPr dirty="0" smtClean="0" sz="1600" spc="-2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ub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trats.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102091"/>
              </a:lnSpc>
              <a:spcBef>
                <a:spcPts val="932"/>
              </a:spcBef>
            </a:pPr>
            <a:r>
              <a:rPr dirty="0" smtClean="0" sz="1600" spc="-4">
                <a:latin typeface="Symbol"/>
                <a:cs typeface="Symbol"/>
              </a:rPr>
              <a:t>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nformat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8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ées</a:t>
            </a:r>
            <a:r>
              <a:rPr dirty="0" smtClean="0" sz="1600" spc="-7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pharma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og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e,</a:t>
            </a:r>
            <a:r>
              <a:rPr dirty="0" smtClean="0" sz="1600" spc="-10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réation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un</a:t>
            </a:r>
            <a:r>
              <a:rPr dirty="0" smtClean="0" sz="1600" spc="-4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nou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eau</a:t>
            </a:r>
            <a:r>
              <a:rPr dirty="0" smtClean="0" sz="1600" spc="-6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é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6717" y="1915596"/>
            <a:ext cx="12520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Intro</a:t>
            </a:r>
            <a:r>
              <a:rPr dirty="0" smtClean="0" sz="1800" spc="-4">
                <a:solidFill>
                  <a:srgbClr val="3366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ucti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3788" y="1915596"/>
            <a:ext cx="123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0890" y="1915596"/>
            <a:ext cx="8058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r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78017" y="318134"/>
            <a:ext cx="603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566416" y="836676"/>
            <a:ext cx="6769608" cy="28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010328" y="4113493"/>
            <a:ext cx="190215" cy="50754"/>
          </a:xfrm>
          <a:custGeom>
            <a:avLst/>
            <a:gdLst/>
            <a:ahLst/>
            <a:cxnLst/>
            <a:rect l="l" t="t" r="r" b="b"/>
            <a:pathLst>
              <a:path w="190215" h="50754">
                <a:moveTo>
                  <a:pt x="190215" y="50754"/>
                </a:moveTo>
                <a:lnTo>
                  <a:pt x="0" y="0"/>
                </a:lnTo>
                <a:lnTo>
                  <a:pt x="22827" y="50754"/>
                </a:lnTo>
                <a:lnTo>
                  <a:pt x="190215" y="50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983218" y="4189627"/>
            <a:ext cx="190199" cy="48218"/>
          </a:xfrm>
          <a:custGeom>
            <a:avLst/>
            <a:gdLst/>
            <a:ahLst/>
            <a:cxnLst/>
            <a:rect l="l" t="t" r="r" b="b"/>
            <a:pathLst>
              <a:path w="190199" h="48218">
                <a:moveTo>
                  <a:pt x="0" y="0"/>
                </a:moveTo>
                <a:lnTo>
                  <a:pt x="190199" y="48218"/>
                </a:lnTo>
                <a:lnTo>
                  <a:pt x="167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985754" y="4159172"/>
            <a:ext cx="1044871" cy="0"/>
          </a:xfrm>
          <a:custGeom>
            <a:avLst/>
            <a:gdLst/>
            <a:ahLst/>
            <a:cxnLst/>
            <a:rect l="l" t="t" r="r" b="b"/>
            <a:pathLst>
              <a:path w="1044871" h="0">
                <a:moveTo>
                  <a:pt x="1044871" y="0"/>
                </a:moveTo>
                <a:lnTo>
                  <a:pt x="0" y="0"/>
                </a:lnTo>
              </a:path>
            </a:pathLst>
          </a:custGeom>
          <a:ln w="51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983218" y="4157903"/>
            <a:ext cx="1049940" cy="0"/>
          </a:xfrm>
          <a:custGeom>
            <a:avLst/>
            <a:gdLst/>
            <a:ahLst/>
            <a:cxnLst/>
            <a:rect l="l" t="t" r="r" b="b"/>
            <a:pathLst>
              <a:path w="1049940" h="0">
                <a:moveTo>
                  <a:pt x="0" y="0"/>
                </a:moveTo>
                <a:lnTo>
                  <a:pt x="1049940" y="0"/>
                </a:lnTo>
              </a:path>
            </a:pathLst>
          </a:custGeom>
          <a:ln w="139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153134" y="4197240"/>
            <a:ext cx="1044866" cy="0"/>
          </a:xfrm>
          <a:custGeom>
            <a:avLst/>
            <a:gdLst/>
            <a:ahLst/>
            <a:cxnLst/>
            <a:rect l="l" t="t" r="r" b="b"/>
            <a:pathLst>
              <a:path w="1044866" h="0">
                <a:moveTo>
                  <a:pt x="0" y="0"/>
                </a:moveTo>
                <a:lnTo>
                  <a:pt x="1044866" y="0"/>
                </a:lnTo>
              </a:path>
            </a:pathLst>
          </a:custGeom>
          <a:ln w="51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150603" y="4195970"/>
            <a:ext cx="1049940" cy="0"/>
          </a:xfrm>
          <a:custGeom>
            <a:avLst/>
            <a:gdLst/>
            <a:ahLst/>
            <a:cxnLst/>
            <a:rect l="l" t="t" r="r" b="b"/>
            <a:pathLst>
              <a:path w="1049940" h="0">
                <a:moveTo>
                  <a:pt x="0" y="0"/>
                </a:moveTo>
                <a:lnTo>
                  <a:pt x="1049940" y="0"/>
                </a:lnTo>
              </a:path>
            </a:pathLst>
          </a:custGeom>
          <a:ln w="139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144012" y="5300472"/>
            <a:ext cx="6911340" cy="720851"/>
          </a:xfrm>
          <a:custGeom>
            <a:avLst/>
            <a:gdLst/>
            <a:ahLst/>
            <a:cxnLst/>
            <a:rect l="l" t="t" r="r" b="b"/>
            <a:pathLst>
              <a:path w="6911340" h="720851">
                <a:moveTo>
                  <a:pt x="0" y="720851"/>
                </a:moveTo>
                <a:lnTo>
                  <a:pt x="6911340" y="720851"/>
                </a:lnTo>
                <a:lnTo>
                  <a:pt x="6911340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144012" y="5300472"/>
            <a:ext cx="6911340" cy="720851"/>
          </a:xfrm>
          <a:custGeom>
            <a:avLst/>
            <a:gdLst/>
            <a:ahLst/>
            <a:cxnLst/>
            <a:rect l="l" t="t" r="r" b="b"/>
            <a:pathLst>
              <a:path w="6911340" h="720851">
                <a:moveTo>
                  <a:pt x="0" y="720851"/>
                </a:moveTo>
                <a:lnTo>
                  <a:pt x="6911340" y="720851"/>
                </a:lnTo>
                <a:lnTo>
                  <a:pt x="6911340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98345" y="259262"/>
            <a:ext cx="10691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H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dr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9">
                <a:latin typeface="Arial"/>
                <a:cs typeface="Arial"/>
              </a:rPr>
              <a:t>s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7108" y="259262"/>
            <a:ext cx="3138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5548" y="259262"/>
            <a:ext cx="7112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4">
                <a:latin typeface="Arial"/>
                <a:cs typeface="Arial"/>
              </a:rPr>
              <a:t>’</a:t>
            </a:r>
            <a:r>
              <a:rPr dirty="0" smtClean="0" sz="1800" spc="-13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4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5922" y="4076628"/>
            <a:ext cx="1114034" cy="295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dirty="0" smtClean="0" baseline="8052" sz="2700" spc="-134">
                <a:latin typeface="Arial"/>
                <a:cs typeface="Arial"/>
              </a:rPr>
              <a:t>A</a:t>
            </a:r>
            <a:r>
              <a:rPr dirty="0" smtClean="0" baseline="8052" sz="2700" spc="14">
                <a:latin typeface="Arial"/>
                <a:cs typeface="Arial"/>
              </a:rPr>
              <a:t>T</a:t>
            </a:r>
            <a:r>
              <a:rPr dirty="0" smtClean="0" baseline="8052" sz="2700" spc="0">
                <a:latin typeface="Arial"/>
                <a:cs typeface="Arial"/>
              </a:rPr>
              <a:t>P</a:t>
            </a:r>
            <a:r>
              <a:rPr dirty="0" smtClean="0" baseline="8052" sz="2700" spc="-54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+H</a:t>
            </a:r>
            <a:r>
              <a:rPr dirty="0" smtClean="0" baseline="-9662" sz="1800" spc="4">
                <a:latin typeface="Arial"/>
                <a:cs typeface="Arial"/>
              </a:rPr>
              <a:t>2</a:t>
            </a:r>
            <a:r>
              <a:rPr dirty="0" smtClean="0" baseline="8052" sz="2700" spc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3776" y="4076628"/>
            <a:ext cx="915406" cy="295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dirty="0" smtClean="0" baseline="8052" sz="2700" spc="0">
                <a:latin typeface="Arial"/>
                <a:cs typeface="Arial"/>
              </a:rPr>
              <a:t>ADP</a:t>
            </a:r>
            <a:r>
              <a:rPr dirty="0" smtClean="0" baseline="8052" sz="2700" spc="-29">
                <a:latin typeface="Arial"/>
                <a:cs typeface="Arial"/>
              </a:rPr>
              <a:t> </a:t>
            </a:r>
            <a:r>
              <a:rPr dirty="0" smtClean="0" baseline="8052" sz="2700" spc="9">
                <a:latin typeface="Arial"/>
                <a:cs typeface="Arial"/>
              </a:rPr>
              <a:t>+</a:t>
            </a:r>
            <a:r>
              <a:rPr dirty="0" smtClean="0" baseline="8052" sz="2700" spc="-4">
                <a:latin typeface="Arial"/>
                <a:cs typeface="Arial"/>
              </a:rPr>
              <a:t>P</a:t>
            </a:r>
            <a:r>
              <a:rPr dirty="0" smtClean="0" baseline="-9662" sz="1800" spc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4001" y="4861893"/>
            <a:ext cx="2144672" cy="260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dirty="0" smtClean="0" sz="1800" spc="0">
                <a:solidFill>
                  <a:srgbClr val="FF0000"/>
                </a:solidFill>
                <a:latin typeface="Symbol"/>
                <a:cs typeface="Symbol"/>
              </a:rPr>
              <a:t>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baseline="26572" sz="18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baseline="26572" sz="1800" spc="1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,3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kc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/m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4012" y="5300472"/>
            <a:ext cx="6911340" cy="720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2"/>
              </a:spcBef>
            </a:pPr>
            <a:endParaRPr sz="800"/>
          </a:p>
          <a:p>
            <a:pPr marL="873505">
              <a:lnSpc>
                <a:spcPct val="95825"/>
              </a:lnSpc>
              <a:spcBef>
                <a:spcPts val="1000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rtici</a:t>
            </a:r>
            <a:r>
              <a:rPr dirty="0" smtClean="0" sz="1800" spc="-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ati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à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om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re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x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pr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cess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q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711196" y="981456"/>
            <a:ext cx="5545835" cy="3308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26717" y="280255"/>
            <a:ext cx="7210020" cy="589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225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CTS</a:t>
            </a:r>
            <a:r>
              <a:rPr dirty="0" smtClean="0" sz="1600" spc="-99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X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RIM</a:t>
            </a:r>
            <a:r>
              <a:rPr dirty="0" smtClean="0" sz="1600" spc="4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-125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600" spc="0">
                <a:solidFill>
                  <a:srgbClr val="3366FF"/>
                </a:solidFill>
                <a:latin typeface="Arial"/>
                <a:cs typeface="Arial"/>
              </a:rPr>
              <a:t>AUX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15"/>
              </a:spcBef>
            </a:pP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ariat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6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une</a:t>
            </a:r>
            <a:r>
              <a:rPr dirty="0" smtClean="0" sz="1600" spc="-4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réact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4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fon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entrati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-8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un</a:t>
            </a:r>
            <a:r>
              <a:rPr dirty="0" smtClean="0" sz="1600" spc="-4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réact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4118" y="4436553"/>
            <a:ext cx="6496469" cy="6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02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Wingdings"/>
                <a:cs typeface="Wingdings"/>
              </a:rPr>
              <a:t>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-4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m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é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ir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m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re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76"/>
              </a:spcBef>
            </a:pPr>
            <a:r>
              <a:rPr dirty="0" smtClean="0" sz="1800" spc="0">
                <a:latin typeface="Wingdings"/>
                <a:cs typeface="Wingdings"/>
              </a:rPr>
              <a:t>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rs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ma</a:t>
            </a:r>
            <a:r>
              <a:rPr dirty="0" smtClean="0" sz="1800" spc="-14">
                <a:latin typeface="Arial"/>
                <a:cs typeface="Arial"/>
              </a:rPr>
              <a:t>x</a:t>
            </a:r>
            <a:r>
              <a:rPr dirty="0" smtClean="0" sz="1800" spc="0">
                <a:latin typeface="Arial"/>
                <a:cs typeface="Arial"/>
              </a:rPr>
              <a:t>im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le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-29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fet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satur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tion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or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re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3945" y="5588080"/>
            <a:ext cx="7309053" cy="528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acti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dirty="0" smtClean="0" sz="1800" spc="-25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dirty="0" smtClean="0" sz="18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è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tion</a:t>
            </a:r>
            <a:r>
              <a:rPr dirty="0" smtClean="0" sz="18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Mich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800" spc="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et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ten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ré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lt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279904" y="908303"/>
            <a:ext cx="7776972" cy="1970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536180" y="5373624"/>
            <a:ext cx="504444" cy="647700"/>
          </a:xfrm>
          <a:custGeom>
            <a:avLst/>
            <a:gdLst/>
            <a:ahLst/>
            <a:cxnLst/>
            <a:rect l="l" t="t" r="r" b="b"/>
            <a:pathLst>
              <a:path w="504444" h="647700">
                <a:moveTo>
                  <a:pt x="0" y="323850"/>
                </a:moveTo>
                <a:lnTo>
                  <a:pt x="835" y="297294"/>
                </a:lnTo>
                <a:lnTo>
                  <a:pt x="3300" y="271329"/>
                </a:lnTo>
                <a:lnTo>
                  <a:pt x="7329" y="246038"/>
                </a:lnTo>
                <a:lnTo>
                  <a:pt x="12856" y="221504"/>
                </a:lnTo>
                <a:lnTo>
                  <a:pt x="19817" y="197810"/>
                </a:lnTo>
                <a:lnTo>
                  <a:pt x="28148" y="175040"/>
                </a:lnTo>
                <a:lnTo>
                  <a:pt x="37783" y="153278"/>
                </a:lnTo>
                <a:lnTo>
                  <a:pt x="48658" y="132606"/>
                </a:lnTo>
                <a:lnTo>
                  <a:pt x="60707" y="113108"/>
                </a:lnTo>
                <a:lnTo>
                  <a:pt x="73866" y="94869"/>
                </a:lnTo>
                <a:lnTo>
                  <a:pt x="88070" y="77970"/>
                </a:lnTo>
                <a:lnTo>
                  <a:pt x="103254" y="62496"/>
                </a:lnTo>
                <a:lnTo>
                  <a:pt x="136302" y="36155"/>
                </a:lnTo>
                <a:lnTo>
                  <a:pt x="172492" y="16514"/>
                </a:lnTo>
                <a:lnTo>
                  <a:pt x="211305" y="4239"/>
                </a:lnTo>
                <a:lnTo>
                  <a:pt x="252222" y="0"/>
                </a:lnTo>
                <a:lnTo>
                  <a:pt x="272910" y="1073"/>
                </a:lnTo>
                <a:lnTo>
                  <a:pt x="312840" y="9414"/>
                </a:lnTo>
                <a:lnTo>
                  <a:pt x="350406" y="25455"/>
                </a:lnTo>
                <a:lnTo>
                  <a:pt x="385090" y="48530"/>
                </a:lnTo>
                <a:lnTo>
                  <a:pt x="416373" y="77970"/>
                </a:lnTo>
                <a:lnTo>
                  <a:pt x="430577" y="94869"/>
                </a:lnTo>
                <a:lnTo>
                  <a:pt x="443736" y="113108"/>
                </a:lnTo>
                <a:lnTo>
                  <a:pt x="455785" y="132606"/>
                </a:lnTo>
                <a:lnTo>
                  <a:pt x="466660" y="153278"/>
                </a:lnTo>
                <a:lnTo>
                  <a:pt x="476295" y="175040"/>
                </a:lnTo>
                <a:lnTo>
                  <a:pt x="484626" y="197810"/>
                </a:lnTo>
                <a:lnTo>
                  <a:pt x="491587" y="221504"/>
                </a:lnTo>
                <a:lnTo>
                  <a:pt x="497114" y="246038"/>
                </a:lnTo>
                <a:lnTo>
                  <a:pt x="501143" y="271329"/>
                </a:lnTo>
                <a:lnTo>
                  <a:pt x="503608" y="297294"/>
                </a:lnTo>
                <a:lnTo>
                  <a:pt x="504444" y="323850"/>
                </a:lnTo>
                <a:lnTo>
                  <a:pt x="503608" y="350410"/>
                </a:lnTo>
                <a:lnTo>
                  <a:pt x="501143" y="376379"/>
                </a:lnTo>
                <a:lnTo>
                  <a:pt x="497114" y="401673"/>
                </a:lnTo>
                <a:lnTo>
                  <a:pt x="491587" y="426210"/>
                </a:lnTo>
                <a:lnTo>
                  <a:pt x="484626" y="449905"/>
                </a:lnTo>
                <a:lnTo>
                  <a:pt x="476295" y="472676"/>
                </a:lnTo>
                <a:lnTo>
                  <a:pt x="466660" y="494438"/>
                </a:lnTo>
                <a:lnTo>
                  <a:pt x="455785" y="515110"/>
                </a:lnTo>
                <a:lnTo>
                  <a:pt x="443736" y="534606"/>
                </a:lnTo>
                <a:lnTo>
                  <a:pt x="430577" y="552845"/>
                </a:lnTo>
                <a:lnTo>
                  <a:pt x="416373" y="569742"/>
                </a:lnTo>
                <a:lnTo>
                  <a:pt x="401189" y="585214"/>
                </a:lnTo>
                <a:lnTo>
                  <a:pt x="368141" y="611551"/>
                </a:lnTo>
                <a:lnTo>
                  <a:pt x="331951" y="631189"/>
                </a:lnTo>
                <a:lnTo>
                  <a:pt x="293138" y="643461"/>
                </a:lnTo>
                <a:lnTo>
                  <a:pt x="252222" y="647700"/>
                </a:lnTo>
                <a:lnTo>
                  <a:pt x="231533" y="646626"/>
                </a:lnTo>
                <a:lnTo>
                  <a:pt x="191603" y="638287"/>
                </a:lnTo>
                <a:lnTo>
                  <a:pt x="154037" y="622249"/>
                </a:lnTo>
                <a:lnTo>
                  <a:pt x="119353" y="599179"/>
                </a:lnTo>
                <a:lnTo>
                  <a:pt x="88070" y="569742"/>
                </a:lnTo>
                <a:lnTo>
                  <a:pt x="73866" y="552845"/>
                </a:lnTo>
                <a:lnTo>
                  <a:pt x="60707" y="534606"/>
                </a:lnTo>
                <a:lnTo>
                  <a:pt x="48658" y="515110"/>
                </a:lnTo>
                <a:lnTo>
                  <a:pt x="37783" y="494438"/>
                </a:lnTo>
                <a:lnTo>
                  <a:pt x="28148" y="472676"/>
                </a:lnTo>
                <a:lnTo>
                  <a:pt x="19817" y="449905"/>
                </a:lnTo>
                <a:lnTo>
                  <a:pt x="12856" y="426210"/>
                </a:lnTo>
                <a:lnTo>
                  <a:pt x="7329" y="401673"/>
                </a:lnTo>
                <a:lnTo>
                  <a:pt x="3300" y="376379"/>
                </a:lnTo>
                <a:lnTo>
                  <a:pt x="835" y="350410"/>
                </a:lnTo>
                <a:lnTo>
                  <a:pt x="0" y="32385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071243" y="327499"/>
            <a:ext cx="7463385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Idée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fonda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enta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8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eur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modè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ub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trat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S,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ent</a:t>
            </a:r>
            <a:r>
              <a:rPr dirty="0" smtClean="0" sz="1600" spc="-9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pour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former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omp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5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dirty="0" smtClean="0" sz="1600" spc="-1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ub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trat</a:t>
            </a:r>
            <a:r>
              <a:rPr dirty="0" smtClean="0" sz="1600" spc="-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réver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7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71243" y="2704304"/>
            <a:ext cx="6766485" cy="943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62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Le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produ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forme</a:t>
            </a:r>
            <a:r>
              <a:rPr dirty="0" smtClean="0" sz="1600" spc="-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une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étape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térieure,</a:t>
            </a:r>
            <a:r>
              <a:rPr dirty="0" smtClean="0" sz="1600" spc="-5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quand</a:t>
            </a:r>
            <a:r>
              <a:rPr dirty="0" smtClean="0" sz="1600" spc="-4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21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ompo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 marL="371729">
              <a:lnSpc>
                <a:spcPct val="95825"/>
              </a:lnSpc>
              <a:spcBef>
                <a:spcPts val="917"/>
              </a:spcBef>
            </a:pP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admet,</a:t>
            </a:r>
            <a:r>
              <a:rPr dirty="0" smtClean="0" sz="1600" spc="-3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pour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nterméd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re</a:t>
            </a:r>
            <a:r>
              <a:rPr dirty="0" smtClean="0" sz="1600" spc="-12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-2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pothè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7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7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l’état</a:t>
            </a:r>
            <a:r>
              <a:rPr dirty="0" smtClean="0" sz="1600" spc="-7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sta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io</a:t>
            </a:r>
            <a:r>
              <a:rPr dirty="0" smtClean="0" sz="1600" spc="-4" b="1">
                <a:latin typeface="Arial"/>
                <a:cs typeface="Arial"/>
              </a:rPr>
              <a:t>n</a:t>
            </a:r>
            <a:r>
              <a:rPr dirty="0" smtClean="0" sz="1600" spc="0" b="1">
                <a:latin typeface="Arial"/>
                <a:cs typeface="Arial"/>
              </a:rPr>
              <a:t>naire</a:t>
            </a:r>
            <a:r>
              <a:rPr dirty="0" smtClean="0" sz="1600" spc="-35" b="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3546721" marR="2553771" algn="ctr">
              <a:lnSpc>
                <a:spcPct val="95825"/>
              </a:lnSpc>
              <a:spcBef>
                <a:spcPts val="603"/>
              </a:spcBef>
            </a:pPr>
            <a:r>
              <a:rPr dirty="0" smtClean="0" sz="1900" spc="84" i="1" u="sng">
                <a:latin typeface="Times New Roman"/>
                <a:cs typeface="Times New Roman"/>
              </a:rPr>
              <a:t>d</a:t>
            </a:r>
            <a:r>
              <a:rPr dirty="0" smtClean="0" sz="1900" spc="0" u="sng">
                <a:latin typeface="Times New Roman"/>
                <a:cs typeface="Times New Roman"/>
              </a:rPr>
              <a:t>[</a:t>
            </a:r>
            <a:r>
              <a:rPr dirty="0" smtClean="0" sz="1900" spc="-375" u="sng">
                <a:latin typeface="Times New Roman"/>
                <a:cs typeface="Times New Roman"/>
              </a:rPr>
              <a:t> </a:t>
            </a:r>
            <a:r>
              <a:rPr dirty="0" smtClean="0" sz="1900" spc="0" i="1" u="sng">
                <a:latin typeface="Times New Roman"/>
                <a:cs typeface="Times New Roman"/>
              </a:rPr>
              <a:t>ES</a:t>
            </a:r>
            <a:r>
              <a:rPr dirty="0" smtClean="0" sz="1900" spc="-319" i="1" u="sng">
                <a:latin typeface="Times New Roman"/>
                <a:cs typeface="Times New Roman"/>
              </a:rPr>
              <a:t> </a:t>
            </a:r>
            <a:r>
              <a:rPr dirty="0" smtClean="0" sz="1900" spc="0" u="sng">
                <a:latin typeface="Times New Roman"/>
                <a:cs typeface="Times New Roman"/>
              </a:rPr>
              <a:t>]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12960" y="3528489"/>
            <a:ext cx="379576" cy="271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0"/>
              </a:lnSpc>
              <a:spcBef>
                <a:spcPts val="104"/>
              </a:spcBef>
            </a:pPr>
            <a:r>
              <a:rPr dirty="0" smtClean="0" sz="1900" spc="0">
                <a:latin typeface="Symbol"/>
                <a:cs typeface="Symbol"/>
              </a:rPr>
              <a:t></a:t>
            </a:r>
            <a:r>
              <a:rPr dirty="0" smtClean="0" sz="1900" spc="10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14288" y="3720901"/>
            <a:ext cx="373940" cy="1113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080">
              <a:lnSpc>
                <a:spcPts val="2045"/>
              </a:lnSpc>
              <a:spcBef>
                <a:spcPts val="102"/>
              </a:spcBef>
            </a:pPr>
            <a:r>
              <a:rPr dirty="0" smtClean="0" sz="1900" spc="19" i="1">
                <a:latin typeface="Times New Roman"/>
                <a:cs typeface="Times New Roman"/>
              </a:rPr>
              <a:t>dt</a:t>
            </a:r>
            <a:endParaRPr sz="1900">
              <a:latin typeface="Times New Roman"/>
              <a:cs typeface="Times New Roman"/>
            </a:endParaRPr>
          </a:p>
          <a:p>
            <a:pPr marL="12700" marR="36289">
              <a:lnSpc>
                <a:spcPct val="95825"/>
              </a:lnSpc>
              <a:spcBef>
                <a:spcPts val="1091"/>
              </a:spcBef>
            </a:pPr>
            <a:r>
              <a:rPr dirty="0" smtClean="0" sz="18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73329" marR="36289">
              <a:lnSpc>
                <a:spcPct val="95825"/>
              </a:lnSpc>
              <a:spcBef>
                <a:spcPts val="1331"/>
              </a:spcBef>
            </a:pPr>
            <a:r>
              <a:rPr dirty="0" smtClean="0" sz="18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06979" y="4148510"/>
            <a:ext cx="1739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85287" y="4148510"/>
            <a:ext cx="20814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ormation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72122" y="4148510"/>
            <a:ext cx="27189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4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compositi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3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67532" y="4580437"/>
            <a:ext cx="265014" cy="295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dirty="0" smtClean="0" baseline="8052" sz="2700" spc="0">
                <a:latin typeface="Arial"/>
                <a:cs typeface="Arial"/>
              </a:rPr>
              <a:t>k</a:t>
            </a:r>
            <a:r>
              <a:rPr dirty="0" smtClean="0" baseline="-9662" sz="1800" spc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56152" y="4580437"/>
            <a:ext cx="123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10660" y="4580437"/>
            <a:ext cx="3392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[E]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80052" y="4580437"/>
            <a:ext cx="123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34560" y="4580437"/>
            <a:ext cx="3392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[S]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32295" y="4580437"/>
            <a:ext cx="267021" cy="295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dirty="0" smtClean="0" baseline="8052" sz="2700" spc="14">
                <a:latin typeface="Arial"/>
                <a:cs typeface="Arial"/>
              </a:rPr>
              <a:t>k</a:t>
            </a:r>
            <a:r>
              <a:rPr dirty="0" smtClean="0" baseline="-9662" sz="1800" spc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4446" y="4580437"/>
            <a:ext cx="123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77810" y="4580437"/>
            <a:ext cx="8158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[ES]</a:t>
            </a:r>
            <a:r>
              <a:rPr dirty="0" smtClean="0" sz="1800" spc="0">
                <a:latin typeface="Arial"/>
                <a:cs typeface="Arial"/>
              </a:rPr>
              <a:t>  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23529" y="4580437"/>
            <a:ext cx="265700" cy="295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dirty="0" smtClean="0" baseline="8052" sz="2700" spc="4">
                <a:latin typeface="Arial"/>
                <a:cs typeface="Arial"/>
              </a:rPr>
              <a:t>k</a:t>
            </a:r>
            <a:r>
              <a:rPr dirty="0" smtClean="0" baseline="-9662" sz="1800" spc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12835" y="4580437"/>
            <a:ext cx="123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67343" y="4580437"/>
            <a:ext cx="4917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[ES]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6368" y="5100674"/>
            <a:ext cx="439513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d’où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24917" y="5336516"/>
            <a:ext cx="834194" cy="342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</a:pPr>
            <a:r>
              <a:rPr dirty="0" smtClean="0" baseline="6901" sz="3150" i="1" u="sng">
                <a:latin typeface="Times New Roman"/>
                <a:cs typeface="Times New Roman"/>
              </a:rPr>
              <a:t>k</a:t>
            </a:r>
            <a:r>
              <a:rPr dirty="0" smtClean="0" baseline="6901" sz="3150" spc="-369" i="1" u="sng">
                <a:latin typeface="Times New Roman"/>
                <a:cs typeface="Times New Roman"/>
              </a:rPr>
              <a:t> </a:t>
            </a:r>
            <a:r>
              <a:rPr dirty="0" smtClean="0" baseline="-14493" sz="1800" spc="0" u="sng">
                <a:latin typeface="Times New Roman"/>
                <a:cs typeface="Times New Roman"/>
              </a:rPr>
              <a:t>2</a:t>
            </a:r>
            <a:r>
              <a:rPr dirty="0" smtClean="0" baseline="-14493" sz="1800" spc="0" u="sng">
                <a:latin typeface="Times New Roman"/>
                <a:cs typeface="Times New Roman"/>
              </a:rPr>
              <a:t> </a:t>
            </a:r>
            <a:r>
              <a:rPr dirty="0" smtClean="0" baseline="-14493" sz="1800" spc="94" u="sng">
                <a:latin typeface="Times New Roman"/>
                <a:cs typeface="Times New Roman"/>
              </a:rPr>
              <a:t> </a:t>
            </a:r>
            <a:r>
              <a:rPr dirty="0" smtClean="0" baseline="6478" sz="3150" spc="0" u="sng">
                <a:latin typeface="Symbol"/>
                <a:cs typeface="Symbol"/>
              </a:rPr>
              <a:t></a:t>
            </a:r>
            <a:r>
              <a:rPr dirty="0" smtClean="0" baseline="6478" sz="3150" spc="-694" u="sng">
                <a:latin typeface="Symbol"/>
                <a:cs typeface="Symbol"/>
              </a:rPr>
              <a:t></a:t>
            </a:r>
            <a:r>
              <a:rPr dirty="0" smtClean="0" baseline="6901" sz="3150" spc="0" i="1" u="sng">
                <a:latin typeface="Times New Roman"/>
                <a:cs typeface="Times New Roman"/>
              </a:rPr>
              <a:t>k</a:t>
            </a:r>
            <a:r>
              <a:rPr dirty="0" smtClean="0" baseline="6901" sz="3150" spc="-414" i="1" u="sng">
                <a:latin typeface="Times New Roman"/>
                <a:cs typeface="Times New Roman"/>
              </a:rPr>
              <a:t> </a:t>
            </a:r>
            <a:r>
              <a:rPr dirty="0" smtClean="0" baseline="-14493" sz="1800" spc="0" u="sng">
                <a:latin typeface="Times New Roman"/>
                <a:cs typeface="Times New Roman"/>
              </a:rPr>
              <a:t>3</a:t>
            </a:r>
            <a:r>
              <a:rPr dirty="0" smtClean="0" baseline="-14493" sz="1800" spc="34" u="sng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72229" y="5513976"/>
            <a:ext cx="30369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[E]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93235" y="5513976"/>
            <a:ext cx="11215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1835" y="5513976"/>
            <a:ext cx="30369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[S]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2015" y="5513976"/>
            <a:ext cx="17417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64249" y="5513976"/>
            <a:ext cx="11215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2849" y="5513976"/>
            <a:ext cx="43970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[E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8630" y="5513976"/>
            <a:ext cx="17417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39290" y="5513976"/>
            <a:ext cx="15714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26146" y="5513976"/>
            <a:ext cx="11215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1133" y="5513976"/>
            <a:ext cx="43970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[E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2682" y="5627748"/>
            <a:ext cx="158730" cy="161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dirty="0" smtClean="0" sz="1050" spc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8437" y="5728284"/>
            <a:ext cx="269764" cy="338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dirty="0" smtClean="0" baseline="6901" sz="3150" spc="9" i="1">
                <a:latin typeface="Times New Roman"/>
                <a:cs typeface="Times New Roman"/>
              </a:rPr>
              <a:t>k</a:t>
            </a:r>
            <a:r>
              <a:rPr dirty="0" smtClean="0" baseline="-14493" sz="1800" spc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5854" y="6093134"/>
            <a:ext cx="1101420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ante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Micha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2506" y="6093134"/>
            <a:ext cx="3138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887686" y="5429821"/>
            <a:ext cx="575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52844" y="5496421"/>
            <a:ext cx="887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215640" y="4652772"/>
            <a:ext cx="2087880" cy="1152143"/>
          </a:xfrm>
          <a:custGeom>
            <a:avLst/>
            <a:gdLst/>
            <a:ahLst/>
            <a:cxnLst/>
            <a:rect l="l" t="t" r="r" b="b"/>
            <a:pathLst>
              <a:path w="2087880" h="1152143">
                <a:moveTo>
                  <a:pt x="0" y="1152143"/>
                </a:moveTo>
                <a:lnTo>
                  <a:pt x="2087880" y="1152143"/>
                </a:lnTo>
                <a:lnTo>
                  <a:pt x="2087880" y="0"/>
                </a:lnTo>
                <a:lnTo>
                  <a:pt x="0" y="0"/>
                </a:lnTo>
                <a:lnTo>
                  <a:pt x="0" y="115214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215640" y="4652772"/>
            <a:ext cx="2087880" cy="1152143"/>
          </a:xfrm>
          <a:custGeom>
            <a:avLst/>
            <a:gdLst/>
            <a:ahLst/>
            <a:cxnLst/>
            <a:rect l="l" t="t" r="r" b="b"/>
            <a:pathLst>
              <a:path w="2087880" h="1152143">
                <a:moveTo>
                  <a:pt x="0" y="1152143"/>
                </a:moveTo>
                <a:lnTo>
                  <a:pt x="2087880" y="1152143"/>
                </a:lnTo>
                <a:lnTo>
                  <a:pt x="2087880" y="0"/>
                </a:lnTo>
                <a:lnTo>
                  <a:pt x="0" y="0"/>
                </a:lnTo>
                <a:lnTo>
                  <a:pt x="0" y="11521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934970" y="496409"/>
            <a:ext cx="76563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Com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64151" y="496409"/>
            <a:ext cx="392496" cy="264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mtClean="0" baseline="7246" sz="2400" spc="0">
                <a:latin typeface="Arial"/>
                <a:cs typeface="Arial"/>
              </a:rPr>
              <a:t>[E</a:t>
            </a:r>
            <a:r>
              <a:rPr dirty="0" smtClean="0" baseline="7246" sz="2400" spc="4">
                <a:latin typeface="Arial"/>
                <a:cs typeface="Arial"/>
              </a:rPr>
              <a:t>]</a:t>
            </a:r>
            <a:r>
              <a:rPr dirty="0" smtClean="0" baseline="-8282" sz="1575" spc="0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65547" y="496409"/>
            <a:ext cx="17417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54788" y="496409"/>
            <a:ext cx="3036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[E]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74968" y="496409"/>
            <a:ext cx="73036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 </a:t>
            </a:r>
            <a:r>
              <a:rPr dirty="0" smtClean="0" sz="1600" spc="1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32584" y="1078590"/>
            <a:ext cx="1426427" cy="26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dirty="0" smtClean="0" baseline="7246" sz="2400" spc="-4" u="sng">
                <a:latin typeface="Times New Roman"/>
                <a:cs typeface="Times New Roman"/>
              </a:rPr>
              <a:t>(</a:t>
            </a:r>
            <a:r>
              <a:rPr dirty="0" smtClean="0" baseline="7246" sz="2400" spc="64" u="sng">
                <a:latin typeface="Times New Roman"/>
                <a:cs typeface="Times New Roman"/>
              </a:rPr>
              <a:t>[</a:t>
            </a:r>
            <a:r>
              <a:rPr dirty="0" smtClean="0" baseline="7246" sz="2400" spc="79" i="1" u="sng">
                <a:latin typeface="Times New Roman"/>
                <a:cs typeface="Times New Roman"/>
              </a:rPr>
              <a:t>E</a:t>
            </a:r>
            <a:r>
              <a:rPr dirty="0" smtClean="0" baseline="7246" sz="2400" spc="-14" u="sng">
                <a:latin typeface="Times New Roman"/>
                <a:cs typeface="Times New Roman"/>
              </a:rPr>
              <a:t>]</a:t>
            </a:r>
            <a:r>
              <a:rPr dirty="0" smtClean="0" baseline="-12883" sz="1350" spc="0" i="1" u="sng">
                <a:latin typeface="Times New Roman"/>
                <a:cs typeface="Times New Roman"/>
              </a:rPr>
              <a:t>T</a:t>
            </a:r>
            <a:r>
              <a:rPr dirty="0" smtClean="0" baseline="-12883" sz="1350" spc="0" i="1" u="sng">
                <a:latin typeface="Times New Roman"/>
                <a:cs typeface="Times New Roman"/>
              </a:rPr>
              <a:t>  </a:t>
            </a:r>
            <a:r>
              <a:rPr dirty="0" smtClean="0" baseline="-12883" sz="1350" spc="50" i="1" u="sng">
                <a:latin typeface="Times New Roman"/>
                <a:cs typeface="Times New Roman"/>
              </a:rPr>
              <a:t> </a:t>
            </a:r>
            <a:r>
              <a:rPr dirty="0" smtClean="0" baseline="6802" sz="2400" spc="0" u="sng">
                <a:latin typeface="Symbol"/>
                <a:cs typeface="Symbol"/>
              </a:rPr>
              <a:t></a:t>
            </a:r>
            <a:r>
              <a:rPr dirty="0" smtClean="0" baseline="6802" sz="2400" spc="-719" u="sng">
                <a:latin typeface="Symbol"/>
                <a:cs typeface="Symbol"/>
              </a:rPr>
              <a:t></a:t>
            </a:r>
            <a:r>
              <a:rPr dirty="0" smtClean="0" baseline="7246" sz="2400" spc="79" u="sng">
                <a:latin typeface="Times New Roman"/>
                <a:cs typeface="Times New Roman"/>
              </a:rPr>
              <a:t>[</a:t>
            </a:r>
            <a:r>
              <a:rPr dirty="0" smtClean="0" baseline="7246" sz="2400" spc="-14" i="1" u="sng">
                <a:latin typeface="Times New Roman"/>
                <a:cs typeface="Times New Roman"/>
              </a:rPr>
              <a:t>ES</a:t>
            </a:r>
            <a:r>
              <a:rPr dirty="0" smtClean="0" baseline="7246" sz="2400" spc="-264" i="1" u="sng">
                <a:latin typeface="Times New Roman"/>
                <a:cs typeface="Times New Roman"/>
              </a:rPr>
              <a:t> </a:t>
            </a:r>
            <a:r>
              <a:rPr dirty="0" smtClean="0" baseline="7246" sz="2400" spc="0" u="sng">
                <a:latin typeface="Times New Roman"/>
                <a:cs typeface="Times New Roman"/>
              </a:rPr>
              <a:t>])</a:t>
            </a:r>
            <a:r>
              <a:rPr dirty="0" smtClean="0" baseline="7246" sz="2400" spc="19" u="sng">
                <a:latin typeface="Times New Roman"/>
                <a:cs typeface="Times New Roman"/>
              </a:rPr>
              <a:t>[</a:t>
            </a:r>
            <a:r>
              <a:rPr dirty="0" smtClean="0" baseline="7246" sz="2400" spc="0" i="1" u="sng">
                <a:latin typeface="Times New Roman"/>
                <a:cs typeface="Times New Roman"/>
              </a:rPr>
              <a:t>S</a:t>
            </a:r>
            <a:r>
              <a:rPr dirty="0" smtClean="0" baseline="7246" sz="2400" spc="-275" i="1" u="sng">
                <a:latin typeface="Times New Roman"/>
                <a:cs typeface="Times New Roman"/>
              </a:rPr>
              <a:t> </a:t>
            </a:r>
            <a:r>
              <a:rPr dirty="0" smtClean="0" baseline="7246" sz="2400" spc="0" u="sng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56812" y="1212234"/>
            <a:ext cx="315132" cy="232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dirty="0" smtClean="0" sz="1600" spc="0">
                <a:latin typeface="Symbol"/>
                <a:cs typeface="Symbol"/>
              </a:rPr>
              <a:t></a:t>
            </a:r>
            <a:r>
              <a:rPr dirty="0" smtClean="0" sz="1600" spc="22">
                <a:latin typeface="Times New Roman"/>
                <a:cs typeface="Times New Roman"/>
              </a:rPr>
              <a:t> </a:t>
            </a:r>
            <a:r>
              <a:rPr dirty="0" smtClean="0" sz="1600" spc="0" i="1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27756" y="1334637"/>
            <a:ext cx="130910" cy="144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dirty="0" smtClean="0" sz="900" spc="0" i="1">
                <a:latin typeface="Times New Roman"/>
                <a:cs typeface="Times New Roman"/>
              </a:rPr>
              <a:t>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11127" y="1374105"/>
            <a:ext cx="451143" cy="229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84">
                <a:latin typeface="Times New Roman"/>
                <a:cs typeface="Times New Roman"/>
              </a:rPr>
              <a:t>[</a:t>
            </a:r>
            <a:r>
              <a:rPr dirty="0" smtClean="0" sz="1600" spc="-14" i="1">
                <a:latin typeface="Times New Roman"/>
                <a:cs typeface="Times New Roman"/>
              </a:rPr>
              <a:t>E</a:t>
            </a:r>
            <a:r>
              <a:rPr dirty="0" smtClean="0" sz="1600" spc="0" i="1">
                <a:latin typeface="Times New Roman"/>
                <a:cs typeface="Times New Roman"/>
              </a:rPr>
              <a:t>S</a:t>
            </a:r>
            <a:r>
              <a:rPr dirty="0" smtClean="0" sz="1600" spc="-269" i="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67675" y="1793540"/>
            <a:ext cx="727737" cy="323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sz="2350" spc="-29">
                <a:latin typeface="Symbol"/>
                <a:cs typeface="Symbol"/>
              </a:rPr>
              <a:t></a:t>
            </a:r>
            <a:r>
              <a:rPr dirty="0" smtClean="0" sz="1700" spc="0" i="1">
                <a:latin typeface="Times New Roman"/>
                <a:cs typeface="Times New Roman"/>
              </a:rPr>
              <a:t>E</a:t>
            </a:r>
            <a:r>
              <a:rPr dirty="0" smtClean="0" sz="1700" spc="-300" i="1">
                <a:latin typeface="Times New Roman"/>
                <a:cs typeface="Times New Roman"/>
              </a:rPr>
              <a:t> </a:t>
            </a:r>
            <a:r>
              <a:rPr dirty="0" smtClean="0" sz="2350" spc="0">
                <a:latin typeface="Symbol"/>
                <a:cs typeface="Symbol"/>
              </a:rPr>
              <a:t></a:t>
            </a:r>
            <a:r>
              <a:rPr dirty="0" smtClean="0" sz="2350" spc="194">
                <a:latin typeface="Times New Roman"/>
                <a:cs typeface="Times New Roman"/>
              </a:rPr>
              <a:t> </a:t>
            </a:r>
            <a:r>
              <a:rPr dirty="0" smtClean="0" sz="1700" spc="75">
                <a:latin typeface="Times New Roman"/>
                <a:cs typeface="Times New Roman"/>
              </a:rPr>
              <a:t>[</a:t>
            </a:r>
            <a:r>
              <a:rPr dirty="0" smtClean="0" sz="1700" spc="0" i="1">
                <a:latin typeface="Times New Roman"/>
                <a:cs typeface="Times New Roman"/>
              </a:rPr>
              <a:t>S</a:t>
            </a:r>
            <a:r>
              <a:rPr dirty="0" smtClean="0" sz="1700" spc="-259" i="1"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Times New Roman"/>
                <a:cs typeface="Times New Roman"/>
              </a:rPr>
              <a:t>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89746" y="1988861"/>
            <a:ext cx="851852" cy="152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tabLst>
                <a:tab pos="812800" algn="l"/>
              </a:tabLst>
            </a:pPr>
            <a:r>
              <a:rPr dirty="0" smtClean="0" sz="1000" i="1" u="sng">
                <a:latin typeface="Times New Roman"/>
                <a:cs typeface="Times New Roman"/>
              </a:rPr>
              <a:t> </a:t>
            </a:r>
            <a:r>
              <a:rPr dirty="0" smtClean="0" sz="1000" i="1" u="sng">
                <a:latin typeface="Times New Roman"/>
                <a:cs typeface="Times New Roman"/>
              </a:rPr>
              <a:t>         </a:t>
            </a:r>
            <a:r>
              <a:rPr dirty="0" smtClean="0" sz="1000" spc="-9" i="1" u="sng">
                <a:latin typeface="Times New Roman"/>
                <a:cs typeface="Times New Roman"/>
              </a:rPr>
              <a:t> </a:t>
            </a:r>
            <a:r>
              <a:rPr dirty="0" smtClean="0" sz="1000" spc="0" i="1" u="sng">
                <a:latin typeface="Times New Roman"/>
                <a:cs typeface="Times New Roman"/>
              </a:rPr>
              <a:t>T</a:t>
            </a:r>
            <a:r>
              <a:rPr dirty="0" smtClean="0" sz="1000" spc="0" i="1" u="sng">
                <a:latin typeface="Times New Roman"/>
                <a:cs typeface="Times New Roman"/>
              </a:rPr>
              <a:t> </a:t>
            </a:r>
            <a:r>
              <a:rPr dirty="0" smtClean="0" sz="1000" spc="0" i="1" u="sng"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47444" y="1997353"/>
            <a:ext cx="645910" cy="246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dirty="0" smtClean="0" sz="1700" spc="100">
                <a:latin typeface="Times New Roman"/>
                <a:cs typeface="Times New Roman"/>
              </a:rPr>
              <a:t>[</a:t>
            </a:r>
            <a:r>
              <a:rPr dirty="0" smtClean="0" sz="1700" spc="4" i="1">
                <a:latin typeface="Times New Roman"/>
                <a:cs typeface="Times New Roman"/>
              </a:rPr>
              <a:t>E</a:t>
            </a:r>
            <a:r>
              <a:rPr dirty="0" smtClean="0" sz="1700" spc="0" i="1">
                <a:latin typeface="Times New Roman"/>
                <a:cs typeface="Times New Roman"/>
              </a:rPr>
              <a:t>S</a:t>
            </a:r>
            <a:r>
              <a:rPr dirty="0" smtClean="0" sz="1700" spc="-264" i="1"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Times New Roman"/>
                <a:cs typeface="Times New Roman"/>
              </a:rPr>
              <a:t>]</a:t>
            </a:r>
            <a:r>
              <a:rPr dirty="0" smtClean="0" sz="1700" spc="-93"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11767" y="2167183"/>
            <a:ext cx="849399" cy="283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8525" sz="2550" i="1">
                <a:latin typeface="Times New Roman"/>
                <a:cs typeface="Times New Roman"/>
              </a:rPr>
              <a:t>K</a:t>
            </a:r>
            <a:r>
              <a:rPr dirty="0" smtClean="0" baseline="8525" sz="2550" spc="-289" i="1">
                <a:latin typeface="Times New Roman"/>
                <a:cs typeface="Times New Roman"/>
              </a:rPr>
              <a:t> </a:t>
            </a:r>
            <a:r>
              <a:rPr dirty="0" smtClean="0" baseline="-11595" sz="1500" spc="0" i="1">
                <a:latin typeface="Times New Roman"/>
                <a:cs typeface="Times New Roman"/>
              </a:rPr>
              <a:t>M</a:t>
            </a:r>
            <a:r>
              <a:rPr dirty="0" smtClean="0" baseline="-11595" sz="1500" spc="0" i="1">
                <a:latin typeface="Times New Roman"/>
                <a:cs typeface="Times New Roman"/>
              </a:rPr>
              <a:t> </a:t>
            </a:r>
            <a:r>
              <a:rPr dirty="0" smtClean="0" baseline="-11595" sz="1500" spc="143" i="1">
                <a:latin typeface="Times New Roman"/>
                <a:cs typeface="Times New Roman"/>
              </a:rPr>
              <a:t> </a:t>
            </a:r>
            <a:r>
              <a:rPr dirty="0" smtClean="0" baseline="8002" sz="2550" spc="0">
                <a:latin typeface="Symbol"/>
                <a:cs typeface="Symbol"/>
              </a:rPr>
              <a:t></a:t>
            </a:r>
            <a:r>
              <a:rPr dirty="0" smtClean="0" baseline="8525" sz="2550" spc="-234">
                <a:latin typeface="Times New Roman"/>
                <a:cs typeface="Times New Roman"/>
              </a:rPr>
              <a:t> </a:t>
            </a:r>
            <a:r>
              <a:rPr dirty="0" smtClean="0" baseline="8525" sz="2550" spc="75">
                <a:latin typeface="Times New Roman"/>
                <a:cs typeface="Times New Roman"/>
              </a:rPr>
              <a:t>[</a:t>
            </a:r>
            <a:r>
              <a:rPr dirty="0" smtClean="0" baseline="8525" sz="2550" spc="0" i="1">
                <a:latin typeface="Times New Roman"/>
                <a:cs typeface="Times New Roman"/>
              </a:rPr>
              <a:t>S</a:t>
            </a:r>
            <a:r>
              <a:rPr dirty="0" smtClean="0" baseline="8525" sz="2550" spc="-254" i="1">
                <a:latin typeface="Times New Roman"/>
                <a:cs typeface="Times New Roman"/>
              </a:rPr>
              <a:t> </a:t>
            </a:r>
            <a:r>
              <a:rPr dirty="0" smtClean="0" baseline="8525" sz="2550" spc="0">
                <a:latin typeface="Times New Roman"/>
                <a:cs typeface="Times New Roman"/>
              </a:rPr>
              <a:t>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53945" y="2633057"/>
            <a:ext cx="7734992" cy="738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Le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paramètre</a:t>
            </a:r>
            <a:r>
              <a:rPr dirty="0" smtClean="0" sz="1600" spc="-3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us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mportant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nét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7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étant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format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du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produ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4501889" marR="30403">
              <a:lnSpc>
                <a:spcPts val="2138"/>
              </a:lnSpc>
              <a:spcBef>
                <a:spcPts val="1228"/>
              </a:spcBef>
            </a:pPr>
            <a:r>
              <a:rPr dirty="0" smtClean="0" sz="2050" spc="89" i="1" u="sng">
                <a:latin typeface="Times New Roman"/>
                <a:cs typeface="Times New Roman"/>
              </a:rPr>
              <a:t>k</a:t>
            </a:r>
            <a:r>
              <a:rPr dirty="0" smtClean="0" baseline="-24156" sz="1800" spc="0" u="sng">
                <a:latin typeface="Times New Roman"/>
                <a:cs typeface="Times New Roman"/>
              </a:rPr>
              <a:t>3</a:t>
            </a:r>
            <a:r>
              <a:rPr dirty="0" smtClean="0" baseline="-24156" sz="1800" spc="-113" u="sng">
                <a:latin typeface="Times New Roman"/>
                <a:cs typeface="Times New Roman"/>
              </a:rPr>
              <a:t> </a:t>
            </a:r>
            <a:r>
              <a:rPr dirty="0" smtClean="0" sz="2050" spc="39" u="sng">
                <a:latin typeface="Times New Roman"/>
                <a:cs typeface="Times New Roman"/>
              </a:rPr>
              <a:t>.</a:t>
            </a:r>
            <a:r>
              <a:rPr dirty="0" smtClean="0" sz="2050" spc="64" u="sng">
                <a:latin typeface="Times New Roman"/>
                <a:cs typeface="Times New Roman"/>
              </a:rPr>
              <a:t>[</a:t>
            </a:r>
            <a:r>
              <a:rPr dirty="0" smtClean="0" sz="2050" spc="0" i="1" u="sng">
                <a:latin typeface="Times New Roman"/>
                <a:cs typeface="Times New Roman"/>
              </a:rPr>
              <a:t>E</a:t>
            </a:r>
            <a:r>
              <a:rPr dirty="0" smtClean="0" sz="2050" spc="-409" i="1" u="sng">
                <a:latin typeface="Times New Roman"/>
                <a:cs typeface="Times New Roman"/>
              </a:rPr>
              <a:t> </a:t>
            </a:r>
            <a:r>
              <a:rPr dirty="0" smtClean="0" sz="2050" spc="-14" u="sng">
                <a:latin typeface="Times New Roman"/>
                <a:cs typeface="Times New Roman"/>
              </a:rPr>
              <a:t>]</a:t>
            </a:r>
            <a:r>
              <a:rPr dirty="0" smtClean="0" baseline="-24156" sz="1800" spc="0" i="1" u="sng">
                <a:latin typeface="Times New Roman"/>
                <a:cs typeface="Times New Roman"/>
              </a:rPr>
              <a:t>T</a:t>
            </a:r>
            <a:r>
              <a:rPr dirty="0" smtClean="0" baseline="-24156" sz="1800" spc="77" i="1" u="sng">
                <a:latin typeface="Times New Roman"/>
                <a:cs typeface="Times New Roman"/>
              </a:rPr>
              <a:t> </a:t>
            </a:r>
            <a:r>
              <a:rPr dirty="0" smtClean="0" sz="2050" spc="39" u="sng">
                <a:latin typeface="Times New Roman"/>
                <a:cs typeface="Times New Roman"/>
              </a:rPr>
              <a:t>.</a:t>
            </a:r>
            <a:r>
              <a:rPr dirty="0" smtClean="0" sz="2050" spc="34" u="sng">
                <a:latin typeface="Times New Roman"/>
                <a:cs typeface="Times New Roman"/>
              </a:rPr>
              <a:t>[</a:t>
            </a:r>
            <a:r>
              <a:rPr dirty="0" smtClean="0" sz="2050" spc="0" i="1" u="sng">
                <a:latin typeface="Times New Roman"/>
                <a:cs typeface="Times New Roman"/>
              </a:rPr>
              <a:t>S</a:t>
            </a:r>
            <a:r>
              <a:rPr dirty="0" smtClean="0" sz="2050" spc="-344" i="1" u="sng">
                <a:latin typeface="Times New Roman"/>
                <a:cs typeface="Times New Roman"/>
              </a:rPr>
              <a:t> </a:t>
            </a:r>
            <a:r>
              <a:rPr dirty="0" smtClean="0" sz="2050" spc="0" u="sng">
                <a:latin typeface="Times New Roman"/>
                <a:cs typeface="Times New Roman"/>
              </a:rPr>
              <a:t>]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55690" y="3046187"/>
            <a:ext cx="569448" cy="290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sz="2050" spc="84" i="1" u="sng">
                <a:latin typeface="Times New Roman"/>
                <a:cs typeface="Times New Roman"/>
              </a:rPr>
              <a:t>d</a:t>
            </a:r>
            <a:r>
              <a:rPr dirty="0" smtClean="0" sz="2050" spc="0" u="sng">
                <a:latin typeface="Times New Roman"/>
                <a:cs typeface="Times New Roman"/>
              </a:rPr>
              <a:t>[</a:t>
            </a:r>
            <a:r>
              <a:rPr dirty="0" smtClean="0" sz="2050" spc="-409" u="sng">
                <a:latin typeface="Times New Roman"/>
                <a:cs typeface="Times New Roman"/>
              </a:rPr>
              <a:t> </a:t>
            </a:r>
            <a:r>
              <a:rPr dirty="0" smtClean="0" sz="2050" spc="44" i="1" u="sng">
                <a:latin typeface="Times New Roman"/>
                <a:cs typeface="Times New Roman"/>
              </a:rPr>
              <a:t>P</a:t>
            </a:r>
            <a:r>
              <a:rPr dirty="0" smtClean="0" sz="2050" spc="0" u="sng">
                <a:latin typeface="Times New Roman"/>
                <a:cs typeface="Times New Roman"/>
              </a:rPr>
              <a:t>]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31148" y="3208287"/>
            <a:ext cx="401164" cy="294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sz="2050" spc="0" i="1">
                <a:latin typeface="Times New Roman"/>
                <a:cs typeface="Times New Roman"/>
              </a:rPr>
              <a:t>v</a:t>
            </a:r>
            <a:r>
              <a:rPr dirty="0" smtClean="0" sz="2050" spc="62" i="1">
                <a:latin typeface="Times New Roman"/>
                <a:cs typeface="Times New Roman"/>
              </a:rPr>
              <a:t> </a:t>
            </a:r>
            <a:r>
              <a:rPr dirty="0" smtClean="0" sz="2050" spc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6810" y="3208287"/>
            <a:ext cx="1282312" cy="294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sz="2050" spc="0">
                <a:latin typeface="Symbol"/>
                <a:cs typeface="Symbol"/>
              </a:rPr>
              <a:t></a:t>
            </a:r>
            <a:r>
              <a:rPr dirty="0" smtClean="0" sz="2050" spc="42">
                <a:latin typeface="Times New Roman"/>
                <a:cs typeface="Times New Roman"/>
              </a:rPr>
              <a:t> </a:t>
            </a:r>
            <a:r>
              <a:rPr dirty="0" smtClean="0" sz="2050" spc="0" i="1">
                <a:latin typeface="Times New Roman"/>
                <a:cs typeface="Times New Roman"/>
              </a:rPr>
              <a:t>k</a:t>
            </a:r>
            <a:r>
              <a:rPr dirty="0" smtClean="0" sz="2050" spc="365" i="1">
                <a:latin typeface="Times New Roman"/>
                <a:cs typeface="Times New Roman"/>
              </a:rPr>
              <a:t> </a:t>
            </a:r>
            <a:r>
              <a:rPr dirty="0" smtClean="0" sz="2050" spc="39">
                <a:latin typeface="Times New Roman"/>
                <a:cs typeface="Times New Roman"/>
              </a:rPr>
              <a:t>.</a:t>
            </a:r>
            <a:r>
              <a:rPr dirty="0" smtClean="0" sz="2050" spc="64">
                <a:latin typeface="Times New Roman"/>
                <a:cs typeface="Times New Roman"/>
              </a:rPr>
              <a:t>[</a:t>
            </a:r>
            <a:r>
              <a:rPr dirty="0" smtClean="0" sz="2050" spc="-14" i="1">
                <a:latin typeface="Times New Roman"/>
                <a:cs typeface="Times New Roman"/>
              </a:rPr>
              <a:t>E</a:t>
            </a:r>
            <a:r>
              <a:rPr dirty="0" smtClean="0" sz="2050" spc="0" i="1">
                <a:latin typeface="Times New Roman"/>
                <a:cs typeface="Times New Roman"/>
              </a:rPr>
              <a:t>S</a:t>
            </a:r>
            <a:r>
              <a:rPr dirty="0" smtClean="0" sz="2050" spc="-334" i="1">
                <a:latin typeface="Times New Roman"/>
                <a:cs typeface="Times New Roman"/>
              </a:rPr>
              <a:t> </a:t>
            </a:r>
            <a:r>
              <a:rPr dirty="0" smtClean="0" sz="2050" spc="0">
                <a:latin typeface="Times New Roman"/>
                <a:cs typeface="Times New Roman"/>
              </a:rPr>
              <a:t>]</a:t>
            </a:r>
            <a:r>
              <a:rPr dirty="0" smtClean="0" sz="2050" spc="-66">
                <a:latin typeface="Times New Roman"/>
                <a:cs typeface="Times New Roman"/>
              </a:rPr>
              <a:t> </a:t>
            </a:r>
            <a:r>
              <a:rPr dirty="0" smtClean="0" sz="2050" spc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0966" y="3367408"/>
            <a:ext cx="126351" cy="179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 spc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92197" y="3415281"/>
            <a:ext cx="967945" cy="294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sz="2050" spc="0" i="1">
                <a:latin typeface="Times New Roman"/>
                <a:cs typeface="Times New Roman"/>
              </a:rPr>
              <a:t>k</a:t>
            </a:r>
            <a:r>
              <a:rPr dirty="0" smtClean="0" sz="2050" spc="0" i="1">
                <a:latin typeface="Times New Roman"/>
                <a:cs typeface="Times New Roman"/>
              </a:rPr>
              <a:t>   </a:t>
            </a:r>
            <a:r>
              <a:rPr dirty="0" smtClean="0" sz="2050" spc="8" i="1">
                <a:latin typeface="Times New Roman"/>
                <a:cs typeface="Times New Roman"/>
              </a:rPr>
              <a:t> </a:t>
            </a:r>
            <a:r>
              <a:rPr dirty="0" smtClean="0" sz="2050" spc="0">
                <a:latin typeface="Symbol"/>
                <a:cs typeface="Symbol"/>
              </a:rPr>
              <a:t></a:t>
            </a:r>
            <a:r>
              <a:rPr dirty="0" smtClean="0" sz="2050" spc="-234">
                <a:latin typeface="Times New Roman"/>
                <a:cs typeface="Times New Roman"/>
              </a:rPr>
              <a:t> </a:t>
            </a:r>
            <a:r>
              <a:rPr dirty="0" smtClean="0" sz="2050" spc="79">
                <a:latin typeface="Times New Roman"/>
                <a:cs typeface="Times New Roman"/>
              </a:rPr>
              <a:t>[</a:t>
            </a:r>
            <a:r>
              <a:rPr dirty="0" smtClean="0" sz="2050" spc="0" i="1">
                <a:latin typeface="Times New Roman"/>
                <a:cs typeface="Times New Roman"/>
              </a:rPr>
              <a:t>S</a:t>
            </a:r>
            <a:r>
              <a:rPr dirty="0" smtClean="0" sz="2050" spc="-329" i="1">
                <a:latin typeface="Times New Roman"/>
                <a:cs typeface="Times New Roman"/>
              </a:rPr>
              <a:t> </a:t>
            </a:r>
            <a:r>
              <a:rPr dirty="0" smtClean="0" sz="2050" spc="0">
                <a:latin typeface="Times New Roman"/>
                <a:cs typeface="Times New Roman"/>
              </a:rPr>
              <a:t>]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91774" y="3419510"/>
            <a:ext cx="275006" cy="290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sz="2050" spc="9" i="1">
                <a:latin typeface="Times New Roman"/>
                <a:cs typeface="Times New Roman"/>
              </a:rPr>
              <a:t>dt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9421" y="3573886"/>
            <a:ext cx="178142" cy="179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 spc="0" i="1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29744" y="3829662"/>
            <a:ext cx="1188689" cy="383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5"/>
              </a:lnSpc>
              <a:spcBef>
                <a:spcPts val="147"/>
              </a:spcBef>
            </a:pPr>
            <a:r>
              <a:rPr dirty="0" smtClean="0" baseline="6946" sz="3525" spc="0">
                <a:latin typeface="Symbol"/>
                <a:cs typeface="Symbol"/>
              </a:rPr>
              <a:t></a:t>
            </a:r>
            <a:r>
              <a:rPr dirty="0" smtClean="0" baseline="7401" sz="3525" spc="68">
                <a:latin typeface="Times New Roman"/>
                <a:cs typeface="Times New Roman"/>
              </a:rPr>
              <a:t> </a:t>
            </a:r>
            <a:r>
              <a:rPr dirty="0" smtClean="0" baseline="7401" sz="3525" spc="109" i="1">
                <a:latin typeface="Times New Roman"/>
                <a:cs typeface="Times New Roman"/>
              </a:rPr>
              <a:t>k</a:t>
            </a:r>
            <a:r>
              <a:rPr dirty="0" smtClean="0" baseline="-12883" sz="2025" spc="0">
                <a:latin typeface="Times New Roman"/>
                <a:cs typeface="Times New Roman"/>
              </a:rPr>
              <a:t>3</a:t>
            </a:r>
            <a:r>
              <a:rPr dirty="0" smtClean="0" baseline="-12883" sz="2025" spc="-101">
                <a:latin typeface="Times New Roman"/>
                <a:cs typeface="Times New Roman"/>
              </a:rPr>
              <a:t> </a:t>
            </a:r>
            <a:r>
              <a:rPr dirty="0" smtClean="0" baseline="7401" sz="3525" spc="-39">
                <a:latin typeface="Times New Roman"/>
                <a:cs typeface="Times New Roman"/>
              </a:rPr>
              <a:t>.</a:t>
            </a:r>
            <a:r>
              <a:rPr dirty="0" smtClean="0" baseline="7401" sz="3525" spc="0">
                <a:latin typeface="Times New Roman"/>
                <a:cs typeface="Times New Roman"/>
              </a:rPr>
              <a:t>[</a:t>
            </a:r>
            <a:r>
              <a:rPr dirty="0" smtClean="0" baseline="7401" sz="3525" spc="-425">
                <a:latin typeface="Times New Roman"/>
                <a:cs typeface="Times New Roman"/>
              </a:rPr>
              <a:t> </a:t>
            </a:r>
            <a:r>
              <a:rPr dirty="0" smtClean="0" baseline="7401" sz="3525" spc="129" i="1">
                <a:latin typeface="Times New Roman"/>
                <a:cs typeface="Times New Roman"/>
              </a:rPr>
              <a:t>E</a:t>
            </a:r>
            <a:r>
              <a:rPr dirty="0" smtClean="0" baseline="7401" sz="3525" spc="-14">
                <a:latin typeface="Times New Roman"/>
                <a:cs typeface="Times New Roman"/>
              </a:rPr>
              <a:t>]</a:t>
            </a:r>
            <a:r>
              <a:rPr dirty="0" smtClean="0" baseline="-12883" sz="2025" spc="0" i="1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52689" y="3834486"/>
            <a:ext cx="520948" cy="378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dirty="0" smtClean="0" baseline="7401" sz="3525" spc="79" i="1">
                <a:latin typeface="Times New Roman"/>
                <a:cs typeface="Times New Roman"/>
              </a:rPr>
              <a:t>v</a:t>
            </a:r>
            <a:r>
              <a:rPr dirty="0" smtClean="0" baseline="-12883" sz="2025" spc="-39">
                <a:latin typeface="Times New Roman"/>
                <a:cs typeface="Times New Roman"/>
              </a:rPr>
              <a:t>m</a:t>
            </a:r>
            <a:r>
              <a:rPr dirty="0" smtClean="0" baseline="-12883" sz="2025" spc="-59">
                <a:latin typeface="Times New Roman"/>
                <a:cs typeface="Times New Roman"/>
              </a:rPr>
              <a:t>a</a:t>
            </a:r>
            <a:r>
              <a:rPr dirty="0" smtClean="0" baseline="-12883" sz="2025" spc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7631" y="3857083"/>
            <a:ext cx="5327849" cy="264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mtClean="0" baseline="7246" sz="2400" spc="4">
                <a:latin typeface="Arial"/>
                <a:cs typeface="Arial"/>
              </a:rPr>
              <a:t>c</a:t>
            </a:r>
            <a:r>
              <a:rPr dirty="0" smtClean="0" baseline="7246" sz="2400" spc="0">
                <a:latin typeface="Arial"/>
                <a:cs typeface="Arial"/>
              </a:rPr>
              <a:t>om</a:t>
            </a:r>
            <a:r>
              <a:rPr dirty="0" smtClean="0" baseline="7246" sz="2400" spc="4">
                <a:latin typeface="Arial"/>
                <a:cs typeface="Arial"/>
              </a:rPr>
              <a:t>m</a:t>
            </a:r>
            <a:r>
              <a:rPr dirty="0" smtClean="0" baseline="7246" sz="2400" spc="0">
                <a:latin typeface="Arial"/>
                <a:cs typeface="Arial"/>
              </a:rPr>
              <a:t>e</a:t>
            </a:r>
            <a:r>
              <a:rPr dirty="0" smtClean="0" baseline="7246" sz="2400" spc="-42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[E</a:t>
            </a:r>
            <a:r>
              <a:rPr dirty="0" smtClean="0" baseline="7246" sz="2400" spc="9">
                <a:latin typeface="Arial"/>
                <a:cs typeface="Arial"/>
              </a:rPr>
              <a:t>]</a:t>
            </a:r>
            <a:r>
              <a:rPr dirty="0" smtClean="0" baseline="-8282" sz="1575" spc="0">
                <a:latin typeface="Arial"/>
                <a:cs typeface="Arial"/>
              </a:rPr>
              <a:t>T</a:t>
            </a:r>
            <a:r>
              <a:rPr dirty="0" smtClean="0" baseline="-8282" sz="1575" spc="137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e</a:t>
            </a:r>
            <a:r>
              <a:rPr dirty="0" smtClean="0" baseline="7246" sz="2400" spc="4">
                <a:latin typeface="Arial"/>
                <a:cs typeface="Arial"/>
              </a:rPr>
              <a:t>s</a:t>
            </a:r>
            <a:r>
              <a:rPr dirty="0" smtClean="0" baseline="7246" sz="2400" spc="0">
                <a:latin typeface="Arial"/>
                <a:cs typeface="Arial"/>
              </a:rPr>
              <a:t>t</a:t>
            </a:r>
            <a:r>
              <a:rPr dirty="0" smtClean="0" baseline="7246" sz="2400" spc="-6">
                <a:latin typeface="Arial"/>
                <a:cs typeface="Arial"/>
              </a:rPr>
              <a:t> </a:t>
            </a:r>
            <a:r>
              <a:rPr dirty="0" smtClean="0" baseline="7246" sz="2400" spc="4">
                <a:latin typeface="Arial"/>
                <a:cs typeface="Arial"/>
              </a:rPr>
              <a:t>l</a:t>
            </a:r>
            <a:r>
              <a:rPr dirty="0" smtClean="0" baseline="7246" sz="2400" spc="0">
                <a:latin typeface="Arial"/>
                <a:cs typeface="Arial"/>
              </a:rPr>
              <a:t>a</a:t>
            </a:r>
            <a:r>
              <a:rPr dirty="0" smtClean="0" baseline="7246" sz="2400" spc="-22">
                <a:latin typeface="Arial"/>
                <a:cs typeface="Arial"/>
              </a:rPr>
              <a:t> </a:t>
            </a:r>
            <a:r>
              <a:rPr dirty="0" smtClean="0" baseline="7246" sz="2400" spc="4">
                <a:latin typeface="Arial"/>
                <a:cs typeface="Arial"/>
              </a:rPr>
              <a:t>v</a:t>
            </a:r>
            <a:r>
              <a:rPr dirty="0" smtClean="0" baseline="7246" sz="2400" spc="0">
                <a:latin typeface="Arial"/>
                <a:cs typeface="Arial"/>
              </a:rPr>
              <a:t>a</a:t>
            </a:r>
            <a:r>
              <a:rPr dirty="0" smtClean="0" baseline="7246" sz="2400" spc="4">
                <a:latin typeface="Arial"/>
                <a:cs typeface="Arial"/>
              </a:rPr>
              <a:t>l</a:t>
            </a:r>
            <a:r>
              <a:rPr dirty="0" smtClean="0" baseline="7246" sz="2400" spc="0">
                <a:latin typeface="Arial"/>
                <a:cs typeface="Arial"/>
              </a:rPr>
              <a:t>eur</a:t>
            </a:r>
            <a:r>
              <a:rPr dirty="0" smtClean="0" baseline="7246" sz="2400" spc="-43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maxima</a:t>
            </a:r>
            <a:r>
              <a:rPr dirty="0" smtClean="0" baseline="7246" sz="2400" spc="9">
                <a:latin typeface="Arial"/>
                <a:cs typeface="Arial"/>
              </a:rPr>
              <a:t>l</a:t>
            </a:r>
            <a:r>
              <a:rPr dirty="0" smtClean="0" baseline="7246" sz="2400" spc="0">
                <a:latin typeface="Arial"/>
                <a:cs typeface="Arial"/>
              </a:rPr>
              <a:t>e</a:t>
            </a:r>
            <a:r>
              <a:rPr dirty="0" smtClean="0" baseline="7246" sz="2400" spc="-58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que</a:t>
            </a:r>
            <a:r>
              <a:rPr dirty="0" smtClean="0" baseline="7246" sz="2400" spc="-26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peut</a:t>
            </a:r>
            <a:r>
              <a:rPr dirty="0" smtClean="0" baseline="7246" sz="2400" spc="-16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atte</a:t>
            </a:r>
            <a:r>
              <a:rPr dirty="0" smtClean="0" baseline="7246" sz="2400" spc="4">
                <a:latin typeface="Arial"/>
                <a:cs typeface="Arial"/>
              </a:rPr>
              <a:t>i</a:t>
            </a:r>
            <a:r>
              <a:rPr dirty="0" smtClean="0" baseline="7246" sz="2400" spc="0">
                <a:latin typeface="Arial"/>
                <a:cs typeface="Arial"/>
              </a:rPr>
              <a:t>ndre</a:t>
            </a:r>
            <a:r>
              <a:rPr dirty="0" smtClean="0" baseline="7246" sz="2400" spc="-52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[E</a:t>
            </a:r>
            <a:r>
              <a:rPr dirty="0" smtClean="0" baseline="7246" sz="2400" spc="4">
                <a:latin typeface="Arial"/>
                <a:cs typeface="Arial"/>
              </a:rPr>
              <a:t>S</a:t>
            </a:r>
            <a:r>
              <a:rPr dirty="0" smtClean="0" baseline="7246" sz="24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0550" y="5084881"/>
            <a:ext cx="31301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É</a:t>
            </a:r>
            <a:r>
              <a:rPr dirty="0" smtClean="0" sz="1800" spc="-4">
                <a:latin typeface="Arial"/>
                <a:cs typeface="Arial"/>
              </a:rPr>
              <a:t>q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tion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Mic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s-Me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00542" y="5225092"/>
            <a:ext cx="1256401" cy="451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dirty="0" smtClean="0" baseline="7246" sz="4200" i="1">
                <a:latin typeface="Times New Roman"/>
                <a:cs typeface="Times New Roman"/>
              </a:rPr>
              <a:t>k</a:t>
            </a:r>
            <a:r>
              <a:rPr dirty="0" smtClean="0" baseline="7246" sz="4200" spc="-504" i="1">
                <a:latin typeface="Times New Roman"/>
                <a:cs typeface="Times New Roman"/>
              </a:rPr>
              <a:t> </a:t>
            </a:r>
            <a:r>
              <a:rPr dirty="0" smtClean="0" baseline="-12297" sz="2475" spc="0" i="1">
                <a:latin typeface="Times New Roman"/>
                <a:cs typeface="Times New Roman"/>
              </a:rPr>
              <a:t>m</a:t>
            </a:r>
            <a:r>
              <a:rPr dirty="0" smtClean="0" baseline="-12297" sz="2475" spc="0" i="1">
                <a:latin typeface="Times New Roman"/>
                <a:cs typeface="Times New Roman"/>
              </a:rPr>
              <a:t> </a:t>
            </a:r>
            <a:r>
              <a:rPr dirty="0" smtClean="0" baseline="-12297" sz="2475" spc="113" i="1">
                <a:latin typeface="Times New Roman"/>
                <a:cs typeface="Times New Roman"/>
              </a:rPr>
              <a:t> </a:t>
            </a:r>
            <a:r>
              <a:rPr dirty="0" smtClean="0" baseline="6802" sz="4200" spc="0">
                <a:latin typeface="Symbol"/>
                <a:cs typeface="Symbol"/>
              </a:rPr>
              <a:t></a:t>
            </a:r>
            <a:r>
              <a:rPr dirty="0" smtClean="0" baseline="7246" sz="4200" spc="-304">
                <a:latin typeface="Times New Roman"/>
                <a:cs typeface="Times New Roman"/>
              </a:rPr>
              <a:t> </a:t>
            </a:r>
            <a:r>
              <a:rPr dirty="0" smtClean="0" baseline="7246" sz="4200" spc="119">
                <a:latin typeface="Times New Roman"/>
                <a:cs typeface="Times New Roman"/>
              </a:rPr>
              <a:t>[</a:t>
            </a:r>
            <a:r>
              <a:rPr dirty="0" smtClean="0" baseline="7246" sz="4200" spc="0" i="1">
                <a:latin typeface="Times New Roman"/>
                <a:cs typeface="Times New Roman"/>
              </a:rPr>
              <a:t>S</a:t>
            </a:r>
            <a:r>
              <a:rPr dirty="0" smtClean="0" baseline="7246" sz="4200" spc="-434" i="1">
                <a:latin typeface="Times New Roman"/>
                <a:cs typeface="Times New Roman"/>
              </a:rPr>
              <a:t> </a:t>
            </a:r>
            <a:r>
              <a:rPr dirty="0" smtClean="0" baseline="7246" sz="4200" spc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8345" y="6161066"/>
            <a:ext cx="789572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une</a:t>
            </a:r>
            <a:r>
              <a:rPr dirty="0" smtClean="0" sz="1600" spc="-3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5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ata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ée</a:t>
            </a:r>
            <a:r>
              <a:rPr dirty="0" smtClean="0" sz="1600" spc="-5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par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9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à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tout</a:t>
            </a:r>
            <a:r>
              <a:rPr dirty="0" smtClean="0" sz="1600" spc="-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mo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ent</a:t>
            </a:r>
            <a:r>
              <a:rPr dirty="0" smtClean="0" sz="1600" spc="-3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déterm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née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par</a:t>
            </a:r>
            <a:r>
              <a:rPr dirty="0" smtClean="0" sz="1600" spc="-1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8345" y="6404659"/>
            <a:ext cx="109478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onstante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4933" y="6404659"/>
            <a:ext cx="419360" cy="264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baseline="7246" sz="2400" spc="9">
                <a:latin typeface="Arial"/>
                <a:cs typeface="Arial"/>
              </a:rPr>
              <a:t>v</a:t>
            </a:r>
            <a:r>
              <a:rPr dirty="0" smtClean="0" baseline="-11043" sz="1575" spc="0">
                <a:latin typeface="Arial"/>
                <a:cs typeface="Arial"/>
              </a:rPr>
              <a:t>m</a:t>
            </a:r>
            <a:r>
              <a:rPr dirty="0" smtClean="0" baseline="-11043" sz="1575" spc="-4">
                <a:latin typeface="Arial"/>
                <a:cs typeface="Arial"/>
              </a:rPr>
              <a:t>a</a:t>
            </a:r>
            <a:r>
              <a:rPr dirty="0" smtClean="0" baseline="-11043" sz="1575" spc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0153" y="6404659"/>
            <a:ext cx="5504821" cy="264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0"/>
              </a:lnSpc>
              <a:spcBef>
                <a:spcPts val="101"/>
              </a:spcBef>
            </a:pPr>
            <a:r>
              <a:rPr dirty="0" smtClean="0" baseline="7246" sz="2400" spc="0">
                <a:latin typeface="Arial"/>
                <a:cs typeface="Arial"/>
              </a:rPr>
              <a:t>et</a:t>
            </a:r>
            <a:r>
              <a:rPr dirty="0" smtClean="0" baseline="7246" sz="2400" spc="9">
                <a:latin typeface="Arial"/>
                <a:cs typeface="Arial"/>
              </a:rPr>
              <a:t> </a:t>
            </a:r>
            <a:r>
              <a:rPr dirty="0" smtClean="0" baseline="7246" sz="2400" spc="4">
                <a:latin typeface="Arial"/>
                <a:cs typeface="Arial"/>
              </a:rPr>
              <a:t>k</a:t>
            </a:r>
            <a:r>
              <a:rPr dirty="0" smtClean="0" baseline="-8282" sz="1575" spc="0">
                <a:latin typeface="Arial"/>
                <a:cs typeface="Arial"/>
              </a:rPr>
              <a:t>M</a:t>
            </a:r>
            <a:r>
              <a:rPr dirty="0" smtClean="0" baseline="-8282" sz="1575" spc="156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ain</a:t>
            </a:r>
            <a:r>
              <a:rPr dirty="0" smtClean="0" baseline="7246" sz="2400" spc="4">
                <a:latin typeface="Arial"/>
                <a:cs typeface="Arial"/>
              </a:rPr>
              <a:t>s</a:t>
            </a:r>
            <a:r>
              <a:rPr dirty="0" smtClean="0" baseline="7246" sz="2400" spc="0">
                <a:latin typeface="Arial"/>
                <a:cs typeface="Arial"/>
              </a:rPr>
              <a:t>i</a:t>
            </a:r>
            <a:r>
              <a:rPr dirty="0" smtClean="0" baseline="7246" sz="2400" spc="-52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que</a:t>
            </a:r>
            <a:r>
              <a:rPr dirty="0" smtClean="0" baseline="7246" sz="2400" spc="-16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par</a:t>
            </a:r>
            <a:r>
              <a:rPr dirty="0" smtClean="0" baseline="7246" sz="2400" spc="-23">
                <a:latin typeface="Arial"/>
                <a:cs typeface="Arial"/>
              </a:rPr>
              <a:t> </a:t>
            </a:r>
            <a:r>
              <a:rPr dirty="0" smtClean="0" baseline="7246" sz="2400" spc="4">
                <a:latin typeface="Arial"/>
                <a:cs typeface="Arial"/>
              </a:rPr>
              <a:t>l</a:t>
            </a:r>
            <a:r>
              <a:rPr dirty="0" smtClean="0" baseline="7246" sz="2400" spc="0">
                <a:latin typeface="Arial"/>
                <a:cs typeface="Arial"/>
              </a:rPr>
              <a:t>a</a:t>
            </a:r>
            <a:r>
              <a:rPr dirty="0" smtClean="0" baseline="7246" sz="2400" spc="-22">
                <a:latin typeface="Arial"/>
                <a:cs typeface="Arial"/>
              </a:rPr>
              <a:t> </a:t>
            </a:r>
            <a:r>
              <a:rPr dirty="0" smtClean="0" baseline="7246" sz="2400" spc="4">
                <a:latin typeface="Arial"/>
                <a:cs typeface="Arial"/>
              </a:rPr>
              <a:t>c</a:t>
            </a:r>
            <a:r>
              <a:rPr dirty="0" smtClean="0" baseline="7246" sz="2400" spc="0">
                <a:latin typeface="Arial"/>
                <a:cs typeface="Arial"/>
              </a:rPr>
              <a:t>oncentration</a:t>
            </a:r>
            <a:r>
              <a:rPr dirty="0" smtClean="0" baseline="7246" sz="2400" spc="-86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en</a:t>
            </a:r>
            <a:r>
              <a:rPr dirty="0" smtClean="0" baseline="7246" sz="2400" spc="-17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sub</a:t>
            </a:r>
            <a:r>
              <a:rPr dirty="0" smtClean="0" baseline="7246" sz="2400" spc="4">
                <a:latin typeface="Arial"/>
                <a:cs typeface="Arial"/>
              </a:rPr>
              <a:t>s</a:t>
            </a:r>
            <a:r>
              <a:rPr dirty="0" smtClean="0" baseline="7246" sz="2400" spc="0">
                <a:latin typeface="Arial"/>
                <a:cs typeface="Arial"/>
              </a:rPr>
              <a:t>tr</a:t>
            </a:r>
            <a:r>
              <a:rPr dirty="0" smtClean="0" baseline="7246" sz="2400" spc="-4">
                <a:latin typeface="Arial"/>
                <a:cs typeface="Arial"/>
              </a:rPr>
              <a:t>a</a:t>
            </a:r>
            <a:r>
              <a:rPr dirty="0" smtClean="0" baseline="7246" sz="2400" spc="0">
                <a:latin typeface="Arial"/>
                <a:cs typeface="Arial"/>
              </a:rPr>
              <a:t>t</a:t>
            </a:r>
            <a:r>
              <a:rPr dirty="0" smtClean="0" baseline="7246" sz="2400" spc="-27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à</a:t>
            </a:r>
            <a:r>
              <a:rPr dirty="0" smtClean="0" baseline="7246" sz="2400" spc="-8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ce</a:t>
            </a:r>
            <a:r>
              <a:rPr dirty="0" smtClean="0" baseline="7246" sz="2400" spc="-16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moment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5640" y="4652772"/>
            <a:ext cx="2087880" cy="1152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322">
              <a:lnSpc>
                <a:spcPts val="3228"/>
              </a:lnSpc>
              <a:spcBef>
                <a:spcPts val="225"/>
              </a:spcBef>
            </a:pPr>
            <a:r>
              <a:rPr dirty="0" smtClean="0" baseline="-39340" sz="4200" spc="0" i="1">
                <a:latin typeface="Times New Roman"/>
                <a:cs typeface="Times New Roman"/>
              </a:rPr>
              <a:t>v</a:t>
            </a:r>
            <a:r>
              <a:rPr dirty="0" smtClean="0" baseline="-39340" sz="4200" spc="69" i="1">
                <a:latin typeface="Times New Roman"/>
                <a:cs typeface="Times New Roman"/>
              </a:rPr>
              <a:t> </a:t>
            </a:r>
            <a:r>
              <a:rPr dirty="0" smtClean="0" baseline="-36926" sz="4200" spc="0">
                <a:latin typeface="Symbol"/>
                <a:cs typeface="Symbol"/>
              </a:rPr>
              <a:t></a:t>
            </a:r>
            <a:r>
              <a:rPr dirty="0" smtClean="0" baseline="-39340" sz="4200" spc="0">
                <a:latin typeface="Times New Roman"/>
                <a:cs typeface="Times New Roman"/>
              </a:rPr>
              <a:t> </a:t>
            </a:r>
            <a:r>
              <a:rPr dirty="0" smtClean="0" sz="2800" spc="75" i="1" u="heavy">
                <a:latin typeface="Times New Roman"/>
                <a:cs typeface="Times New Roman"/>
              </a:rPr>
              <a:t> </a:t>
            </a:r>
            <a:r>
              <a:rPr dirty="0" smtClean="0" sz="2800" spc="104" i="1" u="heavy">
                <a:latin typeface="Times New Roman"/>
                <a:cs typeface="Times New Roman"/>
              </a:rPr>
              <a:t>v</a:t>
            </a:r>
            <a:r>
              <a:rPr dirty="0" smtClean="0" baseline="-24595" sz="2475" spc="-39" u="heavy">
                <a:latin typeface="Times New Roman"/>
                <a:cs typeface="Times New Roman"/>
              </a:rPr>
              <a:t>m</a:t>
            </a:r>
            <a:r>
              <a:rPr dirty="0" smtClean="0" baseline="-24595" sz="2475" spc="-64" u="heavy">
                <a:latin typeface="Times New Roman"/>
                <a:cs typeface="Times New Roman"/>
              </a:rPr>
              <a:t>a</a:t>
            </a:r>
            <a:r>
              <a:rPr dirty="0" smtClean="0" baseline="-24595" sz="2475" spc="0" u="heavy">
                <a:latin typeface="Times New Roman"/>
                <a:cs typeface="Times New Roman"/>
              </a:rPr>
              <a:t>x</a:t>
            </a:r>
            <a:r>
              <a:rPr dirty="0" smtClean="0" baseline="-24595" sz="2475" spc="-72" u="heavy">
                <a:latin typeface="Times New Roman"/>
                <a:cs typeface="Times New Roman"/>
              </a:rPr>
              <a:t> </a:t>
            </a:r>
            <a:r>
              <a:rPr dirty="0" smtClean="0" sz="2800" spc="119" u="heavy">
                <a:latin typeface="Times New Roman"/>
                <a:cs typeface="Times New Roman"/>
              </a:rPr>
              <a:t>[</a:t>
            </a:r>
            <a:r>
              <a:rPr dirty="0" smtClean="0" sz="2800" spc="0" i="1" u="heavy">
                <a:latin typeface="Times New Roman"/>
                <a:cs typeface="Times New Roman"/>
              </a:rPr>
              <a:t>S</a:t>
            </a:r>
            <a:r>
              <a:rPr dirty="0" smtClean="0" sz="2800" spc="-439" i="1" u="heavy">
                <a:latin typeface="Times New Roman"/>
                <a:cs typeface="Times New Roman"/>
              </a:rPr>
              <a:t> </a:t>
            </a:r>
            <a:r>
              <a:rPr dirty="0" smtClean="0" sz="2800" spc="0" u="heavy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264202" y="1169557"/>
            <a:ext cx="8196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602446" y="1964084"/>
            <a:ext cx="3486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022592" y="1964084"/>
            <a:ext cx="3872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889246" y="4873882"/>
            <a:ext cx="882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918716" y="1341120"/>
            <a:ext cx="6409944" cy="3794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42785" y="299956"/>
            <a:ext cx="503771" cy="291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tabLst>
                <a:tab pos="444500" algn="l"/>
              </a:tabLst>
            </a:pPr>
            <a:r>
              <a:rPr dirty="0" smtClean="0" sz="2100" i="1" u="sng">
                <a:latin typeface="Times New Roman"/>
                <a:cs typeface="Times New Roman"/>
              </a:rPr>
              <a:t>v</a:t>
            </a:r>
            <a:r>
              <a:rPr dirty="0" smtClean="0" sz="2100" i="1" u="sng">
                <a:latin typeface="Times New Roman"/>
                <a:cs typeface="Times New Roman"/>
              </a:rPr>
              <a:t> </a:t>
            </a:r>
            <a:r>
              <a:rPr dirty="0" smtClean="0" sz="2100" i="1" u="sng">
                <a:latin typeface="Times New Roman"/>
                <a:cs typeface="Times New Roman"/>
              </a:rPr>
              <a:t>	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8139" y="456030"/>
            <a:ext cx="304166" cy="1804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 spc="-44">
                <a:latin typeface="Times New Roman"/>
                <a:cs typeface="Times New Roman"/>
              </a:rPr>
              <a:t>m</a:t>
            </a:r>
            <a:r>
              <a:rPr dirty="0" smtClean="0" sz="1200" spc="-54">
                <a:latin typeface="Times New Roman"/>
                <a:cs typeface="Times New Roman"/>
              </a:rPr>
              <a:t>a</a:t>
            </a:r>
            <a:r>
              <a:rPr dirty="0" smtClean="0" sz="1200" spc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1243" y="472025"/>
            <a:ext cx="66347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4">
                <a:latin typeface="Arial"/>
                <a:cs typeface="Arial"/>
              </a:rPr>
              <a:t>Q</a:t>
            </a:r>
            <a:r>
              <a:rPr dirty="0" smtClean="0" sz="1600" spc="0">
                <a:latin typeface="Arial"/>
                <a:cs typeface="Arial"/>
              </a:rPr>
              <a:t>uand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6685" y="469931"/>
            <a:ext cx="1119594" cy="266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dirty="0" smtClean="0" baseline="7246" sz="2400" spc="0">
                <a:latin typeface="Arial"/>
                <a:cs typeface="Arial"/>
              </a:rPr>
              <a:t>[S]</a:t>
            </a:r>
            <a:r>
              <a:rPr dirty="0" smtClean="0" baseline="7246" sz="2400" spc="10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=</a:t>
            </a:r>
            <a:r>
              <a:rPr dirty="0" smtClean="0" baseline="7246" sz="2400" spc="-9">
                <a:latin typeface="Arial"/>
                <a:cs typeface="Arial"/>
              </a:rPr>
              <a:t> </a:t>
            </a:r>
            <a:r>
              <a:rPr dirty="0" smtClean="0" baseline="7246" sz="2400" spc="9">
                <a:latin typeface="Arial"/>
                <a:cs typeface="Arial"/>
              </a:rPr>
              <a:t>k</a:t>
            </a:r>
            <a:r>
              <a:rPr dirty="0" smtClean="0" baseline="-8282" sz="1575" spc="0">
                <a:latin typeface="Arial"/>
                <a:cs typeface="Arial"/>
              </a:rPr>
              <a:t>M</a:t>
            </a:r>
            <a:r>
              <a:rPr dirty="0" smtClean="0" baseline="-8282" sz="1575" spc="0">
                <a:latin typeface="Arial"/>
                <a:cs typeface="Arial"/>
              </a:rPr>
              <a:t>   </a:t>
            </a:r>
            <a:r>
              <a:rPr dirty="0" smtClean="0" baseline="-8282" sz="1575" spc="95">
                <a:latin typeface="Arial"/>
                <a:cs typeface="Arial"/>
              </a:rPr>
              <a:t> </a:t>
            </a:r>
            <a:r>
              <a:rPr dirty="0" smtClean="0" baseline="6802" sz="2400" spc="0">
                <a:latin typeface="Symbol"/>
                <a:cs typeface="Symbol"/>
              </a:rPr>
              <a:t>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6186" y="472242"/>
            <a:ext cx="399659" cy="295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dirty="0" smtClean="0" sz="2100" spc="0" i="1">
                <a:latin typeface="Times New Roman"/>
                <a:cs typeface="Times New Roman"/>
              </a:rPr>
              <a:t>v</a:t>
            </a:r>
            <a:r>
              <a:rPr dirty="0" smtClean="0" sz="2100" spc="14" i="1">
                <a:latin typeface="Times New Roman"/>
                <a:cs typeface="Times New Roman"/>
              </a:rPr>
              <a:t> </a:t>
            </a:r>
            <a:r>
              <a:rPr dirty="0" smtClean="0" sz="2100" spc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4156" y="684096"/>
            <a:ext cx="198706" cy="291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dirty="0" smtClean="0" sz="2100" spc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3350" y="1046257"/>
            <a:ext cx="2586277" cy="230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dirty="0" smtClean="0" sz="1600" spc="0">
                <a:latin typeface="Arial"/>
                <a:cs typeface="Arial"/>
              </a:rPr>
              <a:t>[S</a:t>
            </a:r>
            <a:r>
              <a:rPr dirty="0" smtClean="0" sz="1600" spc="4">
                <a:latin typeface="Arial"/>
                <a:cs typeface="Arial"/>
              </a:rPr>
              <a:t>]</a:t>
            </a:r>
            <a:r>
              <a:rPr dirty="0" smtClean="0" sz="1600" spc="0">
                <a:latin typeface="Symbol"/>
                <a:cs typeface="Symbol"/>
              </a:rPr>
              <a:t></a:t>
            </a:r>
            <a:r>
              <a:rPr dirty="0" smtClean="0" sz="1600" spc="2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v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tend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ers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eur</a:t>
            </a:r>
            <a:r>
              <a:rPr dirty="0" smtClean="0" sz="1600" spc="-4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9858" y="1048351"/>
            <a:ext cx="420083" cy="264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7246" sz="2400" spc="19">
                <a:latin typeface="Arial"/>
                <a:cs typeface="Arial"/>
              </a:rPr>
              <a:t>v</a:t>
            </a:r>
            <a:r>
              <a:rPr dirty="0" smtClean="0" baseline="-11043" sz="1575" spc="0">
                <a:latin typeface="Arial"/>
                <a:cs typeface="Arial"/>
              </a:rPr>
              <a:t>m</a:t>
            </a:r>
            <a:r>
              <a:rPr dirty="0" smtClean="0" baseline="-11043" sz="1575" spc="-4">
                <a:latin typeface="Arial"/>
                <a:cs typeface="Arial"/>
              </a:rPr>
              <a:t>a</a:t>
            </a:r>
            <a:r>
              <a:rPr dirty="0" smtClean="0" baseline="-11043" sz="1575" spc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9532" y="1339143"/>
            <a:ext cx="1631943" cy="680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44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H</a:t>
            </a:r>
            <a:r>
              <a:rPr dirty="0" smtClean="0" sz="1800" spc="-25">
                <a:solidFill>
                  <a:srgbClr val="3366FF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rb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  <a:p>
            <a:pPr marL="708089">
              <a:lnSpc>
                <a:spcPts val="2236"/>
              </a:lnSpc>
              <a:spcBef>
                <a:spcPts val="423"/>
              </a:spcBef>
            </a:pPr>
            <a:r>
              <a:rPr dirty="0" smtClean="0" sz="2150" spc="-9" i="1" u="sng">
                <a:latin typeface="Times New Roman"/>
                <a:cs typeface="Times New Roman"/>
              </a:rPr>
              <a:t> </a:t>
            </a:r>
            <a:r>
              <a:rPr dirty="0" smtClean="0" sz="2150" spc="79" i="1" u="sng">
                <a:latin typeface="Times New Roman"/>
                <a:cs typeface="Times New Roman"/>
              </a:rPr>
              <a:t>v</a:t>
            </a:r>
            <a:r>
              <a:rPr dirty="0" smtClean="0" baseline="-25509" sz="1875" spc="-29" u="sng">
                <a:latin typeface="Times New Roman"/>
                <a:cs typeface="Times New Roman"/>
              </a:rPr>
              <a:t>m</a:t>
            </a:r>
            <a:r>
              <a:rPr dirty="0" smtClean="0" baseline="-25509" sz="1875" spc="-50" u="sng">
                <a:latin typeface="Times New Roman"/>
                <a:cs typeface="Times New Roman"/>
              </a:rPr>
              <a:t>a</a:t>
            </a:r>
            <a:r>
              <a:rPr dirty="0" smtClean="0" baseline="-25509" sz="1875" spc="0" u="sng">
                <a:latin typeface="Times New Roman"/>
                <a:cs typeface="Times New Roman"/>
              </a:rPr>
              <a:t>x</a:t>
            </a:r>
            <a:r>
              <a:rPr dirty="0" smtClean="0" baseline="-25509" sz="1875" spc="4" u="sng">
                <a:latin typeface="Times New Roman"/>
                <a:cs typeface="Times New Roman"/>
              </a:rPr>
              <a:t> </a:t>
            </a:r>
            <a:r>
              <a:rPr dirty="0" smtClean="0" sz="2150" spc="89" u="sng">
                <a:latin typeface="Times New Roman"/>
                <a:cs typeface="Times New Roman"/>
              </a:rPr>
              <a:t>[</a:t>
            </a:r>
            <a:r>
              <a:rPr dirty="0" smtClean="0" sz="2150" spc="0" i="1" u="sng">
                <a:latin typeface="Times New Roman"/>
                <a:cs typeface="Times New Roman"/>
              </a:rPr>
              <a:t>S</a:t>
            </a:r>
            <a:r>
              <a:rPr dirty="0" smtClean="0" sz="2150" spc="-339" i="1" u="sng">
                <a:latin typeface="Times New Roman"/>
                <a:cs typeface="Times New Roman"/>
              </a:rPr>
              <a:t> </a:t>
            </a:r>
            <a:r>
              <a:rPr dirty="0" smtClean="0" sz="2150" spc="0" u="sng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8692" y="1849880"/>
            <a:ext cx="416813" cy="306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0"/>
              </a:lnSpc>
              <a:spcBef>
                <a:spcPts val="118"/>
              </a:spcBef>
            </a:pPr>
            <a:r>
              <a:rPr dirty="0" smtClean="0" sz="2150" spc="0" i="1">
                <a:latin typeface="Times New Roman"/>
                <a:cs typeface="Times New Roman"/>
              </a:rPr>
              <a:t>v</a:t>
            </a:r>
            <a:r>
              <a:rPr dirty="0" smtClean="0" sz="2150" spc="64" i="1">
                <a:latin typeface="Times New Roman"/>
                <a:cs typeface="Times New Roman"/>
              </a:rPr>
              <a:t> </a:t>
            </a:r>
            <a:r>
              <a:rPr dirty="0" smtClean="0" sz="2150" spc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3406" y="2066284"/>
            <a:ext cx="973622" cy="352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0"/>
              </a:lnSpc>
              <a:spcBef>
                <a:spcPts val="135"/>
              </a:spcBef>
            </a:pPr>
            <a:r>
              <a:rPr dirty="0" smtClean="0" baseline="8089" sz="3225" i="1">
                <a:latin typeface="Times New Roman"/>
                <a:cs typeface="Times New Roman"/>
              </a:rPr>
              <a:t>k</a:t>
            </a:r>
            <a:r>
              <a:rPr dirty="0" smtClean="0" baseline="8089" sz="3225" spc="-389" i="1">
                <a:latin typeface="Times New Roman"/>
                <a:cs typeface="Times New Roman"/>
              </a:rPr>
              <a:t> </a:t>
            </a:r>
            <a:r>
              <a:rPr dirty="0" smtClean="0" baseline="-11595" sz="1875" spc="0" i="1">
                <a:latin typeface="Times New Roman"/>
                <a:cs typeface="Times New Roman"/>
              </a:rPr>
              <a:t>m</a:t>
            </a:r>
            <a:r>
              <a:rPr dirty="0" smtClean="0" baseline="-11595" sz="1875" spc="0" i="1">
                <a:latin typeface="Times New Roman"/>
                <a:cs typeface="Times New Roman"/>
              </a:rPr>
              <a:t> </a:t>
            </a:r>
            <a:r>
              <a:rPr dirty="0" smtClean="0" baseline="-11595" sz="1875" spc="118" i="1">
                <a:latin typeface="Times New Roman"/>
                <a:cs typeface="Times New Roman"/>
              </a:rPr>
              <a:t> </a:t>
            </a:r>
            <a:r>
              <a:rPr dirty="0" smtClean="0" baseline="7593" sz="3225" spc="0">
                <a:latin typeface="Symbol"/>
                <a:cs typeface="Symbol"/>
              </a:rPr>
              <a:t></a:t>
            </a:r>
            <a:r>
              <a:rPr dirty="0" smtClean="0" baseline="8089" sz="3225" spc="-234">
                <a:latin typeface="Times New Roman"/>
                <a:cs typeface="Times New Roman"/>
              </a:rPr>
              <a:t> </a:t>
            </a:r>
            <a:r>
              <a:rPr dirty="0" smtClean="0" baseline="8089" sz="3225" spc="89">
                <a:latin typeface="Times New Roman"/>
                <a:cs typeface="Times New Roman"/>
              </a:rPr>
              <a:t>[</a:t>
            </a:r>
            <a:r>
              <a:rPr dirty="0" smtClean="0" baseline="8089" sz="3225" spc="0" i="1">
                <a:latin typeface="Times New Roman"/>
                <a:cs typeface="Times New Roman"/>
              </a:rPr>
              <a:t>S</a:t>
            </a:r>
            <a:r>
              <a:rPr dirty="0" smtClean="0" baseline="8089" sz="3225" spc="-334" i="1">
                <a:latin typeface="Times New Roman"/>
                <a:cs typeface="Times New Roman"/>
              </a:rPr>
              <a:t> </a:t>
            </a:r>
            <a:r>
              <a:rPr dirty="0" smtClean="0" baseline="8089" sz="3225" spc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2871" y="5297263"/>
            <a:ext cx="7962724" cy="1325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mtClean="0" baseline="7246" sz="2400" spc="0">
                <a:latin typeface="Arial"/>
                <a:cs typeface="Arial"/>
              </a:rPr>
              <a:t>on</a:t>
            </a:r>
            <a:r>
              <a:rPr dirty="0" smtClean="0" baseline="7246" sz="2400" spc="-17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par</a:t>
            </a:r>
            <a:r>
              <a:rPr dirty="0" smtClean="0" baseline="7246" sz="2400" spc="4">
                <a:latin typeface="Arial"/>
                <a:cs typeface="Arial"/>
              </a:rPr>
              <a:t>v</a:t>
            </a:r>
            <a:r>
              <a:rPr dirty="0" smtClean="0" baseline="7246" sz="2400" spc="4">
                <a:latin typeface="Arial"/>
                <a:cs typeface="Arial"/>
              </a:rPr>
              <a:t>i</a:t>
            </a:r>
            <a:r>
              <a:rPr dirty="0" smtClean="0" baseline="7246" sz="2400" spc="0">
                <a:latin typeface="Arial"/>
                <a:cs typeface="Arial"/>
              </a:rPr>
              <a:t>ent</a:t>
            </a:r>
            <a:r>
              <a:rPr dirty="0" smtClean="0" baseline="7246" sz="2400" spc="-41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à</a:t>
            </a:r>
            <a:r>
              <a:rPr dirty="0" smtClean="0" baseline="7246" sz="2400" spc="-8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déterm</a:t>
            </a:r>
            <a:r>
              <a:rPr dirty="0" smtClean="0" baseline="7246" sz="2400" spc="4">
                <a:latin typeface="Arial"/>
                <a:cs typeface="Arial"/>
              </a:rPr>
              <a:t>i</a:t>
            </a:r>
            <a:r>
              <a:rPr dirty="0" smtClean="0" baseline="7246" sz="2400" spc="0">
                <a:latin typeface="Arial"/>
                <a:cs typeface="Arial"/>
              </a:rPr>
              <a:t>ner</a:t>
            </a:r>
            <a:r>
              <a:rPr dirty="0" smtClean="0" baseline="7246" sz="2400" spc="-56">
                <a:latin typeface="Arial"/>
                <a:cs typeface="Arial"/>
              </a:rPr>
              <a:t> </a:t>
            </a:r>
            <a:r>
              <a:rPr dirty="0" smtClean="0" baseline="7246" sz="2400" spc="14">
                <a:latin typeface="Arial"/>
                <a:cs typeface="Arial"/>
              </a:rPr>
              <a:t>v</a:t>
            </a:r>
            <a:r>
              <a:rPr dirty="0" smtClean="0" baseline="-8282" sz="1575" spc="0">
                <a:latin typeface="Arial"/>
                <a:cs typeface="Arial"/>
              </a:rPr>
              <a:t>m</a:t>
            </a:r>
            <a:r>
              <a:rPr dirty="0" smtClean="0" baseline="-8282" sz="1575" spc="-4">
                <a:latin typeface="Arial"/>
                <a:cs typeface="Arial"/>
              </a:rPr>
              <a:t>a</a:t>
            </a:r>
            <a:r>
              <a:rPr dirty="0" smtClean="0" baseline="-8282" sz="1575" spc="0">
                <a:latin typeface="Arial"/>
                <a:cs typeface="Arial"/>
              </a:rPr>
              <a:t>x</a:t>
            </a:r>
            <a:r>
              <a:rPr dirty="0" smtClean="0" baseline="-8282" sz="1575" spc="26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par</a:t>
            </a:r>
            <a:r>
              <a:rPr dirty="0" smtClean="0" baseline="7246" sz="2400" spc="-13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e</a:t>
            </a:r>
            <a:r>
              <a:rPr dirty="0" smtClean="0" baseline="7246" sz="2400" spc="-4">
                <a:latin typeface="Arial"/>
                <a:cs typeface="Arial"/>
              </a:rPr>
              <a:t>x</a:t>
            </a:r>
            <a:r>
              <a:rPr dirty="0" smtClean="0" baseline="7246" sz="2400" spc="0">
                <a:latin typeface="Arial"/>
                <a:cs typeface="Arial"/>
              </a:rPr>
              <a:t>trapol</a:t>
            </a:r>
            <a:r>
              <a:rPr dirty="0" smtClean="0" baseline="7246" sz="2400" spc="4">
                <a:latin typeface="Arial"/>
                <a:cs typeface="Arial"/>
              </a:rPr>
              <a:t>a</a:t>
            </a:r>
            <a:r>
              <a:rPr dirty="0" smtClean="0" baseline="7246" sz="2400" spc="0">
                <a:latin typeface="Arial"/>
                <a:cs typeface="Arial"/>
              </a:rPr>
              <a:t>t</a:t>
            </a:r>
            <a:r>
              <a:rPr dirty="0" smtClean="0" baseline="7246" sz="2400" spc="4">
                <a:latin typeface="Arial"/>
                <a:cs typeface="Arial"/>
              </a:rPr>
              <a:t>i</a:t>
            </a:r>
            <a:r>
              <a:rPr dirty="0" smtClean="0" baseline="7246" sz="2400" spc="0">
                <a:latin typeface="Arial"/>
                <a:cs typeface="Arial"/>
              </a:rPr>
              <a:t>on</a:t>
            </a:r>
            <a:r>
              <a:rPr dirty="0" smtClean="0" baseline="7246" sz="2400" spc="-81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et</a:t>
            </a:r>
            <a:r>
              <a:rPr dirty="0" smtClean="0" baseline="7246" sz="2400" spc="-3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graphi</a:t>
            </a:r>
            <a:r>
              <a:rPr dirty="0" smtClean="0" baseline="7246" sz="2400" spc="4">
                <a:latin typeface="Arial"/>
                <a:cs typeface="Arial"/>
              </a:rPr>
              <a:t>q</a:t>
            </a:r>
            <a:r>
              <a:rPr dirty="0" smtClean="0" baseline="7246" sz="2400" spc="0">
                <a:latin typeface="Arial"/>
                <a:cs typeface="Arial"/>
              </a:rPr>
              <a:t>ueme</a:t>
            </a:r>
            <a:r>
              <a:rPr dirty="0" smtClean="0" baseline="7246" sz="2400" spc="4">
                <a:latin typeface="Arial"/>
                <a:cs typeface="Arial"/>
              </a:rPr>
              <a:t>n</a:t>
            </a:r>
            <a:r>
              <a:rPr dirty="0" smtClean="0" baseline="7246" sz="2400" spc="0">
                <a:latin typeface="Arial"/>
                <a:cs typeface="Arial"/>
              </a:rPr>
              <a:t>t,</a:t>
            </a:r>
            <a:r>
              <a:rPr dirty="0" smtClean="0" baseline="7246" sz="2400" spc="-92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on</a:t>
            </a:r>
            <a:r>
              <a:rPr dirty="0" smtClean="0" baseline="7246" sz="2400" spc="-7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peut</a:t>
            </a:r>
            <a:r>
              <a:rPr dirty="0" smtClean="0" baseline="7246" sz="2400" spc="-16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déterm</a:t>
            </a:r>
            <a:r>
              <a:rPr dirty="0" smtClean="0" baseline="7246" sz="2400" spc="4">
                <a:latin typeface="Arial"/>
                <a:cs typeface="Arial"/>
              </a:rPr>
              <a:t>i</a:t>
            </a:r>
            <a:r>
              <a:rPr dirty="0" smtClean="0" baseline="7246" sz="2400" spc="0">
                <a:latin typeface="Arial"/>
                <a:cs typeface="Arial"/>
              </a:rPr>
              <a:t>ner</a:t>
            </a:r>
            <a:r>
              <a:rPr dirty="0" smtClean="0" baseline="7246" sz="2400" spc="-56">
                <a:latin typeface="Arial"/>
                <a:cs typeface="Arial"/>
              </a:rPr>
              <a:t> </a:t>
            </a:r>
            <a:r>
              <a:rPr dirty="0" smtClean="0" baseline="7246" sz="2400" spc="34">
                <a:latin typeface="Arial"/>
                <a:cs typeface="Arial"/>
              </a:rPr>
              <a:t>k</a:t>
            </a:r>
            <a:r>
              <a:rPr dirty="0" smtClean="0" baseline="-8282" sz="1575" spc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  <a:p>
            <a:pPr marL="12700" marR="35811">
              <a:lnSpc>
                <a:spcPts val="1896"/>
              </a:lnSpc>
              <a:spcBef>
                <a:spcPts val="550"/>
              </a:spcBef>
            </a:pPr>
            <a:r>
              <a:rPr dirty="0" smtClean="0" sz="1600" spc="4">
                <a:latin typeface="Arial"/>
                <a:cs typeface="Arial"/>
              </a:rPr>
              <a:t>•</a:t>
            </a:r>
            <a:r>
              <a:rPr dirty="0" smtClean="0" sz="1600" spc="-4">
                <a:latin typeface="Arial"/>
                <a:cs typeface="Arial"/>
              </a:rPr>
              <a:t>Q</a:t>
            </a:r>
            <a:r>
              <a:rPr dirty="0" smtClean="0" sz="1600" spc="0">
                <a:latin typeface="Arial"/>
                <a:cs typeface="Arial"/>
              </a:rPr>
              <a:t>uand</a:t>
            </a:r>
            <a:r>
              <a:rPr dirty="0" smtClean="0" sz="1600" spc="-3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[S</a:t>
            </a:r>
            <a:r>
              <a:rPr dirty="0" smtClean="0" sz="1600" spc="4">
                <a:latin typeface="Arial"/>
                <a:cs typeface="Arial"/>
              </a:rPr>
              <a:t>]</a:t>
            </a:r>
            <a:r>
              <a:rPr dirty="0" smtClean="0" sz="1600" spc="0">
                <a:latin typeface="Symbol"/>
                <a:cs typeface="Symbol"/>
              </a:rPr>
              <a:t></a:t>
            </a:r>
            <a:r>
              <a:rPr dirty="0" smtClean="0" sz="1600" spc="4">
                <a:latin typeface="Arial"/>
                <a:cs typeface="Arial"/>
              </a:rPr>
              <a:t>K</a:t>
            </a:r>
            <a:r>
              <a:rPr dirty="0" smtClean="0" baseline="-22086" sz="1575" spc="0">
                <a:latin typeface="Arial"/>
                <a:cs typeface="Arial"/>
              </a:rPr>
              <a:t>M</a:t>
            </a:r>
            <a:r>
              <a:rPr dirty="0" smtClean="0" baseline="-22086" sz="1575" spc="126">
                <a:latin typeface="Arial"/>
                <a:cs typeface="Arial"/>
              </a:rPr>
              <a:t> </a:t>
            </a:r>
            <a:r>
              <a:rPr dirty="0" smtClean="0" sz="1600" spc="-4">
                <a:latin typeface="Symbol"/>
                <a:cs typeface="Symbol"/>
              </a:rPr>
              <a:t>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14">
                <a:latin typeface="Arial"/>
                <a:cs typeface="Arial"/>
              </a:rPr>
              <a:t>v</a:t>
            </a:r>
            <a:r>
              <a:rPr dirty="0" smtClean="0" baseline="-22086" sz="1575" spc="0">
                <a:latin typeface="Arial"/>
                <a:cs typeface="Arial"/>
              </a:rPr>
              <a:t>m</a:t>
            </a:r>
            <a:r>
              <a:rPr dirty="0" smtClean="0" baseline="-22086" sz="1575" spc="-4">
                <a:latin typeface="Arial"/>
                <a:cs typeface="Arial"/>
              </a:rPr>
              <a:t>a</a:t>
            </a:r>
            <a:r>
              <a:rPr dirty="0" smtClean="0" baseline="-22086" sz="1575" spc="0">
                <a:latin typeface="Arial"/>
                <a:cs typeface="Arial"/>
              </a:rPr>
              <a:t>x</a:t>
            </a:r>
            <a:r>
              <a:rPr dirty="0" smtClean="0" baseline="-22086" sz="1575" spc="13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nét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7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ord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 marR="35811">
              <a:lnSpc>
                <a:spcPts val="1896"/>
              </a:lnSpc>
              <a:spcBef>
                <a:spcPts val="1048"/>
              </a:spcBef>
            </a:pPr>
            <a:r>
              <a:rPr dirty="0" smtClean="0" sz="1600" spc="4">
                <a:latin typeface="Arial"/>
                <a:cs typeface="Arial"/>
              </a:rPr>
              <a:t>•</a:t>
            </a:r>
            <a:r>
              <a:rPr dirty="0" smtClean="0" sz="1600" spc="-4">
                <a:latin typeface="Arial"/>
                <a:cs typeface="Arial"/>
              </a:rPr>
              <a:t>Q</a:t>
            </a:r>
            <a:r>
              <a:rPr dirty="0" smtClean="0" sz="1600" spc="0">
                <a:latin typeface="Arial"/>
                <a:cs typeface="Arial"/>
              </a:rPr>
              <a:t>uand</a:t>
            </a:r>
            <a:r>
              <a:rPr dirty="0" smtClean="0" sz="1600" spc="-3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[S]</a:t>
            </a:r>
            <a:r>
              <a:rPr dirty="0" smtClean="0" sz="1600" spc="4">
                <a:latin typeface="Arial"/>
                <a:cs typeface="Arial"/>
              </a:rPr>
              <a:t>&lt;</a:t>
            </a:r>
            <a:r>
              <a:rPr dirty="0" smtClean="0" sz="1600" spc="0">
                <a:latin typeface="Arial"/>
                <a:cs typeface="Arial"/>
              </a:rPr>
              <a:t>&lt;</a:t>
            </a:r>
            <a:r>
              <a:rPr dirty="0" smtClean="0" sz="1600" spc="9">
                <a:latin typeface="Arial"/>
                <a:cs typeface="Arial"/>
              </a:rPr>
              <a:t>K</a:t>
            </a:r>
            <a:r>
              <a:rPr dirty="0" smtClean="0" baseline="-22086" sz="1575" spc="-14">
                <a:latin typeface="Arial"/>
                <a:cs typeface="Arial"/>
              </a:rPr>
              <a:t>M</a:t>
            </a:r>
            <a:r>
              <a:rPr dirty="0" smtClean="0" sz="1600" spc="-4">
                <a:latin typeface="Symbol"/>
                <a:cs typeface="Symbol"/>
              </a:rPr>
              <a:t>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=(</a:t>
            </a:r>
            <a:r>
              <a:rPr dirty="0" smtClean="0" sz="1600" spc="9">
                <a:latin typeface="Arial"/>
                <a:cs typeface="Arial"/>
              </a:rPr>
              <a:t>v</a:t>
            </a:r>
            <a:r>
              <a:rPr dirty="0" smtClean="0" baseline="-22086" sz="1575" spc="0">
                <a:latin typeface="Arial"/>
                <a:cs typeface="Arial"/>
              </a:rPr>
              <a:t>m</a:t>
            </a:r>
            <a:r>
              <a:rPr dirty="0" smtClean="0" baseline="-22086" sz="1575" spc="-4">
                <a:latin typeface="Arial"/>
                <a:cs typeface="Arial"/>
              </a:rPr>
              <a:t>a</a:t>
            </a:r>
            <a:r>
              <a:rPr dirty="0" smtClean="0" baseline="-22086" sz="1575" spc="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/</a:t>
            </a:r>
            <a:r>
              <a:rPr dirty="0" smtClean="0" sz="1600" spc="4">
                <a:latin typeface="Arial"/>
                <a:cs typeface="Arial"/>
              </a:rPr>
              <a:t>k</a:t>
            </a:r>
            <a:r>
              <a:rPr dirty="0" smtClean="0" baseline="-22086" sz="1575" spc="-1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)[S]</a:t>
            </a:r>
            <a:r>
              <a:rPr dirty="0" smtClean="0" sz="1600" spc="-3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nét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7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ord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 marR="35811">
              <a:lnSpc>
                <a:spcPct val="95825"/>
              </a:lnSpc>
              <a:spcBef>
                <a:spcPts val="1156"/>
              </a:spcBef>
            </a:pPr>
            <a:r>
              <a:rPr dirty="0" smtClean="0" sz="1600" spc="0">
                <a:latin typeface="Arial"/>
                <a:cs typeface="Arial"/>
              </a:rPr>
              <a:t>NB:</a:t>
            </a:r>
            <a:r>
              <a:rPr dirty="0" smtClean="0" sz="1600" spc="-46">
                <a:latin typeface="Arial"/>
                <a:cs typeface="Arial"/>
              </a:rPr>
              <a:t> </a:t>
            </a:r>
            <a:r>
              <a:rPr dirty="0" smtClean="0" sz="1600" spc="-184">
                <a:latin typeface="Arial"/>
                <a:cs typeface="Arial"/>
              </a:rPr>
              <a:t>T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pH,</a:t>
            </a:r>
            <a:r>
              <a:rPr dirty="0" smtClean="0" sz="1600" spc="-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force</a:t>
            </a:r>
            <a:r>
              <a:rPr dirty="0" smtClean="0" sz="1600" spc="-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7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ont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une</a:t>
            </a:r>
            <a:r>
              <a:rPr dirty="0" smtClean="0" sz="1600" spc="-1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nf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uen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8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ur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873948" y="387010"/>
            <a:ext cx="3200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647621" y="1766895"/>
            <a:ext cx="6795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279904" y="2421636"/>
            <a:ext cx="6912864" cy="3188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575306" y="283646"/>
            <a:ext cx="64336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R</a:t>
            </a:r>
            <a:r>
              <a:rPr dirty="0" smtClean="0" sz="1800" spc="-9" u="heavy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pr</a:t>
            </a:r>
            <a:r>
              <a:rPr dirty="0" smtClean="0" sz="1800" spc="-9" u="heavy">
                <a:solidFill>
                  <a:srgbClr val="3366FF"/>
                </a:solidFill>
                <a:latin typeface="Arial"/>
                <a:cs typeface="Arial"/>
              </a:rPr>
              <a:t>é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se</a:t>
            </a:r>
            <a:r>
              <a:rPr dirty="0" smtClean="0" sz="1800" spc="-9" u="heavy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tati</a:t>
            </a:r>
            <a:r>
              <a:rPr dirty="0" smtClean="0" sz="1800" spc="-4" u="heavy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19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de</a:t>
            </a:r>
            <a:r>
              <a:rPr dirty="0" smtClean="0" sz="1800" spc="4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LIN</a:t>
            </a:r>
            <a:r>
              <a:rPr dirty="0" smtClean="0" sz="1800" spc="-4" u="heavy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WE</a:t>
            </a:r>
            <a:r>
              <a:rPr dirty="0" smtClean="0" sz="1800" spc="-129" u="heavy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VER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-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BURK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(ou</a:t>
            </a:r>
            <a:r>
              <a:rPr dirty="0" smtClean="0" sz="1800" spc="14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do</a:t>
            </a:r>
            <a:r>
              <a:rPr dirty="0" smtClean="0" sz="1800" spc="-4" u="heavy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dirty="0" smtClean="0" sz="1800" spc="-4" u="heavy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es</a:t>
            </a:r>
            <a:r>
              <a:rPr dirty="0" smtClean="0" sz="1800" spc="14" u="heavy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800" spc="-4" u="heavy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3366FF"/>
                </a:solidFill>
                <a:latin typeface="Arial"/>
                <a:cs typeface="Arial"/>
              </a:rPr>
              <a:t>verses)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02994" y="798415"/>
            <a:ext cx="798933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Représe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0">
                <a:latin typeface="Arial"/>
                <a:cs typeface="Arial"/>
              </a:rPr>
              <a:t>tat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9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néa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re</a:t>
            </a:r>
            <a:r>
              <a:rPr dirty="0" smtClean="0" sz="1600" spc="-7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déri</a:t>
            </a:r>
            <a:r>
              <a:rPr dirty="0" smtClean="0" sz="1600" spc="9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ée</a:t>
            </a:r>
            <a:r>
              <a:rPr dirty="0" smtClean="0" sz="1600" spc="-5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équat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8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hae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3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-8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Menten</a:t>
            </a:r>
            <a:r>
              <a:rPr dirty="0" smtClean="0" sz="1600" spc="-3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(év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trapol</a:t>
            </a:r>
            <a:r>
              <a:rPr dirty="0" smtClean="0" sz="1600" spc="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02994" y="1286349"/>
            <a:ext cx="507019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Prendre</a:t>
            </a:r>
            <a:r>
              <a:rPr dirty="0" smtClean="0" sz="1600" spc="-4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erse</a:t>
            </a:r>
            <a:r>
              <a:rPr dirty="0" smtClean="0" sz="1600" spc="-7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deux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ôtés</a:t>
            </a:r>
            <a:r>
              <a:rPr dirty="0" smtClean="0" sz="1600" spc="-3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équat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7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25">
                <a:latin typeface="Arial"/>
                <a:cs typeface="Arial"/>
              </a:rPr>
              <a:t>M</a:t>
            </a:r>
            <a:r>
              <a:rPr dirty="0" smtClean="0" sz="1600" spc="-4">
                <a:latin typeface="Arial"/>
                <a:cs typeface="Arial"/>
              </a:rPr>
              <a:t>-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89527" y="1599061"/>
            <a:ext cx="1071773" cy="363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0"/>
              </a:lnSpc>
            </a:pPr>
            <a:r>
              <a:rPr dirty="0" smtClean="0" baseline="7730" sz="3375" spc="84" u="sng">
                <a:latin typeface="Times New Roman"/>
                <a:cs typeface="Times New Roman"/>
              </a:rPr>
              <a:t>[</a:t>
            </a:r>
            <a:r>
              <a:rPr dirty="0" smtClean="0" baseline="7730" sz="3375" spc="0" i="1" u="sng">
                <a:latin typeface="Times New Roman"/>
                <a:cs typeface="Times New Roman"/>
              </a:rPr>
              <a:t>S</a:t>
            </a:r>
            <a:r>
              <a:rPr dirty="0" smtClean="0" baseline="7730" sz="3375" spc="-369" i="1" u="sng">
                <a:latin typeface="Times New Roman"/>
                <a:cs typeface="Times New Roman"/>
              </a:rPr>
              <a:t> </a:t>
            </a:r>
            <a:r>
              <a:rPr dirty="0" smtClean="0" baseline="7730" sz="3375" spc="0" u="sng">
                <a:latin typeface="Times New Roman"/>
                <a:cs typeface="Times New Roman"/>
              </a:rPr>
              <a:t>]</a:t>
            </a:r>
            <a:r>
              <a:rPr dirty="0" smtClean="0" baseline="7730" sz="3375" spc="-234" u="sng">
                <a:latin typeface="Times New Roman"/>
                <a:cs typeface="Times New Roman"/>
              </a:rPr>
              <a:t> </a:t>
            </a:r>
            <a:r>
              <a:rPr dirty="0" smtClean="0" baseline="7255" sz="3375" spc="0" u="sng">
                <a:latin typeface="Symbol"/>
                <a:cs typeface="Symbol"/>
              </a:rPr>
              <a:t></a:t>
            </a:r>
            <a:r>
              <a:rPr dirty="0" smtClean="0" baseline="7255" sz="3375" spc="-775" u="sng">
                <a:latin typeface="Symbol"/>
                <a:cs typeface="Symbol"/>
              </a:rPr>
              <a:t></a:t>
            </a:r>
            <a:r>
              <a:rPr dirty="0" smtClean="0" baseline="7730" sz="3375" spc="0" i="1" u="sng">
                <a:latin typeface="Times New Roman"/>
                <a:cs typeface="Times New Roman"/>
              </a:rPr>
              <a:t>k</a:t>
            </a:r>
            <a:r>
              <a:rPr dirty="0" smtClean="0" baseline="7730" sz="3375" spc="-404" i="1" u="sng">
                <a:latin typeface="Times New Roman"/>
                <a:cs typeface="Times New Roman"/>
              </a:rPr>
              <a:t> </a:t>
            </a:r>
            <a:r>
              <a:rPr dirty="0" smtClean="0" baseline="-13379" sz="1950" spc="0" i="1" u="sng">
                <a:latin typeface="Times New Roman"/>
                <a:cs typeface="Times New Roman"/>
              </a:rPr>
              <a:t>M</a:t>
            </a:r>
            <a:r>
              <a:rPr dirty="0" smtClean="0" baseline="-13379" sz="1950" spc="0" i="1" u="sng">
                <a:latin typeface="Times New Roman"/>
                <a:cs typeface="Times New Roman"/>
              </a:rPr>
              <a:t> </a:t>
            </a:r>
            <a:r>
              <a:rPr dirty="0" smtClean="0" baseline="-13379" sz="1950" spc="-44" i="1" u="sng">
                <a:latin typeface="Times New Roman"/>
                <a:cs typeface="Times New Roman"/>
              </a:rPr>
              <a:t>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04506" y="1603633"/>
            <a:ext cx="1085297" cy="498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60"/>
              </a:lnSpc>
            </a:pPr>
            <a:r>
              <a:rPr dirty="0" smtClean="0" baseline="29632" sz="3375" spc="19" i="1" u="sng">
                <a:latin typeface="Times New Roman"/>
                <a:cs typeface="Times New Roman"/>
              </a:rPr>
              <a:t> </a:t>
            </a:r>
            <a:r>
              <a:rPr dirty="0" smtClean="0" baseline="29632" sz="3375" spc="0" i="1" u="sng">
                <a:latin typeface="Times New Roman"/>
                <a:cs typeface="Times New Roman"/>
              </a:rPr>
              <a:t>k</a:t>
            </a:r>
            <a:r>
              <a:rPr dirty="0" smtClean="0" baseline="29632" sz="3375" spc="-404" i="1" u="sng">
                <a:latin typeface="Times New Roman"/>
                <a:cs typeface="Times New Roman"/>
              </a:rPr>
              <a:t> </a:t>
            </a:r>
            <a:r>
              <a:rPr dirty="0" smtClean="0" baseline="26758" sz="1950" spc="0" i="1" u="sng">
                <a:latin typeface="Times New Roman"/>
                <a:cs typeface="Times New Roman"/>
              </a:rPr>
              <a:t>M</a:t>
            </a:r>
            <a:r>
              <a:rPr dirty="0" smtClean="0" baseline="26758" sz="1950" spc="0" i="1" u="sng">
                <a:latin typeface="Times New Roman"/>
                <a:cs typeface="Times New Roman"/>
              </a:rPr>
              <a:t> </a:t>
            </a:r>
            <a:r>
              <a:rPr dirty="0" smtClean="0" baseline="26758" sz="1950" spc="0" i="1" u="sng">
                <a:latin typeface="Times New Roman"/>
                <a:cs typeface="Times New Roman"/>
              </a:rPr>
              <a:t> </a:t>
            </a:r>
            <a:r>
              <a:rPr dirty="0" smtClean="0" baseline="26758" sz="1950" spc="50" i="1" u="sng">
                <a:latin typeface="Times New Roman"/>
                <a:cs typeface="Times New Roman"/>
              </a:rPr>
              <a:t> </a:t>
            </a:r>
            <a:r>
              <a:rPr dirty="0" smtClean="0" baseline="26758" sz="1950" spc="-79" i="1">
                <a:latin typeface="Times New Roman"/>
                <a:cs typeface="Times New Roman"/>
              </a:rPr>
              <a:t> </a:t>
            </a:r>
            <a:r>
              <a:rPr dirty="0" smtClean="0" baseline="-7730" sz="3375" spc="0">
                <a:latin typeface="Times New Roman"/>
                <a:cs typeface="Times New Roman"/>
              </a:rPr>
              <a:t>.</a:t>
            </a:r>
            <a:r>
              <a:rPr dirty="0" smtClean="0" baseline="-7730" sz="3375" spc="-359">
                <a:latin typeface="Times New Roman"/>
                <a:cs typeface="Times New Roman"/>
              </a:rPr>
              <a:t> </a:t>
            </a:r>
            <a:r>
              <a:rPr dirty="0" smtClean="0" baseline="28343" sz="3375" spc="0" u="sng">
                <a:latin typeface="Times New Roman"/>
                <a:cs typeface="Times New Roman"/>
              </a:rPr>
              <a:t> </a:t>
            </a:r>
            <a:r>
              <a:rPr dirty="0" smtClean="0" baseline="28343" sz="3375" spc="-244" u="sng">
                <a:latin typeface="Times New Roman"/>
                <a:cs typeface="Times New Roman"/>
              </a:rPr>
              <a:t> </a:t>
            </a:r>
            <a:r>
              <a:rPr dirty="0" smtClean="0" baseline="28343" sz="3375" spc="0" u="sng">
                <a:latin typeface="Times New Roman"/>
                <a:cs typeface="Times New Roman"/>
              </a:rPr>
              <a:t>1</a:t>
            </a:r>
            <a:r>
              <a:rPr dirty="0" smtClean="0" baseline="28343" sz="3375" spc="0" u="sng">
                <a:latin typeface="Times New Roman"/>
                <a:cs typeface="Times New Roman"/>
              </a:rPr>
              <a:t> </a:t>
            </a:r>
            <a:r>
              <a:rPr dirty="0" smtClean="0" baseline="28343" sz="3375" spc="-254" u="sng">
                <a:latin typeface="Times New Roman"/>
                <a:cs typeface="Times New Roman"/>
              </a:rPr>
              <a:t> 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22642" y="1610958"/>
            <a:ext cx="212151" cy="715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sz="2250" spc="0" u="sng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  <a:p>
            <a:pPr marL="19506" marR="9300">
              <a:lnSpc>
                <a:spcPct val="95825"/>
              </a:lnSpc>
              <a:spcBef>
                <a:spcPts val="470"/>
              </a:spcBef>
            </a:pPr>
            <a:r>
              <a:rPr dirty="0" smtClean="0" sz="2250" spc="0" i="1">
                <a:latin typeface="Times New Roman"/>
                <a:cs typeface="Times New Roman"/>
              </a:rPr>
              <a:t>v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82138" y="1610959"/>
            <a:ext cx="561326" cy="311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</a:pPr>
            <a:r>
              <a:rPr dirty="0" smtClean="0" sz="2250" u="sng">
                <a:latin typeface="Times New Roman"/>
                <a:cs typeface="Times New Roman"/>
              </a:rPr>
              <a:t> </a:t>
            </a:r>
            <a:r>
              <a:rPr dirty="0" smtClean="0" sz="2250" spc="250" u="sng">
                <a:latin typeface="Times New Roman"/>
                <a:cs typeface="Times New Roman"/>
              </a:rPr>
              <a:t> </a:t>
            </a:r>
            <a:r>
              <a:rPr dirty="0" smtClean="0" sz="2250" spc="0" u="sng">
                <a:latin typeface="Times New Roman"/>
                <a:cs typeface="Times New Roman"/>
              </a:rPr>
              <a:t>1</a:t>
            </a:r>
            <a:r>
              <a:rPr dirty="0" smtClean="0" sz="2250" spc="0" u="sng">
                <a:latin typeface="Times New Roman"/>
                <a:cs typeface="Times New Roman"/>
              </a:rPr>
              <a:t> </a:t>
            </a:r>
            <a:r>
              <a:rPr dirty="0" smtClean="0" sz="2250" spc="239" u="sng">
                <a:latin typeface="Times New Roman"/>
                <a:cs typeface="Times New Roman"/>
              </a:rPr>
              <a:t> 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56925" y="1786194"/>
            <a:ext cx="226245" cy="311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5"/>
              </a:lnSpc>
              <a:spcBef>
                <a:spcPts val="122"/>
              </a:spcBef>
            </a:pPr>
            <a:r>
              <a:rPr dirty="0" smtClean="0" sz="2250" spc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69087" y="1786194"/>
            <a:ext cx="226245" cy="311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5"/>
              </a:lnSpc>
              <a:spcBef>
                <a:spcPts val="122"/>
              </a:spcBef>
            </a:pPr>
            <a:r>
              <a:rPr dirty="0" smtClean="0" sz="2250" spc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59665" y="1786195"/>
            <a:ext cx="226245" cy="311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5"/>
              </a:lnSpc>
              <a:spcBef>
                <a:spcPts val="122"/>
              </a:spcBef>
            </a:pPr>
            <a:r>
              <a:rPr dirty="0" smtClean="0" sz="2250" spc="0">
                <a:latin typeface="Symbol"/>
                <a:cs typeface="Symbol"/>
              </a:rPr>
              <a:t>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7026" y="2014534"/>
            <a:ext cx="954146" cy="359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dirty="0" smtClean="0" baseline="7730" sz="3375" spc="69" i="1">
                <a:latin typeface="Times New Roman"/>
                <a:cs typeface="Times New Roman"/>
              </a:rPr>
              <a:t>v</a:t>
            </a:r>
            <a:r>
              <a:rPr dirty="0" smtClean="0" baseline="-13379" sz="1950" spc="-39" i="1">
                <a:latin typeface="Times New Roman"/>
                <a:cs typeface="Times New Roman"/>
              </a:rPr>
              <a:t>m</a:t>
            </a:r>
            <a:r>
              <a:rPr dirty="0" smtClean="0" baseline="-13379" sz="1950" spc="19" i="1">
                <a:latin typeface="Times New Roman"/>
                <a:cs typeface="Times New Roman"/>
              </a:rPr>
              <a:t>a</a:t>
            </a:r>
            <a:r>
              <a:rPr dirty="0" smtClean="0" baseline="-13379" sz="1950" spc="0" i="1">
                <a:latin typeface="Times New Roman"/>
                <a:cs typeface="Times New Roman"/>
              </a:rPr>
              <a:t>s</a:t>
            </a:r>
            <a:r>
              <a:rPr dirty="0" smtClean="0" baseline="-13379" sz="1950" spc="-58" i="1">
                <a:latin typeface="Times New Roman"/>
                <a:cs typeface="Times New Roman"/>
              </a:rPr>
              <a:t> </a:t>
            </a:r>
            <a:r>
              <a:rPr dirty="0" smtClean="0" baseline="7730" sz="3375" spc="39">
                <a:latin typeface="Times New Roman"/>
                <a:cs typeface="Times New Roman"/>
              </a:rPr>
              <a:t>.[</a:t>
            </a:r>
            <a:r>
              <a:rPr dirty="0" smtClean="0" baseline="7730" sz="3375" spc="0" i="1">
                <a:latin typeface="Times New Roman"/>
                <a:cs typeface="Times New Roman"/>
              </a:rPr>
              <a:t>S</a:t>
            </a:r>
            <a:r>
              <a:rPr dirty="0" smtClean="0" baseline="7730" sz="3375" spc="-369" i="1">
                <a:latin typeface="Times New Roman"/>
                <a:cs typeface="Times New Roman"/>
              </a:rPr>
              <a:t> </a:t>
            </a:r>
            <a:r>
              <a:rPr dirty="0" smtClean="0" baseline="7730" sz="3375" spc="0">
                <a:latin typeface="Times New Roman"/>
                <a:cs typeface="Times New Roman"/>
              </a:rPr>
              <a:t>]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19250" y="2014534"/>
            <a:ext cx="490196" cy="359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dirty="0" smtClean="0" baseline="7730" sz="3375" spc="75" i="1">
                <a:latin typeface="Times New Roman"/>
                <a:cs typeface="Times New Roman"/>
              </a:rPr>
              <a:t>v</a:t>
            </a:r>
            <a:r>
              <a:rPr dirty="0" smtClean="0" baseline="-11149" sz="1950" spc="-34">
                <a:latin typeface="Times New Roman"/>
                <a:cs typeface="Times New Roman"/>
              </a:rPr>
              <a:t>m</a:t>
            </a:r>
            <a:r>
              <a:rPr dirty="0" smtClean="0" baseline="-11149" sz="1950" spc="-54">
                <a:latin typeface="Times New Roman"/>
                <a:cs typeface="Times New Roman"/>
              </a:rPr>
              <a:t>a</a:t>
            </a:r>
            <a:r>
              <a:rPr dirty="0" smtClean="0" baseline="-11149" sz="1950" spc="0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23477" y="2014535"/>
            <a:ext cx="439131" cy="311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sz="2250" spc="84">
                <a:latin typeface="Times New Roman"/>
                <a:cs typeface="Times New Roman"/>
              </a:rPr>
              <a:t>[</a:t>
            </a:r>
            <a:r>
              <a:rPr dirty="0" smtClean="0" sz="2250" spc="0" i="1">
                <a:latin typeface="Times New Roman"/>
                <a:cs typeface="Times New Roman"/>
              </a:rPr>
              <a:t>S</a:t>
            </a:r>
            <a:r>
              <a:rPr dirty="0" smtClean="0" sz="2250" spc="-369" i="1">
                <a:latin typeface="Times New Roman"/>
                <a:cs typeface="Times New Roman"/>
              </a:rPr>
              <a:t> </a:t>
            </a:r>
            <a:r>
              <a:rPr dirty="0" smtClean="0" sz="2250" spc="0">
                <a:latin typeface="Times New Roman"/>
                <a:cs typeface="Times New Roman"/>
              </a:rPr>
              <a:t>]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96811" y="2014535"/>
            <a:ext cx="489699" cy="359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dirty="0" smtClean="0" baseline="7730" sz="3375" spc="69" i="1">
                <a:latin typeface="Times New Roman"/>
                <a:cs typeface="Times New Roman"/>
              </a:rPr>
              <a:t>v</a:t>
            </a:r>
            <a:r>
              <a:rPr dirty="0" smtClean="0" baseline="-11149" sz="1950" spc="-34">
                <a:latin typeface="Times New Roman"/>
                <a:cs typeface="Times New Roman"/>
              </a:rPr>
              <a:t>m</a:t>
            </a:r>
            <a:r>
              <a:rPr dirty="0" smtClean="0" baseline="-11149" sz="1950" spc="-54">
                <a:latin typeface="Times New Roman"/>
                <a:cs typeface="Times New Roman"/>
              </a:rPr>
              <a:t>a</a:t>
            </a:r>
            <a:r>
              <a:rPr dirty="0" smtClean="0" baseline="-11149" sz="1950" spc="0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71243" y="6089743"/>
            <a:ext cx="249195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19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antage:</a:t>
            </a:r>
            <a:r>
              <a:rPr dirty="0" smtClean="0" sz="1600" spc="-7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rmet</a:t>
            </a:r>
            <a:r>
              <a:rPr dirty="0" smtClean="0" sz="1600" spc="-2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obten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3746" y="6089743"/>
            <a:ext cx="23705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avec</a:t>
            </a:r>
            <a:r>
              <a:rPr dirty="0" smtClean="0" sz="1600" spc="-2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une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bon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préc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31999" y="6089743"/>
            <a:ext cx="1815384" cy="264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mtClean="0" baseline="7246" sz="2400" spc="4">
                <a:latin typeface="Arial"/>
                <a:cs typeface="Arial"/>
              </a:rPr>
              <a:t>l</a:t>
            </a:r>
            <a:r>
              <a:rPr dirty="0" smtClean="0" baseline="7246" sz="2400" spc="0">
                <a:latin typeface="Arial"/>
                <a:cs typeface="Arial"/>
              </a:rPr>
              <a:t>es</a:t>
            </a:r>
            <a:r>
              <a:rPr dirty="0" smtClean="0" baseline="7246" sz="2400" spc="-15">
                <a:latin typeface="Arial"/>
                <a:cs typeface="Arial"/>
              </a:rPr>
              <a:t> </a:t>
            </a:r>
            <a:r>
              <a:rPr dirty="0" smtClean="0" baseline="7246" sz="2400" spc="4">
                <a:latin typeface="Arial"/>
                <a:cs typeface="Arial"/>
              </a:rPr>
              <a:t>v</a:t>
            </a:r>
            <a:r>
              <a:rPr dirty="0" smtClean="0" baseline="7246" sz="2400" spc="0">
                <a:latin typeface="Arial"/>
                <a:cs typeface="Arial"/>
              </a:rPr>
              <a:t>a</a:t>
            </a:r>
            <a:r>
              <a:rPr dirty="0" smtClean="0" baseline="7246" sz="2400" spc="4">
                <a:latin typeface="Arial"/>
                <a:cs typeface="Arial"/>
              </a:rPr>
              <a:t>l</a:t>
            </a:r>
            <a:r>
              <a:rPr dirty="0" smtClean="0" baseline="7246" sz="2400" spc="0">
                <a:latin typeface="Arial"/>
                <a:cs typeface="Arial"/>
              </a:rPr>
              <a:t>eurs</a:t>
            </a:r>
            <a:r>
              <a:rPr dirty="0" smtClean="0" baseline="7246" sz="2400" spc="-56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de</a:t>
            </a:r>
            <a:r>
              <a:rPr dirty="0" smtClean="0" baseline="7246" sz="2400" spc="-7">
                <a:latin typeface="Arial"/>
                <a:cs typeface="Arial"/>
              </a:rPr>
              <a:t> </a:t>
            </a:r>
            <a:r>
              <a:rPr dirty="0" smtClean="0" baseline="7246" sz="2400" spc="39">
                <a:latin typeface="Arial"/>
                <a:cs typeface="Arial"/>
              </a:rPr>
              <a:t>k</a:t>
            </a:r>
            <a:r>
              <a:rPr dirty="0" smtClean="0" baseline="-8282" sz="1575" spc="0">
                <a:latin typeface="Arial"/>
                <a:cs typeface="Arial"/>
              </a:rPr>
              <a:t>m</a:t>
            </a:r>
            <a:r>
              <a:rPr dirty="0" smtClean="0" baseline="-8282" sz="1575" spc="151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43940" y="6089743"/>
            <a:ext cx="418849" cy="264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7246" sz="2400" spc="9">
                <a:latin typeface="Arial"/>
                <a:cs typeface="Arial"/>
              </a:rPr>
              <a:t>v</a:t>
            </a:r>
            <a:r>
              <a:rPr dirty="0" smtClean="0" baseline="-11043" sz="1575" spc="0">
                <a:latin typeface="Arial"/>
                <a:cs typeface="Arial"/>
              </a:rPr>
              <a:t>m</a:t>
            </a:r>
            <a:r>
              <a:rPr dirty="0" smtClean="0" baseline="-11043" sz="1575" spc="-4">
                <a:latin typeface="Arial"/>
                <a:cs typeface="Arial"/>
              </a:rPr>
              <a:t>a</a:t>
            </a:r>
            <a:r>
              <a:rPr dirty="0" smtClean="0" baseline="-11043" sz="1575" spc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58732" y="6089743"/>
            <a:ext cx="34869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par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1243" y="6333583"/>
            <a:ext cx="280856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trapol</a:t>
            </a:r>
            <a:r>
              <a:rPr dirty="0" smtClean="0" sz="1600" spc="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8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gnes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droite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134027" y="341884"/>
            <a:ext cx="66294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454525" y="341884"/>
            <a:ext cx="64236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711873" y="341884"/>
            <a:ext cx="63550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105751" y="341884"/>
            <a:ext cx="65379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970088" y="341884"/>
            <a:ext cx="65379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173129" y="1706968"/>
            <a:ext cx="5935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917206" y="1706968"/>
            <a:ext cx="743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539017" y="1714293"/>
            <a:ext cx="11218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795014" y="1714293"/>
            <a:ext cx="11108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194838" y="1714294"/>
            <a:ext cx="1751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513790" y="1714294"/>
            <a:ext cx="1740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520427" y="1777982"/>
            <a:ext cx="773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279461" y="1777982"/>
            <a:ext cx="1307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87270" y="404296"/>
            <a:ext cx="7687721" cy="583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8100" marR="30717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INHIBI</a:t>
            </a:r>
            <a:r>
              <a:rPr dirty="0" smtClean="0" sz="1800" spc="19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800" spc="4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-19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DE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-100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’A</a:t>
            </a:r>
            <a:r>
              <a:rPr dirty="0" smtClean="0" sz="1800" spc="-4">
                <a:solidFill>
                  <a:srgbClr val="3366FF"/>
                </a:solidFill>
                <a:latin typeface="Arial"/>
                <a:cs typeface="Arial"/>
              </a:rPr>
              <a:t>C</a:t>
            </a:r>
            <a:r>
              <a:rPr dirty="0" smtClean="0" sz="1800" spc="14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800" spc="4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-19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ENZYM</a:t>
            </a:r>
            <a:r>
              <a:rPr dirty="0" smtClean="0" sz="1800" spc="-134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800" spc="14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800" spc="4">
                <a:solidFill>
                  <a:srgbClr val="3366FF"/>
                </a:solidFill>
                <a:latin typeface="Arial"/>
                <a:cs typeface="Arial"/>
              </a:rPr>
              <a:t>Q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2091"/>
              </a:lnSpc>
              <a:spcBef>
                <a:spcPts val="543"/>
              </a:spcBef>
            </a:pPr>
            <a:r>
              <a:rPr dirty="0" smtClean="0" sz="1600" spc="0">
                <a:latin typeface="Arial"/>
                <a:cs typeface="Arial"/>
              </a:rPr>
              <a:t>Si</a:t>
            </a:r>
            <a:r>
              <a:rPr dirty="0" smtClean="0" sz="1600" spc="-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v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</a:t>
            </a:r>
            <a:r>
              <a:rPr dirty="0" smtClean="0" sz="1600" spc="4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7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où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3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dénaturée</a:t>
            </a:r>
            <a:r>
              <a:rPr dirty="0" smtClean="0" sz="1600" spc="416">
                <a:latin typeface="Arial"/>
                <a:cs typeface="Arial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</a:t>
            </a:r>
            <a:r>
              <a:rPr dirty="0" smtClean="0" sz="1600" spc="3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1"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INH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6717" y="1408650"/>
            <a:ext cx="3736124" cy="959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15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atégor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5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nh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-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teurs</a:t>
            </a:r>
            <a:r>
              <a:rPr dirty="0" smtClean="0" sz="1600" spc="-10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(I)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927481" marR="30415">
              <a:lnSpc>
                <a:spcPct val="95825"/>
              </a:lnSpc>
              <a:spcBef>
                <a:spcPts val="955"/>
              </a:spcBef>
            </a:pPr>
            <a:r>
              <a:rPr dirty="0" smtClean="0" sz="1600" spc="4">
                <a:latin typeface="Wingdings"/>
                <a:cs typeface="Wingdings"/>
              </a:rPr>
              <a:t></a:t>
            </a:r>
            <a:r>
              <a:rPr dirty="0" smtClean="0" sz="1600" spc="0" b="1">
                <a:latin typeface="Arial"/>
                <a:cs typeface="Arial"/>
              </a:rPr>
              <a:t>In</a:t>
            </a:r>
            <a:r>
              <a:rPr dirty="0" smtClean="0" sz="1600" spc="-4" b="1">
                <a:latin typeface="Arial"/>
                <a:cs typeface="Arial"/>
              </a:rPr>
              <a:t>h</a:t>
            </a:r>
            <a:r>
              <a:rPr dirty="0" smtClean="0" sz="1600" spc="0" b="1">
                <a:latin typeface="Arial"/>
                <a:cs typeface="Arial"/>
              </a:rPr>
              <a:t>ibi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eurs</a:t>
            </a:r>
            <a:r>
              <a:rPr dirty="0" smtClean="0" sz="1600" spc="-4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co</a:t>
            </a:r>
            <a:r>
              <a:rPr dirty="0" smtClean="0" sz="1600" spc="-4" b="1">
                <a:latin typeface="Arial"/>
                <a:cs typeface="Arial"/>
              </a:rPr>
              <a:t>m</a:t>
            </a:r>
            <a:r>
              <a:rPr dirty="0" smtClean="0" sz="1600" spc="0" b="1">
                <a:latin typeface="Arial"/>
                <a:cs typeface="Arial"/>
              </a:rPr>
              <a:t>pé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iti</a:t>
            </a:r>
            <a:r>
              <a:rPr dirty="0" smtClean="0" sz="1600" spc="-4" b="1">
                <a:latin typeface="Arial"/>
                <a:cs typeface="Arial"/>
              </a:rPr>
              <a:t>f</a:t>
            </a:r>
            <a:r>
              <a:rPr dirty="0" smtClean="0" sz="1600" spc="0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927481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Wingdings"/>
                <a:cs typeface="Wingdings"/>
              </a:rPr>
              <a:t></a:t>
            </a:r>
            <a:r>
              <a:rPr dirty="0" smtClean="0" sz="1600" spc="0" b="1">
                <a:latin typeface="Arial"/>
                <a:cs typeface="Arial"/>
              </a:rPr>
              <a:t>In</a:t>
            </a:r>
            <a:r>
              <a:rPr dirty="0" smtClean="0" sz="1600" spc="-4" b="1">
                <a:latin typeface="Arial"/>
                <a:cs typeface="Arial"/>
              </a:rPr>
              <a:t>h</a:t>
            </a:r>
            <a:r>
              <a:rPr dirty="0" smtClean="0" sz="1600" spc="0" b="1">
                <a:latin typeface="Arial"/>
                <a:cs typeface="Arial"/>
              </a:rPr>
              <a:t>ibi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eurs</a:t>
            </a:r>
            <a:r>
              <a:rPr dirty="0" smtClean="0" sz="1600" spc="-4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n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0" b="1">
                <a:latin typeface="Arial"/>
                <a:cs typeface="Arial"/>
              </a:rPr>
              <a:t>n</a:t>
            </a:r>
            <a:r>
              <a:rPr dirty="0" smtClean="0" sz="1600" spc="-19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co</a:t>
            </a:r>
            <a:r>
              <a:rPr dirty="0" smtClean="0" sz="1600" spc="-4" b="1">
                <a:latin typeface="Arial"/>
                <a:cs typeface="Arial"/>
              </a:rPr>
              <a:t>m</a:t>
            </a:r>
            <a:r>
              <a:rPr dirty="0" smtClean="0" sz="1600" spc="0" b="1">
                <a:latin typeface="Arial"/>
                <a:cs typeface="Arial"/>
              </a:rPr>
              <a:t>pé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iti</a:t>
            </a:r>
            <a:r>
              <a:rPr dirty="0" smtClean="0" sz="1600" spc="-4" b="1">
                <a:latin typeface="Arial"/>
                <a:cs typeface="Arial"/>
              </a:rPr>
              <a:t>f</a:t>
            </a:r>
            <a:r>
              <a:rPr dirty="0" smtClean="0" sz="1600" spc="0" b="1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208276" y="765048"/>
            <a:ext cx="1257300" cy="2839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897881" y="1519537"/>
            <a:ext cx="127678" cy="32220"/>
          </a:xfrm>
          <a:custGeom>
            <a:avLst/>
            <a:gdLst/>
            <a:ahLst/>
            <a:cxnLst/>
            <a:rect l="l" t="t" r="r" b="b"/>
            <a:pathLst>
              <a:path w="127678" h="32220">
                <a:moveTo>
                  <a:pt x="127678" y="32220"/>
                </a:moveTo>
                <a:lnTo>
                  <a:pt x="0" y="0"/>
                </a:lnTo>
                <a:lnTo>
                  <a:pt x="15327" y="32220"/>
                </a:lnTo>
                <a:lnTo>
                  <a:pt x="127678" y="32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553157" y="1576544"/>
            <a:ext cx="127674" cy="32223"/>
          </a:xfrm>
          <a:custGeom>
            <a:avLst/>
            <a:gdLst/>
            <a:ahLst/>
            <a:cxnLst/>
            <a:rect l="l" t="t" r="r" b="b"/>
            <a:pathLst>
              <a:path w="127674" h="32223">
                <a:moveTo>
                  <a:pt x="0" y="0"/>
                </a:moveTo>
                <a:lnTo>
                  <a:pt x="127674" y="32223"/>
                </a:lnTo>
                <a:lnTo>
                  <a:pt x="1123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555711" y="1546800"/>
            <a:ext cx="354938" cy="0"/>
          </a:xfrm>
          <a:custGeom>
            <a:avLst/>
            <a:gdLst/>
            <a:ahLst/>
            <a:cxnLst/>
            <a:rect l="l" t="t" r="r" b="b"/>
            <a:pathLst>
              <a:path w="354938" h="0">
                <a:moveTo>
                  <a:pt x="354938" y="0"/>
                </a:moveTo>
                <a:lnTo>
                  <a:pt x="0" y="0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553157" y="1545561"/>
            <a:ext cx="360042" cy="0"/>
          </a:xfrm>
          <a:custGeom>
            <a:avLst/>
            <a:gdLst/>
            <a:ahLst/>
            <a:cxnLst/>
            <a:rect l="l" t="t" r="r" b="b"/>
            <a:pathLst>
              <a:path w="360042" h="0">
                <a:moveTo>
                  <a:pt x="0" y="0"/>
                </a:moveTo>
                <a:lnTo>
                  <a:pt x="360042" y="0"/>
                </a:lnTo>
              </a:path>
            </a:pathLst>
          </a:custGeom>
          <a:ln w="136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668062" y="1583980"/>
            <a:ext cx="354950" cy="0"/>
          </a:xfrm>
          <a:custGeom>
            <a:avLst/>
            <a:gdLst/>
            <a:ahLst/>
            <a:cxnLst/>
            <a:rect l="l" t="t" r="r" b="b"/>
            <a:pathLst>
              <a:path w="354950" h="0">
                <a:moveTo>
                  <a:pt x="0" y="0"/>
                </a:moveTo>
                <a:lnTo>
                  <a:pt x="354950" y="0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665516" y="1582741"/>
            <a:ext cx="360042" cy="0"/>
          </a:xfrm>
          <a:custGeom>
            <a:avLst/>
            <a:gdLst/>
            <a:ahLst/>
            <a:cxnLst/>
            <a:rect l="l" t="t" r="r" b="b"/>
            <a:pathLst>
              <a:path w="360042" h="0">
                <a:moveTo>
                  <a:pt x="0" y="0"/>
                </a:moveTo>
                <a:lnTo>
                  <a:pt x="360042" y="0"/>
                </a:lnTo>
              </a:path>
            </a:pathLst>
          </a:custGeom>
          <a:ln w="136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995108" y="1519537"/>
            <a:ext cx="127327" cy="32220"/>
          </a:xfrm>
          <a:custGeom>
            <a:avLst/>
            <a:gdLst/>
            <a:ahLst/>
            <a:cxnLst/>
            <a:rect l="l" t="t" r="r" b="b"/>
            <a:pathLst>
              <a:path w="127327" h="32220">
                <a:moveTo>
                  <a:pt x="127327" y="32220"/>
                </a:moveTo>
                <a:lnTo>
                  <a:pt x="0" y="0"/>
                </a:lnTo>
                <a:lnTo>
                  <a:pt x="15285" y="32220"/>
                </a:lnTo>
                <a:lnTo>
                  <a:pt x="127327" y="32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51333" y="1576544"/>
            <a:ext cx="127323" cy="32223"/>
          </a:xfrm>
          <a:custGeom>
            <a:avLst/>
            <a:gdLst/>
            <a:ahLst/>
            <a:cxnLst/>
            <a:rect l="l" t="t" r="r" b="b"/>
            <a:pathLst>
              <a:path w="127323" h="32223">
                <a:moveTo>
                  <a:pt x="0" y="0"/>
                </a:moveTo>
                <a:lnTo>
                  <a:pt x="127323" y="32223"/>
                </a:lnTo>
                <a:lnTo>
                  <a:pt x="1120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653880" y="1546800"/>
            <a:ext cx="353962" cy="0"/>
          </a:xfrm>
          <a:custGeom>
            <a:avLst/>
            <a:gdLst/>
            <a:ahLst/>
            <a:cxnLst/>
            <a:rect l="l" t="t" r="r" b="b"/>
            <a:pathLst>
              <a:path w="353962" h="0">
                <a:moveTo>
                  <a:pt x="353962" y="0"/>
                </a:moveTo>
                <a:lnTo>
                  <a:pt x="0" y="0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651333" y="1545561"/>
            <a:ext cx="359051" cy="0"/>
          </a:xfrm>
          <a:custGeom>
            <a:avLst/>
            <a:gdLst/>
            <a:ahLst/>
            <a:cxnLst/>
            <a:rect l="l" t="t" r="r" b="b"/>
            <a:pathLst>
              <a:path w="359051" h="0">
                <a:moveTo>
                  <a:pt x="0" y="0"/>
                </a:moveTo>
                <a:lnTo>
                  <a:pt x="359051" y="0"/>
                </a:lnTo>
              </a:path>
            </a:pathLst>
          </a:custGeom>
          <a:ln w="136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765922" y="1583980"/>
            <a:ext cx="353973" cy="0"/>
          </a:xfrm>
          <a:custGeom>
            <a:avLst/>
            <a:gdLst/>
            <a:ahLst/>
            <a:cxnLst/>
            <a:rect l="l" t="t" r="r" b="b"/>
            <a:pathLst>
              <a:path w="353973" h="0">
                <a:moveTo>
                  <a:pt x="0" y="0"/>
                </a:moveTo>
                <a:lnTo>
                  <a:pt x="353973" y="0"/>
                </a:lnTo>
              </a:path>
            </a:pathLst>
          </a:custGeom>
          <a:ln w="51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763383" y="1582741"/>
            <a:ext cx="359051" cy="0"/>
          </a:xfrm>
          <a:custGeom>
            <a:avLst/>
            <a:gdLst/>
            <a:ahLst/>
            <a:cxnLst/>
            <a:rect l="l" t="t" r="r" b="b"/>
            <a:pathLst>
              <a:path w="359051" h="0">
                <a:moveTo>
                  <a:pt x="0" y="0"/>
                </a:moveTo>
                <a:lnTo>
                  <a:pt x="359051" y="0"/>
                </a:lnTo>
              </a:path>
            </a:pathLst>
          </a:custGeom>
          <a:ln w="136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006605" y="3239352"/>
            <a:ext cx="615967" cy="0"/>
          </a:xfrm>
          <a:custGeom>
            <a:avLst/>
            <a:gdLst/>
            <a:ahLst/>
            <a:cxnLst/>
            <a:rect l="l" t="t" r="r" b="b"/>
            <a:pathLst>
              <a:path w="615967" h="0">
                <a:moveTo>
                  <a:pt x="0" y="0"/>
                </a:moveTo>
                <a:lnTo>
                  <a:pt x="615967" y="0"/>
                </a:lnTo>
              </a:path>
            </a:pathLst>
          </a:custGeom>
          <a:ln w="50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998345" y="403788"/>
            <a:ext cx="9715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In</a:t>
            </a:r>
            <a:r>
              <a:rPr dirty="0" smtClean="0" sz="1800" spc="-4">
                <a:solidFill>
                  <a:srgbClr val="3366FF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iti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6524" y="403788"/>
            <a:ext cx="17856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com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étitiv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:</a:t>
            </a:r>
            <a:r>
              <a:rPr dirty="0" smtClean="0" sz="1800" spc="14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h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67681" y="403788"/>
            <a:ext cx="28783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gré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’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ie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structur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71722" y="1412041"/>
            <a:ext cx="4981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E+S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8750" y="1409679"/>
            <a:ext cx="1282673" cy="256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Arial"/>
                <a:cs typeface="Arial"/>
              </a:rPr>
              <a:t>ES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</a:t>
            </a:r>
            <a:r>
              <a:rPr dirty="0" smtClean="0" sz="1800" spc="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+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91172" y="1412041"/>
            <a:ext cx="4105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9">
                <a:latin typeface="Arial"/>
                <a:cs typeface="Arial"/>
              </a:rPr>
              <a:t>+</a:t>
            </a:r>
            <a:r>
              <a:rPr dirty="0" smtClean="0" sz="1800" spc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42711" y="1483669"/>
            <a:ext cx="440507" cy="551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7642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EI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ts val="2310"/>
              </a:lnSpc>
            </a:pPr>
            <a:r>
              <a:rPr dirty="0" smtClean="0" baseline="6267" sz="2775" spc="-4" i="1" u="sng">
                <a:latin typeface="Times New Roman"/>
                <a:cs typeface="Times New Roman"/>
              </a:rPr>
              <a:t> </a:t>
            </a:r>
            <a:r>
              <a:rPr dirty="0" smtClean="0" baseline="6267" sz="2775" spc="89" i="1" u="sng">
                <a:latin typeface="Times New Roman"/>
                <a:cs typeface="Times New Roman"/>
              </a:rPr>
              <a:t>k</a:t>
            </a:r>
            <a:r>
              <a:rPr dirty="0" smtClean="0" baseline="-13803" sz="1575" spc="0" u="sng">
                <a:latin typeface="Times New Roman"/>
                <a:cs typeface="Times New Roman"/>
              </a:rPr>
              <a:t>3</a:t>
            </a:r>
            <a:r>
              <a:rPr dirty="0" smtClean="0" baseline="-13803" sz="1575" spc="0" u="sng">
                <a:latin typeface="Times New Roman"/>
                <a:cs typeface="Times New Roman"/>
              </a:rPr>
              <a:t> </a:t>
            </a:r>
            <a:r>
              <a:rPr dirty="0" smtClean="0" baseline="-13803" sz="1575" spc="94" u="sng">
                <a:latin typeface="Times New Roman"/>
                <a:cs typeface="Times New Roman"/>
              </a:rPr>
              <a:t> 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10811" y="1887089"/>
            <a:ext cx="528218" cy="265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K</a:t>
            </a:r>
            <a:r>
              <a:rPr dirty="0" smtClean="0" sz="1850" spc="0" i="1">
                <a:latin typeface="Times New Roman"/>
                <a:cs typeface="Times New Roman"/>
              </a:rPr>
              <a:t>  </a:t>
            </a:r>
            <a:r>
              <a:rPr dirty="0" smtClean="0" sz="1850" spc="32" i="1">
                <a:latin typeface="Times New Roman"/>
                <a:cs typeface="Times New Roman"/>
              </a:rPr>
              <a:t> </a:t>
            </a:r>
            <a:r>
              <a:rPr dirty="0" smtClean="0" sz="1850" spc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94431" y="2028915"/>
            <a:ext cx="91657" cy="163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0"/>
              </a:lnSpc>
              <a:spcBef>
                <a:spcPts val="60"/>
              </a:spcBef>
            </a:pPr>
            <a:r>
              <a:rPr dirty="0" smtClean="0" sz="1050" spc="0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58900" y="2075355"/>
            <a:ext cx="334048" cy="300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5"/>
              </a:lnSpc>
              <a:spcBef>
                <a:spcPts val="114"/>
              </a:spcBef>
            </a:pPr>
            <a:r>
              <a:rPr dirty="0" smtClean="0" baseline="7834" sz="2775" i="1">
                <a:latin typeface="Times New Roman"/>
                <a:cs typeface="Times New Roman"/>
              </a:rPr>
              <a:t>k</a:t>
            </a:r>
            <a:r>
              <a:rPr dirty="0" smtClean="0" baseline="7834" sz="2775" spc="-334" i="1">
                <a:latin typeface="Times New Roman"/>
                <a:cs typeface="Times New Roman"/>
              </a:rPr>
              <a:t> </a:t>
            </a:r>
            <a:r>
              <a:rPr dirty="0" smtClean="0" baseline="-12956" sz="1575" spc="25">
                <a:latin typeface="Symbol"/>
                <a:cs typeface="Symbol"/>
              </a:rPr>
              <a:t></a:t>
            </a:r>
            <a:r>
              <a:rPr dirty="0" smtClean="0" baseline="-13803" sz="1575" spc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24191" y="2529346"/>
            <a:ext cx="1895368" cy="322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5"/>
              </a:lnSpc>
              <a:tabLst>
                <a:tab pos="1828800" algn="l"/>
              </a:tabLst>
            </a:pPr>
            <a:r>
              <a:rPr dirty="0" smtClean="0" baseline="7246" sz="3000" i="1" u="sng">
                <a:latin typeface="Times New Roman"/>
                <a:cs typeface="Times New Roman"/>
              </a:rPr>
              <a:t>        </a:t>
            </a:r>
            <a:r>
              <a:rPr dirty="0" smtClean="0" baseline="7246" sz="3000" spc="29" i="1" u="sng">
                <a:latin typeface="Times New Roman"/>
                <a:cs typeface="Times New Roman"/>
              </a:rPr>
              <a:t> </a:t>
            </a:r>
            <a:r>
              <a:rPr dirty="0" smtClean="0" baseline="7246" sz="3000" spc="64" i="1" u="sng">
                <a:latin typeface="Times New Roman"/>
                <a:cs typeface="Times New Roman"/>
              </a:rPr>
              <a:t>v</a:t>
            </a:r>
            <a:r>
              <a:rPr dirty="0" smtClean="0" baseline="-12603" sz="1725" spc="-34" u="sng">
                <a:latin typeface="Times New Roman"/>
                <a:cs typeface="Times New Roman"/>
              </a:rPr>
              <a:t>m</a:t>
            </a:r>
            <a:r>
              <a:rPr dirty="0" smtClean="0" baseline="-12603" sz="1725" spc="-50" u="sng">
                <a:latin typeface="Times New Roman"/>
                <a:cs typeface="Times New Roman"/>
              </a:rPr>
              <a:t>a</a:t>
            </a:r>
            <a:r>
              <a:rPr dirty="0" smtClean="0" baseline="-12603" sz="1725" spc="0" u="sng">
                <a:latin typeface="Times New Roman"/>
                <a:cs typeface="Times New Roman"/>
              </a:rPr>
              <a:t>x</a:t>
            </a:r>
            <a:r>
              <a:rPr dirty="0" smtClean="0" baseline="-12603" sz="1725" spc="-50" u="sng">
                <a:latin typeface="Times New Roman"/>
                <a:cs typeface="Times New Roman"/>
              </a:rPr>
              <a:t> </a:t>
            </a:r>
            <a:r>
              <a:rPr dirty="0" smtClean="0" baseline="7246" sz="3000" spc="75" u="sng">
                <a:latin typeface="Times New Roman"/>
                <a:cs typeface="Times New Roman"/>
              </a:rPr>
              <a:t>[</a:t>
            </a:r>
            <a:r>
              <a:rPr dirty="0" smtClean="0" baseline="7246" sz="3000" spc="54" i="1" u="sng">
                <a:latin typeface="Times New Roman"/>
                <a:cs typeface="Times New Roman"/>
              </a:rPr>
              <a:t>s</a:t>
            </a:r>
            <a:r>
              <a:rPr dirty="0" smtClean="0" baseline="7246" sz="3000" spc="0" u="sng">
                <a:latin typeface="Times New Roman"/>
                <a:cs typeface="Times New Roman"/>
              </a:rPr>
              <a:t>]</a:t>
            </a:r>
            <a:r>
              <a:rPr dirty="0" smtClean="0" baseline="7246" sz="3000" spc="0" u="sng">
                <a:latin typeface="Times New Roman"/>
                <a:cs typeface="Times New Roman"/>
              </a:rPr>
              <a:t> </a:t>
            </a:r>
            <a:r>
              <a:rPr dirty="0" smtClean="0" baseline="7246" sz="3000" spc="0" u="sng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32731" y="2693877"/>
            <a:ext cx="387095" cy="284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5"/>
              </a:lnSpc>
              <a:spcBef>
                <a:spcPts val="109"/>
              </a:spcBef>
            </a:pPr>
            <a:r>
              <a:rPr dirty="0" smtClean="0" sz="2000" spc="0" i="1">
                <a:latin typeface="Times New Roman"/>
                <a:cs typeface="Times New Roman"/>
              </a:rPr>
              <a:t>v</a:t>
            </a:r>
            <a:r>
              <a:rPr dirty="0" smtClean="0" sz="2000" spc="43" i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3419" y="2904623"/>
            <a:ext cx="943429" cy="300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dirty="0" smtClean="0" baseline="2720" sz="3000">
                <a:latin typeface="Symbol"/>
                <a:cs typeface="Symbol"/>
              </a:rPr>
              <a:t></a:t>
            </a:r>
            <a:r>
              <a:rPr dirty="0" smtClean="0" baseline="2898" sz="3000" spc="-3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1</a:t>
            </a:r>
            <a:r>
              <a:rPr dirty="0" smtClean="0" sz="2000" spc="-2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Symbol"/>
                <a:cs typeface="Symbol"/>
              </a:rPr>
              <a:t></a:t>
            </a:r>
            <a:r>
              <a:rPr dirty="0" smtClean="0" sz="2000" spc="-234">
                <a:latin typeface="Times New Roman"/>
                <a:cs typeface="Times New Roman"/>
              </a:rPr>
              <a:t> </a:t>
            </a:r>
            <a:r>
              <a:rPr dirty="0" smtClean="0" sz="2000" spc="104">
                <a:latin typeface="Times New Roman"/>
                <a:cs typeface="Times New Roman"/>
              </a:rPr>
              <a:t>[</a:t>
            </a:r>
            <a:r>
              <a:rPr dirty="0" smtClean="0" sz="2000" spc="0" i="1">
                <a:latin typeface="Times New Roman"/>
                <a:cs typeface="Times New Roman"/>
              </a:rPr>
              <a:t>I</a:t>
            </a:r>
            <a:r>
              <a:rPr dirty="0" smtClean="0" sz="2000" spc="-269" i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r>
              <a:rPr dirty="0" smtClean="0" sz="2000" spc="-254">
                <a:latin typeface="Times New Roman"/>
                <a:cs typeface="Times New Roman"/>
              </a:rPr>
              <a:t> </a:t>
            </a:r>
            <a:r>
              <a:rPr dirty="0" smtClean="0" baseline="2720" sz="3000" spc="0">
                <a:latin typeface="Symbol"/>
                <a:cs typeface="Symbol"/>
              </a:rPr>
              <a:t>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1659" y="3067710"/>
            <a:ext cx="1112947" cy="340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7246" sz="3000" spc="75">
                <a:latin typeface="Times New Roman"/>
                <a:cs typeface="Times New Roman"/>
              </a:rPr>
              <a:t>[</a:t>
            </a:r>
            <a:r>
              <a:rPr dirty="0" smtClean="0" baseline="7246" sz="3000" spc="54" i="1">
                <a:latin typeface="Times New Roman"/>
                <a:cs typeface="Times New Roman"/>
              </a:rPr>
              <a:t>s</a:t>
            </a:r>
            <a:r>
              <a:rPr dirty="0" smtClean="0" baseline="7246" sz="3000" spc="0">
                <a:latin typeface="Times New Roman"/>
                <a:cs typeface="Times New Roman"/>
              </a:rPr>
              <a:t>]</a:t>
            </a:r>
            <a:r>
              <a:rPr dirty="0" smtClean="0" baseline="7246" sz="3000" spc="-204">
                <a:latin typeface="Times New Roman"/>
                <a:cs typeface="Times New Roman"/>
              </a:rPr>
              <a:t> </a:t>
            </a:r>
            <a:r>
              <a:rPr dirty="0" smtClean="0" baseline="6802" sz="3000" spc="0">
                <a:latin typeface="Symbol"/>
                <a:cs typeface="Symbol"/>
              </a:rPr>
              <a:t></a:t>
            </a:r>
            <a:r>
              <a:rPr dirty="0" smtClean="0" baseline="7246" sz="3000" spc="-8">
                <a:latin typeface="Times New Roman"/>
                <a:cs typeface="Times New Roman"/>
              </a:rPr>
              <a:t> </a:t>
            </a:r>
            <a:r>
              <a:rPr dirty="0" smtClean="0" baseline="7246" sz="3000" spc="0" i="1">
                <a:latin typeface="Times New Roman"/>
                <a:cs typeface="Times New Roman"/>
              </a:rPr>
              <a:t>K</a:t>
            </a:r>
            <a:r>
              <a:rPr dirty="0" smtClean="0" baseline="7246" sz="3000" spc="-304" i="1">
                <a:latin typeface="Times New Roman"/>
                <a:cs typeface="Times New Roman"/>
              </a:rPr>
              <a:t> </a:t>
            </a:r>
            <a:r>
              <a:rPr dirty="0" smtClean="0" baseline="-12603" sz="1725" spc="0" i="1">
                <a:latin typeface="Times New Roman"/>
                <a:cs typeface="Times New Roman"/>
              </a:rPr>
              <a:t>M</a:t>
            </a:r>
            <a:r>
              <a:rPr dirty="0" smtClean="0" baseline="-12603" sz="1725" spc="104" i="1">
                <a:latin typeface="Times New Roman"/>
                <a:cs typeface="Times New Roman"/>
              </a:rPr>
              <a:t> </a:t>
            </a:r>
            <a:r>
              <a:rPr dirty="0" smtClean="0" baseline="7246" sz="3000" spc="-129">
                <a:latin typeface="Times New Roman"/>
                <a:cs typeface="Times New Roman"/>
              </a:rPr>
              <a:t>.</a:t>
            </a:r>
            <a:r>
              <a:rPr dirty="0" smtClean="0" baseline="9523" sz="3000" spc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41734" y="3067710"/>
            <a:ext cx="162094" cy="557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85"/>
              </a:lnSpc>
              <a:spcBef>
                <a:spcPts val="109"/>
              </a:spcBef>
            </a:pPr>
            <a:r>
              <a:rPr dirty="0" smtClean="0" sz="2000" spc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185"/>
              </a:lnSpc>
            </a:pPr>
            <a:r>
              <a:rPr dirty="0" smtClean="0" sz="2000" spc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7101" y="3284021"/>
            <a:ext cx="177480" cy="28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i="1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3419" y="3345182"/>
            <a:ext cx="162094" cy="28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5"/>
              </a:lnSpc>
              <a:spcBef>
                <a:spcPts val="109"/>
              </a:spcBef>
            </a:pPr>
            <a:r>
              <a:rPr dirty="0" smtClean="0" sz="2000" spc="0">
                <a:latin typeface="Symbol"/>
                <a:cs typeface="Symbol"/>
              </a:rPr>
              <a:t>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1132" y="3433086"/>
            <a:ext cx="97567" cy="174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0"/>
              </a:lnSpc>
              <a:spcBef>
                <a:spcPts val="64"/>
              </a:spcBef>
            </a:pPr>
            <a:r>
              <a:rPr dirty="0" smtClean="0" sz="1150" spc="0" i="1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1050" y="4217636"/>
            <a:ext cx="3080915" cy="264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mtClean="0" baseline="7508" sz="2400" spc="4">
                <a:latin typeface="Wingdings"/>
                <a:cs typeface="Wingdings"/>
              </a:rPr>
              <a:t></a:t>
            </a:r>
            <a:r>
              <a:rPr dirty="0" smtClean="0" baseline="7246" sz="2400" spc="0">
                <a:latin typeface="Arial"/>
                <a:cs typeface="Arial"/>
              </a:rPr>
              <a:t>La</a:t>
            </a:r>
            <a:r>
              <a:rPr dirty="0" smtClean="0" baseline="7246" sz="2400" spc="-30">
                <a:latin typeface="Arial"/>
                <a:cs typeface="Arial"/>
              </a:rPr>
              <a:t> </a:t>
            </a:r>
            <a:r>
              <a:rPr dirty="0" smtClean="0" baseline="7246" sz="2400" spc="4">
                <a:latin typeface="Arial"/>
                <a:cs typeface="Arial"/>
              </a:rPr>
              <a:t>v</a:t>
            </a:r>
            <a:r>
              <a:rPr dirty="0" smtClean="0" baseline="7246" sz="2400" spc="0">
                <a:latin typeface="Arial"/>
                <a:cs typeface="Arial"/>
              </a:rPr>
              <a:t>a</a:t>
            </a:r>
            <a:r>
              <a:rPr dirty="0" smtClean="0" baseline="7246" sz="2400" spc="4">
                <a:latin typeface="Arial"/>
                <a:cs typeface="Arial"/>
              </a:rPr>
              <a:t>l</a:t>
            </a:r>
            <a:r>
              <a:rPr dirty="0" smtClean="0" baseline="7246" sz="2400" spc="0">
                <a:latin typeface="Arial"/>
                <a:cs typeface="Arial"/>
              </a:rPr>
              <a:t>eur</a:t>
            </a:r>
            <a:r>
              <a:rPr dirty="0" smtClean="0" baseline="7246" sz="2400" spc="-43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de</a:t>
            </a:r>
            <a:r>
              <a:rPr dirty="0" smtClean="0" baseline="7246" sz="2400" spc="-7">
                <a:latin typeface="Arial"/>
                <a:cs typeface="Arial"/>
              </a:rPr>
              <a:t> </a:t>
            </a:r>
            <a:r>
              <a:rPr dirty="0" smtClean="0" baseline="7246" sz="2400" spc="9">
                <a:latin typeface="Arial"/>
                <a:cs typeface="Arial"/>
              </a:rPr>
              <a:t>K</a:t>
            </a:r>
            <a:r>
              <a:rPr dirty="0" smtClean="0" baseline="-8282" sz="1575" spc="0">
                <a:latin typeface="Arial"/>
                <a:cs typeface="Arial"/>
              </a:rPr>
              <a:t>M</a:t>
            </a:r>
            <a:r>
              <a:rPr dirty="0" smtClean="0" baseline="-8282" sz="1575" spc="148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e</a:t>
            </a:r>
            <a:r>
              <a:rPr dirty="0" smtClean="0" baseline="7246" sz="2400" spc="4">
                <a:latin typeface="Arial"/>
                <a:cs typeface="Arial"/>
              </a:rPr>
              <a:t>s</a:t>
            </a:r>
            <a:r>
              <a:rPr dirty="0" smtClean="0" baseline="7246" sz="2400" spc="0">
                <a:latin typeface="Arial"/>
                <a:cs typeface="Arial"/>
              </a:rPr>
              <a:t>t</a:t>
            </a:r>
            <a:r>
              <a:rPr dirty="0" smtClean="0" baseline="7246" sz="2400" spc="-16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a</a:t>
            </a:r>
            <a:r>
              <a:rPr dirty="0" smtClean="0" baseline="7246" sz="2400" spc="4">
                <a:latin typeface="Arial"/>
                <a:cs typeface="Arial"/>
              </a:rPr>
              <a:t>c</a:t>
            </a:r>
            <a:r>
              <a:rPr dirty="0" smtClean="0" baseline="7246" sz="2400" spc="4">
                <a:latin typeface="Arial"/>
                <a:cs typeface="Arial"/>
              </a:rPr>
              <a:t>c</a:t>
            </a:r>
            <a:r>
              <a:rPr dirty="0" smtClean="0" baseline="7246" sz="2400" spc="0">
                <a:latin typeface="Arial"/>
                <a:cs typeface="Arial"/>
              </a:rPr>
              <a:t>rue</a:t>
            </a:r>
            <a:r>
              <a:rPr dirty="0" smtClean="0" baseline="7246" sz="2400" spc="-37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d</a:t>
            </a:r>
            <a:r>
              <a:rPr dirty="0" smtClean="0" baseline="7246" sz="2400" spc="4">
                <a:latin typeface="Arial"/>
                <a:cs typeface="Arial"/>
              </a:rPr>
              <a:t>’</a:t>
            </a:r>
            <a:r>
              <a:rPr dirty="0" smtClean="0" baseline="7246" sz="2400" spc="0">
                <a:latin typeface="Arial"/>
                <a:cs typeface="Arial"/>
              </a:rPr>
              <a:t>un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7103" y="4215542"/>
            <a:ext cx="2633663" cy="230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dirty="0" smtClean="0" sz="1600" spc="0">
                <a:latin typeface="Arial"/>
                <a:cs typeface="Arial"/>
              </a:rPr>
              <a:t>fa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teu</a:t>
            </a:r>
            <a:r>
              <a:rPr dirty="0" smtClean="0" sz="1600" spc="-8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-3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v</a:t>
            </a:r>
            <a:r>
              <a:rPr dirty="0" smtClean="0" sz="1600" spc="21">
                <a:latin typeface="Arial"/>
                <a:cs typeface="Arial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</a:t>
            </a:r>
            <a:r>
              <a:rPr dirty="0" smtClean="0" sz="1600" spc="3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prése</a:t>
            </a:r>
            <a:r>
              <a:rPr dirty="0" smtClean="0" sz="1600" spc="4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1050" y="4583396"/>
            <a:ext cx="4210999" cy="228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Wingdings"/>
                <a:cs typeface="Wingdings"/>
              </a:rPr>
              <a:t></a:t>
            </a:r>
            <a:r>
              <a:rPr dirty="0" smtClean="0" sz="1600" spc="-4">
                <a:latin typeface="Arial"/>
                <a:cs typeface="Arial"/>
              </a:rPr>
              <a:t>Q</a:t>
            </a:r>
            <a:r>
              <a:rPr dirty="0" smtClean="0" sz="1600" spc="0">
                <a:latin typeface="Arial"/>
                <a:cs typeface="Arial"/>
              </a:rPr>
              <a:t>uand</a:t>
            </a:r>
            <a:r>
              <a:rPr dirty="0" smtClean="0" sz="1600" spc="-4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I=</a:t>
            </a:r>
            <a:r>
              <a:rPr dirty="0" smtClean="0" sz="1600" spc="4">
                <a:latin typeface="Arial"/>
                <a:cs typeface="Arial"/>
              </a:rPr>
              <a:t>0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retrouve</a:t>
            </a:r>
            <a:r>
              <a:rPr dirty="0" smtClean="0" sz="1600" spc="-1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équat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8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255411" y="1797615"/>
            <a:ext cx="578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497319" y="1856166"/>
            <a:ext cx="795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936891" y="2607393"/>
            <a:ext cx="57606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200729" y="2607393"/>
            <a:ext cx="5615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006605" y="3099652"/>
            <a:ext cx="6159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918716" y="765048"/>
            <a:ext cx="1267968" cy="3285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202628" y="1303457"/>
            <a:ext cx="127327" cy="32515"/>
          </a:xfrm>
          <a:custGeom>
            <a:avLst/>
            <a:gdLst/>
            <a:ahLst/>
            <a:cxnLst/>
            <a:rect l="l" t="t" r="r" b="b"/>
            <a:pathLst>
              <a:path w="127327" h="32515">
                <a:moveTo>
                  <a:pt x="127327" y="32515"/>
                </a:moveTo>
                <a:lnTo>
                  <a:pt x="0" y="0"/>
                </a:lnTo>
                <a:lnTo>
                  <a:pt x="15285" y="32515"/>
                </a:lnTo>
                <a:lnTo>
                  <a:pt x="127327" y="32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858853" y="1360984"/>
            <a:ext cx="127323" cy="32517"/>
          </a:xfrm>
          <a:custGeom>
            <a:avLst/>
            <a:gdLst/>
            <a:ahLst/>
            <a:cxnLst/>
            <a:rect l="l" t="t" r="r" b="b"/>
            <a:pathLst>
              <a:path w="127323" h="32517">
                <a:moveTo>
                  <a:pt x="0" y="0"/>
                </a:moveTo>
                <a:lnTo>
                  <a:pt x="127323" y="32517"/>
                </a:lnTo>
                <a:lnTo>
                  <a:pt x="1120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861400" y="1330969"/>
            <a:ext cx="353962" cy="0"/>
          </a:xfrm>
          <a:custGeom>
            <a:avLst/>
            <a:gdLst/>
            <a:ahLst/>
            <a:cxnLst/>
            <a:rect l="l" t="t" r="r" b="b"/>
            <a:pathLst>
              <a:path w="353962" h="0">
                <a:moveTo>
                  <a:pt x="353962" y="0"/>
                </a:moveTo>
                <a:lnTo>
                  <a:pt x="0" y="0"/>
                </a:lnTo>
              </a:path>
            </a:pathLst>
          </a:custGeom>
          <a:ln w="51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858853" y="1329719"/>
            <a:ext cx="359051" cy="0"/>
          </a:xfrm>
          <a:custGeom>
            <a:avLst/>
            <a:gdLst/>
            <a:ahLst/>
            <a:cxnLst/>
            <a:rect l="l" t="t" r="r" b="b"/>
            <a:pathLst>
              <a:path w="359051" h="0">
                <a:moveTo>
                  <a:pt x="0" y="0"/>
                </a:moveTo>
                <a:lnTo>
                  <a:pt x="359051" y="0"/>
                </a:lnTo>
              </a:path>
            </a:pathLst>
          </a:custGeom>
          <a:ln w="13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973442" y="1368488"/>
            <a:ext cx="353973" cy="0"/>
          </a:xfrm>
          <a:custGeom>
            <a:avLst/>
            <a:gdLst/>
            <a:ahLst/>
            <a:cxnLst/>
            <a:rect l="l" t="t" r="r" b="b"/>
            <a:pathLst>
              <a:path w="353973" h="0">
                <a:moveTo>
                  <a:pt x="0" y="0"/>
                </a:moveTo>
                <a:lnTo>
                  <a:pt x="353973" y="0"/>
                </a:lnTo>
              </a:path>
            </a:pathLst>
          </a:custGeom>
          <a:ln w="51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970903" y="1367238"/>
            <a:ext cx="359051" cy="0"/>
          </a:xfrm>
          <a:custGeom>
            <a:avLst/>
            <a:gdLst/>
            <a:ahLst/>
            <a:cxnLst/>
            <a:rect l="l" t="t" r="r" b="b"/>
            <a:pathLst>
              <a:path w="359051" h="0">
                <a:moveTo>
                  <a:pt x="0" y="0"/>
                </a:moveTo>
                <a:lnTo>
                  <a:pt x="359051" y="0"/>
                </a:lnTo>
              </a:path>
            </a:pathLst>
          </a:custGeom>
          <a:ln w="13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681932" y="1303457"/>
            <a:ext cx="127326" cy="32515"/>
          </a:xfrm>
          <a:custGeom>
            <a:avLst/>
            <a:gdLst/>
            <a:ahLst/>
            <a:cxnLst/>
            <a:rect l="l" t="t" r="r" b="b"/>
            <a:pathLst>
              <a:path w="127326" h="32515">
                <a:moveTo>
                  <a:pt x="127326" y="32515"/>
                </a:moveTo>
                <a:lnTo>
                  <a:pt x="0" y="0"/>
                </a:lnTo>
                <a:lnTo>
                  <a:pt x="15285" y="32515"/>
                </a:lnTo>
                <a:lnTo>
                  <a:pt x="127326" y="32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338157" y="1360984"/>
            <a:ext cx="127323" cy="32517"/>
          </a:xfrm>
          <a:custGeom>
            <a:avLst/>
            <a:gdLst/>
            <a:ahLst/>
            <a:cxnLst/>
            <a:rect l="l" t="t" r="r" b="b"/>
            <a:pathLst>
              <a:path w="127323" h="32517">
                <a:moveTo>
                  <a:pt x="0" y="0"/>
                </a:moveTo>
                <a:lnTo>
                  <a:pt x="127323" y="32517"/>
                </a:lnTo>
                <a:lnTo>
                  <a:pt x="1120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340704" y="1330969"/>
            <a:ext cx="353962" cy="0"/>
          </a:xfrm>
          <a:custGeom>
            <a:avLst/>
            <a:gdLst/>
            <a:ahLst/>
            <a:cxnLst/>
            <a:rect l="l" t="t" r="r" b="b"/>
            <a:pathLst>
              <a:path w="353962" h="0">
                <a:moveTo>
                  <a:pt x="353962" y="0"/>
                </a:moveTo>
                <a:lnTo>
                  <a:pt x="0" y="0"/>
                </a:lnTo>
              </a:path>
            </a:pathLst>
          </a:custGeom>
          <a:ln w="51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338157" y="1329719"/>
            <a:ext cx="359051" cy="0"/>
          </a:xfrm>
          <a:custGeom>
            <a:avLst/>
            <a:gdLst/>
            <a:ahLst/>
            <a:cxnLst/>
            <a:rect l="l" t="t" r="r" b="b"/>
            <a:pathLst>
              <a:path w="359051" h="0">
                <a:moveTo>
                  <a:pt x="0" y="0"/>
                </a:moveTo>
                <a:lnTo>
                  <a:pt x="359051" y="0"/>
                </a:lnTo>
              </a:path>
            </a:pathLst>
          </a:custGeom>
          <a:ln w="13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52746" y="1368488"/>
            <a:ext cx="353973" cy="0"/>
          </a:xfrm>
          <a:custGeom>
            <a:avLst/>
            <a:gdLst/>
            <a:ahLst/>
            <a:cxnLst/>
            <a:rect l="l" t="t" r="r" b="b"/>
            <a:pathLst>
              <a:path w="353973" h="0">
                <a:moveTo>
                  <a:pt x="0" y="0"/>
                </a:moveTo>
                <a:lnTo>
                  <a:pt x="353973" y="0"/>
                </a:lnTo>
              </a:path>
            </a:pathLst>
          </a:custGeom>
          <a:ln w="51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50207" y="1367238"/>
            <a:ext cx="359051" cy="0"/>
          </a:xfrm>
          <a:custGeom>
            <a:avLst/>
            <a:gdLst/>
            <a:ahLst/>
            <a:cxnLst/>
            <a:rect l="l" t="t" r="r" b="b"/>
            <a:pathLst>
              <a:path w="359051" h="0">
                <a:moveTo>
                  <a:pt x="0" y="0"/>
                </a:moveTo>
                <a:lnTo>
                  <a:pt x="359051" y="0"/>
                </a:lnTo>
              </a:path>
            </a:pathLst>
          </a:custGeom>
          <a:ln w="13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662436" y="2807393"/>
            <a:ext cx="618266" cy="0"/>
          </a:xfrm>
          <a:custGeom>
            <a:avLst/>
            <a:gdLst/>
            <a:ahLst/>
            <a:cxnLst/>
            <a:rect l="l" t="t" r="r" b="b"/>
            <a:pathLst>
              <a:path w="618266" h="0">
                <a:moveTo>
                  <a:pt x="0" y="0"/>
                </a:moveTo>
                <a:lnTo>
                  <a:pt x="618266" y="0"/>
                </a:lnTo>
              </a:path>
            </a:pathLst>
          </a:custGeom>
          <a:ln w="50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926717" y="403788"/>
            <a:ext cx="9715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In</a:t>
            </a:r>
            <a:r>
              <a:rPr dirty="0" smtClean="0" sz="1800" spc="-4">
                <a:solidFill>
                  <a:srgbClr val="3366FF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iti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04896" y="403788"/>
            <a:ext cx="4398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48609" y="403788"/>
            <a:ext cx="14068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c</a:t>
            </a:r>
            <a:r>
              <a:rPr dirty="0" smtClean="0" sz="1800" spc="-4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mp</a:t>
            </a:r>
            <a:r>
              <a:rPr dirty="0" smtClean="0" sz="1800" spc="-9">
                <a:solidFill>
                  <a:srgbClr val="3366FF"/>
                </a:solidFill>
                <a:latin typeface="Arial"/>
                <a:cs typeface="Arial"/>
              </a:rPr>
              <a:t>é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titive:</a:t>
            </a:r>
            <a:r>
              <a:rPr dirty="0" smtClean="0" sz="1800" spc="19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22850" y="403788"/>
            <a:ext cx="37668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ter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sse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à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la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av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av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93607" y="403788"/>
            <a:ext cx="3646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96227" y="971756"/>
            <a:ext cx="295909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5"/>
              </a:lnSpc>
              <a:spcBef>
                <a:spcPts val="116"/>
              </a:spcBef>
            </a:pPr>
            <a:r>
              <a:rPr dirty="0" smtClean="0" baseline="8052" sz="2700" spc="0">
                <a:latin typeface="Arial"/>
                <a:cs typeface="Arial"/>
              </a:rPr>
              <a:t>K</a:t>
            </a:r>
            <a:r>
              <a:rPr dirty="0" smtClean="0" baseline="-9662" sz="1800" spc="0">
                <a:latin typeface="Arial"/>
                <a:cs typeface="Arial"/>
              </a:rPr>
              <a:t>I</a:t>
            </a:r>
            <a:r>
              <a:rPr dirty="0" smtClean="0" baseline="38650" sz="1800" spc="0">
                <a:latin typeface="Arial"/>
                <a:cs typeface="Arial"/>
              </a:rPr>
              <a:t>’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46524" y="978590"/>
            <a:ext cx="260747" cy="295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dirty="0" smtClean="0" baseline="8052" sz="2700" spc="0">
                <a:latin typeface="Arial"/>
                <a:cs typeface="Arial"/>
              </a:rPr>
              <a:t>K</a:t>
            </a:r>
            <a:r>
              <a:rPr dirty="0" smtClean="0" baseline="-9662" sz="1800" spc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8824" y="1267515"/>
            <a:ext cx="4092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E+I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22850" y="1267515"/>
            <a:ext cx="2757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37250" y="1267515"/>
            <a:ext cx="8152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+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44181" y="1267515"/>
            <a:ext cx="4279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9986" y="2097350"/>
            <a:ext cx="2688282" cy="321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tabLst>
                <a:tab pos="2628900" algn="l"/>
              </a:tabLst>
            </a:pPr>
            <a:r>
              <a:rPr dirty="0" smtClean="0" baseline="7246" sz="3000" i="1" u="sng">
                <a:latin typeface="Times New Roman"/>
                <a:cs typeface="Times New Roman"/>
              </a:rPr>
              <a:t>              </a:t>
            </a:r>
            <a:r>
              <a:rPr dirty="0" smtClean="0" baseline="7246" sz="3000" spc="139" i="1" u="sng">
                <a:latin typeface="Times New Roman"/>
                <a:cs typeface="Times New Roman"/>
              </a:rPr>
              <a:t> </a:t>
            </a:r>
            <a:r>
              <a:rPr dirty="0" smtClean="0" baseline="7246" sz="3000" spc="69" i="1" u="sng">
                <a:latin typeface="Times New Roman"/>
                <a:cs typeface="Times New Roman"/>
              </a:rPr>
              <a:t>v</a:t>
            </a:r>
            <a:r>
              <a:rPr dirty="0" smtClean="0" baseline="-12603" sz="1725" spc="-25" u="sng">
                <a:latin typeface="Times New Roman"/>
                <a:cs typeface="Times New Roman"/>
              </a:rPr>
              <a:t>m</a:t>
            </a:r>
            <a:r>
              <a:rPr dirty="0" smtClean="0" baseline="-12603" sz="1725" spc="-44" u="sng">
                <a:latin typeface="Times New Roman"/>
                <a:cs typeface="Times New Roman"/>
              </a:rPr>
              <a:t>a</a:t>
            </a:r>
            <a:r>
              <a:rPr dirty="0" smtClean="0" baseline="-12603" sz="1725" spc="0" u="sng">
                <a:latin typeface="Times New Roman"/>
                <a:cs typeface="Times New Roman"/>
              </a:rPr>
              <a:t>x</a:t>
            </a:r>
            <a:r>
              <a:rPr dirty="0" smtClean="0" baseline="-12603" sz="1725" spc="-34" u="sng">
                <a:latin typeface="Times New Roman"/>
                <a:cs typeface="Times New Roman"/>
              </a:rPr>
              <a:t> </a:t>
            </a:r>
            <a:r>
              <a:rPr dirty="0" smtClean="0" baseline="7246" sz="3000" spc="79" u="sng">
                <a:latin typeface="Times New Roman"/>
                <a:cs typeface="Times New Roman"/>
              </a:rPr>
              <a:t>[</a:t>
            </a:r>
            <a:r>
              <a:rPr dirty="0" smtClean="0" baseline="7246" sz="3000" spc="59" i="1" u="sng">
                <a:latin typeface="Times New Roman"/>
                <a:cs typeface="Times New Roman"/>
              </a:rPr>
              <a:t>s</a:t>
            </a:r>
            <a:r>
              <a:rPr dirty="0" smtClean="0" baseline="7246" sz="3000" spc="0" u="sng">
                <a:latin typeface="Times New Roman"/>
                <a:cs typeface="Times New Roman"/>
              </a:rPr>
              <a:t>]</a:t>
            </a:r>
            <a:r>
              <a:rPr dirty="0" smtClean="0" baseline="7246" sz="3000" spc="0" u="sng">
                <a:latin typeface="Times New Roman"/>
                <a:cs typeface="Times New Roman"/>
              </a:rPr>
              <a:t> </a:t>
            </a:r>
            <a:r>
              <a:rPr dirty="0" smtClean="0" baseline="7246" sz="3000" spc="0" u="sng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6935" y="2261347"/>
            <a:ext cx="386909" cy="282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sz="2000" spc="0" i="1">
                <a:latin typeface="Times New Roman"/>
                <a:cs typeface="Times New Roman"/>
              </a:rPr>
              <a:t>v</a:t>
            </a:r>
            <a:r>
              <a:rPr dirty="0" smtClean="0" sz="2000" spc="44" i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8973" y="2470512"/>
            <a:ext cx="946212" cy="303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dirty="0" smtClean="0" baseline="4081" sz="3000">
                <a:latin typeface="Symbol"/>
                <a:cs typeface="Symbol"/>
              </a:rPr>
              <a:t></a:t>
            </a:r>
            <a:r>
              <a:rPr dirty="0" smtClean="0" baseline="4348" sz="3000" spc="-325">
                <a:latin typeface="Times New Roman"/>
                <a:cs typeface="Times New Roman"/>
              </a:rPr>
              <a:t> </a:t>
            </a:r>
            <a:r>
              <a:rPr dirty="0" smtClean="0" baseline="-1449" sz="3000" spc="0">
                <a:latin typeface="Times New Roman"/>
                <a:cs typeface="Times New Roman"/>
              </a:rPr>
              <a:t>1</a:t>
            </a:r>
            <a:r>
              <a:rPr dirty="0" smtClean="0" baseline="-1449" sz="3000" spc="-284">
                <a:latin typeface="Times New Roman"/>
                <a:cs typeface="Times New Roman"/>
              </a:rPr>
              <a:t> </a:t>
            </a:r>
            <a:r>
              <a:rPr dirty="0" smtClean="0" baseline="-1360" sz="3000" spc="0">
                <a:latin typeface="Symbol"/>
                <a:cs typeface="Symbol"/>
              </a:rPr>
              <a:t></a:t>
            </a:r>
            <a:r>
              <a:rPr dirty="0" smtClean="0" baseline="-1449" sz="3000" spc="-229">
                <a:latin typeface="Times New Roman"/>
                <a:cs typeface="Times New Roman"/>
              </a:rPr>
              <a:t> </a:t>
            </a:r>
            <a:r>
              <a:rPr dirty="0" smtClean="0" baseline="-1449" sz="3000" spc="114">
                <a:latin typeface="Times New Roman"/>
                <a:cs typeface="Times New Roman"/>
              </a:rPr>
              <a:t>[</a:t>
            </a:r>
            <a:r>
              <a:rPr dirty="0" smtClean="0" baseline="-1449" sz="3000" spc="0" i="1">
                <a:latin typeface="Times New Roman"/>
                <a:cs typeface="Times New Roman"/>
              </a:rPr>
              <a:t>I</a:t>
            </a:r>
            <a:r>
              <a:rPr dirty="0" smtClean="0" baseline="-1449" sz="3000" spc="-264" i="1">
                <a:latin typeface="Times New Roman"/>
                <a:cs typeface="Times New Roman"/>
              </a:rPr>
              <a:t> </a:t>
            </a:r>
            <a:r>
              <a:rPr dirty="0" smtClean="0" baseline="-1449" sz="3000" spc="0">
                <a:latin typeface="Times New Roman"/>
                <a:cs typeface="Times New Roman"/>
              </a:rPr>
              <a:t>]</a:t>
            </a:r>
            <a:r>
              <a:rPr dirty="0" smtClean="0" baseline="-1449" sz="3000" spc="-250">
                <a:latin typeface="Times New Roman"/>
                <a:cs typeface="Times New Roman"/>
              </a:rPr>
              <a:t> </a:t>
            </a:r>
            <a:r>
              <a:rPr dirty="0" smtClean="0" baseline="4081" sz="3000" spc="0">
                <a:latin typeface="Symbol"/>
                <a:cs typeface="Symbol"/>
              </a:rPr>
              <a:t>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31779" y="2632538"/>
            <a:ext cx="351367" cy="562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5"/>
              </a:lnSpc>
              <a:spcBef>
                <a:spcPts val="116"/>
              </a:spcBef>
            </a:pPr>
            <a:r>
              <a:rPr dirty="0" smtClean="0" sz="2000" spc="0">
                <a:latin typeface="Symbol"/>
                <a:cs typeface="Symbol"/>
              </a:rPr>
              <a:t></a:t>
            </a:r>
            <a:r>
              <a:rPr dirty="0" smtClean="0" sz="2000" spc="-129">
                <a:latin typeface="Times New Roman"/>
                <a:cs typeface="Times New Roman"/>
              </a:rPr>
              <a:t> </a:t>
            </a:r>
            <a:r>
              <a:rPr dirty="0" smtClean="0" baseline="2720" sz="3000" spc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  <a:p>
            <a:pPr marL="199893" marR="2631">
              <a:lnSpc>
                <a:spcPts val="2085"/>
              </a:lnSpc>
            </a:pPr>
            <a:r>
              <a:rPr dirty="0" smtClean="0" sz="2000" spc="0">
                <a:latin typeface="Symbol"/>
                <a:cs typeface="Symbol"/>
              </a:rPr>
              <a:t>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99952" y="2632538"/>
            <a:ext cx="161542" cy="562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sz="2000" spc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235"/>
              </a:lnSpc>
              <a:spcBef>
                <a:spcPts val="3"/>
              </a:spcBef>
            </a:pPr>
            <a:r>
              <a:rPr dirty="0" smtClean="0" sz="2000" spc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3168" y="2650081"/>
            <a:ext cx="1490912" cy="325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dirty="0" smtClean="0" baseline="7246" sz="3000" spc="-164">
                <a:latin typeface="Times New Roman"/>
                <a:cs typeface="Times New Roman"/>
              </a:rPr>
              <a:t>(</a:t>
            </a:r>
            <a:r>
              <a:rPr dirty="0" smtClean="0" baseline="7246" sz="3000" spc="0">
                <a:latin typeface="Times New Roman"/>
                <a:cs typeface="Times New Roman"/>
              </a:rPr>
              <a:t>1</a:t>
            </a:r>
            <a:r>
              <a:rPr dirty="0" smtClean="0" baseline="7246" sz="3000" spc="-289">
                <a:latin typeface="Times New Roman"/>
                <a:cs typeface="Times New Roman"/>
              </a:rPr>
              <a:t> </a:t>
            </a:r>
            <a:r>
              <a:rPr dirty="0" smtClean="0" baseline="6802" sz="3000" spc="0">
                <a:latin typeface="Symbol"/>
                <a:cs typeface="Symbol"/>
              </a:rPr>
              <a:t></a:t>
            </a:r>
            <a:r>
              <a:rPr dirty="0" smtClean="0" baseline="7246" sz="3000" spc="-225">
                <a:latin typeface="Times New Roman"/>
                <a:cs typeface="Times New Roman"/>
              </a:rPr>
              <a:t> </a:t>
            </a:r>
            <a:r>
              <a:rPr dirty="0" smtClean="0" baseline="7246" sz="3000" spc="109">
                <a:latin typeface="Times New Roman"/>
                <a:cs typeface="Times New Roman"/>
              </a:rPr>
              <a:t>[</a:t>
            </a:r>
            <a:r>
              <a:rPr dirty="0" smtClean="0" baseline="7246" sz="3000" spc="0" i="1">
                <a:latin typeface="Times New Roman"/>
                <a:cs typeface="Times New Roman"/>
              </a:rPr>
              <a:t>I</a:t>
            </a:r>
            <a:r>
              <a:rPr dirty="0" smtClean="0" baseline="7246" sz="3000" spc="-264" i="1">
                <a:latin typeface="Times New Roman"/>
                <a:cs typeface="Times New Roman"/>
              </a:rPr>
              <a:t> </a:t>
            </a:r>
            <a:r>
              <a:rPr dirty="0" smtClean="0" baseline="7246" sz="3000" spc="0">
                <a:latin typeface="Times New Roman"/>
                <a:cs typeface="Times New Roman"/>
              </a:rPr>
              <a:t>]</a:t>
            </a:r>
            <a:r>
              <a:rPr dirty="0" smtClean="0" baseline="7246" sz="3000" spc="-294">
                <a:latin typeface="Times New Roman"/>
                <a:cs typeface="Times New Roman"/>
              </a:rPr>
              <a:t> </a:t>
            </a:r>
            <a:r>
              <a:rPr dirty="0" smtClean="0" baseline="7246" sz="3000" spc="0">
                <a:latin typeface="Times New Roman"/>
                <a:cs typeface="Times New Roman"/>
              </a:rPr>
              <a:t>/</a:t>
            </a:r>
            <a:r>
              <a:rPr dirty="0" smtClean="0" baseline="7246" sz="3000" spc="-149">
                <a:latin typeface="Times New Roman"/>
                <a:cs typeface="Times New Roman"/>
              </a:rPr>
              <a:t> </a:t>
            </a:r>
            <a:r>
              <a:rPr dirty="0" smtClean="0" baseline="7246" sz="3000" spc="0" i="1">
                <a:latin typeface="Times New Roman"/>
                <a:cs typeface="Times New Roman"/>
              </a:rPr>
              <a:t>k</a:t>
            </a:r>
            <a:r>
              <a:rPr dirty="0" smtClean="0" baseline="7246" sz="3000" spc="-334" i="1">
                <a:latin typeface="Times New Roman"/>
                <a:cs typeface="Times New Roman"/>
              </a:rPr>
              <a:t> </a:t>
            </a:r>
            <a:r>
              <a:rPr dirty="0" smtClean="0" baseline="-12603" sz="1725" spc="0" i="1">
                <a:latin typeface="Times New Roman"/>
                <a:cs typeface="Times New Roman"/>
              </a:rPr>
              <a:t>I</a:t>
            </a:r>
            <a:r>
              <a:rPr dirty="0" smtClean="0" baseline="-12603" sz="1725" spc="147" i="1">
                <a:latin typeface="Times New Roman"/>
                <a:cs typeface="Times New Roman"/>
              </a:rPr>
              <a:t> </a:t>
            </a:r>
            <a:r>
              <a:rPr dirty="0" smtClean="0" baseline="7246" sz="3000" spc="50">
                <a:latin typeface="Times New Roman"/>
                <a:cs typeface="Times New Roman"/>
              </a:rPr>
              <a:t>)</a:t>
            </a:r>
            <a:r>
              <a:rPr dirty="0" smtClean="0" baseline="7246" sz="3000" spc="0" i="1">
                <a:latin typeface="Times New Roman"/>
                <a:cs typeface="Times New Roman"/>
              </a:rPr>
              <a:t>k</a:t>
            </a:r>
            <a:r>
              <a:rPr dirty="0" smtClean="0" baseline="7246" sz="3000" spc="-350" i="1">
                <a:latin typeface="Times New Roman"/>
                <a:cs typeface="Times New Roman"/>
              </a:rPr>
              <a:t> </a:t>
            </a:r>
            <a:r>
              <a:rPr dirty="0" smtClean="0" baseline="-12603" sz="1725" spc="0" i="1">
                <a:latin typeface="Times New Roman"/>
                <a:cs typeface="Times New Roman"/>
              </a:rPr>
              <a:t>M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96743" y="2827821"/>
            <a:ext cx="244508" cy="307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0"/>
              </a:lnSpc>
              <a:spcBef>
                <a:spcPts val="118"/>
              </a:spcBef>
            </a:pPr>
            <a:r>
              <a:rPr dirty="0" smtClean="0" baseline="-1449" sz="3000" i="1">
                <a:latin typeface="Times New Roman"/>
                <a:cs typeface="Times New Roman"/>
              </a:rPr>
              <a:t>k</a:t>
            </a:r>
            <a:r>
              <a:rPr dirty="0" smtClean="0" baseline="-1449" sz="3000" spc="-209" i="1">
                <a:latin typeface="Times New Roman"/>
                <a:cs typeface="Times New Roman"/>
              </a:rPr>
              <a:t> </a:t>
            </a:r>
            <a:r>
              <a:rPr dirty="0" smtClean="0" baseline="42851" sz="1725" spc="0">
                <a:latin typeface="Times New Roman"/>
                <a:cs typeface="Times New Roman"/>
              </a:rPr>
              <a:t>'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71106" y="2856276"/>
            <a:ext cx="394373" cy="278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dirty="0" smtClean="0" sz="2000" spc="79">
                <a:latin typeface="Times New Roman"/>
                <a:cs typeface="Times New Roman"/>
              </a:rPr>
              <a:t>[</a:t>
            </a:r>
            <a:r>
              <a:rPr dirty="0" smtClean="0" sz="2000" spc="0" i="1">
                <a:latin typeface="Times New Roman"/>
                <a:cs typeface="Times New Roman"/>
              </a:rPr>
              <a:t>S</a:t>
            </a:r>
            <a:r>
              <a:rPr dirty="0" smtClean="0" sz="2000" spc="-319" i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1103" y="3004384"/>
            <a:ext cx="97209" cy="1731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sz="1150" spc="0" i="1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802686" y="2174114"/>
            <a:ext cx="9707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463583" y="2174114"/>
            <a:ext cx="9576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662436" y="2667693"/>
            <a:ext cx="61826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296156" y="2852928"/>
            <a:ext cx="3457955" cy="3087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3945" y="404296"/>
            <a:ext cx="8121045" cy="2406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11579" marR="1958141"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INHIBI</a:t>
            </a:r>
            <a:r>
              <a:rPr dirty="0" smtClean="0" sz="1800" spc="19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800" spc="4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-19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DE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-100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’A</a:t>
            </a:r>
            <a:r>
              <a:rPr dirty="0" smtClean="0" sz="1800" spc="-4">
                <a:solidFill>
                  <a:srgbClr val="3366FF"/>
                </a:solidFill>
                <a:latin typeface="Arial"/>
                <a:cs typeface="Arial"/>
              </a:rPr>
              <a:t>C</a:t>
            </a:r>
            <a:r>
              <a:rPr dirty="0" smtClean="0" sz="1800" spc="14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800" spc="4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800" spc="-19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ENZYM</a:t>
            </a:r>
            <a:r>
              <a:rPr dirty="0" smtClean="0" sz="1800" spc="-134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800" spc="14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800" spc="4">
                <a:solidFill>
                  <a:srgbClr val="3366FF"/>
                </a:solidFill>
                <a:latin typeface="Arial"/>
                <a:cs typeface="Arial"/>
              </a:rPr>
              <a:t>Q</a:t>
            </a:r>
            <a:r>
              <a:rPr dirty="0" smtClean="0" sz="1800" spc="0">
                <a:solidFill>
                  <a:srgbClr val="3366FF"/>
                </a:solidFill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  <a:p>
            <a:pPr marL="446024">
              <a:lnSpc>
                <a:spcPct val="102091"/>
              </a:lnSpc>
              <a:spcBef>
                <a:spcPts val="543"/>
              </a:spcBef>
            </a:pPr>
            <a:r>
              <a:rPr dirty="0" smtClean="0" sz="1600" spc="0">
                <a:latin typeface="Arial"/>
                <a:cs typeface="Arial"/>
              </a:rPr>
              <a:t>Si</a:t>
            </a:r>
            <a:r>
              <a:rPr dirty="0" smtClean="0" sz="1600" spc="-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v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</a:t>
            </a:r>
            <a:r>
              <a:rPr dirty="0" smtClean="0" sz="1600" spc="4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7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où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3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dénaturée</a:t>
            </a:r>
            <a:r>
              <a:rPr dirty="0" smtClean="0" sz="1600" spc="416">
                <a:latin typeface="Arial"/>
                <a:cs typeface="Arial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</a:t>
            </a:r>
            <a:r>
              <a:rPr dirty="0" smtClean="0" sz="1600" spc="3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1"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INH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30717">
              <a:lnSpc>
                <a:spcPct val="95825"/>
              </a:lnSpc>
              <a:spcBef>
                <a:spcPts val="984"/>
              </a:spcBef>
            </a:pP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atégor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5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nh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-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teurs</a:t>
            </a:r>
            <a:r>
              <a:rPr dirty="0" smtClean="0" sz="1600" spc="-10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(I)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927100" marR="30717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Wingdings"/>
                <a:cs typeface="Wingdings"/>
              </a:rPr>
              <a:t></a:t>
            </a:r>
            <a:r>
              <a:rPr dirty="0" smtClean="0" sz="1600" spc="0" b="1">
                <a:latin typeface="Arial"/>
                <a:cs typeface="Arial"/>
              </a:rPr>
              <a:t>I</a:t>
            </a:r>
            <a:r>
              <a:rPr dirty="0" smtClean="0" sz="1600" spc="-4" b="1">
                <a:latin typeface="Arial"/>
                <a:cs typeface="Arial"/>
              </a:rPr>
              <a:t>n</a:t>
            </a:r>
            <a:r>
              <a:rPr dirty="0" smtClean="0" sz="1600" spc="0" b="1">
                <a:latin typeface="Arial"/>
                <a:cs typeface="Arial"/>
              </a:rPr>
              <a:t>h</a:t>
            </a:r>
            <a:r>
              <a:rPr dirty="0" smtClean="0" sz="1600" spc="-4" b="1">
                <a:latin typeface="Arial"/>
                <a:cs typeface="Arial"/>
              </a:rPr>
              <a:t>i</a:t>
            </a:r>
            <a:r>
              <a:rPr dirty="0" smtClean="0" sz="1600" spc="0" b="1">
                <a:latin typeface="Arial"/>
                <a:cs typeface="Arial"/>
              </a:rPr>
              <a:t>b</a:t>
            </a:r>
            <a:r>
              <a:rPr dirty="0" smtClean="0" sz="1600" spc="-4" b="1">
                <a:latin typeface="Arial"/>
                <a:cs typeface="Arial"/>
              </a:rPr>
              <a:t>i</a:t>
            </a:r>
            <a:r>
              <a:rPr dirty="0" smtClean="0" sz="1600" spc="0" b="1">
                <a:latin typeface="Arial"/>
                <a:cs typeface="Arial"/>
              </a:rPr>
              <a:t>t</a:t>
            </a:r>
            <a:r>
              <a:rPr dirty="0" smtClean="0" sz="1600" spc="-4" b="1">
                <a:latin typeface="Arial"/>
                <a:cs typeface="Arial"/>
              </a:rPr>
              <a:t>e</a:t>
            </a:r>
            <a:r>
              <a:rPr dirty="0" smtClean="0" sz="1600" spc="0" b="1">
                <a:latin typeface="Arial"/>
                <a:cs typeface="Arial"/>
              </a:rPr>
              <a:t>urs</a:t>
            </a:r>
            <a:r>
              <a:rPr dirty="0" smtClean="0" sz="1600" spc="-6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-4" b="1">
                <a:latin typeface="Arial"/>
                <a:cs typeface="Arial"/>
              </a:rPr>
              <a:t>m</a:t>
            </a:r>
            <a:r>
              <a:rPr dirty="0" smtClean="0" sz="1600" spc="0" b="1">
                <a:latin typeface="Arial"/>
                <a:cs typeface="Arial"/>
              </a:rPr>
              <a:t>p</a:t>
            </a:r>
            <a:r>
              <a:rPr dirty="0" smtClean="0" sz="1600" spc="-4" b="1">
                <a:latin typeface="Arial"/>
                <a:cs typeface="Arial"/>
              </a:rPr>
              <a:t>é</a:t>
            </a:r>
            <a:r>
              <a:rPr dirty="0" smtClean="0" sz="1600" spc="0" b="1">
                <a:latin typeface="Arial"/>
                <a:cs typeface="Arial"/>
              </a:rPr>
              <a:t>ti</a:t>
            </a:r>
            <a:r>
              <a:rPr dirty="0" smtClean="0" sz="1600" spc="-9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ifs</a:t>
            </a:r>
            <a:r>
              <a:rPr dirty="0" smtClean="0" sz="1600" spc="-15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:</a:t>
            </a:r>
            <a:r>
              <a:rPr dirty="0" smtClean="0" sz="1600" spc="4" b="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I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ont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compét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7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pour</a:t>
            </a:r>
            <a:r>
              <a:rPr dirty="0" smtClean="0" sz="1600" spc="-3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même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-1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act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 marL="1841500" marR="30717">
              <a:lnSpc>
                <a:spcPct val="102091"/>
              </a:lnSpc>
              <a:spcBef>
                <a:spcPts val="934"/>
              </a:spcBef>
            </a:pPr>
            <a:r>
              <a:rPr dirty="0" smtClean="0" sz="1600" spc="0">
                <a:latin typeface="Arial"/>
                <a:cs typeface="Arial"/>
              </a:rPr>
              <a:t>Donc</a:t>
            </a:r>
            <a:r>
              <a:rPr dirty="0" smtClean="0" sz="1600" spc="-3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i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[S</a:t>
            </a:r>
            <a:r>
              <a:rPr dirty="0" smtClean="0" sz="1600" spc="9">
                <a:latin typeface="Arial"/>
                <a:cs typeface="Arial"/>
              </a:rPr>
              <a:t>]</a:t>
            </a:r>
            <a:r>
              <a:rPr dirty="0" smtClean="0" sz="1600" spc="0">
                <a:latin typeface="Symbol"/>
                <a:cs typeface="Symbol"/>
              </a:rPr>
              <a:t>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annu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8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9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fets</a:t>
            </a:r>
            <a:r>
              <a:rPr dirty="0" smtClean="0" sz="1600" spc="-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I.</a:t>
            </a:r>
            <a:endParaRPr sz="1600">
              <a:latin typeface="Arial"/>
              <a:cs typeface="Arial"/>
            </a:endParaRPr>
          </a:p>
          <a:p>
            <a:pPr marL="927100" marR="30717">
              <a:lnSpc>
                <a:spcPct val="95825"/>
              </a:lnSpc>
              <a:spcBef>
                <a:spcPts val="1027"/>
              </a:spcBef>
            </a:pPr>
            <a:r>
              <a:rPr dirty="0" smtClean="0" sz="1600" spc="0">
                <a:latin typeface="Wingdings"/>
                <a:cs typeface="Wingdings"/>
              </a:rPr>
              <a:t></a:t>
            </a:r>
            <a:r>
              <a:rPr dirty="0" smtClean="0" sz="1600" spc="37"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In</a:t>
            </a:r>
            <a:r>
              <a:rPr dirty="0" smtClean="0" sz="1600" spc="-4" b="1">
                <a:latin typeface="Arial"/>
                <a:cs typeface="Arial"/>
              </a:rPr>
              <a:t>h</a:t>
            </a:r>
            <a:r>
              <a:rPr dirty="0" smtClean="0" sz="1600" spc="0" b="1">
                <a:latin typeface="Arial"/>
                <a:cs typeface="Arial"/>
              </a:rPr>
              <a:t>ibi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eurs</a:t>
            </a:r>
            <a:r>
              <a:rPr dirty="0" smtClean="0" sz="1600" spc="-31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n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0" b="1">
                <a:latin typeface="Arial"/>
                <a:cs typeface="Arial"/>
              </a:rPr>
              <a:t>n</a:t>
            </a:r>
            <a:r>
              <a:rPr dirty="0" smtClean="0" sz="1600" spc="-9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co</a:t>
            </a:r>
            <a:r>
              <a:rPr dirty="0" smtClean="0" sz="1600" spc="-4" b="1">
                <a:latin typeface="Arial"/>
                <a:cs typeface="Arial"/>
              </a:rPr>
              <a:t>m</a:t>
            </a:r>
            <a:r>
              <a:rPr dirty="0" smtClean="0" sz="1600" spc="0" b="1">
                <a:latin typeface="Arial"/>
                <a:cs typeface="Arial"/>
              </a:rPr>
              <a:t>pé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iti</a:t>
            </a:r>
            <a:r>
              <a:rPr dirty="0" smtClean="0" sz="1600" spc="-4" b="1">
                <a:latin typeface="Arial"/>
                <a:cs typeface="Arial"/>
              </a:rPr>
              <a:t>f</a:t>
            </a:r>
            <a:r>
              <a:rPr dirty="0" smtClean="0" sz="1600" spc="0" b="1">
                <a:latin typeface="Arial"/>
                <a:cs typeface="Arial"/>
              </a:rPr>
              <a:t>s</a:t>
            </a:r>
            <a:r>
              <a:rPr dirty="0" smtClean="0" sz="1600" spc="-15" b="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I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ent</a:t>
            </a:r>
            <a:r>
              <a:rPr dirty="0" smtClean="0" sz="1600" spc="-3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ur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tes</a:t>
            </a:r>
            <a:r>
              <a:rPr dirty="0" smtClean="0" sz="1600" spc="-3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-25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férents</a:t>
            </a:r>
            <a:endParaRPr sz="1600">
              <a:latin typeface="Arial"/>
              <a:cs typeface="Arial"/>
            </a:endParaRPr>
          </a:p>
          <a:p>
            <a:pPr marL="1897888" marR="30717">
              <a:lnSpc>
                <a:spcPct val="102091"/>
              </a:lnSpc>
              <a:spcBef>
                <a:spcPts val="932"/>
              </a:spcBef>
            </a:pP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nc</a:t>
            </a:r>
            <a:r>
              <a:rPr dirty="0" smtClean="0" sz="1600" spc="-2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i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-4">
                <a:latin typeface="Arial"/>
                <a:cs typeface="Arial"/>
              </a:rPr>
              <a:t>]</a:t>
            </a:r>
            <a:r>
              <a:rPr dirty="0" smtClean="0" sz="1600" spc="0">
                <a:latin typeface="Symbol"/>
                <a:cs typeface="Symbol"/>
              </a:rPr>
              <a:t>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pas</a:t>
            </a:r>
            <a:r>
              <a:rPr dirty="0" smtClean="0" sz="1600" spc="-17" b="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annu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8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9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fets</a:t>
            </a:r>
            <a:r>
              <a:rPr dirty="0" smtClean="0" sz="1600" spc="-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4362" y="5945268"/>
            <a:ext cx="8007613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mtClean="0" sz="1600" spc="-9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des</a:t>
            </a:r>
            <a:r>
              <a:rPr dirty="0" smtClean="0" sz="16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atégor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dirty="0" smtClean="0" sz="1600" spc="-6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par</a:t>
            </a:r>
            <a:r>
              <a:rPr dirty="0" smtClean="0" sz="1600" spc="-1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-7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des</a:t>
            </a:r>
            <a:r>
              <a:rPr dirty="0" smtClean="0" sz="16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ourbes</a:t>
            </a:r>
            <a:r>
              <a:rPr dirty="0" smtClean="0" sz="1600" spc="-5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-1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nét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que</a:t>
            </a:r>
            <a:r>
              <a:rPr dirty="0" smtClean="0" sz="1600" spc="-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au</a:t>
            </a:r>
            <a:r>
              <a:rPr dirty="0" smtClean="0" sz="1600" spc="-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dirty="0" smtClean="0" sz="1600" spc="-14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600" spc="-2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-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ana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-1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2714790" marR="2724785" algn="ctr">
              <a:lnSpc>
                <a:spcPct val="95825"/>
              </a:lnSpc>
            </a:pP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néa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1600" spc="-6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-1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dirty="0" smtClean="0" sz="1600" spc="-9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Burk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639568" y="333755"/>
            <a:ext cx="6841235" cy="4407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87012" y="4123944"/>
            <a:ext cx="1147572" cy="413004"/>
          </a:xfrm>
          <a:custGeom>
            <a:avLst/>
            <a:gdLst/>
            <a:ahLst/>
            <a:cxnLst/>
            <a:rect l="l" t="t" r="r" b="b"/>
            <a:pathLst>
              <a:path w="1147572" h="413003">
                <a:moveTo>
                  <a:pt x="0" y="413003"/>
                </a:moveTo>
                <a:lnTo>
                  <a:pt x="1147572" y="413003"/>
                </a:lnTo>
                <a:lnTo>
                  <a:pt x="1147572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071243" y="5081490"/>
            <a:ext cx="130925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I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ompét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9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0297" y="5079396"/>
            <a:ext cx="3118518" cy="230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pour</a:t>
            </a:r>
            <a:r>
              <a:rPr dirty="0" smtClean="0" sz="1600" spc="-2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[I]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donnée,</a:t>
            </a:r>
            <a:r>
              <a:rPr dirty="0" smtClean="0" sz="1600" spc="-42">
                <a:latin typeface="Arial"/>
                <a:cs typeface="Arial"/>
              </a:rPr>
              <a:t> </a:t>
            </a:r>
            <a:r>
              <a:rPr dirty="0" smtClean="0" sz="1600" spc="14">
                <a:latin typeface="Arial"/>
                <a:cs typeface="Arial"/>
              </a:rPr>
              <a:t>v</a:t>
            </a:r>
            <a:r>
              <a:rPr dirty="0" smtClean="0" sz="1600" spc="0">
                <a:latin typeface="Symbol"/>
                <a:cs typeface="Symbol"/>
              </a:rPr>
              <a:t></a:t>
            </a:r>
            <a:r>
              <a:rPr dirty="0" smtClean="0" sz="1600" spc="2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donc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1/</a:t>
            </a:r>
            <a:r>
              <a:rPr dirty="0" smtClean="0" sz="1600" spc="9">
                <a:latin typeface="Arial"/>
                <a:cs typeface="Arial"/>
              </a:rPr>
              <a:t>v</a:t>
            </a:r>
            <a:r>
              <a:rPr dirty="0" smtClean="0" sz="1600" spc="0">
                <a:latin typeface="Symbol"/>
                <a:cs typeface="Symbol"/>
              </a:rPr>
              <a:t>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0297" y="5445131"/>
            <a:ext cx="1587390" cy="266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dirty="0" smtClean="0" baseline="7246" sz="2400" spc="0">
                <a:latin typeface="Arial"/>
                <a:cs typeface="Arial"/>
              </a:rPr>
              <a:t>-</a:t>
            </a:r>
            <a:r>
              <a:rPr dirty="0" smtClean="0" baseline="7246" sz="2400" spc="4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[S</a:t>
            </a:r>
            <a:r>
              <a:rPr dirty="0" smtClean="0" baseline="7246" sz="2400" spc="4">
                <a:latin typeface="Arial"/>
                <a:cs typeface="Arial"/>
              </a:rPr>
              <a:t>]</a:t>
            </a:r>
            <a:r>
              <a:rPr dirty="0" smtClean="0" baseline="6802" sz="2400" spc="-4">
                <a:latin typeface="Symbol"/>
                <a:cs typeface="Symbol"/>
              </a:rPr>
              <a:t></a:t>
            </a:r>
            <a:r>
              <a:rPr dirty="0" smtClean="0" baseline="6802" sz="2400" spc="0">
                <a:latin typeface="Symbol"/>
                <a:cs typeface="Symbol"/>
              </a:rPr>
              <a:t></a:t>
            </a:r>
            <a:r>
              <a:rPr dirty="0" smtClean="0" baseline="7246" sz="2400" spc="0">
                <a:latin typeface="Arial"/>
                <a:cs typeface="Arial"/>
              </a:rPr>
              <a:t>,</a:t>
            </a:r>
            <a:r>
              <a:rPr dirty="0" smtClean="0" baseline="7246" sz="2400" spc="-21">
                <a:latin typeface="Arial"/>
                <a:cs typeface="Arial"/>
              </a:rPr>
              <a:t> </a:t>
            </a:r>
            <a:r>
              <a:rPr dirty="0" smtClean="0" baseline="7246" sz="2400" spc="4">
                <a:latin typeface="Arial"/>
                <a:cs typeface="Arial"/>
              </a:rPr>
              <a:t>v</a:t>
            </a:r>
            <a:r>
              <a:rPr dirty="0" smtClean="0" baseline="7246" sz="2400" spc="0">
                <a:latin typeface="Arial"/>
                <a:cs typeface="Arial"/>
              </a:rPr>
              <a:t>=</a:t>
            </a:r>
            <a:r>
              <a:rPr dirty="0" smtClean="0" baseline="7246" sz="2400" spc="14">
                <a:latin typeface="Arial"/>
                <a:cs typeface="Arial"/>
              </a:rPr>
              <a:t>v</a:t>
            </a:r>
            <a:r>
              <a:rPr dirty="0" smtClean="0" baseline="-8282" sz="1575" spc="0">
                <a:latin typeface="Arial"/>
                <a:cs typeface="Arial"/>
              </a:rPr>
              <a:t>m</a:t>
            </a:r>
            <a:r>
              <a:rPr dirty="0" smtClean="0" baseline="-8282" sz="1575" spc="-4">
                <a:latin typeface="Arial"/>
                <a:cs typeface="Arial"/>
              </a:rPr>
              <a:t>a</a:t>
            </a:r>
            <a:r>
              <a:rPr dirty="0" smtClean="0" baseline="-8282" sz="1575" spc="0">
                <a:latin typeface="Arial"/>
                <a:cs typeface="Arial"/>
              </a:rPr>
              <a:t>x</a:t>
            </a:r>
            <a:r>
              <a:rPr dirty="0" smtClean="0" baseline="-8282" sz="1575" spc="155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4114" y="5447225"/>
            <a:ext cx="439873" cy="264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7246" sz="2400" spc="-34" b="1">
                <a:latin typeface="Arial"/>
                <a:cs typeface="Arial"/>
              </a:rPr>
              <a:t>v</a:t>
            </a:r>
            <a:r>
              <a:rPr dirty="0" smtClean="0" baseline="-11043" sz="1575" spc="0" b="1">
                <a:latin typeface="Arial"/>
                <a:cs typeface="Arial"/>
              </a:rPr>
              <a:t>m</a:t>
            </a:r>
            <a:r>
              <a:rPr dirty="0" smtClean="0" baseline="-11043" sz="1575" spc="-4" b="1">
                <a:latin typeface="Arial"/>
                <a:cs typeface="Arial"/>
              </a:rPr>
              <a:t>a</a:t>
            </a:r>
            <a:r>
              <a:rPr dirty="0" smtClean="0" baseline="-11043" sz="1575" spc="0" b="1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3026" y="5447225"/>
            <a:ext cx="4281322" cy="264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mtClean="0" baseline="7246" sz="2400" spc="0" b="1">
                <a:latin typeface="Arial"/>
                <a:cs typeface="Arial"/>
              </a:rPr>
              <a:t>n’est</a:t>
            </a:r>
            <a:r>
              <a:rPr dirty="0" smtClean="0" baseline="7246" sz="2400" spc="-17" b="1">
                <a:latin typeface="Arial"/>
                <a:cs typeface="Arial"/>
              </a:rPr>
              <a:t> </a:t>
            </a:r>
            <a:r>
              <a:rPr dirty="0" smtClean="0" baseline="7246" sz="2400" spc="0" b="1">
                <a:latin typeface="Arial"/>
                <a:cs typeface="Arial"/>
              </a:rPr>
              <a:t>pas</a:t>
            </a:r>
            <a:r>
              <a:rPr dirty="0" smtClean="0" baseline="7246" sz="2400" spc="-17" b="1">
                <a:latin typeface="Arial"/>
                <a:cs typeface="Arial"/>
              </a:rPr>
              <a:t> </a:t>
            </a:r>
            <a:r>
              <a:rPr dirty="0" smtClean="0" baseline="7246" sz="2400" spc="0" b="1">
                <a:latin typeface="Arial"/>
                <a:cs typeface="Arial"/>
              </a:rPr>
              <a:t>m</a:t>
            </a:r>
            <a:r>
              <a:rPr dirty="0" smtClean="0" baseline="7246" sz="2400" spc="-4" b="1">
                <a:latin typeface="Arial"/>
                <a:cs typeface="Arial"/>
              </a:rPr>
              <a:t>o</a:t>
            </a:r>
            <a:r>
              <a:rPr dirty="0" smtClean="0" baseline="7246" sz="2400" spc="0" b="1">
                <a:latin typeface="Arial"/>
                <a:cs typeface="Arial"/>
              </a:rPr>
              <a:t>di</a:t>
            </a:r>
            <a:r>
              <a:rPr dirty="0" smtClean="0" baseline="7246" sz="2400" spc="-4" b="1">
                <a:latin typeface="Arial"/>
                <a:cs typeface="Arial"/>
              </a:rPr>
              <a:t>f</a:t>
            </a:r>
            <a:r>
              <a:rPr dirty="0" smtClean="0" baseline="7246" sz="2400" spc="0" b="1">
                <a:latin typeface="Arial"/>
                <a:cs typeface="Arial"/>
              </a:rPr>
              <a:t>iée</a:t>
            </a:r>
            <a:r>
              <a:rPr dirty="0" smtClean="0" baseline="7246" sz="2400" spc="-20" b="1">
                <a:latin typeface="Arial"/>
                <a:cs typeface="Arial"/>
              </a:rPr>
              <a:t> </a:t>
            </a:r>
            <a:r>
              <a:rPr dirty="0" smtClean="0" baseline="7246" sz="2400" spc="4">
                <a:latin typeface="Arial"/>
                <a:cs typeface="Arial"/>
              </a:rPr>
              <a:t>c</a:t>
            </a:r>
            <a:r>
              <a:rPr dirty="0" smtClean="0" baseline="7246" sz="2400" spc="0">
                <a:latin typeface="Arial"/>
                <a:cs typeface="Arial"/>
              </a:rPr>
              <a:t>ar</a:t>
            </a:r>
            <a:r>
              <a:rPr dirty="0" smtClean="0" baseline="7246" sz="2400" spc="-12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[E</a:t>
            </a:r>
            <a:r>
              <a:rPr dirty="0" smtClean="0" baseline="7246" sz="2400" spc="4">
                <a:latin typeface="Arial"/>
                <a:cs typeface="Arial"/>
              </a:rPr>
              <a:t>]</a:t>
            </a:r>
            <a:r>
              <a:rPr dirty="0" smtClean="0" baseline="-8282" sz="1575" spc="0">
                <a:latin typeface="Arial"/>
                <a:cs typeface="Arial"/>
              </a:rPr>
              <a:t>T</a:t>
            </a:r>
            <a:r>
              <a:rPr dirty="0" smtClean="0" baseline="-8282" sz="1575" spc="137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e</a:t>
            </a:r>
            <a:r>
              <a:rPr dirty="0" smtClean="0" baseline="7246" sz="2400" spc="4">
                <a:latin typeface="Arial"/>
                <a:cs typeface="Arial"/>
              </a:rPr>
              <a:t>s</a:t>
            </a:r>
            <a:r>
              <a:rPr dirty="0" smtClean="0" baseline="7246" sz="2400" spc="0">
                <a:latin typeface="Arial"/>
                <a:cs typeface="Arial"/>
              </a:rPr>
              <a:t>t</a:t>
            </a:r>
            <a:r>
              <a:rPr dirty="0" smtClean="0" baseline="7246" sz="2400" spc="-16">
                <a:latin typeface="Arial"/>
                <a:cs typeface="Arial"/>
              </a:rPr>
              <a:t> </a:t>
            </a:r>
            <a:r>
              <a:rPr dirty="0" smtClean="0" baseline="7246" sz="2400" spc="4">
                <a:latin typeface="Arial"/>
                <a:cs typeface="Arial"/>
              </a:rPr>
              <a:t>s</a:t>
            </a:r>
            <a:r>
              <a:rPr dirty="0" smtClean="0" baseline="7246" sz="2400" spc="0">
                <a:latin typeface="Arial"/>
                <a:cs typeface="Arial"/>
              </a:rPr>
              <a:t>ous</a:t>
            </a:r>
            <a:r>
              <a:rPr dirty="0" smtClean="0" baseline="7246" sz="2400" spc="-28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forme</a:t>
            </a:r>
            <a:r>
              <a:rPr dirty="0" smtClean="0" baseline="7246" sz="2400" spc="-15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1243" y="5812738"/>
            <a:ext cx="1649171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I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non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compét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0297" y="5812738"/>
            <a:ext cx="3867267" cy="264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0"/>
              </a:lnSpc>
              <a:spcBef>
                <a:spcPts val="101"/>
              </a:spcBef>
            </a:pPr>
            <a:r>
              <a:rPr dirty="0" smtClean="0" baseline="7246" sz="2400" spc="0">
                <a:latin typeface="Arial"/>
                <a:cs typeface="Arial"/>
              </a:rPr>
              <a:t>-</a:t>
            </a:r>
            <a:r>
              <a:rPr dirty="0" smtClean="0" baseline="7246" sz="2400" spc="4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K</a:t>
            </a:r>
            <a:r>
              <a:rPr dirty="0" smtClean="0" baseline="-8282" sz="1575" spc="0">
                <a:latin typeface="Arial"/>
                <a:cs typeface="Arial"/>
              </a:rPr>
              <a:t>M</a:t>
            </a:r>
            <a:r>
              <a:rPr dirty="0" smtClean="0" baseline="-8282" sz="1575" spc="159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n’e</a:t>
            </a:r>
            <a:r>
              <a:rPr dirty="0" smtClean="0" baseline="7246" sz="2400" spc="4">
                <a:latin typeface="Arial"/>
                <a:cs typeface="Arial"/>
              </a:rPr>
              <a:t>s</a:t>
            </a:r>
            <a:r>
              <a:rPr dirty="0" smtClean="0" baseline="7246" sz="2400" spc="0">
                <a:latin typeface="Arial"/>
                <a:cs typeface="Arial"/>
              </a:rPr>
              <a:t>t</a:t>
            </a:r>
            <a:r>
              <a:rPr dirty="0" smtClean="0" baseline="7246" sz="2400" spc="-29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pas</a:t>
            </a:r>
            <a:r>
              <a:rPr dirty="0" smtClean="0" baseline="7246" sz="2400" spc="-25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mod</a:t>
            </a:r>
            <a:r>
              <a:rPr dirty="0" smtClean="0" baseline="7246" sz="2400" spc="4">
                <a:latin typeface="Arial"/>
                <a:cs typeface="Arial"/>
              </a:rPr>
              <a:t>i</a:t>
            </a:r>
            <a:r>
              <a:rPr dirty="0" smtClean="0" baseline="7246" sz="2400" spc="0">
                <a:latin typeface="Arial"/>
                <a:cs typeface="Arial"/>
              </a:rPr>
              <a:t>f</a:t>
            </a:r>
            <a:r>
              <a:rPr dirty="0" smtClean="0" baseline="7246" sz="2400" spc="4">
                <a:latin typeface="Arial"/>
                <a:cs typeface="Arial"/>
              </a:rPr>
              <a:t>i</a:t>
            </a:r>
            <a:r>
              <a:rPr dirty="0" smtClean="0" baseline="7246" sz="2400" spc="0">
                <a:latin typeface="Arial"/>
                <a:cs typeface="Arial"/>
              </a:rPr>
              <a:t>é</a:t>
            </a:r>
            <a:r>
              <a:rPr dirty="0" smtClean="0" baseline="7246" sz="2400" spc="-43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par</a:t>
            </a:r>
            <a:r>
              <a:rPr dirty="0" smtClean="0" baseline="7246" sz="2400" spc="-23">
                <a:latin typeface="Arial"/>
                <a:cs typeface="Arial"/>
              </a:rPr>
              <a:t> </a:t>
            </a:r>
            <a:r>
              <a:rPr dirty="0" smtClean="0" baseline="7246" sz="2400" spc="4">
                <a:latin typeface="Arial"/>
                <a:cs typeface="Arial"/>
              </a:rPr>
              <a:t>l</a:t>
            </a:r>
            <a:r>
              <a:rPr dirty="0" smtClean="0" baseline="7246" sz="2400" spc="0">
                <a:latin typeface="Arial"/>
                <a:cs typeface="Arial"/>
              </a:rPr>
              <a:t>a</a:t>
            </a:r>
            <a:r>
              <a:rPr dirty="0" smtClean="0" baseline="7246" sz="2400" spc="-12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p</a:t>
            </a:r>
            <a:r>
              <a:rPr dirty="0" smtClean="0" baseline="7246" sz="2400" spc="-4">
                <a:latin typeface="Arial"/>
                <a:cs typeface="Arial"/>
              </a:rPr>
              <a:t>r</a:t>
            </a:r>
            <a:r>
              <a:rPr dirty="0" smtClean="0" baseline="7246" sz="2400" spc="0">
                <a:latin typeface="Arial"/>
                <a:cs typeface="Arial"/>
              </a:rPr>
              <a:t>ésen</a:t>
            </a:r>
            <a:r>
              <a:rPr dirty="0" smtClean="0" baseline="7246" sz="2400" spc="4">
                <a:latin typeface="Arial"/>
                <a:cs typeface="Arial"/>
              </a:rPr>
              <a:t>c</a:t>
            </a:r>
            <a:r>
              <a:rPr dirty="0" smtClean="0" baseline="7246" sz="2400" spc="0">
                <a:latin typeface="Arial"/>
                <a:cs typeface="Arial"/>
              </a:rPr>
              <a:t>e</a:t>
            </a:r>
            <a:r>
              <a:rPr dirty="0" smtClean="0" baseline="7246" sz="2400" spc="-65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de</a:t>
            </a:r>
            <a:r>
              <a:rPr dirty="0" smtClean="0" baseline="7246" sz="2400" spc="-17">
                <a:latin typeface="Arial"/>
                <a:cs typeface="Arial"/>
              </a:rPr>
              <a:t> </a:t>
            </a:r>
            <a:r>
              <a:rPr dirty="0" smtClean="0" baseline="7246" sz="2400" spc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0297" y="6179050"/>
            <a:ext cx="12330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265" y="6179050"/>
            <a:ext cx="439873" cy="264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7246" sz="2400" spc="-34" b="1">
                <a:latin typeface="Arial"/>
                <a:cs typeface="Arial"/>
              </a:rPr>
              <a:t>v</a:t>
            </a:r>
            <a:r>
              <a:rPr dirty="0" smtClean="0" baseline="-11043" sz="1575" spc="0" b="1">
                <a:latin typeface="Arial"/>
                <a:cs typeface="Arial"/>
              </a:rPr>
              <a:t>m</a:t>
            </a:r>
            <a:r>
              <a:rPr dirty="0" smtClean="0" baseline="-11043" sz="1575" spc="-4" b="1">
                <a:latin typeface="Arial"/>
                <a:cs typeface="Arial"/>
              </a:rPr>
              <a:t>a</a:t>
            </a:r>
            <a:r>
              <a:rPr dirty="0" smtClean="0" baseline="-11043" sz="1575" spc="0" b="1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5701" y="6176956"/>
            <a:ext cx="3601042" cy="230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dirty="0" smtClean="0" sz="1600" spc="0">
                <a:latin typeface="Symbol"/>
                <a:cs typeface="Symbol"/>
              </a:rPr>
              <a:t></a:t>
            </a:r>
            <a:r>
              <a:rPr dirty="0" smtClean="0" sz="1600" spc="4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(même</a:t>
            </a:r>
            <a:r>
              <a:rPr dirty="0" smtClean="0" sz="1600" spc="-2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9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fet</a:t>
            </a:r>
            <a:r>
              <a:rPr dirty="0" smtClean="0" sz="1600" spc="-2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1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i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[E]</a:t>
            </a:r>
            <a:r>
              <a:rPr dirty="0" smtClean="0" sz="1600" spc="-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éta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us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pet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793236" y="620267"/>
            <a:ext cx="3166871" cy="151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072384" y="2708148"/>
            <a:ext cx="4319016" cy="1940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58644" y="259897"/>
            <a:ext cx="73104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COUP</a:t>
            </a:r>
            <a:r>
              <a:rPr dirty="0" smtClean="0" sz="1800" spc="-9" u="heavy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AGE</a:t>
            </a:r>
            <a:r>
              <a:rPr dirty="0" smtClean="0" sz="1800" spc="4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dirty="0" smtClean="0" sz="1800" spc="-9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REAC</a:t>
            </a:r>
            <a:r>
              <a:rPr dirty="0" smtClean="0" sz="1800" spc="9" u="heavy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dirty="0" smtClean="0" sz="1800" spc="4" u="heavy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NS</a:t>
            </a:r>
            <a:r>
              <a:rPr dirty="0" smtClean="0" sz="1800" spc="-14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EN</a:t>
            </a:r>
            <a:r>
              <a:rPr dirty="0" smtClean="0" sz="1800" spc="-4" u="heavy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ERGONI</a:t>
            </a:r>
            <a:r>
              <a:rPr dirty="0" smtClean="0" sz="1800" spc="4" u="heavy">
                <a:solidFill>
                  <a:srgbClr val="006FC0"/>
                </a:solidFill>
                <a:latin typeface="Arial"/>
                <a:cs typeface="Arial"/>
              </a:rPr>
              <a:t>Q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UES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-4" u="heavy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dirty="0" smtClean="0" sz="1800" spc="4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mtClean="0" sz="1800" spc="-14" u="heavy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ERGONI</a:t>
            </a:r>
            <a:r>
              <a:rPr dirty="0" smtClean="0" sz="1800" spc="4" u="heavy">
                <a:solidFill>
                  <a:srgbClr val="006FC0"/>
                </a:solidFill>
                <a:latin typeface="Arial"/>
                <a:cs typeface="Arial"/>
              </a:rPr>
              <a:t>Q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4181" y="1189434"/>
            <a:ext cx="2050068" cy="260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dirty="0" smtClean="0" sz="1800" spc="0">
                <a:solidFill>
                  <a:srgbClr val="FF0000"/>
                </a:solidFill>
                <a:latin typeface="Symbol"/>
                <a:cs typeface="Symbol"/>
              </a:rPr>
              <a:t>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baseline="26572" sz="1800" spc="0">
                <a:solidFill>
                  <a:srgbClr val="FF0000"/>
                </a:solidFill>
                <a:latin typeface="Arial"/>
                <a:cs typeface="Arial"/>
              </a:rPr>
              <a:t>°</a:t>
            </a:r>
            <a:r>
              <a:rPr dirty="0" smtClean="0" baseline="26572" sz="1800" spc="1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+3,4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kca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/mol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3945" y="2344005"/>
            <a:ext cx="349508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Réa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9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réac</a:t>
            </a:r>
            <a:r>
              <a:rPr dirty="0" smtClean="0" sz="1600" spc="4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5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anabo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1328" y="2991705"/>
            <a:ext cx="2179999" cy="1081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049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P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h</a:t>
            </a:r>
            <a:r>
              <a:rPr dirty="0" smtClean="0" sz="1600" spc="0">
                <a:latin typeface="Arial"/>
                <a:cs typeface="Arial"/>
              </a:rPr>
              <a:t>or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9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u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g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dro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-11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TP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ts val="2046"/>
              </a:lnSpc>
              <a:spcBef>
                <a:spcPts val="935"/>
              </a:spcBef>
            </a:pPr>
            <a:r>
              <a:rPr dirty="0" smtClean="0" sz="1600" spc="-4">
                <a:solidFill>
                  <a:srgbClr val="FF0000"/>
                </a:solidFill>
                <a:latin typeface="Symbol"/>
                <a:cs typeface="Symbol"/>
              </a:rPr>
              <a:t>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baseline="27607" sz="1575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baseline="27607" sz="1575" spc="1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7,3</a:t>
            </a:r>
            <a:r>
              <a:rPr dirty="0" smtClean="0" sz="1600" spc="-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/mol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3945" y="5156128"/>
            <a:ext cx="4064345" cy="707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934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9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acti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BILA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8"/>
              </a:lnSpc>
              <a:spcBef>
                <a:spcPts val="954"/>
              </a:spcBef>
            </a:pPr>
            <a:r>
              <a:rPr dirty="0" smtClean="0" sz="1800" spc="0">
                <a:latin typeface="Arial"/>
                <a:cs typeface="Arial"/>
              </a:rPr>
              <a:t>Glu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+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baseline="-21740" sz="1800" spc="0">
                <a:latin typeface="Arial"/>
                <a:cs typeface="Arial"/>
              </a:rPr>
              <a:t>3</a:t>
            </a:r>
            <a:r>
              <a:rPr dirty="0" smtClean="0" baseline="-21740" sz="1800" spc="177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+</a:t>
            </a:r>
            <a:r>
              <a:rPr dirty="0" smtClean="0" sz="1800" spc="-94">
                <a:latin typeface="Arial"/>
                <a:cs typeface="Arial"/>
              </a:rPr>
              <a:t> </a:t>
            </a:r>
            <a:r>
              <a:rPr dirty="0" smtClean="0" sz="1800" spc="-13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54">
                <a:latin typeface="Arial"/>
                <a:cs typeface="Arial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</a:t>
            </a:r>
            <a:r>
              <a:rPr dirty="0" smtClean="0" sz="1800" spc="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Gl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-</a:t>
            </a:r>
            <a:r>
              <a:rPr dirty="0" smtClean="0" sz="1800" spc="-4">
                <a:latin typeface="Arial"/>
                <a:cs typeface="Arial"/>
              </a:rPr>
              <a:t>NH</a:t>
            </a:r>
            <a:r>
              <a:rPr dirty="0" smtClean="0" baseline="-21740" sz="1800" spc="0">
                <a:latin typeface="Arial"/>
                <a:cs typeface="Arial"/>
              </a:rPr>
              <a:t>2</a:t>
            </a:r>
            <a:r>
              <a:rPr dirty="0" smtClean="0" baseline="-21740" sz="1800" spc="177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+</a:t>
            </a:r>
            <a:r>
              <a:rPr dirty="0" smtClean="0" sz="1800" spc="-10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ADP</a:t>
            </a:r>
            <a:r>
              <a:rPr dirty="0" smtClean="0" sz="1800" spc="-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+</a:t>
            </a:r>
            <a:r>
              <a:rPr dirty="0" smtClean="0" sz="1800" spc="4">
                <a:latin typeface="Arial"/>
                <a:cs typeface="Arial"/>
              </a:rPr>
              <a:t>P</a:t>
            </a:r>
            <a:r>
              <a:rPr dirty="0" smtClean="0" baseline="-21740" sz="1800" spc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0854" y="5561129"/>
            <a:ext cx="2016540" cy="260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dirty="0" smtClean="0" sz="1800" spc="0">
                <a:solidFill>
                  <a:srgbClr val="FF0000"/>
                </a:solidFill>
                <a:latin typeface="Symbol"/>
                <a:cs typeface="Symbol"/>
              </a:rPr>
              <a:t>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baseline="26572" sz="18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baseline="26572" sz="1800" spc="1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-3,9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kcal/m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640531" y="318134"/>
            <a:ext cx="640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958742" y="318134"/>
            <a:ext cx="624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356631" y="318134"/>
            <a:ext cx="619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450607" y="318134"/>
            <a:ext cx="63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704124" y="318134"/>
            <a:ext cx="642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98345" y="400397"/>
            <a:ext cx="7665068" cy="1935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0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Les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nh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teurs</a:t>
            </a:r>
            <a:r>
              <a:rPr dirty="0" smtClean="0" sz="1600" spc="-7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mat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ques</a:t>
            </a:r>
            <a:r>
              <a:rPr dirty="0" smtClean="0" sz="1600" spc="-7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peu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ent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ag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co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3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po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ons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métab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927100" marR="35049">
              <a:lnSpc>
                <a:spcPct val="95825"/>
              </a:lnSpc>
              <a:spcBef>
                <a:spcPts val="953"/>
              </a:spcBef>
            </a:pP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tains</a:t>
            </a:r>
            <a:r>
              <a:rPr dirty="0" smtClean="0" sz="1600" spc="-4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pest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8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(</a:t>
            </a:r>
            <a:r>
              <a:rPr dirty="0" smtClean="0" sz="1600" spc="-4">
                <a:latin typeface="Arial"/>
                <a:cs typeface="Arial"/>
              </a:rPr>
              <a:t>D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-4">
                <a:latin typeface="Arial"/>
                <a:cs typeface="Arial"/>
              </a:rPr>
              <a:t>T</a:t>
            </a:r>
            <a:r>
              <a:rPr dirty="0" smtClean="0" sz="1600" spc="0">
                <a:latin typeface="Arial"/>
                <a:cs typeface="Arial"/>
              </a:rPr>
              <a:t>)</a:t>
            </a:r>
            <a:r>
              <a:rPr dirty="0" smtClean="0" sz="1600" spc="-2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ont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nhib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teu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8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enz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matiques</a:t>
            </a:r>
            <a:r>
              <a:rPr dirty="0" smtClean="0" sz="1600" spc="-8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du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tème</a:t>
            </a:r>
            <a:endParaRPr sz="1600">
              <a:latin typeface="Arial"/>
              <a:cs typeface="Arial"/>
            </a:endParaRPr>
          </a:p>
          <a:p>
            <a:pPr marL="1041400" marR="35049">
              <a:lnSpc>
                <a:spcPct val="95825"/>
              </a:lnSpc>
              <a:spcBef>
                <a:spcPts val="1042"/>
              </a:spcBef>
            </a:pPr>
            <a:r>
              <a:rPr dirty="0" smtClean="0" sz="1600" spc="0">
                <a:latin typeface="Arial"/>
                <a:cs typeface="Arial"/>
              </a:rPr>
              <a:t>nerve</a:t>
            </a:r>
            <a:r>
              <a:rPr dirty="0" smtClean="0" sz="1600" spc="4">
                <a:latin typeface="Arial"/>
                <a:cs typeface="Arial"/>
              </a:rPr>
              <a:t>u</a:t>
            </a:r>
            <a:r>
              <a:rPr dirty="0" smtClean="0" sz="1600" spc="0">
                <a:latin typeface="Arial"/>
                <a:cs typeface="Arial"/>
              </a:rPr>
              <a:t>x</a:t>
            </a:r>
            <a:r>
              <a:rPr dirty="0" smtClean="0" sz="1600" spc="-5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hez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bon</a:t>
            </a:r>
            <a:r>
              <a:rPr dirty="0" smtClean="0" sz="1600" spc="-1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nombre</a:t>
            </a:r>
            <a:r>
              <a:rPr dirty="0" smtClean="0" sz="1600" spc="-3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tes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latin typeface="Arial"/>
                <a:cs typeface="Arial"/>
              </a:rPr>
              <a:t>Un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grand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nombre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ant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ques</a:t>
            </a:r>
            <a:r>
              <a:rPr dirty="0" smtClean="0" sz="1600" spc="-1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ont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nh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teurs</a:t>
            </a:r>
            <a:r>
              <a:rPr dirty="0" smtClean="0" sz="1600" spc="-7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pé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ques</a:t>
            </a:r>
            <a:r>
              <a:rPr dirty="0" smtClean="0" sz="1600" spc="-9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hez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téries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-4">
                <a:latin typeface="Arial"/>
                <a:cs typeface="Arial"/>
              </a:rPr>
              <a:t>-</a:t>
            </a:r>
            <a:r>
              <a:rPr dirty="0" smtClean="0" sz="1600" spc="0">
                <a:latin typeface="Arial"/>
                <a:cs typeface="Arial"/>
              </a:rPr>
              <a:t>ex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pén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-4">
                <a:latin typeface="Arial"/>
                <a:cs typeface="Arial"/>
              </a:rPr>
              <a:t>l</a:t>
            </a:r>
            <a:r>
              <a:rPr dirty="0" smtClean="0" sz="1600" spc="-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ne</a:t>
            </a:r>
            <a:r>
              <a:rPr dirty="0" smtClean="0" sz="1600" spc="-9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boque</a:t>
            </a:r>
            <a:r>
              <a:rPr dirty="0" smtClean="0" sz="1600" spc="-44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-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un</a:t>
            </a:r>
            <a:r>
              <a:rPr dirty="0" smtClean="0" sz="1600" spc="-4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que</a:t>
            </a:r>
            <a:r>
              <a:rPr dirty="0" smtClean="0" sz="1600" spc="-1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beau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oup</a:t>
            </a:r>
            <a:r>
              <a:rPr dirty="0" smtClean="0" sz="1600" spc="-7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4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téries</a:t>
            </a:r>
            <a:endParaRPr sz="1600">
              <a:latin typeface="Arial"/>
              <a:cs typeface="Arial"/>
            </a:endParaRPr>
          </a:p>
          <a:p>
            <a:pPr marL="927100" marR="350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uti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ent</a:t>
            </a:r>
            <a:r>
              <a:rPr dirty="0" smtClean="0" sz="1600" spc="-6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pour</a:t>
            </a:r>
            <a:r>
              <a:rPr dirty="0" smtClean="0" sz="1600" spc="-3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fab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quer</a:t>
            </a:r>
            <a:r>
              <a:rPr dirty="0" smtClean="0" sz="1600" spc="-6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eur</a:t>
            </a:r>
            <a:r>
              <a:rPr dirty="0" smtClean="0" sz="1600" spc="-2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oi</a:t>
            </a:r>
            <a:r>
              <a:rPr dirty="0" smtClean="0" sz="1600" spc="-35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el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ulai</a:t>
            </a:r>
            <a:r>
              <a:rPr dirty="0" smtClean="0" sz="1600" spc="-9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50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072384" y="981455"/>
            <a:ext cx="5943600" cy="2782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42871" y="330890"/>
            <a:ext cx="67919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13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5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6842" y="330890"/>
            <a:ext cx="7445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so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rce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5278" y="330890"/>
            <a:ext cx="13638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re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ve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272" y="4360638"/>
            <a:ext cx="7483857" cy="837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Ce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tème</a:t>
            </a:r>
            <a:r>
              <a:rPr dirty="0" smtClean="0" sz="1600" spc="-1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os</a:t>
            </a:r>
            <a:r>
              <a:rPr dirty="0" smtClean="0" sz="1600" spc="-3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autono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e.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Pour</a:t>
            </a:r>
            <a:r>
              <a:rPr dirty="0" smtClean="0" sz="1600" spc="-2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omp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-8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nombreu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7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tâ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pu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énergie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à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des</a:t>
            </a:r>
            <a:r>
              <a:rPr dirty="0" smtClean="0" sz="1600" spc="-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ources</a:t>
            </a:r>
            <a:r>
              <a:rPr dirty="0" smtClean="0" sz="1600" spc="-4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térieures</a:t>
            </a:r>
            <a:r>
              <a:rPr dirty="0" smtClean="0" sz="1600" spc="-4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-9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nutri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ents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latin typeface="Arial"/>
                <a:cs typeface="Arial"/>
              </a:rPr>
              <a:t>Com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ent</a:t>
            </a:r>
            <a:r>
              <a:rPr dirty="0" smtClean="0" sz="1600" spc="-4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trai</a:t>
            </a:r>
            <a:r>
              <a:rPr dirty="0" smtClean="0" sz="1600" spc="4">
                <a:latin typeface="Arial"/>
                <a:cs typeface="Arial"/>
              </a:rPr>
              <a:t>t</a:t>
            </a:r>
            <a:r>
              <a:rPr dirty="0" smtClean="0" sz="1600" spc="-4">
                <a:latin typeface="Arial"/>
                <a:cs typeface="Arial"/>
              </a:rPr>
              <a:t>-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énergie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em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aga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née</a:t>
            </a:r>
            <a:r>
              <a:rPr dirty="0" smtClean="0" sz="1600" spc="-10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dans</a:t>
            </a:r>
            <a:r>
              <a:rPr dirty="0" smtClean="0" sz="1600" spc="-2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nutri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ent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592726" y="4530740"/>
            <a:ext cx="115731" cy="31383"/>
          </a:xfrm>
          <a:custGeom>
            <a:avLst/>
            <a:gdLst/>
            <a:ahLst/>
            <a:cxnLst/>
            <a:rect l="l" t="t" r="r" b="b"/>
            <a:pathLst>
              <a:path w="115731" h="31383">
                <a:moveTo>
                  <a:pt x="115731" y="31383"/>
                </a:moveTo>
                <a:lnTo>
                  <a:pt x="0" y="0"/>
                </a:lnTo>
                <a:lnTo>
                  <a:pt x="13889" y="31383"/>
                </a:lnTo>
                <a:lnTo>
                  <a:pt x="115731" y="31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967805" y="4577816"/>
            <a:ext cx="115722" cy="29814"/>
          </a:xfrm>
          <a:custGeom>
            <a:avLst/>
            <a:gdLst/>
            <a:ahLst/>
            <a:cxnLst/>
            <a:rect l="l" t="t" r="r" b="b"/>
            <a:pathLst>
              <a:path w="115722" h="29814">
                <a:moveTo>
                  <a:pt x="0" y="0"/>
                </a:moveTo>
                <a:lnTo>
                  <a:pt x="115722" y="29814"/>
                </a:lnTo>
                <a:lnTo>
                  <a:pt x="1018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969348" y="4558985"/>
            <a:ext cx="635727" cy="0"/>
          </a:xfrm>
          <a:custGeom>
            <a:avLst/>
            <a:gdLst/>
            <a:ahLst/>
            <a:cxnLst/>
            <a:rect l="l" t="t" r="r" b="b"/>
            <a:pathLst>
              <a:path w="635727" h="0">
                <a:moveTo>
                  <a:pt x="635727" y="0"/>
                </a:moveTo>
                <a:lnTo>
                  <a:pt x="0" y="0"/>
                </a:lnTo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967805" y="4558200"/>
            <a:ext cx="638811" cy="0"/>
          </a:xfrm>
          <a:custGeom>
            <a:avLst/>
            <a:gdLst/>
            <a:ahLst/>
            <a:cxnLst/>
            <a:rect l="l" t="t" r="r" b="b"/>
            <a:pathLst>
              <a:path w="638811" h="0">
                <a:moveTo>
                  <a:pt x="0" y="0"/>
                </a:moveTo>
                <a:lnTo>
                  <a:pt x="638811" y="0"/>
                </a:lnTo>
              </a:path>
            </a:pathLst>
          </a:custGeom>
          <a:ln w="91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071186" y="4582523"/>
            <a:ext cx="635724" cy="0"/>
          </a:xfrm>
          <a:custGeom>
            <a:avLst/>
            <a:gdLst/>
            <a:ahLst/>
            <a:cxnLst/>
            <a:rect l="l" t="t" r="r" b="b"/>
            <a:pathLst>
              <a:path w="635724" h="0">
                <a:moveTo>
                  <a:pt x="0" y="0"/>
                </a:moveTo>
                <a:lnTo>
                  <a:pt x="635724" y="0"/>
                </a:lnTo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069646" y="4581738"/>
            <a:ext cx="638811" cy="0"/>
          </a:xfrm>
          <a:custGeom>
            <a:avLst/>
            <a:gdLst/>
            <a:ahLst/>
            <a:cxnLst/>
            <a:rect l="l" t="t" r="r" b="b"/>
            <a:pathLst>
              <a:path w="638811" h="0">
                <a:moveTo>
                  <a:pt x="0" y="0"/>
                </a:moveTo>
                <a:lnTo>
                  <a:pt x="638811" y="0"/>
                </a:lnTo>
              </a:path>
            </a:pathLst>
          </a:custGeom>
          <a:ln w="91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11423" y="475670"/>
            <a:ext cx="38222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LE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dirty="0" smtClean="0" sz="1800" spc="-134" u="heavy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mtClean="0" sz="1800" spc="-114" u="heavy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ABOLISME</a:t>
            </a:r>
            <a:r>
              <a:rPr dirty="0" smtClean="0" sz="1800" spc="-19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DES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GL</a:t>
            </a:r>
            <a:r>
              <a:rPr dirty="0" smtClean="0" sz="1800" spc="-4" u="heavy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dirty="0" smtClean="0" sz="1800" spc="0" u="heavy">
                <a:solidFill>
                  <a:srgbClr val="006FC0"/>
                </a:solidFill>
                <a:latin typeface="Arial"/>
                <a:cs typeface="Arial"/>
              </a:rPr>
              <a:t>CIDE</a:t>
            </a:r>
            <a:r>
              <a:rPr dirty="0" smtClean="0" sz="1800" spc="-4" u="heavy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10662" y="900612"/>
            <a:ext cx="914238" cy="295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dirty="0" smtClean="0" baseline="8052" sz="2700" spc="-4">
                <a:latin typeface="Arial"/>
                <a:cs typeface="Arial"/>
              </a:rPr>
              <a:t>C</a:t>
            </a:r>
            <a:r>
              <a:rPr dirty="0" smtClean="0" baseline="-9662" sz="1800" spc="4">
                <a:latin typeface="Arial"/>
                <a:cs typeface="Arial"/>
              </a:rPr>
              <a:t>6</a:t>
            </a:r>
            <a:r>
              <a:rPr dirty="0" smtClean="0" baseline="8052" sz="2700" spc="-4">
                <a:latin typeface="Arial"/>
                <a:cs typeface="Arial"/>
              </a:rPr>
              <a:t>H</a:t>
            </a:r>
            <a:r>
              <a:rPr dirty="0" smtClean="0" baseline="-9662" sz="1800" spc="4">
                <a:latin typeface="Arial"/>
                <a:cs typeface="Arial"/>
              </a:rPr>
              <a:t>12</a:t>
            </a:r>
            <a:r>
              <a:rPr dirty="0" smtClean="0" baseline="8052" sz="2700" spc="4">
                <a:latin typeface="Arial"/>
                <a:cs typeface="Arial"/>
              </a:rPr>
              <a:t>O</a:t>
            </a:r>
            <a:r>
              <a:rPr dirty="0" smtClean="0" baseline="-9662" sz="1800" spc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2974" y="898250"/>
            <a:ext cx="3901810" cy="298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dirty="0" smtClean="0" baseline="8052" sz="2700" spc="0">
                <a:latin typeface="Arial"/>
                <a:cs typeface="Arial"/>
              </a:rPr>
              <a:t>+</a:t>
            </a:r>
            <a:r>
              <a:rPr dirty="0" smtClean="0" baseline="8052" sz="2700" spc="0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6</a:t>
            </a:r>
            <a:r>
              <a:rPr dirty="0" smtClean="0" baseline="8052" sz="2700" spc="-9">
                <a:latin typeface="Arial"/>
                <a:cs typeface="Arial"/>
              </a:rPr>
              <a:t> </a:t>
            </a:r>
            <a:r>
              <a:rPr dirty="0" smtClean="0" baseline="8052" sz="2700" spc="4">
                <a:latin typeface="Arial"/>
                <a:cs typeface="Arial"/>
              </a:rPr>
              <a:t>O</a:t>
            </a:r>
            <a:r>
              <a:rPr dirty="0" smtClean="0" baseline="-9662" sz="1800" spc="0">
                <a:latin typeface="Arial"/>
                <a:cs typeface="Arial"/>
              </a:rPr>
              <a:t>2</a:t>
            </a:r>
            <a:r>
              <a:rPr dirty="0" smtClean="0" baseline="-9662" sz="1800" spc="164">
                <a:latin typeface="Arial"/>
                <a:cs typeface="Arial"/>
              </a:rPr>
              <a:t> </a:t>
            </a:r>
            <a:r>
              <a:rPr dirty="0" smtClean="0" baseline="7557" sz="2700" spc="0">
                <a:latin typeface="Symbol"/>
                <a:cs typeface="Symbol"/>
              </a:rPr>
              <a:t></a:t>
            </a:r>
            <a:r>
              <a:rPr dirty="0" smtClean="0" baseline="8052" sz="2700" spc="39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6</a:t>
            </a:r>
            <a:r>
              <a:rPr dirty="0" smtClean="0" baseline="8052" sz="2700" spc="0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CO</a:t>
            </a:r>
            <a:r>
              <a:rPr dirty="0" smtClean="0" baseline="-9662" sz="1800" spc="0">
                <a:latin typeface="Arial"/>
                <a:cs typeface="Arial"/>
              </a:rPr>
              <a:t>2</a:t>
            </a:r>
            <a:r>
              <a:rPr dirty="0" smtClean="0" baseline="-9662" sz="1800" spc="0">
                <a:latin typeface="Arial"/>
                <a:cs typeface="Arial"/>
              </a:rPr>
              <a:t>  </a:t>
            </a:r>
            <a:r>
              <a:rPr dirty="0" smtClean="0" baseline="-9662" sz="1800" spc="4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+</a:t>
            </a:r>
            <a:r>
              <a:rPr dirty="0" smtClean="0" baseline="8052" sz="2700" spc="498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6</a:t>
            </a:r>
            <a:r>
              <a:rPr dirty="0" smtClean="0" baseline="8052" sz="2700" spc="0">
                <a:latin typeface="Arial"/>
                <a:cs typeface="Arial"/>
              </a:rPr>
              <a:t> </a:t>
            </a:r>
            <a:r>
              <a:rPr dirty="0" smtClean="0" baseline="8052" sz="2700" spc="-4">
                <a:latin typeface="Arial"/>
                <a:cs typeface="Arial"/>
              </a:rPr>
              <a:t>H</a:t>
            </a:r>
            <a:r>
              <a:rPr dirty="0" smtClean="0" baseline="-9662" sz="1800" spc="4">
                <a:latin typeface="Arial"/>
                <a:cs typeface="Arial"/>
              </a:rPr>
              <a:t>2</a:t>
            </a:r>
            <a:r>
              <a:rPr dirty="0" smtClean="0" baseline="8052" sz="2700" spc="0">
                <a:latin typeface="Arial"/>
                <a:cs typeface="Arial"/>
              </a:rPr>
              <a:t>O</a:t>
            </a:r>
            <a:r>
              <a:rPr dirty="0" smtClean="0" baseline="8052" sz="2700" spc="498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+</a:t>
            </a:r>
            <a:r>
              <a:rPr dirty="0" smtClean="0" baseline="8052" sz="2700" spc="498">
                <a:latin typeface="Arial"/>
                <a:cs typeface="Arial"/>
              </a:rPr>
              <a:t> </a:t>
            </a:r>
            <a:r>
              <a:rPr dirty="0" smtClean="0" baseline="8052" sz="2700" spc="-4">
                <a:latin typeface="Arial"/>
                <a:cs typeface="Arial"/>
              </a:rPr>
              <a:t>é</a:t>
            </a:r>
            <a:r>
              <a:rPr dirty="0" smtClean="0" baseline="8052" sz="2700" spc="0">
                <a:latin typeface="Arial"/>
                <a:cs typeface="Arial"/>
              </a:rPr>
              <a:t>n</a:t>
            </a:r>
            <a:r>
              <a:rPr dirty="0" smtClean="0" baseline="8052" sz="2700" spc="-9">
                <a:latin typeface="Arial"/>
                <a:cs typeface="Arial"/>
              </a:rPr>
              <a:t>e</a:t>
            </a:r>
            <a:r>
              <a:rPr dirty="0" smtClean="0" baseline="8052" sz="2700" spc="0">
                <a:latin typeface="Arial"/>
                <a:cs typeface="Arial"/>
              </a:rPr>
              <a:t>rg</a:t>
            </a:r>
            <a:r>
              <a:rPr dirty="0" smtClean="0" baseline="8052" sz="2700" spc="-4">
                <a:latin typeface="Arial"/>
                <a:cs typeface="Arial"/>
              </a:rPr>
              <a:t>i</a:t>
            </a:r>
            <a:r>
              <a:rPr dirty="0" smtClean="0" baseline="8052" sz="27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11998" y="900612"/>
            <a:ext cx="16969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(6</a:t>
            </a:r>
            <a:r>
              <a:rPr dirty="0" smtClean="0" sz="1800" spc="-9">
                <a:latin typeface="Arial"/>
                <a:cs typeface="Arial"/>
              </a:rPr>
              <a:t>8</a:t>
            </a:r>
            <a:r>
              <a:rPr dirty="0" smtClean="0" sz="1800" spc="0">
                <a:latin typeface="Arial"/>
                <a:cs typeface="Arial"/>
              </a:rPr>
              <a:t>6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kc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mo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-1)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53945" y="1449506"/>
            <a:ext cx="8376971" cy="1399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96037" algn="r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(2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8</a:t>
            </a:r>
            <a:r>
              <a:rPr dirty="0" smtClean="0" sz="1800" spc="0">
                <a:latin typeface="Arial"/>
                <a:cs typeface="Arial"/>
              </a:rPr>
              <a:t>70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kJ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mo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-</a:t>
            </a:r>
            <a:r>
              <a:rPr dirty="0" smtClean="0" sz="1800" spc="-4"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12700" marR="118355" algn="just">
              <a:lnSpc>
                <a:spcPct val="95825"/>
              </a:lnSpc>
              <a:spcBef>
                <a:spcPts val="358"/>
              </a:spcBef>
            </a:pPr>
            <a:r>
              <a:rPr dirty="0" smtClean="0" sz="1600" spc="0">
                <a:latin typeface="Arial"/>
                <a:cs typeface="Arial"/>
              </a:rPr>
              <a:t>Com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ent</a:t>
            </a:r>
            <a:r>
              <a:rPr dirty="0" smtClean="0" sz="1600" spc="-4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res</a:t>
            </a:r>
            <a:r>
              <a:rPr dirty="0" smtClean="0" sz="1600" spc="-47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mp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es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bérés</a:t>
            </a:r>
            <a:r>
              <a:rPr dirty="0" smtClean="0" sz="1600" spc="-5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par</a:t>
            </a:r>
            <a:r>
              <a:rPr dirty="0" smtClean="0" sz="1600" spc="-1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ge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8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ont</a:t>
            </a:r>
            <a:r>
              <a:rPr dirty="0" smtClean="0" sz="1600" spc="-1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ertis</a:t>
            </a:r>
            <a:r>
              <a:rPr dirty="0" smtClean="0" sz="1600" spc="-5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arbu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ant</a:t>
            </a:r>
            <a:r>
              <a:rPr dirty="0" smtClean="0" sz="1600" spc="-4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re</a:t>
            </a:r>
            <a:r>
              <a:rPr dirty="0" smtClean="0" sz="1600" spc="-8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ts val="1839"/>
              </a:lnSpc>
              <a:spcBef>
                <a:spcPts val="1040"/>
              </a:spcBef>
            </a:pP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-25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8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ter</a:t>
            </a:r>
            <a:r>
              <a:rPr dirty="0" smtClean="0" sz="1600" spc="-7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énergie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fa</a:t>
            </a:r>
            <a:r>
              <a:rPr dirty="0" smtClean="0" sz="1600" spc="4">
                <a:latin typeface="Arial"/>
                <a:cs typeface="Arial"/>
              </a:rPr>
              <a:t>ç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9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quand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bère</a:t>
            </a:r>
            <a:r>
              <a:rPr dirty="0" smtClean="0" sz="1600" spc="-4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.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Le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atabo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9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fe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tue</a:t>
            </a:r>
            <a:r>
              <a:rPr dirty="0" smtClean="0" sz="1600" spc="-6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donc</a:t>
            </a:r>
            <a:r>
              <a:rPr dirty="0" smtClean="0" sz="1600" spc="-2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2"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dirty="0" smtClean="0" sz="1600" spc="-7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ét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2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-14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nt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to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k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g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ra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re</a:t>
            </a:r>
            <a:r>
              <a:rPr dirty="0" smtClean="0" sz="1600" spc="-5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tran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fert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énergie</a:t>
            </a:r>
            <a:r>
              <a:rPr dirty="0" smtClean="0" sz="1600" spc="-7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font</a:t>
            </a:r>
            <a:r>
              <a:rPr dirty="0" smtClean="0" sz="1600" spc="-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par</a:t>
            </a:r>
            <a:r>
              <a:rPr dirty="0" smtClean="0" sz="1600" spc="-1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nterméd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re</a:t>
            </a:r>
            <a:r>
              <a:rPr dirty="0" smtClean="0" sz="1600" spc="-11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tran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porteurs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énergie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-84">
                <a:latin typeface="Arial"/>
                <a:cs typeface="Arial"/>
              </a:rPr>
              <a:t>L</a:t>
            </a:r>
            <a:r>
              <a:rPr dirty="0" smtClean="0" sz="1600" spc="29">
                <a:latin typeface="Arial"/>
                <a:cs typeface="Arial"/>
              </a:rPr>
              <a:t>’</a:t>
            </a:r>
            <a:r>
              <a:rPr dirty="0" smtClean="0" sz="1600" spc="-11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TP</a:t>
            </a:r>
            <a:r>
              <a:rPr dirty="0" smtClean="0" sz="1600" spc="-8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baseline="27607" sz="1575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58644" y="3205940"/>
            <a:ext cx="4572136" cy="260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dirty="0" smtClean="0" sz="1800" spc="0">
                <a:latin typeface="Arial"/>
                <a:cs typeface="Arial"/>
              </a:rPr>
              <a:t>NA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baseline="24156" sz="1800" spc="0">
                <a:latin typeface="Arial"/>
                <a:cs typeface="Arial"/>
              </a:rPr>
              <a:t>+</a:t>
            </a:r>
            <a:r>
              <a:rPr dirty="0" smtClean="0" baseline="24156" sz="1800" spc="177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ic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tin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mi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3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é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cl</a:t>
            </a:r>
            <a:r>
              <a:rPr dirty="0" smtClean="0" sz="1800" spc="-9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oti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06726" y="3599000"/>
            <a:ext cx="216435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5"/>
              </a:lnSpc>
              <a:spcBef>
                <a:spcPts val="90"/>
              </a:spcBef>
            </a:pPr>
            <a:r>
              <a:rPr dirty="0" smtClean="0" sz="1600" spc="14">
                <a:latin typeface="Arial"/>
                <a:cs typeface="Arial"/>
              </a:rPr>
              <a:t>e</a:t>
            </a:r>
            <a:r>
              <a:rPr dirty="0" smtClean="0" baseline="27607" sz="1575" spc="0">
                <a:latin typeface="Arial"/>
                <a:cs typeface="Arial"/>
              </a:rPr>
              <a:t>-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9568" y="3599000"/>
            <a:ext cx="358355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5"/>
              </a:lnSpc>
              <a:spcBef>
                <a:spcPts val="90"/>
              </a:spcBef>
            </a:pPr>
            <a:r>
              <a:rPr dirty="0" smtClean="0" sz="1600" spc="4">
                <a:latin typeface="Arial"/>
                <a:cs typeface="Arial"/>
              </a:rPr>
              <a:t>H</a:t>
            </a:r>
            <a:r>
              <a:rPr dirty="0" smtClean="0" baseline="27607" sz="1575" spc="0">
                <a:latin typeface="Arial"/>
                <a:cs typeface="Arial"/>
              </a:rPr>
              <a:t>+</a:t>
            </a:r>
            <a:r>
              <a:rPr dirty="0" smtClean="0" baseline="27607" sz="1575" spc="4">
                <a:latin typeface="Arial"/>
                <a:cs typeface="Arial"/>
              </a:rPr>
              <a:t> </a:t>
            </a:r>
            <a:r>
              <a:rPr dirty="0" smtClean="0" baseline="27607" sz="1575" spc="0"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58644" y="3605623"/>
            <a:ext cx="348951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Coen</a:t>
            </a:r>
            <a:r>
              <a:rPr dirty="0" smtClean="0" sz="1600" spc="4">
                <a:latin typeface="Arial"/>
                <a:cs typeface="Arial"/>
              </a:rPr>
              <a:t>z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me</a:t>
            </a:r>
            <a:r>
              <a:rPr dirty="0" smtClean="0" sz="1600" spc="-5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apab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apturer</a:t>
            </a:r>
            <a:r>
              <a:rPr dirty="0" smtClean="0" sz="1600" spc="-3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600" spc="0">
                <a:latin typeface="Arial"/>
                <a:cs typeface="Arial"/>
              </a:rPr>
              <a:t>   </a:t>
            </a:r>
            <a:r>
              <a:rPr dirty="0" smtClean="0" sz="1600" spc="36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0523" y="3605623"/>
            <a:ext cx="16850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1222" y="4209477"/>
            <a:ext cx="99778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4">
                <a:latin typeface="Arial"/>
                <a:cs typeface="Arial"/>
              </a:rPr>
              <a:t>é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cti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58644" y="4452694"/>
            <a:ext cx="564252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dirty="0" smtClean="0" sz="1600" spc="0">
                <a:latin typeface="Arial"/>
                <a:cs typeface="Arial"/>
              </a:rPr>
              <a:t>NA</a:t>
            </a:r>
            <a:r>
              <a:rPr dirty="0" smtClean="0" sz="1600" spc="4">
                <a:latin typeface="Arial"/>
                <a:cs typeface="Arial"/>
              </a:rPr>
              <a:t>D</a:t>
            </a:r>
            <a:r>
              <a:rPr dirty="0" smtClean="0" baseline="24846" sz="1575" spc="0">
                <a:latin typeface="Arial"/>
                <a:cs typeface="Arial"/>
              </a:rPr>
              <a:t>+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45679" y="4452694"/>
            <a:ext cx="282312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5"/>
              </a:lnSpc>
              <a:spcBef>
                <a:spcPts val="90"/>
              </a:spcBef>
            </a:pP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baseline="27607" sz="1575" spc="0">
                <a:latin typeface="Arial"/>
                <a:cs typeface="Arial"/>
              </a:rPr>
              <a:t>+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3298" y="4459317"/>
            <a:ext cx="17417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7698" y="4459317"/>
            <a:ext cx="48388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[H]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6879" y="4459317"/>
            <a:ext cx="63003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NADH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1279" y="4459317"/>
            <a:ext cx="17417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9975" y="4795956"/>
            <a:ext cx="10835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9">
                <a:latin typeface="Arial"/>
                <a:cs typeface="Arial"/>
              </a:rPr>
              <a:t>x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8982" y="5516757"/>
            <a:ext cx="9096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9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serve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3153" y="5516757"/>
            <a:ext cx="35991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’</a:t>
            </a:r>
            <a:r>
              <a:rPr dirty="0" smtClean="0" sz="1800" spc="0">
                <a:latin typeface="Arial"/>
                <a:cs typeface="Arial"/>
              </a:rPr>
              <a:t>é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er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Interv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ns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us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9547" y="5516757"/>
            <a:ext cx="25290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ét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d’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-14">
                <a:latin typeface="Arial"/>
                <a:cs typeface="Arial"/>
              </a:rPr>
              <a:t>x</a:t>
            </a:r>
            <a:r>
              <a:rPr dirty="0" smtClean="0" sz="1800" spc="-25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4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cti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28150" y="5516757"/>
            <a:ext cx="5559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7867" y="5791077"/>
            <a:ext cx="25969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gr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tion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uc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03700" y="533908"/>
            <a:ext cx="6332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461050" y="533908"/>
            <a:ext cx="610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992088" y="533908"/>
            <a:ext cx="63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782824" y="333755"/>
            <a:ext cx="5315712" cy="3790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9409176" y="4869180"/>
            <a:ext cx="935735" cy="720851"/>
          </a:xfrm>
          <a:custGeom>
            <a:avLst/>
            <a:gdLst/>
            <a:ahLst/>
            <a:cxnLst/>
            <a:rect l="l" t="t" r="r" b="b"/>
            <a:pathLst>
              <a:path w="935735" h="720851">
                <a:moveTo>
                  <a:pt x="0" y="360426"/>
                </a:moveTo>
                <a:lnTo>
                  <a:pt x="6122" y="301974"/>
                </a:lnTo>
                <a:lnTo>
                  <a:pt x="23847" y="246522"/>
                </a:lnTo>
                <a:lnTo>
                  <a:pt x="52213" y="194811"/>
                </a:lnTo>
                <a:lnTo>
                  <a:pt x="90257" y="147584"/>
                </a:lnTo>
                <a:lnTo>
                  <a:pt x="137017" y="105584"/>
                </a:lnTo>
                <a:lnTo>
                  <a:pt x="163364" y="86777"/>
                </a:lnTo>
                <a:lnTo>
                  <a:pt x="191530" y="69555"/>
                </a:lnTo>
                <a:lnTo>
                  <a:pt x="221393" y="54011"/>
                </a:lnTo>
                <a:lnTo>
                  <a:pt x="252834" y="40239"/>
                </a:lnTo>
                <a:lnTo>
                  <a:pt x="285732" y="28330"/>
                </a:lnTo>
                <a:lnTo>
                  <a:pt x="319966" y="18379"/>
                </a:lnTo>
                <a:lnTo>
                  <a:pt x="355418" y="10477"/>
                </a:lnTo>
                <a:lnTo>
                  <a:pt x="391965" y="4718"/>
                </a:lnTo>
                <a:lnTo>
                  <a:pt x="429488" y="1195"/>
                </a:lnTo>
                <a:lnTo>
                  <a:pt x="467868" y="0"/>
                </a:lnTo>
                <a:lnTo>
                  <a:pt x="506247" y="1195"/>
                </a:lnTo>
                <a:lnTo>
                  <a:pt x="543770" y="4718"/>
                </a:lnTo>
                <a:lnTo>
                  <a:pt x="580317" y="10477"/>
                </a:lnTo>
                <a:lnTo>
                  <a:pt x="615769" y="18379"/>
                </a:lnTo>
                <a:lnTo>
                  <a:pt x="650003" y="28330"/>
                </a:lnTo>
                <a:lnTo>
                  <a:pt x="682901" y="40239"/>
                </a:lnTo>
                <a:lnTo>
                  <a:pt x="714342" y="54011"/>
                </a:lnTo>
                <a:lnTo>
                  <a:pt x="744205" y="69555"/>
                </a:lnTo>
                <a:lnTo>
                  <a:pt x="772371" y="86777"/>
                </a:lnTo>
                <a:lnTo>
                  <a:pt x="798718" y="105584"/>
                </a:lnTo>
                <a:lnTo>
                  <a:pt x="823128" y="125884"/>
                </a:lnTo>
                <a:lnTo>
                  <a:pt x="865650" y="170590"/>
                </a:lnTo>
                <a:lnTo>
                  <a:pt x="898975" y="220152"/>
                </a:lnTo>
                <a:lnTo>
                  <a:pt x="922141" y="273827"/>
                </a:lnTo>
                <a:lnTo>
                  <a:pt x="934185" y="330872"/>
                </a:lnTo>
                <a:lnTo>
                  <a:pt x="935735" y="360426"/>
                </a:lnTo>
                <a:lnTo>
                  <a:pt x="934185" y="389979"/>
                </a:lnTo>
                <a:lnTo>
                  <a:pt x="922141" y="447024"/>
                </a:lnTo>
                <a:lnTo>
                  <a:pt x="898975" y="500699"/>
                </a:lnTo>
                <a:lnTo>
                  <a:pt x="865650" y="550261"/>
                </a:lnTo>
                <a:lnTo>
                  <a:pt x="823128" y="594967"/>
                </a:lnTo>
                <a:lnTo>
                  <a:pt x="798718" y="615267"/>
                </a:lnTo>
                <a:lnTo>
                  <a:pt x="772371" y="634074"/>
                </a:lnTo>
                <a:lnTo>
                  <a:pt x="744205" y="651296"/>
                </a:lnTo>
                <a:lnTo>
                  <a:pt x="714342" y="666840"/>
                </a:lnTo>
                <a:lnTo>
                  <a:pt x="682901" y="680612"/>
                </a:lnTo>
                <a:lnTo>
                  <a:pt x="650003" y="692521"/>
                </a:lnTo>
                <a:lnTo>
                  <a:pt x="615769" y="702472"/>
                </a:lnTo>
                <a:lnTo>
                  <a:pt x="580317" y="710374"/>
                </a:lnTo>
                <a:lnTo>
                  <a:pt x="543770" y="716133"/>
                </a:lnTo>
                <a:lnTo>
                  <a:pt x="506247" y="719656"/>
                </a:lnTo>
                <a:lnTo>
                  <a:pt x="467868" y="720852"/>
                </a:lnTo>
                <a:lnTo>
                  <a:pt x="429488" y="719656"/>
                </a:lnTo>
                <a:lnTo>
                  <a:pt x="391965" y="716133"/>
                </a:lnTo>
                <a:lnTo>
                  <a:pt x="355418" y="710374"/>
                </a:lnTo>
                <a:lnTo>
                  <a:pt x="319966" y="702472"/>
                </a:lnTo>
                <a:lnTo>
                  <a:pt x="285732" y="692521"/>
                </a:lnTo>
                <a:lnTo>
                  <a:pt x="252834" y="680612"/>
                </a:lnTo>
                <a:lnTo>
                  <a:pt x="221393" y="666840"/>
                </a:lnTo>
                <a:lnTo>
                  <a:pt x="191530" y="651296"/>
                </a:lnTo>
                <a:lnTo>
                  <a:pt x="163364" y="634074"/>
                </a:lnTo>
                <a:lnTo>
                  <a:pt x="137017" y="615267"/>
                </a:lnTo>
                <a:lnTo>
                  <a:pt x="112607" y="594967"/>
                </a:lnTo>
                <a:lnTo>
                  <a:pt x="70085" y="550261"/>
                </a:lnTo>
                <a:lnTo>
                  <a:pt x="36760" y="500699"/>
                </a:lnTo>
                <a:lnTo>
                  <a:pt x="13594" y="447024"/>
                </a:lnTo>
                <a:lnTo>
                  <a:pt x="1550" y="389979"/>
                </a:lnTo>
                <a:lnTo>
                  <a:pt x="0" y="36042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63495" y="4797552"/>
            <a:ext cx="937260" cy="719328"/>
          </a:xfrm>
          <a:custGeom>
            <a:avLst/>
            <a:gdLst/>
            <a:ahLst/>
            <a:cxnLst/>
            <a:rect l="l" t="t" r="r" b="b"/>
            <a:pathLst>
              <a:path w="937260" h="719327">
                <a:moveTo>
                  <a:pt x="0" y="359664"/>
                </a:moveTo>
                <a:lnTo>
                  <a:pt x="6133" y="301326"/>
                </a:lnTo>
                <a:lnTo>
                  <a:pt x="23890" y="245985"/>
                </a:lnTo>
                <a:lnTo>
                  <a:pt x="52305" y="194381"/>
                </a:lnTo>
                <a:lnTo>
                  <a:pt x="90415" y="147254"/>
                </a:lnTo>
                <a:lnTo>
                  <a:pt x="137255" y="105346"/>
                </a:lnTo>
                <a:lnTo>
                  <a:pt x="163647" y="86580"/>
                </a:lnTo>
                <a:lnTo>
                  <a:pt x="191859" y="69396"/>
                </a:lnTo>
                <a:lnTo>
                  <a:pt x="221771" y="53888"/>
                </a:lnTo>
                <a:lnTo>
                  <a:pt x="253263" y="40146"/>
                </a:lnTo>
                <a:lnTo>
                  <a:pt x="286214" y="28265"/>
                </a:lnTo>
                <a:lnTo>
                  <a:pt x="320503" y="18336"/>
                </a:lnTo>
                <a:lnTo>
                  <a:pt x="356009" y="10453"/>
                </a:lnTo>
                <a:lnTo>
                  <a:pt x="392613" y="4707"/>
                </a:lnTo>
                <a:lnTo>
                  <a:pt x="430193" y="1192"/>
                </a:lnTo>
                <a:lnTo>
                  <a:pt x="468630" y="0"/>
                </a:lnTo>
                <a:lnTo>
                  <a:pt x="507066" y="1192"/>
                </a:lnTo>
                <a:lnTo>
                  <a:pt x="544646" y="4707"/>
                </a:lnTo>
                <a:lnTo>
                  <a:pt x="581250" y="10453"/>
                </a:lnTo>
                <a:lnTo>
                  <a:pt x="616756" y="18336"/>
                </a:lnTo>
                <a:lnTo>
                  <a:pt x="651045" y="28265"/>
                </a:lnTo>
                <a:lnTo>
                  <a:pt x="683996" y="40146"/>
                </a:lnTo>
                <a:lnTo>
                  <a:pt x="715488" y="53888"/>
                </a:lnTo>
                <a:lnTo>
                  <a:pt x="745400" y="69396"/>
                </a:lnTo>
                <a:lnTo>
                  <a:pt x="773612" y="86580"/>
                </a:lnTo>
                <a:lnTo>
                  <a:pt x="800004" y="105346"/>
                </a:lnTo>
                <a:lnTo>
                  <a:pt x="824455" y="125602"/>
                </a:lnTo>
                <a:lnTo>
                  <a:pt x="867050" y="170212"/>
                </a:lnTo>
                <a:lnTo>
                  <a:pt x="900433" y="219670"/>
                </a:lnTo>
                <a:lnTo>
                  <a:pt x="923640" y="273235"/>
                </a:lnTo>
                <a:lnTo>
                  <a:pt x="935706" y="330167"/>
                </a:lnTo>
                <a:lnTo>
                  <a:pt x="937260" y="359664"/>
                </a:lnTo>
                <a:lnTo>
                  <a:pt x="935706" y="389160"/>
                </a:lnTo>
                <a:lnTo>
                  <a:pt x="923640" y="446092"/>
                </a:lnTo>
                <a:lnTo>
                  <a:pt x="900433" y="499657"/>
                </a:lnTo>
                <a:lnTo>
                  <a:pt x="867050" y="549115"/>
                </a:lnTo>
                <a:lnTo>
                  <a:pt x="824455" y="593725"/>
                </a:lnTo>
                <a:lnTo>
                  <a:pt x="800004" y="613981"/>
                </a:lnTo>
                <a:lnTo>
                  <a:pt x="773612" y="632747"/>
                </a:lnTo>
                <a:lnTo>
                  <a:pt x="745400" y="649931"/>
                </a:lnTo>
                <a:lnTo>
                  <a:pt x="715488" y="665439"/>
                </a:lnTo>
                <a:lnTo>
                  <a:pt x="683996" y="679181"/>
                </a:lnTo>
                <a:lnTo>
                  <a:pt x="651045" y="691062"/>
                </a:lnTo>
                <a:lnTo>
                  <a:pt x="616756" y="700991"/>
                </a:lnTo>
                <a:lnTo>
                  <a:pt x="581250" y="708874"/>
                </a:lnTo>
                <a:lnTo>
                  <a:pt x="544646" y="714620"/>
                </a:lnTo>
                <a:lnTo>
                  <a:pt x="507066" y="718135"/>
                </a:lnTo>
                <a:lnTo>
                  <a:pt x="468630" y="719328"/>
                </a:lnTo>
                <a:lnTo>
                  <a:pt x="430193" y="718135"/>
                </a:lnTo>
                <a:lnTo>
                  <a:pt x="392613" y="714620"/>
                </a:lnTo>
                <a:lnTo>
                  <a:pt x="356009" y="708874"/>
                </a:lnTo>
                <a:lnTo>
                  <a:pt x="320503" y="700991"/>
                </a:lnTo>
                <a:lnTo>
                  <a:pt x="286214" y="691062"/>
                </a:lnTo>
                <a:lnTo>
                  <a:pt x="253263" y="679181"/>
                </a:lnTo>
                <a:lnTo>
                  <a:pt x="221771" y="665439"/>
                </a:lnTo>
                <a:lnTo>
                  <a:pt x="191859" y="649931"/>
                </a:lnTo>
                <a:lnTo>
                  <a:pt x="163647" y="632747"/>
                </a:lnTo>
                <a:lnTo>
                  <a:pt x="137255" y="613981"/>
                </a:lnTo>
                <a:lnTo>
                  <a:pt x="112804" y="593725"/>
                </a:lnTo>
                <a:lnTo>
                  <a:pt x="70209" y="549115"/>
                </a:lnTo>
                <a:lnTo>
                  <a:pt x="36826" y="499657"/>
                </a:lnTo>
                <a:lnTo>
                  <a:pt x="13619" y="446092"/>
                </a:lnTo>
                <a:lnTo>
                  <a:pt x="1553" y="389160"/>
                </a:lnTo>
                <a:lnTo>
                  <a:pt x="0" y="35966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48309" y="5006172"/>
            <a:ext cx="315517" cy="261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00" spc="0">
                <a:latin typeface="Arial"/>
                <a:cs typeface="Arial"/>
              </a:rPr>
              <a:t>H</a:t>
            </a:r>
            <a:r>
              <a:rPr dirty="0" smtClean="0" baseline="26572" sz="1800" spc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6081" y="5006172"/>
            <a:ext cx="2641580" cy="313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20"/>
              </a:lnSpc>
              <a:spcBef>
                <a:spcPts val="121"/>
              </a:spcBef>
            </a:pPr>
            <a:r>
              <a:rPr dirty="0" smtClean="0" baseline="9662" sz="2700" spc="0">
                <a:latin typeface="Arial"/>
                <a:cs typeface="Arial"/>
              </a:rPr>
              <a:t>N</a:t>
            </a:r>
            <a:r>
              <a:rPr dirty="0" smtClean="0" baseline="9662" sz="2700" spc="-4">
                <a:latin typeface="Arial"/>
                <a:cs typeface="Arial"/>
              </a:rPr>
              <a:t>A</a:t>
            </a:r>
            <a:r>
              <a:rPr dirty="0" smtClean="0" baseline="9662" sz="2700" spc="-4">
                <a:latin typeface="Arial"/>
                <a:cs typeface="Arial"/>
              </a:rPr>
              <a:t>D</a:t>
            </a:r>
            <a:r>
              <a:rPr dirty="0" smtClean="0" baseline="41066" sz="1800" spc="0">
                <a:latin typeface="Arial"/>
                <a:cs typeface="Arial"/>
              </a:rPr>
              <a:t>+</a:t>
            </a:r>
            <a:r>
              <a:rPr dirty="0" smtClean="0" baseline="41066" sz="1800" spc="0">
                <a:latin typeface="Arial"/>
                <a:cs typeface="Arial"/>
              </a:rPr>
              <a:t>  </a:t>
            </a:r>
            <a:r>
              <a:rPr dirty="0" smtClean="0" baseline="41066" sz="1800" spc="19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+</a:t>
            </a:r>
            <a:r>
              <a:rPr dirty="0" smtClean="0" baseline="9662" sz="2700" spc="0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4</a:t>
            </a:r>
            <a:r>
              <a:rPr dirty="0" smtClean="0" baseline="9662" sz="2700" spc="0">
                <a:latin typeface="Arial"/>
                <a:cs typeface="Arial"/>
              </a:rPr>
              <a:t> </a:t>
            </a:r>
            <a:r>
              <a:rPr dirty="0" smtClean="0" baseline="9662" sz="2700" spc="-4">
                <a:latin typeface="Arial"/>
                <a:cs typeface="Arial"/>
              </a:rPr>
              <a:t>H</a:t>
            </a:r>
            <a:r>
              <a:rPr dirty="0" smtClean="0" baseline="-9662" sz="1800" spc="4">
                <a:latin typeface="Arial"/>
                <a:cs typeface="Arial"/>
              </a:rPr>
              <a:t>2</a:t>
            </a:r>
            <a:r>
              <a:rPr dirty="0" smtClean="0" baseline="9662" sz="2700" spc="0">
                <a:latin typeface="Arial"/>
                <a:cs typeface="Arial"/>
              </a:rPr>
              <a:t>O</a:t>
            </a:r>
            <a:r>
              <a:rPr dirty="0" smtClean="0" baseline="9662" sz="2700" spc="483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+</a:t>
            </a:r>
            <a:r>
              <a:rPr dirty="0" smtClean="0" baseline="9662" sz="2700" spc="498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3</a:t>
            </a:r>
            <a:r>
              <a:rPr dirty="0" smtClean="0" baseline="9662" sz="2700" spc="-94">
                <a:latin typeface="Arial"/>
                <a:cs typeface="Arial"/>
              </a:rPr>
              <a:t> </a:t>
            </a:r>
            <a:r>
              <a:rPr dirty="0" smtClean="0" baseline="9662" sz="2700" spc="-134">
                <a:latin typeface="Arial"/>
                <a:cs typeface="Arial"/>
              </a:rPr>
              <a:t>A</a:t>
            </a:r>
            <a:r>
              <a:rPr dirty="0" smtClean="0" baseline="9662" sz="2700" spc="14">
                <a:latin typeface="Arial"/>
                <a:cs typeface="Arial"/>
              </a:rPr>
              <a:t>T</a:t>
            </a:r>
            <a:r>
              <a:rPr dirty="0" smtClean="0" baseline="9662" sz="2700" spc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4118" y="5013006"/>
            <a:ext cx="96734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DH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0295" y="5013006"/>
            <a:ext cx="2767256" cy="306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18"/>
              </a:spcBef>
            </a:pPr>
            <a:r>
              <a:rPr dirty="0" smtClean="0" baseline="11273" sz="2700" spc="0">
                <a:latin typeface="Arial"/>
                <a:cs typeface="Arial"/>
              </a:rPr>
              <a:t>+</a:t>
            </a:r>
            <a:r>
              <a:rPr dirty="0" smtClean="0" baseline="11273" sz="2700" spc="0">
                <a:latin typeface="Arial"/>
                <a:cs typeface="Arial"/>
              </a:rPr>
              <a:t> </a:t>
            </a:r>
            <a:r>
              <a:rPr dirty="0" smtClean="0" baseline="11273" sz="2700" spc="-4">
                <a:latin typeface="Arial"/>
                <a:cs typeface="Arial"/>
              </a:rPr>
              <a:t>1</a:t>
            </a:r>
            <a:r>
              <a:rPr dirty="0" smtClean="0" baseline="11273" sz="2700" spc="0">
                <a:latin typeface="Arial"/>
                <a:cs typeface="Arial"/>
              </a:rPr>
              <a:t>/2</a:t>
            </a:r>
            <a:r>
              <a:rPr dirty="0" smtClean="0" baseline="11273" sz="2700" spc="0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 </a:t>
            </a:r>
            <a:r>
              <a:rPr dirty="0" smtClean="0" baseline="11273" sz="2700" spc="4">
                <a:latin typeface="Arial"/>
                <a:cs typeface="Arial"/>
              </a:rPr>
              <a:t>O</a:t>
            </a:r>
            <a:r>
              <a:rPr dirty="0" smtClean="0" baseline="-9662" sz="1800" spc="0">
                <a:latin typeface="Arial"/>
                <a:cs typeface="Arial"/>
              </a:rPr>
              <a:t>2</a:t>
            </a:r>
            <a:r>
              <a:rPr dirty="0" smtClean="0" baseline="-9662" sz="1800" spc="0">
                <a:latin typeface="Arial"/>
                <a:cs typeface="Arial"/>
              </a:rPr>
              <a:t> </a:t>
            </a:r>
            <a:r>
              <a:rPr dirty="0" smtClean="0" baseline="-9662" sz="1800" spc="332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+</a:t>
            </a:r>
            <a:r>
              <a:rPr dirty="0" smtClean="0" baseline="11273" sz="2700" spc="483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3</a:t>
            </a:r>
            <a:r>
              <a:rPr dirty="0" smtClean="0" baseline="11273" sz="2700" spc="-94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A</a:t>
            </a:r>
            <a:r>
              <a:rPr dirty="0" smtClean="0" baseline="11273" sz="2700" spc="-4">
                <a:latin typeface="Arial"/>
                <a:cs typeface="Arial"/>
              </a:rPr>
              <a:t>D</a:t>
            </a:r>
            <a:r>
              <a:rPr dirty="0" smtClean="0" baseline="11273" sz="2700" spc="0">
                <a:latin typeface="Arial"/>
                <a:cs typeface="Arial"/>
              </a:rPr>
              <a:t>P</a:t>
            </a:r>
            <a:r>
              <a:rPr dirty="0" smtClean="0" baseline="11273" sz="2700" spc="468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+</a:t>
            </a:r>
            <a:r>
              <a:rPr dirty="0" smtClean="0" baseline="11273" sz="2700" spc="498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3</a:t>
            </a:r>
            <a:r>
              <a:rPr dirty="0" smtClean="0" baseline="11273" sz="2700" spc="0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P</a:t>
            </a:r>
            <a:r>
              <a:rPr dirty="0" smtClean="0" baseline="-9662" sz="1800" spc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3036" y="5010641"/>
            <a:ext cx="28566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7270" y="5948658"/>
            <a:ext cx="6769446" cy="306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18"/>
              </a:spcBef>
            </a:pPr>
            <a:r>
              <a:rPr dirty="0" smtClean="0" baseline="11273" sz="2700" spc="0">
                <a:latin typeface="Arial"/>
                <a:cs typeface="Arial"/>
              </a:rPr>
              <a:t>La</a:t>
            </a:r>
            <a:r>
              <a:rPr dirty="0" smtClean="0" baseline="11273" sz="2700" spc="-4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ré</a:t>
            </a:r>
            <a:r>
              <a:rPr dirty="0" smtClean="0" baseline="11273" sz="2700" spc="-4">
                <a:latin typeface="Arial"/>
                <a:cs typeface="Arial"/>
              </a:rPr>
              <a:t>o</a:t>
            </a:r>
            <a:r>
              <a:rPr dirty="0" smtClean="0" baseline="11273" sz="2700" spc="-14">
                <a:latin typeface="Arial"/>
                <a:cs typeface="Arial"/>
              </a:rPr>
              <a:t>x</a:t>
            </a:r>
            <a:r>
              <a:rPr dirty="0" smtClean="0" baseline="11273" sz="2700" spc="-25">
                <a:latin typeface="Arial"/>
                <a:cs typeface="Arial"/>
              </a:rPr>
              <a:t>y</a:t>
            </a:r>
            <a:r>
              <a:rPr dirty="0" smtClean="0" baseline="11273" sz="2700" spc="0">
                <a:latin typeface="Arial"/>
                <a:cs typeface="Arial"/>
              </a:rPr>
              <a:t>d</a:t>
            </a:r>
            <a:r>
              <a:rPr dirty="0" smtClean="0" baseline="11273" sz="2700" spc="-9">
                <a:latin typeface="Arial"/>
                <a:cs typeface="Arial"/>
              </a:rPr>
              <a:t>a</a:t>
            </a:r>
            <a:r>
              <a:rPr dirty="0" smtClean="0" baseline="11273" sz="2700" spc="0">
                <a:latin typeface="Arial"/>
                <a:cs typeface="Arial"/>
              </a:rPr>
              <a:t>tion</a:t>
            </a:r>
            <a:r>
              <a:rPr dirty="0" smtClean="0" baseline="11273" sz="2700" spc="54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du</a:t>
            </a:r>
            <a:r>
              <a:rPr dirty="0" smtClean="0" baseline="11273" sz="2700" spc="-4">
                <a:latin typeface="Arial"/>
                <a:cs typeface="Arial"/>
              </a:rPr>
              <a:t> </a:t>
            </a:r>
            <a:r>
              <a:rPr dirty="0" smtClean="0" baseline="11273" sz="2700" spc="-89">
                <a:latin typeface="Arial"/>
                <a:cs typeface="Arial"/>
              </a:rPr>
              <a:t>F</a:t>
            </a:r>
            <a:r>
              <a:rPr dirty="0" smtClean="0" baseline="11273" sz="2700" spc="0">
                <a:latin typeface="Arial"/>
                <a:cs typeface="Arial"/>
              </a:rPr>
              <a:t>AD</a:t>
            </a:r>
            <a:r>
              <a:rPr dirty="0" smtClean="0" baseline="11273" sz="2700" spc="-4">
                <a:latin typeface="Arial"/>
                <a:cs typeface="Arial"/>
              </a:rPr>
              <a:t>H</a:t>
            </a:r>
            <a:r>
              <a:rPr dirty="0" smtClean="0" baseline="-9662" sz="1800" spc="0">
                <a:latin typeface="Arial"/>
                <a:cs typeface="Arial"/>
              </a:rPr>
              <a:t>2</a:t>
            </a:r>
            <a:r>
              <a:rPr dirty="0" smtClean="0" baseline="-9662" sz="1800" spc="164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p</a:t>
            </a:r>
            <a:r>
              <a:rPr dirty="0" smtClean="0" baseline="11273" sz="2700" spc="-9">
                <a:latin typeface="Arial"/>
                <a:cs typeface="Arial"/>
              </a:rPr>
              <a:t>e</a:t>
            </a:r>
            <a:r>
              <a:rPr dirty="0" smtClean="0" baseline="11273" sz="2700" spc="0">
                <a:latin typeface="Arial"/>
                <a:cs typeface="Arial"/>
              </a:rPr>
              <a:t>rmet</a:t>
            </a:r>
            <a:r>
              <a:rPr dirty="0" smtClean="0" baseline="11273" sz="2700" spc="14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la</a:t>
            </a:r>
            <a:r>
              <a:rPr dirty="0" smtClean="0" baseline="11273" sz="2700" spc="-4">
                <a:latin typeface="Arial"/>
                <a:cs typeface="Arial"/>
              </a:rPr>
              <a:t> </a:t>
            </a:r>
            <a:r>
              <a:rPr dirty="0" smtClean="0" baseline="11273" sz="2700" spc="4">
                <a:latin typeface="Arial"/>
                <a:cs typeface="Arial"/>
              </a:rPr>
              <a:t>f</a:t>
            </a:r>
            <a:r>
              <a:rPr dirty="0" smtClean="0" baseline="11273" sz="2700" spc="0">
                <a:latin typeface="Arial"/>
                <a:cs typeface="Arial"/>
              </a:rPr>
              <a:t>orm</a:t>
            </a:r>
            <a:r>
              <a:rPr dirty="0" smtClean="0" baseline="11273" sz="2700" spc="-9">
                <a:latin typeface="Arial"/>
                <a:cs typeface="Arial"/>
              </a:rPr>
              <a:t>a</a:t>
            </a:r>
            <a:r>
              <a:rPr dirty="0" smtClean="0" baseline="11273" sz="2700" spc="0">
                <a:latin typeface="Arial"/>
                <a:cs typeface="Arial"/>
              </a:rPr>
              <a:t>tion</a:t>
            </a:r>
            <a:r>
              <a:rPr dirty="0" smtClean="0" baseline="11273" sz="2700" spc="4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de</a:t>
            </a:r>
            <a:r>
              <a:rPr dirty="0" smtClean="0" baseline="11273" sz="2700" spc="-4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2</a:t>
            </a:r>
            <a:r>
              <a:rPr dirty="0" smtClean="0" baseline="11273" sz="2700" spc="-89">
                <a:latin typeface="Arial"/>
                <a:cs typeface="Arial"/>
              </a:rPr>
              <a:t> </a:t>
            </a:r>
            <a:r>
              <a:rPr dirty="0" smtClean="0" baseline="11273" sz="2700" spc="-134">
                <a:latin typeface="Arial"/>
                <a:cs typeface="Arial"/>
              </a:rPr>
              <a:t>A</a:t>
            </a:r>
            <a:r>
              <a:rPr dirty="0" smtClean="0" baseline="11273" sz="2700" spc="14">
                <a:latin typeface="Arial"/>
                <a:cs typeface="Arial"/>
              </a:rPr>
              <a:t>T</a:t>
            </a:r>
            <a:r>
              <a:rPr dirty="0" smtClean="0" baseline="11273" sz="2700" spc="0">
                <a:latin typeface="Arial"/>
                <a:cs typeface="Arial"/>
              </a:rPr>
              <a:t>P</a:t>
            </a:r>
            <a:r>
              <a:rPr dirty="0" smtClean="0" baseline="11273" sz="2700" spc="-54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se</a:t>
            </a:r>
            <a:r>
              <a:rPr dirty="0" smtClean="0" baseline="11273" sz="2700" spc="-9">
                <a:latin typeface="Arial"/>
                <a:cs typeface="Arial"/>
              </a:rPr>
              <a:t>u</a:t>
            </a:r>
            <a:r>
              <a:rPr dirty="0" smtClean="0" baseline="11273" sz="2700" spc="0">
                <a:latin typeface="Arial"/>
                <a:cs typeface="Arial"/>
              </a:rPr>
              <a:t>l</a:t>
            </a:r>
            <a:r>
              <a:rPr dirty="0" smtClean="0" baseline="11273" sz="2700" spc="-9">
                <a:latin typeface="Arial"/>
                <a:cs typeface="Arial"/>
              </a:rPr>
              <a:t>e</a:t>
            </a:r>
            <a:r>
              <a:rPr dirty="0" smtClean="0" baseline="11273" sz="2700" spc="0">
                <a:latin typeface="Arial"/>
                <a:cs typeface="Arial"/>
              </a:rPr>
              <a:t>me</a:t>
            </a:r>
            <a:r>
              <a:rPr dirty="0" smtClean="0" baseline="11273" sz="2700" spc="-9">
                <a:latin typeface="Arial"/>
                <a:cs typeface="Arial"/>
              </a:rPr>
              <a:t>n</a:t>
            </a:r>
            <a:r>
              <a:rPr dirty="0" smtClean="0" baseline="11273" sz="2700" spc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496312" y="2421635"/>
            <a:ext cx="6443472" cy="4102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98345" y="330890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8997" y="330890"/>
            <a:ext cx="7445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ta</a:t>
            </a:r>
            <a:r>
              <a:rPr dirty="0" smtClean="0" sz="1800" spc="-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576" y="330890"/>
            <a:ext cx="12781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nc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9945" y="879530"/>
            <a:ext cx="1896122" cy="25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Wingdings"/>
                <a:cs typeface="Wingdings"/>
              </a:rPr>
              <a:t></a:t>
            </a:r>
            <a:r>
              <a:rPr dirty="0" smtClean="0" sz="1800" spc="5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la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G</a:t>
            </a:r>
            <a:r>
              <a:rPr dirty="0" smtClean="0" sz="1800" spc="-13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YCO</a:t>
            </a:r>
            <a:r>
              <a:rPr dirty="0" smtClean="0" sz="1800" spc="-13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YSE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9945" y="1427923"/>
            <a:ext cx="4163388" cy="254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Wingdings"/>
                <a:cs typeface="Wingdings"/>
              </a:rPr>
              <a:t>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CY</a:t>
            </a:r>
            <a:r>
              <a:rPr dirty="0" smtClean="0" sz="1800" spc="-9">
                <a:latin typeface="Arial"/>
                <a:cs typeface="Arial"/>
              </a:rPr>
              <a:t>C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KR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BS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(c</a:t>
            </a:r>
            <a:r>
              <a:rPr dirty="0" smtClean="0" sz="1800" spc="-29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cle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l’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ci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9738" y="1427923"/>
            <a:ext cx="87074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citr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-4">
                <a:latin typeface="Arial"/>
                <a:cs typeface="Arial"/>
              </a:rPr>
              <a:t>q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9945" y="1977064"/>
            <a:ext cx="3860939" cy="25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Wingdings"/>
                <a:cs typeface="Wingdings"/>
              </a:rPr>
              <a:t></a:t>
            </a:r>
            <a:r>
              <a:rPr dirty="0" smtClean="0" sz="1800" spc="0">
                <a:latin typeface="Arial"/>
                <a:cs typeface="Arial"/>
              </a:rPr>
              <a:t>PHOSPHO</a:t>
            </a:r>
            <a:r>
              <a:rPr dirty="0" smtClean="0" sz="1800" spc="-39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Y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-13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9">
                <a:latin typeface="Arial"/>
                <a:cs typeface="Arial"/>
              </a:rPr>
              <a:t>X</a:t>
            </a:r>
            <a:r>
              <a:rPr dirty="0" smtClean="0" sz="1800" spc="0">
                <a:latin typeface="Arial"/>
                <a:cs typeface="Arial"/>
              </a:rPr>
              <a:t>YD</a:t>
            </a:r>
            <a:r>
              <a:rPr dirty="0" smtClean="0" sz="1800" spc="-134">
                <a:latin typeface="Arial"/>
                <a:cs typeface="Arial"/>
              </a:rPr>
              <a:t>A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