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83ED53F6.xml" ContentType="application/vnd.ms-powerpoint.comments+xml"/>
  <Override PartName="/ppt/comments/modernComment_10A_CD0D4592.xml" ContentType="application/vnd.ms-powerpoint.comments+xml"/>
  <Override PartName="/ppt/notesSlides/notesSlide1.xml" ContentType="application/vnd.openxmlformats-officedocument.presentationml.notesSlide+xml"/>
  <Override PartName="/ppt/comments/modernComment_10B_3005EA7B.xml" ContentType="application/vnd.ms-powerpoint.comments+xml"/>
  <Override PartName="/ppt/notesSlides/notesSlide2.xml" ContentType="application/vnd.openxmlformats-officedocument.presentationml.notesSlide+xml"/>
  <Override PartName="/ppt/comments/modernComment_10C_88CD2D0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4_63DD64AD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F_B59A1612.xml" ContentType="application/vnd.ms-powerpoint.comment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66" r:id="rId7"/>
    <p:sldId id="267" r:id="rId8"/>
    <p:sldId id="268" r:id="rId9"/>
    <p:sldId id="269" r:id="rId10"/>
    <p:sldId id="276" r:id="rId11"/>
    <p:sldId id="277" r:id="rId12"/>
    <p:sldId id="278" r:id="rId13"/>
    <p:sldId id="270" r:id="rId14"/>
    <p:sldId id="273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038902-7D4E-BB2C-E860-66A31B623001}" name="Yeargers, Sydney Renee" initials="YR" userId="S::sydney.yeargers@wsu.edu::0cde7cbc-7e67-4ab3-bbb3-79e08b041e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3FF9-8CB3-406C-9D0C-D3707B1E07B5}" v="5" dt="2022-03-23T22:26:57.968"/>
    <p1510:client id="{09457E63-114E-422A-B318-156E40F15113}" v="2" dt="2022-03-23T23:19:12.224"/>
    <p1510:client id="{2E8050F7-11EB-4FB0-87BF-19F403CC180B}" v="101" dt="2022-03-23T20:48:32.637"/>
    <p1510:client id="{3C8CD893-B2DE-473B-84F6-2A07091F417C}" v="42" dt="2022-03-23T20:46:39.415"/>
    <p1510:client id="{440370D3-488A-49D4-8DE9-DBF1A32A4B02}" v="4" dt="2022-03-23T20:15:28.532"/>
    <p1510:client id="{4FFFDCAC-A7B0-4D22-BE6D-030752C160CC}" v="3" dt="2022-03-23T01:06:57.325"/>
    <p1510:client id="{5A886DB7-D1FB-4C98-BB0B-7E4B407A5049}" v="881" dt="2022-03-23T01:52:13.860"/>
    <p1510:client id="{617B4B90-E7F9-492B-8572-09211D9F5386}" v="6" dt="2022-03-23T01:41:15.900"/>
    <p1510:client id="{74CE7A8F-0EAA-49CD-A0F0-F6EE0476CB16}" v="11" dt="2022-03-23T20:45:46.034"/>
    <p1510:client id="{9220FE9E-0DD6-A04B-86B4-9E8426399CFA}" v="43" dt="2022-03-23T23:31:36.159"/>
    <p1510:client id="{B89115DB-F14F-4116-83A9-0884E67B5288}" v="661" dt="2022-03-23T20:10:05.058"/>
    <p1510:client id="{C77006DD-F53E-4C90-82E8-FEA5887AE056}" v="342" dt="2022-03-23T15:01:45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ghery, Tatumn Starr" userId="S::tatumn.laughery@wsu.edu::1a8704cb-d6e8-48a8-a007-8254a65ad67c" providerId="AD" clId="Web-{3C8CD893-B2DE-473B-84F6-2A07091F417C}"/>
    <pc:docChg chg="modSld">
      <pc:chgData name="Laughery, Tatumn Starr" userId="S::tatumn.laughery@wsu.edu::1a8704cb-d6e8-48a8-a007-8254a65ad67c" providerId="AD" clId="Web-{3C8CD893-B2DE-473B-84F6-2A07091F417C}" dt="2022-03-23T20:46:35.571" v="41" actId="20577"/>
      <pc:docMkLst>
        <pc:docMk/>
      </pc:docMkLst>
      <pc:sldChg chg="modSp">
        <pc:chgData name="Laughery, Tatumn Starr" userId="S::tatumn.laughery@wsu.edu::1a8704cb-d6e8-48a8-a007-8254a65ad67c" providerId="AD" clId="Web-{3C8CD893-B2DE-473B-84F6-2A07091F417C}" dt="2022-03-23T20:29:06.573" v="6" actId="20577"/>
        <pc:sldMkLst>
          <pc:docMk/>
          <pc:sldMk cId="109857222" sldId="256"/>
        </pc:sldMkLst>
        <pc:spChg chg="mod">
          <ac:chgData name="Laughery, Tatumn Starr" userId="S::tatumn.laughery@wsu.edu::1a8704cb-d6e8-48a8-a007-8254a65ad67c" providerId="AD" clId="Web-{3C8CD893-B2DE-473B-84F6-2A07091F417C}" dt="2022-03-23T20:29:06.573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Cm">
        <pc:chgData name="Laughery, Tatumn Starr" userId="S::tatumn.laughery@wsu.edu::1a8704cb-d6e8-48a8-a007-8254a65ad67c" providerId="AD" clId="Web-{3C8CD893-B2DE-473B-84F6-2A07091F417C}" dt="2022-03-23T20:19:07.904" v="4" actId="20577"/>
        <pc:sldMkLst>
          <pc:docMk/>
          <pc:sldMk cId="3440199058" sldId="266"/>
        </pc:sldMkLst>
        <pc:spChg chg="mod">
          <ac:chgData name="Laughery, Tatumn Starr" userId="S::tatumn.laughery@wsu.edu::1a8704cb-d6e8-48a8-a007-8254a65ad67c" providerId="AD" clId="Web-{3C8CD893-B2DE-473B-84F6-2A07091F417C}" dt="2022-03-23T20:19:07.904" v="4" actId="20577"/>
          <ac:spMkLst>
            <pc:docMk/>
            <pc:sldMk cId="3440199058" sldId="266"/>
            <ac:spMk id="3" creationId="{CE1BD2FD-3A2C-CD84-506F-5200CB7DF4B9}"/>
          </ac:spMkLst>
        </pc:spChg>
      </pc:sldChg>
      <pc:sldChg chg="modSp">
        <pc:chgData name="Laughery, Tatumn Starr" userId="S::tatumn.laughery@wsu.edu::1a8704cb-d6e8-48a8-a007-8254a65ad67c" providerId="AD" clId="Web-{3C8CD893-B2DE-473B-84F6-2A07091F417C}" dt="2022-03-23T20:46:15.555" v="15" actId="20577"/>
        <pc:sldMkLst>
          <pc:docMk/>
          <pc:sldMk cId="1675453613" sldId="276"/>
        </pc:sldMkLst>
        <pc:spChg chg="mod">
          <ac:chgData name="Laughery, Tatumn Starr" userId="S::tatumn.laughery@wsu.edu::1a8704cb-d6e8-48a8-a007-8254a65ad67c" providerId="AD" clId="Web-{3C8CD893-B2DE-473B-84F6-2A07091F417C}" dt="2022-03-23T20:46:15.555" v="15" actId="20577"/>
          <ac:spMkLst>
            <pc:docMk/>
            <pc:sldMk cId="1675453613" sldId="276"/>
            <ac:spMk id="2" creationId="{D77A172D-72D0-BCF3-B6E3-4DC55355320E}"/>
          </ac:spMkLst>
        </pc:spChg>
      </pc:sldChg>
      <pc:sldChg chg="delSp modSp">
        <pc:chgData name="Laughery, Tatumn Starr" userId="S::tatumn.laughery@wsu.edu::1a8704cb-d6e8-48a8-a007-8254a65ad67c" providerId="AD" clId="Web-{3C8CD893-B2DE-473B-84F6-2A07091F417C}" dt="2022-03-23T20:46:26.555" v="29" actId="20577"/>
        <pc:sldMkLst>
          <pc:docMk/>
          <pc:sldMk cId="1986689297" sldId="277"/>
        </pc:sldMkLst>
        <pc:spChg chg="mod">
          <ac:chgData name="Laughery, Tatumn Starr" userId="S::tatumn.laughery@wsu.edu::1a8704cb-d6e8-48a8-a007-8254a65ad67c" providerId="AD" clId="Web-{3C8CD893-B2DE-473B-84F6-2A07091F417C}" dt="2022-03-23T20:46:26.555" v="29" actId="20577"/>
          <ac:spMkLst>
            <pc:docMk/>
            <pc:sldMk cId="1986689297" sldId="277"/>
            <ac:spMk id="2" creationId="{D77A172D-72D0-BCF3-B6E3-4DC55355320E}"/>
          </ac:spMkLst>
        </pc:spChg>
        <pc:spChg chg="del">
          <ac:chgData name="Laughery, Tatumn Starr" userId="S::tatumn.laughery@wsu.edu::1a8704cb-d6e8-48a8-a007-8254a65ad67c" providerId="AD" clId="Web-{3C8CD893-B2DE-473B-84F6-2A07091F417C}" dt="2022-03-23T20:45:39.259" v="7"/>
          <ac:spMkLst>
            <pc:docMk/>
            <pc:sldMk cId="1986689297" sldId="277"/>
            <ac:spMk id="4" creationId="{EEA1FA19-6CFD-FCA6-C48F-F0FF0880A927}"/>
          </ac:spMkLst>
        </pc:spChg>
      </pc:sldChg>
      <pc:sldChg chg="modSp">
        <pc:chgData name="Laughery, Tatumn Starr" userId="S::tatumn.laughery@wsu.edu::1a8704cb-d6e8-48a8-a007-8254a65ad67c" providerId="AD" clId="Web-{3C8CD893-B2DE-473B-84F6-2A07091F417C}" dt="2022-03-23T20:46:35.571" v="41" actId="20577"/>
        <pc:sldMkLst>
          <pc:docMk/>
          <pc:sldMk cId="473651918" sldId="278"/>
        </pc:sldMkLst>
        <pc:spChg chg="mod">
          <ac:chgData name="Laughery, Tatumn Starr" userId="S::tatumn.laughery@wsu.edu::1a8704cb-d6e8-48a8-a007-8254a65ad67c" providerId="AD" clId="Web-{3C8CD893-B2DE-473B-84F6-2A07091F417C}" dt="2022-03-23T20:46:35.571" v="41" actId="20577"/>
          <ac:spMkLst>
            <pc:docMk/>
            <pc:sldMk cId="473651918" sldId="278"/>
            <ac:spMk id="2" creationId="{D77A172D-72D0-BCF3-B6E3-4DC55355320E}"/>
          </ac:spMkLst>
        </pc:spChg>
      </pc:sldChg>
    </pc:docChg>
  </pc:docChgLst>
  <pc:docChgLst>
    <pc:chgData name="Yeargers, Sydney Renee" userId="S::sydney.yeargers@wsu.edu::0cde7cbc-7e67-4ab3-bbb3-79e08b041e6f" providerId="AD" clId="Web-{B67369D1-F531-4CE3-8BBB-74097B7E657E}"/>
    <pc:docChg chg="modSld">
      <pc:chgData name="Yeargers, Sydney Renee" userId="S::sydney.yeargers@wsu.edu::0cde7cbc-7e67-4ab3-bbb3-79e08b041e6f" providerId="AD" clId="Web-{B67369D1-F531-4CE3-8BBB-74097B7E657E}" dt="2022-03-22T17:12:33.312" v="11" actId="1076"/>
      <pc:docMkLst>
        <pc:docMk/>
      </pc:docMkLst>
      <pc:sldChg chg="modSp">
        <pc:chgData name="Yeargers, Sydney Renee" userId="S::sydney.yeargers@wsu.edu::0cde7cbc-7e67-4ab3-bbb3-79e08b041e6f" providerId="AD" clId="Web-{B67369D1-F531-4CE3-8BBB-74097B7E657E}" dt="2022-03-22T17:11:25.745" v="4" actId="20577"/>
        <pc:sldMkLst>
          <pc:docMk/>
          <pc:sldMk cId="109857222" sldId="256"/>
        </pc:sldMkLst>
        <pc:spChg chg="mod">
          <ac:chgData name="Yeargers, Sydney Renee" userId="S::sydney.yeargers@wsu.edu::0cde7cbc-7e67-4ab3-bbb3-79e08b041e6f" providerId="AD" clId="Web-{B67369D1-F531-4CE3-8BBB-74097B7E657E}" dt="2022-03-22T17:10:59.181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eargers, Sydney Renee" userId="S::sydney.yeargers@wsu.edu::0cde7cbc-7e67-4ab3-bbb3-79e08b041e6f" providerId="AD" clId="Web-{B67369D1-F531-4CE3-8BBB-74097B7E657E}" dt="2022-03-22T17:11:25.745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Yeargers, Sydney Renee" userId="S::sydney.yeargers@wsu.edu::0cde7cbc-7e67-4ab3-bbb3-79e08b041e6f" providerId="AD" clId="Web-{B67369D1-F531-4CE3-8BBB-74097B7E657E}" dt="2022-03-22T17:11:52.856" v="7" actId="1076"/>
        <pc:sldMkLst>
          <pc:docMk/>
          <pc:sldMk cId="805694075" sldId="267"/>
        </pc:sldMkLst>
        <pc:spChg chg="mod">
          <ac:chgData name="Yeargers, Sydney Renee" userId="S::sydney.yeargers@wsu.edu::0cde7cbc-7e67-4ab3-bbb3-79e08b041e6f" providerId="AD" clId="Web-{B67369D1-F531-4CE3-8BBB-74097B7E657E}" dt="2022-03-22T17:11:52.856" v="7" actId="1076"/>
          <ac:spMkLst>
            <pc:docMk/>
            <pc:sldMk cId="805694075" sldId="267"/>
            <ac:spMk id="2" creationId="{D77A172D-72D0-BCF3-B6E3-4DC55355320E}"/>
          </ac:spMkLst>
        </pc:spChg>
      </pc:sldChg>
      <pc:sldChg chg="modSp">
        <pc:chgData name="Yeargers, Sydney Renee" userId="S::sydney.yeargers@wsu.edu::0cde7cbc-7e67-4ab3-bbb3-79e08b041e6f" providerId="AD" clId="Web-{B67369D1-F531-4CE3-8BBB-74097B7E657E}" dt="2022-03-22T17:11:59.810" v="8" actId="1076"/>
        <pc:sldMkLst>
          <pc:docMk/>
          <pc:sldMk cId="2295147776" sldId="268"/>
        </pc:sldMkLst>
        <pc:spChg chg="mod">
          <ac:chgData name="Yeargers, Sydney Renee" userId="S::sydney.yeargers@wsu.edu::0cde7cbc-7e67-4ab3-bbb3-79e08b041e6f" providerId="AD" clId="Web-{B67369D1-F531-4CE3-8BBB-74097B7E657E}" dt="2022-03-22T17:11:59.810" v="8" actId="1076"/>
          <ac:spMkLst>
            <pc:docMk/>
            <pc:sldMk cId="2295147776" sldId="268"/>
            <ac:spMk id="2" creationId="{D77A172D-72D0-BCF3-B6E3-4DC55355320E}"/>
          </ac:spMkLst>
        </pc:spChg>
      </pc:sldChg>
      <pc:sldChg chg="modSp">
        <pc:chgData name="Yeargers, Sydney Renee" userId="S::sydney.yeargers@wsu.edu::0cde7cbc-7e67-4ab3-bbb3-79e08b041e6f" providerId="AD" clId="Web-{B67369D1-F531-4CE3-8BBB-74097B7E657E}" dt="2022-03-22T17:12:13.483" v="9" actId="1076"/>
        <pc:sldMkLst>
          <pc:docMk/>
          <pc:sldMk cId="432613788" sldId="269"/>
        </pc:sldMkLst>
        <pc:spChg chg="mod">
          <ac:chgData name="Yeargers, Sydney Renee" userId="S::sydney.yeargers@wsu.edu::0cde7cbc-7e67-4ab3-bbb3-79e08b041e6f" providerId="AD" clId="Web-{B67369D1-F531-4CE3-8BBB-74097B7E657E}" dt="2022-03-22T17:12:13.483" v="9" actId="1076"/>
          <ac:spMkLst>
            <pc:docMk/>
            <pc:sldMk cId="432613788" sldId="269"/>
            <ac:spMk id="2" creationId="{D77A172D-72D0-BCF3-B6E3-4DC55355320E}"/>
          </ac:spMkLst>
        </pc:spChg>
      </pc:sldChg>
      <pc:sldChg chg="modSp">
        <pc:chgData name="Yeargers, Sydney Renee" userId="S::sydney.yeargers@wsu.edu::0cde7cbc-7e67-4ab3-bbb3-79e08b041e6f" providerId="AD" clId="Web-{B67369D1-F531-4CE3-8BBB-74097B7E657E}" dt="2022-03-22T17:12:26.124" v="10" actId="1076"/>
        <pc:sldMkLst>
          <pc:docMk/>
          <pc:sldMk cId="3693622434" sldId="270"/>
        </pc:sldMkLst>
        <pc:spChg chg="mod">
          <ac:chgData name="Yeargers, Sydney Renee" userId="S::sydney.yeargers@wsu.edu::0cde7cbc-7e67-4ab3-bbb3-79e08b041e6f" providerId="AD" clId="Web-{B67369D1-F531-4CE3-8BBB-74097B7E657E}" dt="2022-03-22T17:12:26.124" v="10" actId="1076"/>
          <ac:spMkLst>
            <pc:docMk/>
            <pc:sldMk cId="3693622434" sldId="270"/>
            <ac:spMk id="2" creationId="{D77A172D-72D0-BCF3-B6E3-4DC55355320E}"/>
          </ac:spMkLst>
        </pc:spChg>
      </pc:sldChg>
      <pc:sldChg chg="modSp">
        <pc:chgData name="Yeargers, Sydney Renee" userId="S::sydney.yeargers@wsu.edu::0cde7cbc-7e67-4ab3-bbb3-79e08b041e6f" providerId="AD" clId="Web-{B67369D1-F531-4CE3-8BBB-74097B7E657E}" dt="2022-03-22T17:12:33.312" v="11" actId="1076"/>
        <pc:sldMkLst>
          <pc:docMk/>
          <pc:sldMk cId="3046774290" sldId="271"/>
        </pc:sldMkLst>
        <pc:spChg chg="mod">
          <ac:chgData name="Yeargers, Sydney Renee" userId="S::sydney.yeargers@wsu.edu::0cde7cbc-7e67-4ab3-bbb3-79e08b041e6f" providerId="AD" clId="Web-{B67369D1-F531-4CE3-8BBB-74097B7E657E}" dt="2022-03-22T17:12:33.312" v="11" actId="1076"/>
          <ac:spMkLst>
            <pc:docMk/>
            <pc:sldMk cId="3046774290" sldId="271"/>
            <ac:spMk id="2" creationId="{D77A172D-72D0-BCF3-B6E3-4DC55355320E}"/>
          </ac:spMkLst>
        </pc:spChg>
      </pc:sldChg>
    </pc:docChg>
  </pc:docChgLst>
  <pc:docChgLst>
    <pc:chgData name="Yeargers, Sydney Renee" userId="S::sydney.yeargers@wsu.edu::0cde7cbc-7e67-4ab3-bbb3-79e08b041e6f" providerId="AD" clId="Web-{B384453B-A334-4569-A040-EE5BC12A9783}"/>
    <pc:docChg chg="modSld">
      <pc:chgData name="Yeargers, Sydney Renee" userId="S::sydney.yeargers@wsu.edu::0cde7cbc-7e67-4ab3-bbb3-79e08b041e6f" providerId="AD" clId="Web-{B384453B-A334-4569-A040-EE5BC12A9783}" dt="2022-03-22T16:16:57.499" v="13" actId="20577"/>
      <pc:docMkLst>
        <pc:docMk/>
      </pc:docMkLst>
      <pc:sldChg chg="modSp">
        <pc:chgData name="Yeargers, Sydney Renee" userId="S::sydney.yeargers@wsu.edu::0cde7cbc-7e67-4ab3-bbb3-79e08b041e6f" providerId="AD" clId="Web-{B384453B-A334-4569-A040-EE5BC12A9783}" dt="2022-03-22T16:16:57.499" v="13" actId="20577"/>
        <pc:sldMkLst>
          <pc:docMk/>
          <pc:sldMk cId="109857222" sldId="256"/>
        </pc:sldMkLst>
        <pc:spChg chg="mod">
          <ac:chgData name="Yeargers, Sydney Renee" userId="S::sydney.yeargers@wsu.edu::0cde7cbc-7e67-4ab3-bbb3-79e08b041e6f" providerId="AD" clId="Web-{B384453B-A334-4569-A040-EE5BC12A9783}" dt="2022-03-22T16:16:50.249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eargers, Sydney Renee" userId="S::sydney.yeargers@wsu.edu::0cde7cbc-7e67-4ab3-bbb3-79e08b041e6f" providerId="AD" clId="Web-{B384453B-A334-4569-A040-EE5BC12A9783}" dt="2022-03-22T16:16:57.499" v="1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Laughery, Tatumn Starr" userId="S::tatumn.laughery@wsu.edu::1a8704cb-d6e8-48a8-a007-8254a65ad67c" providerId="AD" clId="Web-{617B4B90-E7F9-492B-8572-09211D9F5386}"/>
    <pc:docChg chg="modSld">
      <pc:chgData name="Laughery, Tatumn Starr" userId="S::tatumn.laughery@wsu.edu::1a8704cb-d6e8-48a8-a007-8254a65ad67c" providerId="AD" clId="Web-{617B4B90-E7F9-492B-8572-09211D9F5386}" dt="2022-03-23T01:41:15.900" v="5" actId="20577"/>
      <pc:docMkLst>
        <pc:docMk/>
      </pc:docMkLst>
      <pc:sldChg chg="modSp">
        <pc:chgData name="Laughery, Tatumn Starr" userId="S::tatumn.laughery@wsu.edu::1a8704cb-d6e8-48a8-a007-8254a65ad67c" providerId="AD" clId="Web-{617B4B90-E7F9-492B-8572-09211D9F5386}" dt="2022-03-23T01:41:15.900" v="5" actId="20577"/>
        <pc:sldMkLst>
          <pc:docMk/>
          <pc:sldMk cId="805694075" sldId="267"/>
        </pc:sldMkLst>
        <pc:spChg chg="mod">
          <ac:chgData name="Laughery, Tatumn Starr" userId="S::tatumn.laughery@wsu.edu::1a8704cb-d6e8-48a8-a007-8254a65ad67c" providerId="AD" clId="Web-{617B4B90-E7F9-492B-8572-09211D9F5386}" dt="2022-03-23T01:41:15.900" v="5" actId="20577"/>
          <ac:spMkLst>
            <pc:docMk/>
            <pc:sldMk cId="805694075" sldId="267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5A886DB7-D1FB-4C98-BB0B-7E4B407A5049}"/>
    <pc:docChg chg="addSld modSld">
      <pc:chgData name="Yeargers, Sydney Renee" userId="S::sydney.yeargers@wsu.edu::0cde7cbc-7e67-4ab3-bbb3-79e08b041e6f" providerId="AD" clId="Web-{5A886DB7-D1FB-4C98-BB0B-7E4B407A5049}" dt="2022-03-23T01:52:09.407" v="1094"/>
      <pc:docMkLst>
        <pc:docMk/>
      </pc:docMkLst>
      <pc:sldChg chg="modSp delCm modCm">
        <pc:chgData name="Yeargers, Sydney Renee" userId="S::sydney.yeargers@wsu.edu::0cde7cbc-7e67-4ab3-bbb3-79e08b041e6f" providerId="AD" clId="Web-{5A886DB7-D1FB-4C98-BB0B-7E4B407A5049}" dt="2022-03-23T01:37:13.458" v="129" actId="20577"/>
        <pc:sldMkLst>
          <pc:docMk/>
          <pc:sldMk cId="2213368822" sldId="257"/>
        </pc:sldMkLst>
        <pc:spChg chg="mod">
          <ac:chgData name="Yeargers, Sydney Renee" userId="S::sydney.yeargers@wsu.edu::0cde7cbc-7e67-4ab3-bbb3-79e08b041e6f" providerId="AD" clId="Web-{5A886DB7-D1FB-4C98-BB0B-7E4B407A5049}" dt="2022-03-23T01:37:13.458" v="129" actId="20577"/>
          <ac:spMkLst>
            <pc:docMk/>
            <pc:sldMk cId="2213368822" sldId="257"/>
            <ac:spMk id="3" creationId="{CE1BD2FD-3A2C-CD84-506F-5200CB7DF4B9}"/>
          </ac:spMkLst>
        </pc:spChg>
      </pc:sldChg>
      <pc:sldChg chg="modSp addCm modCm">
        <pc:chgData name="Yeargers, Sydney Renee" userId="S::sydney.yeargers@wsu.edu::0cde7cbc-7e67-4ab3-bbb3-79e08b041e6f" providerId="AD" clId="Web-{5A886DB7-D1FB-4C98-BB0B-7E4B407A5049}" dt="2022-03-23T01:40:58.418" v="227" actId="20577"/>
        <pc:sldMkLst>
          <pc:docMk/>
          <pc:sldMk cId="3440199058" sldId="266"/>
        </pc:sldMkLst>
        <pc:spChg chg="mod">
          <ac:chgData name="Yeargers, Sydney Renee" userId="S::sydney.yeargers@wsu.edu::0cde7cbc-7e67-4ab3-bbb3-79e08b041e6f" providerId="AD" clId="Web-{5A886DB7-D1FB-4C98-BB0B-7E4B407A5049}" dt="2022-03-23T01:40:58.418" v="227" actId="20577"/>
          <ac:spMkLst>
            <pc:docMk/>
            <pc:sldMk cId="3440199058" sldId="266"/>
            <ac:spMk id="3" creationId="{CE1BD2FD-3A2C-CD84-506F-5200CB7DF4B9}"/>
          </ac:spMkLst>
        </pc:spChg>
      </pc:sldChg>
      <pc:sldChg chg="modSp addCm modCm">
        <pc:chgData name="Yeargers, Sydney Renee" userId="S::sydney.yeargers@wsu.edu::0cde7cbc-7e67-4ab3-bbb3-79e08b041e6f" providerId="AD" clId="Web-{5A886DB7-D1FB-4C98-BB0B-7E4B407A5049}" dt="2022-03-23T01:42:12.561" v="289" actId="20577"/>
        <pc:sldMkLst>
          <pc:docMk/>
          <pc:sldMk cId="805694075" sldId="267"/>
        </pc:sldMkLst>
        <pc:spChg chg="mod">
          <ac:chgData name="Yeargers, Sydney Renee" userId="S::sydney.yeargers@wsu.edu::0cde7cbc-7e67-4ab3-bbb3-79e08b041e6f" providerId="AD" clId="Web-{5A886DB7-D1FB-4C98-BB0B-7E4B407A5049}" dt="2022-03-23T01:42:12.561" v="289" actId="20577"/>
          <ac:spMkLst>
            <pc:docMk/>
            <pc:sldMk cId="805694075" sldId="267"/>
            <ac:spMk id="3" creationId="{CE1BD2FD-3A2C-CD84-506F-5200CB7DF4B9}"/>
          </ac:spMkLst>
        </pc:spChg>
      </pc:sldChg>
      <pc:sldChg chg="modSp addCm">
        <pc:chgData name="Yeargers, Sydney Renee" userId="S::sydney.yeargers@wsu.edu::0cde7cbc-7e67-4ab3-bbb3-79e08b041e6f" providerId="AD" clId="Web-{5A886DB7-D1FB-4C98-BB0B-7E4B407A5049}" dt="2022-03-23T01:44:39.690" v="411" actId="20577"/>
        <pc:sldMkLst>
          <pc:docMk/>
          <pc:sldMk cId="2295147776" sldId="268"/>
        </pc:sldMkLst>
        <pc:spChg chg="mod">
          <ac:chgData name="Yeargers, Sydney Renee" userId="S::sydney.yeargers@wsu.edu::0cde7cbc-7e67-4ab3-bbb3-79e08b041e6f" providerId="AD" clId="Web-{5A886DB7-D1FB-4C98-BB0B-7E4B407A5049}" dt="2022-03-23T01:44:39.690" v="411" actId="20577"/>
          <ac:spMkLst>
            <pc:docMk/>
            <pc:sldMk cId="2295147776" sldId="268"/>
            <ac:spMk id="3" creationId="{CE1BD2FD-3A2C-CD84-506F-5200CB7DF4B9}"/>
          </ac:spMkLst>
        </pc:spChg>
      </pc:sldChg>
      <pc:sldChg chg="modSp">
        <pc:chgData name="Yeargers, Sydney Renee" userId="S::sydney.yeargers@wsu.edu::0cde7cbc-7e67-4ab3-bbb3-79e08b041e6f" providerId="AD" clId="Web-{5A886DB7-D1FB-4C98-BB0B-7E4B407A5049}" dt="2022-03-23T01:47:07.085" v="758" actId="20577"/>
        <pc:sldMkLst>
          <pc:docMk/>
          <pc:sldMk cId="432613788" sldId="269"/>
        </pc:sldMkLst>
        <pc:spChg chg="mod">
          <ac:chgData name="Yeargers, Sydney Renee" userId="S::sydney.yeargers@wsu.edu::0cde7cbc-7e67-4ab3-bbb3-79e08b041e6f" providerId="AD" clId="Web-{5A886DB7-D1FB-4C98-BB0B-7E4B407A5049}" dt="2022-03-23T01:47:07.085" v="758" actId="20577"/>
          <ac:spMkLst>
            <pc:docMk/>
            <pc:sldMk cId="432613788" sldId="269"/>
            <ac:spMk id="3" creationId="{CE1BD2FD-3A2C-CD84-506F-5200CB7DF4B9}"/>
          </ac:spMkLst>
        </pc:spChg>
      </pc:sldChg>
      <pc:sldChg chg="modSp modCm">
        <pc:chgData name="Yeargers, Sydney Renee" userId="S::sydney.yeargers@wsu.edu::0cde7cbc-7e67-4ab3-bbb3-79e08b041e6f" providerId="AD" clId="Web-{5A886DB7-D1FB-4C98-BB0B-7E4B407A5049}" dt="2022-03-23T01:52:09.407" v="1094"/>
        <pc:sldMkLst>
          <pc:docMk/>
          <pc:sldMk cId="3046774290" sldId="271"/>
        </pc:sldMkLst>
        <pc:graphicFrameChg chg="mod modGraphic">
          <ac:chgData name="Yeargers, Sydney Renee" userId="S::sydney.yeargers@wsu.edu::0cde7cbc-7e67-4ab3-bbb3-79e08b041e6f" providerId="AD" clId="Web-{5A886DB7-D1FB-4C98-BB0B-7E4B407A5049}" dt="2022-03-23T01:52:01.359" v="1093"/>
          <ac:graphicFrameMkLst>
            <pc:docMk/>
            <pc:sldMk cId="3046774290" sldId="271"/>
            <ac:graphicFrameMk id="9" creationId="{27AA61B8-7F58-E64E-8A7F-10316931FBEE}"/>
          </ac:graphicFrameMkLst>
        </pc:graphicFrameChg>
      </pc:sldChg>
      <pc:sldChg chg="modSp add replId addCm">
        <pc:chgData name="Yeargers, Sydney Renee" userId="S::sydney.yeargers@wsu.edu::0cde7cbc-7e67-4ab3-bbb3-79e08b041e6f" providerId="AD" clId="Web-{5A886DB7-D1FB-4C98-BB0B-7E4B407A5049}" dt="2022-03-23T01:47:30.867" v="762"/>
        <pc:sldMkLst>
          <pc:docMk/>
          <pc:sldMk cId="1675453613" sldId="276"/>
        </pc:sldMkLst>
        <pc:spChg chg="mod">
          <ac:chgData name="Yeargers, Sydney Renee" userId="S::sydney.yeargers@wsu.edu::0cde7cbc-7e67-4ab3-bbb3-79e08b041e6f" providerId="AD" clId="Web-{5A886DB7-D1FB-4C98-BB0B-7E4B407A5049}" dt="2022-03-23T01:47:16.039" v="761" actId="20577"/>
          <ac:spMkLst>
            <pc:docMk/>
            <pc:sldMk cId="1675453613" sldId="276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E8A2F9C3-B210-4219-AFF3-A433F9A07E6C}"/>
    <pc:docChg chg="modSld">
      <pc:chgData name="Yeargers, Sydney Renee" userId="S::sydney.yeargers@wsu.edu::0cde7cbc-7e67-4ab3-bbb3-79e08b041e6f" providerId="AD" clId="Web-{E8A2F9C3-B210-4219-AFF3-A433F9A07E6C}" dt="2022-03-22T17:32:05.069" v="3"/>
      <pc:docMkLst>
        <pc:docMk/>
      </pc:docMkLst>
      <pc:sldChg chg="mod modShow">
        <pc:chgData name="Yeargers, Sydney Renee" userId="S::sydney.yeargers@wsu.edu::0cde7cbc-7e67-4ab3-bbb3-79e08b041e6f" providerId="AD" clId="Web-{E8A2F9C3-B210-4219-AFF3-A433F9A07E6C}" dt="2022-03-22T17:32:05.069" v="3"/>
        <pc:sldMkLst>
          <pc:docMk/>
          <pc:sldMk cId="109857222" sldId="256"/>
        </pc:sldMkLst>
      </pc:sldChg>
    </pc:docChg>
  </pc:docChgLst>
  <pc:docChgLst>
    <pc:chgData name="Voyles, Jacob Thomas" userId="S::jacob.voyles@wsu.edu::27c3d69c-71d8-447b-a36e-4a2a3418262b" providerId="AD" clId="Web-{B89115DB-F14F-4116-83A9-0884E67B5288}"/>
    <pc:docChg chg="modSld">
      <pc:chgData name="Voyles, Jacob Thomas" userId="S::jacob.voyles@wsu.edu::27c3d69c-71d8-447b-a36e-4a2a3418262b" providerId="AD" clId="Web-{B89115DB-F14F-4116-83A9-0884E67B5288}" dt="2022-03-23T20:10:05.058" v="658" actId="1076"/>
      <pc:docMkLst>
        <pc:docMk/>
      </pc:docMkLst>
      <pc:sldChg chg="modSp">
        <pc:chgData name="Voyles, Jacob Thomas" userId="S::jacob.voyles@wsu.edu::27c3d69c-71d8-447b-a36e-4a2a3418262b" providerId="AD" clId="Web-{B89115DB-F14F-4116-83A9-0884E67B5288}" dt="2022-03-23T20:05:55.504" v="238" actId="20577"/>
        <pc:sldMkLst>
          <pc:docMk/>
          <pc:sldMk cId="3693622434" sldId="270"/>
        </pc:sldMkLst>
        <pc:spChg chg="mod">
          <ac:chgData name="Voyles, Jacob Thomas" userId="S::jacob.voyles@wsu.edu::27c3d69c-71d8-447b-a36e-4a2a3418262b" providerId="AD" clId="Web-{B89115DB-F14F-4116-83A9-0884E67B5288}" dt="2022-03-23T20:05:55.504" v="238" actId="20577"/>
          <ac:spMkLst>
            <pc:docMk/>
            <pc:sldMk cId="3693622434" sldId="270"/>
            <ac:spMk id="3" creationId="{CE1BD2FD-3A2C-CD84-506F-5200CB7DF4B9}"/>
          </ac:spMkLst>
        </pc:spChg>
      </pc:sldChg>
      <pc:sldChg chg="modSp">
        <pc:chgData name="Voyles, Jacob Thomas" userId="S::jacob.voyles@wsu.edu::27c3d69c-71d8-447b-a36e-4a2a3418262b" providerId="AD" clId="Web-{B89115DB-F14F-4116-83A9-0884E67B5288}" dt="2022-03-23T20:10:05.058" v="658" actId="1076"/>
        <pc:sldMkLst>
          <pc:docMk/>
          <pc:sldMk cId="4088706513" sldId="273"/>
        </pc:sldMkLst>
        <pc:spChg chg="mod">
          <ac:chgData name="Voyles, Jacob Thomas" userId="S::jacob.voyles@wsu.edu::27c3d69c-71d8-447b-a36e-4a2a3418262b" providerId="AD" clId="Web-{B89115DB-F14F-4116-83A9-0884E67B5288}" dt="2022-03-23T20:10:05.058" v="658" actId="1076"/>
          <ac:spMkLst>
            <pc:docMk/>
            <pc:sldMk cId="4088706513" sldId="273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C77006DD-F53E-4C90-82E8-FEA5887AE056}"/>
    <pc:docChg chg="modSld">
      <pc:chgData name="Yeargers, Sydney Renee" userId="S::sydney.yeargers@wsu.edu::0cde7cbc-7e67-4ab3-bbb3-79e08b041e6f" providerId="AD" clId="Web-{C77006DD-F53E-4C90-82E8-FEA5887AE056}" dt="2022-03-23T15:01:45.711" v="537" actId="20577"/>
      <pc:docMkLst>
        <pc:docMk/>
      </pc:docMkLst>
      <pc:sldChg chg="modCm">
        <pc:chgData name="Yeargers, Sydney Renee" userId="S::sydney.yeargers@wsu.edu::0cde7cbc-7e67-4ab3-bbb3-79e08b041e6f" providerId="AD" clId="Web-{C77006DD-F53E-4C90-82E8-FEA5887AE056}" dt="2022-03-23T14:34:00.609" v="0"/>
        <pc:sldMkLst>
          <pc:docMk/>
          <pc:sldMk cId="109857222" sldId="256"/>
        </pc:sldMkLst>
      </pc:sldChg>
      <pc:sldChg chg="modSp modCm">
        <pc:chgData name="Yeargers, Sydney Renee" userId="S::sydney.yeargers@wsu.edu::0cde7cbc-7e67-4ab3-bbb3-79e08b041e6f" providerId="AD" clId="Web-{C77006DD-F53E-4C90-82E8-FEA5887AE056}" dt="2022-03-23T14:39:43.770" v="33" actId="20577"/>
        <pc:sldMkLst>
          <pc:docMk/>
          <pc:sldMk cId="805694075" sldId="267"/>
        </pc:sldMkLst>
        <pc:spChg chg="mod">
          <ac:chgData name="Yeargers, Sydney Renee" userId="S::sydney.yeargers@wsu.edu::0cde7cbc-7e67-4ab3-bbb3-79e08b041e6f" providerId="AD" clId="Web-{C77006DD-F53E-4C90-82E8-FEA5887AE056}" dt="2022-03-23T14:39:43.770" v="33" actId="20577"/>
          <ac:spMkLst>
            <pc:docMk/>
            <pc:sldMk cId="805694075" sldId="267"/>
            <ac:spMk id="3" creationId="{CE1BD2FD-3A2C-CD84-506F-5200CB7DF4B9}"/>
          </ac:spMkLst>
        </pc:spChg>
      </pc:sldChg>
      <pc:sldChg chg="modSp addCm modCm">
        <pc:chgData name="Yeargers, Sydney Renee" userId="S::sydney.yeargers@wsu.edu::0cde7cbc-7e67-4ab3-bbb3-79e08b041e6f" providerId="AD" clId="Web-{C77006DD-F53E-4C90-82E8-FEA5887AE056}" dt="2022-03-23T14:52:15.254" v="204"/>
        <pc:sldMkLst>
          <pc:docMk/>
          <pc:sldMk cId="2295147776" sldId="268"/>
        </pc:sldMkLst>
        <pc:spChg chg="mod">
          <ac:chgData name="Yeargers, Sydney Renee" userId="S::sydney.yeargers@wsu.edu::0cde7cbc-7e67-4ab3-bbb3-79e08b041e6f" providerId="AD" clId="Web-{C77006DD-F53E-4C90-82E8-FEA5887AE056}" dt="2022-03-23T14:51:59.831" v="202" actId="20577"/>
          <ac:spMkLst>
            <pc:docMk/>
            <pc:sldMk cId="2295147776" sldId="268"/>
            <ac:spMk id="3" creationId="{CE1BD2FD-3A2C-CD84-506F-5200CB7DF4B9}"/>
          </ac:spMkLst>
        </pc:spChg>
      </pc:sldChg>
      <pc:sldChg chg="modSp">
        <pc:chgData name="Yeargers, Sydney Renee" userId="S::sydney.yeargers@wsu.edu::0cde7cbc-7e67-4ab3-bbb3-79e08b041e6f" providerId="AD" clId="Web-{C77006DD-F53E-4C90-82E8-FEA5887AE056}" dt="2022-03-23T15:01:45.711" v="537" actId="20577"/>
        <pc:sldMkLst>
          <pc:docMk/>
          <pc:sldMk cId="2795118129" sldId="275"/>
        </pc:sldMkLst>
        <pc:spChg chg="mod">
          <ac:chgData name="Yeargers, Sydney Renee" userId="S::sydney.yeargers@wsu.edu::0cde7cbc-7e67-4ab3-bbb3-79e08b041e6f" providerId="AD" clId="Web-{C77006DD-F53E-4C90-82E8-FEA5887AE056}" dt="2022-03-23T15:01:45.711" v="537" actId="20577"/>
          <ac:spMkLst>
            <pc:docMk/>
            <pc:sldMk cId="2795118129" sldId="275"/>
            <ac:spMk id="3" creationId="{CE1BD2FD-3A2C-CD84-506F-5200CB7DF4B9}"/>
          </ac:spMkLst>
        </pc:spChg>
      </pc:sldChg>
      <pc:sldChg chg="addSp delSp modSp modCm">
        <pc:chgData name="Yeargers, Sydney Renee" userId="S::sydney.yeargers@wsu.edu::0cde7cbc-7e67-4ab3-bbb3-79e08b041e6f" providerId="AD" clId="Web-{C77006DD-F53E-4C90-82E8-FEA5887AE056}" dt="2022-03-23T14:56:51.286" v="223" actId="1076"/>
        <pc:sldMkLst>
          <pc:docMk/>
          <pc:sldMk cId="1675453613" sldId="276"/>
        </pc:sldMkLst>
        <pc:spChg chg="del">
          <ac:chgData name="Yeargers, Sydney Renee" userId="S::sydney.yeargers@wsu.edu::0cde7cbc-7e67-4ab3-bbb3-79e08b041e6f" providerId="AD" clId="Web-{C77006DD-F53E-4C90-82E8-FEA5887AE056}" dt="2022-03-23T14:54:37.169" v="205"/>
          <ac:spMkLst>
            <pc:docMk/>
            <pc:sldMk cId="1675453613" sldId="276"/>
            <ac:spMk id="3" creationId="{CE1BD2FD-3A2C-CD84-506F-5200CB7DF4B9}"/>
          </ac:spMkLst>
        </pc:spChg>
        <pc:spChg chg="add del mod">
          <ac:chgData name="Yeargers, Sydney Renee" userId="S::sydney.yeargers@wsu.edu::0cde7cbc-7e67-4ab3-bbb3-79e08b041e6f" providerId="AD" clId="Web-{C77006DD-F53E-4C90-82E8-FEA5887AE056}" dt="2022-03-23T14:54:41.294" v="207"/>
          <ac:spMkLst>
            <pc:docMk/>
            <pc:sldMk cId="1675453613" sldId="276"/>
            <ac:spMk id="17" creationId="{22ABC0B1-8294-60D4-33A2-D0190BA3745F}"/>
          </ac:spMkLst>
        </pc:spChg>
        <pc:graphicFrameChg chg="add del mod ord modGraphic">
          <ac:chgData name="Yeargers, Sydney Renee" userId="S::sydney.yeargers@wsu.edu::0cde7cbc-7e67-4ab3-bbb3-79e08b041e6f" providerId="AD" clId="Web-{C77006DD-F53E-4C90-82E8-FEA5887AE056}" dt="2022-03-23T14:54:39.372" v="206"/>
          <ac:graphicFrameMkLst>
            <pc:docMk/>
            <pc:sldMk cId="1675453613" sldId="276"/>
            <ac:graphicFrameMk id="4" creationId="{EAC9A5A9-7EA8-29F7-80CD-127807DDC062}"/>
          </ac:graphicFrameMkLst>
        </pc:graphicFrameChg>
        <pc:picChg chg="add mod ord">
          <ac:chgData name="Yeargers, Sydney Renee" userId="S::sydney.yeargers@wsu.edu::0cde7cbc-7e67-4ab3-bbb3-79e08b041e6f" providerId="AD" clId="Web-{C77006DD-F53E-4C90-82E8-FEA5887AE056}" dt="2022-03-23T14:56:51.286" v="223" actId="1076"/>
          <ac:picMkLst>
            <pc:docMk/>
            <pc:sldMk cId="1675453613" sldId="276"/>
            <ac:picMk id="18" creationId="{D0CFC9DD-CEDE-D587-0B4D-A5513A09CF21}"/>
          </ac:picMkLst>
        </pc:picChg>
        <pc:picChg chg="add mod">
          <ac:chgData name="Yeargers, Sydney Renee" userId="S::sydney.yeargers@wsu.edu::0cde7cbc-7e67-4ab3-bbb3-79e08b041e6f" providerId="AD" clId="Web-{C77006DD-F53E-4C90-82E8-FEA5887AE056}" dt="2022-03-23T14:56:23.644" v="220" actId="14100"/>
          <ac:picMkLst>
            <pc:docMk/>
            <pc:sldMk cId="1675453613" sldId="276"/>
            <ac:picMk id="19" creationId="{8FBD967F-E2FC-0AE6-D40C-D163B8741815}"/>
          </ac:picMkLst>
        </pc:picChg>
        <pc:picChg chg="add mod">
          <ac:chgData name="Yeargers, Sydney Renee" userId="S::sydney.yeargers@wsu.edu::0cde7cbc-7e67-4ab3-bbb3-79e08b041e6f" providerId="AD" clId="Web-{C77006DD-F53E-4C90-82E8-FEA5887AE056}" dt="2022-03-23T14:56:20.956" v="219" actId="14100"/>
          <ac:picMkLst>
            <pc:docMk/>
            <pc:sldMk cId="1675453613" sldId="276"/>
            <ac:picMk id="20" creationId="{35E658D2-D574-2EDB-F4C6-373CC916E717}"/>
          </ac:picMkLst>
        </pc:picChg>
      </pc:sldChg>
    </pc:docChg>
  </pc:docChgLst>
  <pc:docChgLst>
    <pc:chgData name="Yeargers, Sydney Renee" userId="S::sydney.yeargers@wsu.edu::0cde7cbc-7e67-4ab3-bbb3-79e08b041e6f" providerId="AD" clId="Web-{2E8050F7-11EB-4FB0-87BF-19F403CC180B}"/>
    <pc:docChg chg="addSld modSld">
      <pc:chgData name="Yeargers, Sydney Renee" userId="S::sydney.yeargers@wsu.edu::0cde7cbc-7e67-4ab3-bbb3-79e08b041e6f" providerId="AD" clId="Web-{2E8050F7-11EB-4FB0-87BF-19F403CC180B}" dt="2022-03-23T20:48:31.168" v="209" actId="20577"/>
      <pc:docMkLst>
        <pc:docMk/>
      </pc:docMkLst>
      <pc:sldChg chg="modSp">
        <pc:chgData name="Yeargers, Sydney Renee" userId="S::sydney.yeargers@wsu.edu::0cde7cbc-7e67-4ab3-bbb3-79e08b041e6f" providerId="AD" clId="Web-{2E8050F7-11EB-4FB0-87BF-19F403CC180B}" dt="2022-03-23T20:29:15.454" v="64" actId="20577"/>
        <pc:sldMkLst>
          <pc:docMk/>
          <pc:sldMk cId="109857222" sldId="256"/>
        </pc:sldMkLst>
        <pc:spChg chg="mod">
          <ac:chgData name="Yeargers, Sydney Renee" userId="S::sydney.yeargers@wsu.edu::0cde7cbc-7e67-4ab3-bbb3-79e08b041e6f" providerId="AD" clId="Web-{2E8050F7-11EB-4FB0-87BF-19F403CC180B}" dt="2022-03-23T20:29:15.454" v="6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Cm">
        <pc:chgData name="Yeargers, Sydney Renee" userId="S::sydney.yeargers@wsu.edu::0cde7cbc-7e67-4ab3-bbb3-79e08b041e6f" providerId="AD" clId="Web-{2E8050F7-11EB-4FB0-87BF-19F403CC180B}" dt="2022-03-23T20:48:31.168" v="209" actId="20577"/>
        <pc:sldMkLst>
          <pc:docMk/>
          <pc:sldMk cId="3440199058" sldId="266"/>
        </pc:sldMkLst>
        <pc:spChg chg="mod">
          <ac:chgData name="Yeargers, Sydney Renee" userId="S::sydney.yeargers@wsu.edu::0cde7cbc-7e67-4ab3-bbb3-79e08b041e6f" providerId="AD" clId="Web-{2E8050F7-11EB-4FB0-87BF-19F403CC180B}" dt="2022-03-23T20:48:31.168" v="209" actId="20577"/>
          <ac:spMkLst>
            <pc:docMk/>
            <pc:sldMk cId="3440199058" sldId="266"/>
            <ac:spMk id="3" creationId="{CE1BD2FD-3A2C-CD84-506F-5200CB7DF4B9}"/>
          </ac:spMkLst>
        </pc:spChg>
      </pc:sldChg>
      <pc:sldChg chg="delSp modSp">
        <pc:chgData name="Yeargers, Sydney Renee" userId="S::sydney.yeargers@wsu.edu::0cde7cbc-7e67-4ab3-bbb3-79e08b041e6f" providerId="AD" clId="Web-{2E8050F7-11EB-4FB0-87BF-19F403CC180B}" dt="2022-03-23T20:45:31.016" v="200" actId="14100"/>
        <pc:sldMkLst>
          <pc:docMk/>
          <pc:sldMk cId="1675453613" sldId="276"/>
        </pc:sldMkLst>
        <pc:picChg chg="mod">
          <ac:chgData name="Yeargers, Sydney Renee" userId="S::sydney.yeargers@wsu.edu::0cde7cbc-7e67-4ab3-bbb3-79e08b041e6f" providerId="AD" clId="Web-{2E8050F7-11EB-4FB0-87BF-19F403CC180B}" dt="2022-03-23T20:45:31.016" v="200" actId="14100"/>
          <ac:picMkLst>
            <pc:docMk/>
            <pc:sldMk cId="1675453613" sldId="276"/>
            <ac:picMk id="18" creationId="{D0CFC9DD-CEDE-D587-0B4D-A5513A09CF21}"/>
          </ac:picMkLst>
        </pc:picChg>
        <pc:picChg chg="del">
          <ac:chgData name="Yeargers, Sydney Renee" userId="S::sydney.yeargers@wsu.edu::0cde7cbc-7e67-4ab3-bbb3-79e08b041e6f" providerId="AD" clId="Web-{2E8050F7-11EB-4FB0-87BF-19F403CC180B}" dt="2022-03-23T20:45:12.249" v="195"/>
          <ac:picMkLst>
            <pc:docMk/>
            <pc:sldMk cId="1675453613" sldId="276"/>
            <ac:picMk id="19" creationId="{8FBD967F-E2FC-0AE6-D40C-D163B8741815}"/>
          </ac:picMkLst>
        </pc:picChg>
        <pc:picChg chg="del">
          <ac:chgData name="Yeargers, Sydney Renee" userId="S::sydney.yeargers@wsu.edu::0cde7cbc-7e67-4ab3-bbb3-79e08b041e6f" providerId="AD" clId="Web-{2E8050F7-11EB-4FB0-87BF-19F403CC180B}" dt="2022-03-23T20:45:13.421" v="196"/>
          <ac:picMkLst>
            <pc:docMk/>
            <pc:sldMk cId="1675453613" sldId="276"/>
            <ac:picMk id="20" creationId="{35E658D2-D574-2EDB-F4C6-373CC916E717}"/>
          </ac:picMkLst>
        </pc:picChg>
      </pc:sldChg>
      <pc:sldChg chg="addSp delSp modSp add replId">
        <pc:chgData name="Yeargers, Sydney Renee" userId="S::sydney.yeargers@wsu.edu::0cde7cbc-7e67-4ab3-bbb3-79e08b041e6f" providerId="AD" clId="Web-{2E8050F7-11EB-4FB0-87BF-19F403CC180B}" dt="2022-03-23T20:45:40.142" v="202" actId="1076"/>
        <pc:sldMkLst>
          <pc:docMk/>
          <pc:sldMk cId="1986689297" sldId="277"/>
        </pc:sldMkLst>
        <pc:spChg chg="add mod">
          <ac:chgData name="Yeargers, Sydney Renee" userId="S::sydney.yeargers@wsu.edu::0cde7cbc-7e67-4ab3-bbb3-79e08b041e6f" providerId="AD" clId="Web-{2E8050F7-11EB-4FB0-87BF-19F403CC180B}" dt="2022-03-23T20:44:46.092" v="187"/>
          <ac:spMkLst>
            <pc:docMk/>
            <pc:sldMk cId="1986689297" sldId="277"/>
            <ac:spMk id="4" creationId="{EEA1FA19-6CFD-FCA6-C48F-F0FF0880A927}"/>
          </ac:spMkLst>
        </pc:spChg>
        <pc:picChg chg="del">
          <ac:chgData name="Yeargers, Sydney Renee" userId="S::sydney.yeargers@wsu.edu::0cde7cbc-7e67-4ab3-bbb3-79e08b041e6f" providerId="AD" clId="Web-{2E8050F7-11EB-4FB0-87BF-19F403CC180B}" dt="2022-03-23T20:44:46.092" v="187"/>
          <ac:picMkLst>
            <pc:docMk/>
            <pc:sldMk cId="1986689297" sldId="277"/>
            <ac:picMk id="18" creationId="{D0CFC9DD-CEDE-D587-0B4D-A5513A09CF21}"/>
          </ac:picMkLst>
        </pc:picChg>
        <pc:picChg chg="mod">
          <ac:chgData name="Yeargers, Sydney Renee" userId="S::sydney.yeargers@wsu.edu::0cde7cbc-7e67-4ab3-bbb3-79e08b041e6f" providerId="AD" clId="Web-{2E8050F7-11EB-4FB0-87BF-19F403CC180B}" dt="2022-03-23T20:45:40.142" v="202" actId="1076"/>
          <ac:picMkLst>
            <pc:docMk/>
            <pc:sldMk cId="1986689297" sldId="277"/>
            <ac:picMk id="19" creationId="{8FBD967F-E2FC-0AE6-D40C-D163B8741815}"/>
          </ac:picMkLst>
        </pc:picChg>
        <pc:picChg chg="del">
          <ac:chgData name="Yeargers, Sydney Renee" userId="S::sydney.yeargers@wsu.edu::0cde7cbc-7e67-4ab3-bbb3-79e08b041e6f" providerId="AD" clId="Web-{2E8050F7-11EB-4FB0-87BF-19F403CC180B}" dt="2022-03-23T20:44:49.435" v="188"/>
          <ac:picMkLst>
            <pc:docMk/>
            <pc:sldMk cId="1986689297" sldId="277"/>
            <ac:picMk id="20" creationId="{35E658D2-D574-2EDB-F4C6-373CC916E717}"/>
          </ac:picMkLst>
        </pc:picChg>
      </pc:sldChg>
      <pc:sldChg chg="addSp delSp modSp add replId">
        <pc:chgData name="Yeargers, Sydney Renee" userId="S::sydney.yeargers@wsu.edu::0cde7cbc-7e67-4ab3-bbb3-79e08b041e6f" providerId="AD" clId="Web-{2E8050F7-11EB-4FB0-87BF-19F403CC180B}" dt="2022-03-23T20:45:54.830" v="204" actId="1076"/>
        <pc:sldMkLst>
          <pc:docMk/>
          <pc:sldMk cId="473651918" sldId="278"/>
        </pc:sldMkLst>
        <pc:spChg chg="add del mod">
          <ac:chgData name="Yeargers, Sydney Renee" userId="S::sydney.yeargers@wsu.edu::0cde7cbc-7e67-4ab3-bbb3-79e08b041e6f" providerId="AD" clId="Web-{2E8050F7-11EB-4FB0-87BF-19F403CC180B}" dt="2022-03-23T20:45:51.846" v="203"/>
          <ac:spMkLst>
            <pc:docMk/>
            <pc:sldMk cId="473651918" sldId="278"/>
            <ac:spMk id="4" creationId="{03E0F88A-5816-5383-0C52-4842180F8A21}"/>
          </ac:spMkLst>
        </pc:spChg>
        <pc:picChg chg="del mod">
          <ac:chgData name="Yeargers, Sydney Renee" userId="S::sydney.yeargers@wsu.edu::0cde7cbc-7e67-4ab3-bbb3-79e08b041e6f" providerId="AD" clId="Web-{2E8050F7-11EB-4FB0-87BF-19F403CC180B}" dt="2022-03-23T20:44:57.389" v="191"/>
          <ac:picMkLst>
            <pc:docMk/>
            <pc:sldMk cId="473651918" sldId="278"/>
            <ac:picMk id="18" creationId="{D0CFC9DD-CEDE-D587-0B4D-A5513A09CF21}"/>
          </ac:picMkLst>
        </pc:picChg>
        <pc:picChg chg="del">
          <ac:chgData name="Yeargers, Sydney Renee" userId="S::sydney.yeargers@wsu.edu::0cde7cbc-7e67-4ab3-bbb3-79e08b041e6f" providerId="AD" clId="Web-{2E8050F7-11EB-4FB0-87BF-19F403CC180B}" dt="2022-03-23T20:45:03.186" v="192"/>
          <ac:picMkLst>
            <pc:docMk/>
            <pc:sldMk cId="473651918" sldId="278"/>
            <ac:picMk id="19" creationId="{8FBD967F-E2FC-0AE6-D40C-D163B8741815}"/>
          </ac:picMkLst>
        </pc:picChg>
        <pc:picChg chg="mod">
          <ac:chgData name="Yeargers, Sydney Renee" userId="S::sydney.yeargers@wsu.edu::0cde7cbc-7e67-4ab3-bbb3-79e08b041e6f" providerId="AD" clId="Web-{2E8050F7-11EB-4FB0-87BF-19F403CC180B}" dt="2022-03-23T20:45:54.830" v="204" actId="1076"/>
          <ac:picMkLst>
            <pc:docMk/>
            <pc:sldMk cId="473651918" sldId="278"/>
            <ac:picMk id="20" creationId="{35E658D2-D574-2EDB-F4C6-373CC916E717}"/>
          </ac:picMkLst>
        </pc:picChg>
      </pc:sldChg>
    </pc:docChg>
  </pc:docChgLst>
  <pc:docChgLst>
    <pc:chgData name="Yeargers, Sydney Renee" userId="S::sydney.yeargers@wsu.edu::0cde7cbc-7e67-4ab3-bbb3-79e08b041e6f" providerId="AD" clId="Web-{B3C42CDE-EAC8-47A7-A81B-6C23378CE0F4}"/>
    <pc:docChg chg="addSld delSld modSld sldOrd">
      <pc:chgData name="Yeargers, Sydney Renee" userId="S::sydney.yeargers@wsu.edu::0cde7cbc-7e67-4ab3-bbb3-79e08b041e6f" providerId="AD" clId="Web-{B3C42CDE-EAC8-47A7-A81B-6C23378CE0F4}" dt="2022-03-22T17:21:37.417" v="267" actId="20577"/>
      <pc:docMkLst>
        <pc:docMk/>
      </pc:docMkLst>
      <pc:sldChg chg="new del">
        <pc:chgData name="Yeargers, Sydney Renee" userId="S::sydney.yeargers@wsu.edu::0cde7cbc-7e67-4ab3-bbb3-79e08b041e6f" providerId="AD" clId="Web-{B3C42CDE-EAC8-47A7-A81B-6C23378CE0F4}" dt="2022-03-22T17:17:37.212" v="2"/>
        <pc:sldMkLst>
          <pc:docMk/>
          <pc:sldMk cId="3689657232" sldId="272"/>
        </pc:sldMkLst>
      </pc:sldChg>
      <pc:sldChg chg="modSp add replId">
        <pc:chgData name="Yeargers, Sydney Renee" userId="S::sydney.yeargers@wsu.edu::0cde7cbc-7e67-4ab3-bbb3-79e08b041e6f" providerId="AD" clId="Web-{B3C42CDE-EAC8-47A7-A81B-6C23378CE0F4}" dt="2022-03-22T17:18:17.575" v="33" actId="20577"/>
        <pc:sldMkLst>
          <pc:docMk/>
          <pc:sldMk cId="4088706513" sldId="273"/>
        </pc:sldMkLst>
        <pc:spChg chg="mod">
          <ac:chgData name="Yeargers, Sydney Renee" userId="S::sydney.yeargers@wsu.edu::0cde7cbc-7e67-4ab3-bbb3-79e08b041e6f" providerId="AD" clId="Web-{B3C42CDE-EAC8-47A7-A81B-6C23378CE0F4}" dt="2022-03-22T17:17:45.650" v="3" actId="20577"/>
          <ac:spMkLst>
            <pc:docMk/>
            <pc:sldMk cId="4088706513" sldId="273"/>
            <ac:spMk id="2" creationId="{D77A172D-72D0-BCF3-B6E3-4DC55355320E}"/>
          </ac:spMkLst>
        </pc:spChg>
        <pc:spChg chg="mod">
          <ac:chgData name="Yeargers, Sydney Renee" userId="S::sydney.yeargers@wsu.edu::0cde7cbc-7e67-4ab3-bbb3-79e08b041e6f" providerId="AD" clId="Web-{B3C42CDE-EAC8-47A7-A81B-6C23378CE0F4}" dt="2022-03-22T17:18:17.575" v="33" actId="20577"/>
          <ac:spMkLst>
            <pc:docMk/>
            <pc:sldMk cId="4088706513" sldId="273"/>
            <ac:spMk id="3" creationId="{CE1BD2FD-3A2C-CD84-506F-5200CB7DF4B9}"/>
          </ac:spMkLst>
        </pc:spChg>
      </pc:sldChg>
      <pc:sldChg chg="new del">
        <pc:chgData name="Yeargers, Sydney Renee" userId="S::sydney.yeargers@wsu.edu::0cde7cbc-7e67-4ab3-bbb3-79e08b041e6f" providerId="AD" clId="Web-{B3C42CDE-EAC8-47A7-A81B-6C23378CE0F4}" dt="2022-03-22T17:18:37.045" v="37"/>
        <pc:sldMkLst>
          <pc:docMk/>
          <pc:sldMk cId="1388678565" sldId="274"/>
        </pc:sldMkLst>
      </pc:sldChg>
      <pc:sldChg chg="modSp add ord replId">
        <pc:chgData name="Yeargers, Sydney Renee" userId="S::sydney.yeargers@wsu.edu::0cde7cbc-7e67-4ab3-bbb3-79e08b041e6f" providerId="AD" clId="Web-{B3C42CDE-EAC8-47A7-A81B-6C23378CE0F4}" dt="2022-03-22T17:21:37.417" v="267" actId="20577"/>
        <pc:sldMkLst>
          <pc:docMk/>
          <pc:sldMk cId="2795118129" sldId="275"/>
        </pc:sldMkLst>
        <pc:spChg chg="mod">
          <ac:chgData name="Yeargers, Sydney Renee" userId="S::sydney.yeargers@wsu.edu::0cde7cbc-7e67-4ab3-bbb3-79e08b041e6f" providerId="AD" clId="Web-{B3C42CDE-EAC8-47A7-A81B-6C23378CE0F4}" dt="2022-03-22T17:19:10.438" v="58" actId="20577"/>
          <ac:spMkLst>
            <pc:docMk/>
            <pc:sldMk cId="2795118129" sldId="275"/>
            <ac:spMk id="2" creationId="{D77A172D-72D0-BCF3-B6E3-4DC55355320E}"/>
          </ac:spMkLst>
        </pc:spChg>
        <pc:spChg chg="mod">
          <ac:chgData name="Yeargers, Sydney Renee" userId="S::sydney.yeargers@wsu.edu::0cde7cbc-7e67-4ab3-bbb3-79e08b041e6f" providerId="AD" clId="Web-{B3C42CDE-EAC8-47A7-A81B-6C23378CE0F4}" dt="2022-03-22T17:21:37.417" v="267" actId="20577"/>
          <ac:spMkLst>
            <pc:docMk/>
            <pc:sldMk cId="2795118129" sldId="275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7E982E4D-0D7E-4214-BAE7-A1E046861CCE}"/>
    <pc:docChg chg="mod addSld modSld">
      <pc:chgData name="Yeargers, Sydney Renee" userId="S::sydney.yeargers@wsu.edu::0cde7cbc-7e67-4ab3-bbb3-79e08b041e6f" providerId="AD" clId="Web-{7E982E4D-0D7E-4214-BAE7-A1E046861CCE}" dt="2022-03-22T16:49:13.640" v="832" actId="20577"/>
      <pc:docMkLst>
        <pc:docMk/>
      </pc:docMkLst>
      <pc:sldChg chg="addSp delSp modSp mod setBg addCm">
        <pc:chgData name="Yeargers, Sydney Renee" userId="S::sydney.yeargers@wsu.edu::0cde7cbc-7e67-4ab3-bbb3-79e08b041e6f" providerId="AD" clId="Web-{7E982E4D-0D7E-4214-BAE7-A1E046861CCE}" dt="2022-03-22T16:45:49.884" v="685" actId="20577"/>
        <pc:sldMkLst>
          <pc:docMk/>
          <pc:sldMk cId="109857222" sldId="256"/>
        </pc:sldMkLst>
        <pc:spChg chg="mod">
          <ac:chgData name="Yeargers, Sydney Renee" userId="S::sydney.yeargers@wsu.edu::0cde7cbc-7e67-4ab3-bbb3-79e08b041e6f" providerId="AD" clId="Web-{7E982E4D-0D7E-4214-BAE7-A1E046861CCE}" dt="2022-03-22T16:45:49.884" v="68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45:16.789" v="680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eargers, Sydney Renee" userId="S::sydney.yeargers@wsu.edu::0cde7cbc-7e67-4ab3-bbb3-79e08b041e6f" providerId="AD" clId="Web-{7E982E4D-0D7E-4214-BAE7-A1E046861CCE}" dt="2022-03-22T16:33:19.659" v="486"/>
          <ac:spMkLst>
            <pc:docMk/>
            <pc:sldMk cId="109857222" sldId="256"/>
            <ac:spMk id="4" creationId="{3B54926C-5C57-AFA9-39BB-164A2B706EDB}"/>
          </ac:spMkLst>
        </pc:spChg>
        <pc:spChg chg="add">
          <ac:chgData name="Yeargers, Sydney Renee" userId="S::sydney.yeargers@wsu.edu::0cde7cbc-7e67-4ab3-bbb3-79e08b041e6f" providerId="AD" clId="Web-{7E982E4D-0D7E-4214-BAE7-A1E046861CCE}" dt="2022-03-22T16:44:17.444" v="667"/>
          <ac:spMkLst>
            <pc:docMk/>
            <pc:sldMk cId="109857222" sldId="256"/>
            <ac:spMk id="8" creationId="{33CD251C-A887-4D2F-925B-FC097198538B}"/>
          </ac:spMkLst>
        </pc:spChg>
        <pc:spChg chg="add del">
          <ac:chgData name="Yeargers, Sydney Renee" userId="S::sydney.yeargers@wsu.edu::0cde7cbc-7e67-4ab3-bbb3-79e08b041e6f" providerId="AD" clId="Web-{7E982E4D-0D7E-4214-BAE7-A1E046861CCE}" dt="2022-03-22T16:43:33.317" v="666"/>
          <ac:spMkLst>
            <pc:docMk/>
            <pc:sldMk cId="109857222" sldId="256"/>
            <ac:spMk id="9" creationId="{C475749F-F487-4EFB-ABC7-C1359590EB76}"/>
          </ac:spMkLst>
        </pc:spChg>
        <pc:spChg chg="add">
          <ac:chgData name="Yeargers, Sydney Renee" userId="S::sydney.yeargers@wsu.edu::0cde7cbc-7e67-4ab3-bbb3-79e08b041e6f" providerId="AD" clId="Web-{7E982E4D-0D7E-4214-BAE7-A1E046861CCE}" dt="2022-03-22T16:44:17.444" v="667"/>
          <ac:spMkLst>
            <pc:docMk/>
            <pc:sldMk cId="109857222" sldId="256"/>
            <ac:spMk id="10" creationId="{3B2069EE-A08E-44F0-B3F9-3CF8CC2DCAD5}"/>
          </ac:spMkLst>
        </pc:spChg>
        <pc:grpChg chg="add">
          <ac:chgData name="Yeargers, Sydney Renee" userId="S::sydney.yeargers@wsu.edu::0cde7cbc-7e67-4ab3-bbb3-79e08b041e6f" providerId="AD" clId="Web-{7E982E4D-0D7E-4214-BAE7-A1E046861CCE}" dt="2022-03-22T16:44:17.444" v="667"/>
          <ac:grpSpMkLst>
            <pc:docMk/>
            <pc:sldMk cId="109857222" sldId="256"/>
            <ac:grpSpMk id="12" creationId="{E12BF2FB-8A96-4B53-86A0-04755C545EB8}"/>
          </ac:grpSpMkLst>
        </pc:grpChg>
        <pc:picChg chg="add del mod">
          <ac:chgData name="Yeargers, Sydney Renee" userId="S::sydney.yeargers@wsu.edu::0cde7cbc-7e67-4ab3-bbb3-79e08b041e6f" providerId="AD" clId="Web-{7E982E4D-0D7E-4214-BAE7-A1E046861CCE}" dt="2022-03-22T16:43:33.317" v="666"/>
          <ac:picMkLst>
            <pc:docMk/>
            <pc:sldMk cId="109857222" sldId="256"/>
            <ac:picMk id="5" creationId="{F1BCDA8E-67CE-0A7F-E774-7D5C7B477753}"/>
          </ac:picMkLst>
        </pc:picChg>
      </pc:sldChg>
      <pc:sldChg chg="addSp delSp modSp new mod setBg addCm modCm">
        <pc:chgData name="Yeargers, Sydney Renee" userId="S::sydney.yeargers@wsu.edu::0cde7cbc-7e67-4ab3-bbb3-79e08b041e6f" providerId="AD" clId="Web-{7E982E4D-0D7E-4214-BAE7-A1E046861CCE}" dt="2022-03-22T16:49:13.640" v="832" actId="20577"/>
        <pc:sldMkLst>
          <pc:docMk/>
          <pc:sldMk cId="2213368822" sldId="257"/>
        </pc:sldMkLst>
        <pc:spChg chg="mod">
          <ac:chgData name="Yeargers, Sydney Renee" userId="S::sydney.yeargers@wsu.edu::0cde7cbc-7e67-4ab3-bbb3-79e08b041e6f" providerId="AD" clId="Web-{7E982E4D-0D7E-4214-BAE7-A1E046861CCE}" dt="2022-03-22T16:47:24.668" v="712" actId="20577"/>
          <ac:spMkLst>
            <pc:docMk/>
            <pc:sldMk cId="2213368822" sldId="257"/>
            <ac:spMk id="2" creationId="{D77A172D-72D0-BCF3-B6E3-4DC55355320E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49:13.640" v="832" actId="20577"/>
          <ac:spMkLst>
            <pc:docMk/>
            <pc:sldMk cId="2213368822" sldId="257"/>
            <ac:spMk id="3" creationId="{CE1BD2FD-3A2C-CD84-506F-5200CB7DF4B9}"/>
          </ac:spMkLst>
        </pc:spChg>
        <pc:spChg chg="add del mod">
          <ac:chgData name="Yeargers, Sydney Renee" userId="S::sydney.yeargers@wsu.edu::0cde7cbc-7e67-4ab3-bbb3-79e08b041e6f" providerId="AD" clId="Web-{7E982E4D-0D7E-4214-BAE7-A1E046861CCE}" dt="2022-03-22T16:21:56.984" v="52"/>
          <ac:spMkLst>
            <pc:docMk/>
            <pc:sldMk cId="2213368822" sldId="257"/>
            <ac:spMk id="4" creationId="{0205AFE8-139F-1BBA-6B5E-730B429E4475}"/>
          </ac:spMkLst>
        </pc:spChg>
        <pc:spChg chg="add del mod">
          <ac:chgData name="Yeargers, Sydney Renee" userId="S::sydney.yeargers@wsu.edu::0cde7cbc-7e67-4ab3-bbb3-79e08b041e6f" providerId="AD" clId="Web-{7E982E4D-0D7E-4214-BAE7-A1E046861CCE}" dt="2022-03-22T16:21:53.484" v="50"/>
          <ac:spMkLst>
            <pc:docMk/>
            <pc:sldMk cId="2213368822" sldId="257"/>
            <ac:spMk id="5" creationId="{9E8F99E8-321F-827B-011D-FB4615B65A71}"/>
          </ac:spMkLst>
        </pc:spChg>
        <pc:spChg chg="add del">
          <ac:chgData name="Yeargers, Sydney Renee" userId="S::sydney.yeargers@wsu.edu::0cde7cbc-7e67-4ab3-bbb3-79e08b041e6f" providerId="AD" clId="Web-{7E982E4D-0D7E-4214-BAE7-A1E046861CCE}" dt="2022-03-22T16:22:59.282" v="87"/>
          <ac:spMkLst>
            <pc:docMk/>
            <pc:sldMk cId="2213368822" sldId="257"/>
            <ac:spMk id="6" creationId="{0D5ED27A-D144-9ACF-5A9D-F54697C65BAD}"/>
          </ac:spMkLst>
        </pc:spChg>
        <pc:spChg chg="add">
          <ac:chgData name="Yeargers, Sydney Renee" userId="S::sydney.yeargers@wsu.edu::0cde7cbc-7e67-4ab3-bbb3-79e08b041e6f" providerId="AD" clId="Web-{7E982E4D-0D7E-4214-BAE7-A1E046861CCE}" dt="2022-03-22T16:42:17.159" v="662"/>
          <ac:spMkLst>
            <pc:docMk/>
            <pc:sldMk cId="2213368822" sldId="257"/>
            <ac:spMk id="8" creationId="{33CD251C-A887-4D2F-925B-FC097198538B}"/>
          </ac:spMkLst>
        </pc:spChg>
        <pc:spChg chg="add">
          <ac:chgData name="Yeargers, Sydney Renee" userId="S::sydney.yeargers@wsu.edu::0cde7cbc-7e67-4ab3-bbb3-79e08b041e6f" providerId="AD" clId="Web-{7E982E4D-0D7E-4214-BAE7-A1E046861CCE}" dt="2022-03-22T16:42:17.159" v="662"/>
          <ac:spMkLst>
            <pc:docMk/>
            <pc:sldMk cId="2213368822" sldId="257"/>
            <ac:spMk id="10" creationId="{B19D093C-27FB-4032-B282-42C4563F257C}"/>
          </ac:spMkLst>
        </pc:spChg>
        <pc:grpChg chg="add">
          <ac:chgData name="Yeargers, Sydney Renee" userId="S::sydney.yeargers@wsu.edu::0cde7cbc-7e67-4ab3-bbb3-79e08b041e6f" providerId="AD" clId="Web-{7E982E4D-0D7E-4214-BAE7-A1E046861CCE}" dt="2022-03-22T16:42:17.159" v="662"/>
          <ac:grpSpMkLst>
            <pc:docMk/>
            <pc:sldMk cId="2213368822" sldId="257"/>
            <ac:grpSpMk id="12" creationId="{35EE815E-1BD3-4777-B652-6D98825BF66B}"/>
          </ac:grpSpMkLst>
        </pc:grpChg>
      </pc:sldChg>
      <pc:sldChg chg="addSp delSp modSp new addCm modCm">
        <pc:chgData name="Yeargers, Sydney Renee" userId="S::sydney.yeargers@wsu.edu::0cde7cbc-7e67-4ab3-bbb3-79e08b041e6f" providerId="AD" clId="Web-{7E982E4D-0D7E-4214-BAE7-A1E046861CCE}" dt="2022-03-22T16:32:11.501" v="444" actId="20577"/>
        <pc:sldMkLst>
          <pc:docMk/>
          <pc:sldMk cId="68914626" sldId="258"/>
        </pc:sldMkLst>
        <pc:spChg chg="mod">
          <ac:chgData name="Yeargers, Sydney Renee" userId="S::sydney.yeargers@wsu.edu::0cde7cbc-7e67-4ab3-bbb3-79e08b041e6f" providerId="AD" clId="Web-{7E982E4D-0D7E-4214-BAE7-A1E046861CCE}" dt="2022-03-22T16:31:45.282" v="429" actId="20577"/>
          <ac:spMkLst>
            <pc:docMk/>
            <pc:sldMk cId="68914626" sldId="258"/>
            <ac:spMk id="2" creationId="{2991791E-5C6C-A850-8D95-17B21903C850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32:11.501" v="444" actId="20577"/>
          <ac:spMkLst>
            <pc:docMk/>
            <pc:sldMk cId="68914626" sldId="258"/>
            <ac:spMk id="3" creationId="{9B584459-65FF-C836-C124-299DE997A01E}"/>
          </ac:spMkLst>
        </pc:spChg>
        <pc:spChg chg="add del mod">
          <ac:chgData name="Yeargers, Sydney Renee" userId="S::sydney.yeargers@wsu.edu::0cde7cbc-7e67-4ab3-bbb3-79e08b041e6f" providerId="AD" clId="Web-{7E982E4D-0D7E-4214-BAE7-A1E046861CCE}" dt="2022-03-22T16:26:06.319" v="196"/>
          <ac:spMkLst>
            <pc:docMk/>
            <pc:sldMk cId="68914626" sldId="258"/>
            <ac:spMk id="4" creationId="{3F557A98-5017-3170-EE33-793CE51F23BC}"/>
          </ac:spMkLst>
        </pc:spChg>
        <pc:spChg chg="add del">
          <ac:chgData name="Yeargers, Sydney Renee" userId="S::sydney.yeargers@wsu.edu::0cde7cbc-7e67-4ab3-bbb3-79e08b041e6f" providerId="AD" clId="Web-{7E982E4D-0D7E-4214-BAE7-A1E046861CCE}" dt="2022-03-22T16:27:25.837" v="233"/>
          <ac:spMkLst>
            <pc:docMk/>
            <pc:sldMk cId="68914626" sldId="258"/>
            <ac:spMk id="5" creationId="{63ACB4E5-DBE4-6FE6-EF6F-CCC3798F27F8}"/>
          </ac:spMkLst>
        </pc:spChg>
      </pc:sldChg>
      <pc:sldChg chg="modSp new modNotes">
        <pc:chgData name="Yeargers, Sydney Renee" userId="S::sydney.yeargers@wsu.edu::0cde7cbc-7e67-4ab3-bbb3-79e08b041e6f" providerId="AD" clId="Web-{7E982E4D-0D7E-4214-BAE7-A1E046861CCE}" dt="2022-03-22T16:30:29.264" v="386" actId="20577"/>
        <pc:sldMkLst>
          <pc:docMk/>
          <pc:sldMk cId="3161941881" sldId="259"/>
        </pc:sldMkLst>
        <pc:spChg chg="mod">
          <ac:chgData name="Yeargers, Sydney Renee" userId="S::sydney.yeargers@wsu.edu::0cde7cbc-7e67-4ab3-bbb3-79e08b041e6f" providerId="AD" clId="Web-{7E982E4D-0D7E-4214-BAE7-A1E046861CCE}" dt="2022-03-22T16:27:48.775" v="248" actId="20577"/>
          <ac:spMkLst>
            <pc:docMk/>
            <pc:sldMk cId="3161941881" sldId="259"/>
            <ac:spMk id="2" creationId="{1DDB991B-1D1F-2C62-DAA4-C7A220DD9200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30:29.264" v="386" actId="20577"/>
          <ac:spMkLst>
            <pc:docMk/>
            <pc:sldMk cId="3161941881" sldId="259"/>
            <ac:spMk id="3" creationId="{55DE03AD-17CA-1AFD-1B82-3BE12BE072F7}"/>
          </ac:spMkLst>
        </pc:spChg>
      </pc:sldChg>
      <pc:sldChg chg="modSp new">
        <pc:chgData name="Yeargers, Sydney Renee" userId="S::sydney.yeargers@wsu.edu::0cde7cbc-7e67-4ab3-bbb3-79e08b041e6f" providerId="AD" clId="Web-{7E982E4D-0D7E-4214-BAE7-A1E046861CCE}" dt="2022-03-22T16:31:02.562" v="416" actId="20577"/>
        <pc:sldMkLst>
          <pc:docMk/>
          <pc:sldMk cId="2512436392" sldId="260"/>
        </pc:sldMkLst>
        <pc:spChg chg="mod">
          <ac:chgData name="Yeargers, Sydney Renee" userId="S::sydney.yeargers@wsu.edu::0cde7cbc-7e67-4ab3-bbb3-79e08b041e6f" providerId="AD" clId="Web-{7E982E4D-0D7E-4214-BAE7-A1E046861CCE}" dt="2022-03-22T16:30:42.874" v="404" actId="20577"/>
          <ac:spMkLst>
            <pc:docMk/>
            <pc:sldMk cId="2512436392" sldId="260"/>
            <ac:spMk id="2" creationId="{905E025D-A4C2-9EF5-5632-52EDDC247083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31:02.562" v="416" actId="20577"/>
          <ac:spMkLst>
            <pc:docMk/>
            <pc:sldMk cId="2512436392" sldId="260"/>
            <ac:spMk id="3" creationId="{1D450EE2-4A32-9BF8-41EF-44388BDE0E34}"/>
          </ac:spMkLst>
        </pc:spChg>
      </pc:sldChg>
      <pc:sldChg chg="modSp new">
        <pc:chgData name="Yeargers, Sydney Renee" userId="S::sydney.yeargers@wsu.edu::0cde7cbc-7e67-4ab3-bbb3-79e08b041e6f" providerId="AD" clId="Web-{7E982E4D-0D7E-4214-BAE7-A1E046861CCE}" dt="2022-03-22T16:33:01.753" v="481" actId="20577"/>
        <pc:sldMkLst>
          <pc:docMk/>
          <pc:sldMk cId="2384697448" sldId="261"/>
        </pc:sldMkLst>
        <pc:spChg chg="mod">
          <ac:chgData name="Yeargers, Sydney Renee" userId="S::sydney.yeargers@wsu.edu::0cde7cbc-7e67-4ab3-bbb3-79e08b041e6f" providerId="AD" clId="Web-{7E982E4D-0D7E-4214-BAE7-A1E046861CCE}" dt="2022-03-22T16:32:43.736" v="447" actId="20577"/>
          <ac:spMkLst>
            <pc:docMk/>
            <pc:sldMk cId="2384697448" sldId="261"/>
            <ac:spMk id="2" creationId="{223457A7-8BDF-850B-16E3-547E3BCFA547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33:01.753" v="481" actId="20577"/>
          <ac:spMkLst>
            <pc:docMk/>
            <pc:sldMk cId="2384697448" sldId="261"/>
            <ac:spMk id="3" creationId="{BFF19C93-3BFB-5B2B-1CBE-574B710F1555}"/>
          </ac:spMkLst>
        </pc:spChg>
      </pc:sldChg>
      <pc:sldChg chg="addSp delSp modSp new">
        <pc:chgData name="Yeargers, Sydney Renee" userId="S::sydney.yeargers@wsu.edu::0cde7cbc-7e67-4ab3-bbb3-79e08b041e6f" providerId="AD" clId="Web-{7E982E4D-0D7E-4214-BAE7-A1E046861CCE}" dt="2022-03-22T16:41:44.346" v="661"/>
        <pc:sldMkLst>
          <pc:docMk/>
          <pc:sldMk cId="1674261347" sldId="262"/>
        </pc:sldMkLst>
        <pc:spChg chg="mod">
          <ac:chgData name="Yeargers, Sydney Renee" userId="S::sydney.yeargers@wsu.edu::0cde7cbc-7e67-4ab3-bbb3-79e08b041e6f" providerId="AD" clId="Web-{7E982E4D-0D7E-4214-BAE7-A1E046861CCE}" dt="2022-03-22T16:36:24.461" v="530" actId="20577"/>
          <ac:spMkLst>
            <pc:docMk/>
            <pc:sldMk cId="1674261347" sldId="262"/>
            <ac:spMk id="2" creationId="{E4AEA0B6-CD22-0FE8-75C4-939EE6C4B27C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41:34.642" v="658" actId="20577"/>
          <ac:spMkLst>
            <pc:docMk/>
            <pc:sldMk cId="1674261347" sldId="262"/>
            <ac:spMk id="3" creationId="{AD909A10-62DC-016F-589E-A9C0435F2665}"/>
          </ac:spMkLst>
        </pc:spChg>
        <pc:spChg chg="add del mod">
          <ac:chgData name="Yeargers, Sydney Renee" userId="S::sydney.yeargers@wsu.edu::0cde7cbc-7e67-4ab3-bbb3-79e08b041e6f" providerId="AD" clId="Web-{7E982E4D-0D7E-4214-BAE7-A1E046861CCE}" dt="2022-03-22T16:41:27.392" v="656"/>
          <ac:spMkLst>
            <pc:docMk/>
            <pc:sldMk cId="1674261347" sldId="262"/>
            <ac:spMk id="6" creationId="{E2822F57-EFF0-8450-B376-1FF7C74ED06F}"/>
          </ac:spMkLst>
        </pc:spChg>
        <pc:graphicFrameChg chg="add del mod modGraphic">
          <ac:chgData name="Yeargers, Sydney Renee" userId="S::sydney.yeargers@wsu.edu::0cde7cbc-7e67-4ab3-bbb3-79e08b041e6f" providerId="AD" clId="Web-{7E982E4D-0D7E-4214-BAE7-A1E046861CCE}" dt="2022-03-22T16:41:27.408" v="657"/>
          <ac:graphicFrameMkLst>
            <pc:docMk/>
            <pc:sldMk cId="1674261347" sldId="262"/>
            <ac:graphicFrameMk id="5" creationId="{9B595919-6627-5684-714B-7F1C4D459FDE}"/>
          </ac:graphicFrameMkLst>
        </pc:graphicFrameChg>
        <pc:graphicFrameChg chg="add mod modGraphic">
          <ac:chgData name="Yeargers, Sydney Renee" userId="S::sydney.yeargers@wsu.edu::0cde7cbc-7e67-4ab3-bbb3-79e08b041e6f" providerId="AD" clId="Web-{7E982E4D-0D7E-4214-BAE7-A1E046861CCE}" dt="2022-03-22T16:41:44.346" v="661"/>
          <ac:graphicFrameMkLst>
            <pc:docMk/>
            <pc:sldMk cId="1674261347" sldId="262"/>
            <ac:graphicFrameMk id="8" creationId="{BDC5CA87-6AB1-8D07-8EF0-B490CCBFB9D2}"/>
          </ac:graphicFrameMkLst>
        </pc:graphicFrameChg>
      </pc:sldChg>
      <pc:sldChg chg="modSp new">
        <pc:chgData name="Yeargers, Sydney Renee" userId="S::sydney.yeargers@wsu.edu::0cde7cbc-7e67-4ab3-bbb3-79e08b041e6f" providerId="AD" clId="Web-{7E982E4D-0D7E-4214-BAE7-A1E046861CCE}" dt="2022-03-22T16:39:36.420" v="635" actId="20577"/>
        <pc:sldMkLst>
          <pc:docMk/>
          <pc:sldMk cId="603742395" sldId="263"/>
        </pc:sldMkLst>
        <pc:spChg chg="mod">
          <ac:chgData name="Yeargers, Sydney Renee" userId="S::sydney.yeargers@wsu.edu::0cde7cbc-7e67-4ab3-bbb3-79e08b041e6f" providerId="AD" clId="Web-{7E982E4D-0D7E-4214-BAE7-A1E046861CCE}" dt="2022-03-22T16:39:09.685" v="604" actId="20577"/>
          <ac:spMkLst>
            <pc:docMk/>
            <pc:sldMk cId="603742395" sldId="263"/>
            <ac:spMk id="2" creationId="{41CFD181-25DC-BAB1-DF18-D73B1568997F}"/>
          </ac:spMkLst>
        </pc:spChg>
        <pc:spChg chg="mod">
          <ac:chgData name="Yeargers, Sydney Renee" userId="S::sydney.yeargers@wsu.edu::0cde7cbc-7e67-4ab3-bbb3-79e08b041e6f" providerId="AD" clId="Web-{7E982E4D-0D7E-4214-BAE7-A1E046861CCE}" dt="2022-03-22T16:39:36.420" v="635" actId="20577"/>
          <ac:spMkLst>
            <pc:docMk/>
            <pc:sldMk cId="603742395" sldId="263"/>
            <ac:spMk id="3" creationId="{B794A4EB-556B-8B1F-CBBE-91BAEF7DC498}"/>
          </ac:spMkLst>
        </pc:spChg>
      </pc:sldChg>
    </pc:docChg>
  </pc:docChgLst>
  <pc:docChgLst>
    <pc:chgData name="Yeargers, Sydney Renee" userId="0cde7cbc-7e67-4ab3-bbb3-79e08b041e6f" providerId="ADAL" clId="{9220FE9E-0DD6-A04B-86B4-9E8426399CFA}"/>
    <pc:docChg chg="undo custSel addSld delSld modSld modMainMaster">
      <pc:chgData name="Yeargers, Sydney Renee" userId="0cde7cbc-7e67-4ab3-bbb3-79e08b041e6f" providerId="ADAL" clId="{9220FE9E-0DD6-A04B-86B4-9E8426399CFA}" dt="2022-03-23T23:31:36.161" v="233"/>
      <pc:docMkLst>
        <pc:docMk/>
      </pc:docMkLst>
      <pc:sldChg chg="addSp delSp delDesignElem delCm">
        <pc:chgData name="Yeargers, Sydney Renee" userId="0cde7cbc-7e67-4ab3-bbb3-79e08b041e6f" providerId="ADAL" clId="{9220FE9E-0DD6-A04B-86B4-9E8426399CFA}" dt="2022-03-23T23:31:36.161" v="233"/>
        <pc:sldMkLst>
          <pc:docMk/>
          <pc:sldMk cId="109857222" sldId="256"/>
        </pc:sldMkLst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109857222" sldId="256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109857222" sldId="256"/>
            <ac:spMk id="10" creationId="{3B2069EE-A08E-44F0-B3F9-3CF8CC2DCAD5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109857222" sldId="256"/>
            <ac:grpSpMk id="12" creationId="{E12BF2FB-8A96-4B53-86A0-04755C545EB8}"/>
          </ac:grpSpMkLst>
        </pc:grpChg>
      </pc:sldChg>
      <pc:sldChg chg="addSp delSp modSp mod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2213368822" sldId="257"/>
        </pc:sldMkLst>
        <pc:spChg chg="add del mod">
          <ac:chgData name="Yeargers, Sydney Renee" userId="0cde7cbc-7e67-4ab3-bbb3-79e08b041e6f" providerId="ADAL" clId="{9220FE9E-0DD6-A04B-86B4-9E8426399CFA}" dt="2022-03-22T16:54:28.855" v="6"/>
          <ac:spMkLst>
            <pc:docMk/>
            <pc:sldMk cId="2213368822" sldId="257"/>
            <ac:spMk id="4" creationId="{BA43153E-7668-7047-9072-5581EEC86B17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213368822" sldId="257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213368822" sldId="257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2213368822" sldId="257"/>
            <ac:grpSpMk id="12" creationId="{35EE815E-1BD3-4777-B652-6D98825BF66B}"/>
          </ac:grpSpMkLst>
        </pc:grpChg>
      </pc:sldChg>
      <pc:sldChg chg="del">
        <pc:chgData name="Yeargers, Sydney Renee" userId="0cde7cbc-7e67-4ab3-bbb3-79e08b041e6f" providerId="ADAL" clId="{9220FE9E-0DD6-A04B-86B4-9E8426399CFA}" dt="2022-03-22T17:03:01.335" v="24" actId="2696"/>
        <pc:sldMkLst>
          <pc:docMk/>
          <pc:sldMk cId="68914626" sldId="258"/>
        </pc:sldMkLst>
      </pc:sldChg>
      <pc:sldChg chg="del modNotesTx">
        <pc:chgData name="Yeargers, Sydney Renee" userId="0cde7cbc-7e67-4ab3-bbb3-79e08b041e6f" providerId="ADAL" clId="{9220FE9E-0DD6-A04B-86B4-9E8426399CFA}" dt="2022-03-22T17:04:37.696" v="43" actId="2696"/>
        <pc:sldMkLst>
          <pc:docMk/>
          <pc:sldMk cId="3161941881" sldId="259"/>
        </pc:sldMkLst>
      </pc:sldChg>
      <pc:sldChg chg="del">
        <pc:chgData name="Yeargers, Sydney Renee" userId="0cde7cbc-7e67-4ab3-bbb3-79e08b041e6f" providerId="ADAL" clId="{9220FE9E-0DD6-A04B-86B4-9E8426399CFA}" dt="2022-03-22T17:05:57.548" v="77" actId="2696"/>
        <pc:sldMkLst>
          <pc:docMk/>
          <pc:sldMk cId="2512436392" sldId="260"/>
        </pc:sldMkLst>
      </pc:sldChg>
      <pc:sldChg chg="del">
        <pc:chgData name="Yeargers, Sydney Renee" userId="0cde7cbc-7e67-4ab3-bbb3-79e08b041e6f" providerId="ADAL" clId="{9220FE9E-0DD6-A04B-86B4-9E8426399CFA}" dt="2022-03-22T17:06:49.189" v="132" actId="2696"/>
        <pc:sldMkLst>
          <pc:docMk/>
          <pc:sldMk cId="2384697448" sldId="261"/>
        </pc:sldMkLst>
      </pc:sldChg>
      <pc:sldChg chg="del">
        <pc:chgData name="Yeargers, Sydney Renee" userId="0cde7cbc-7e67-4ab3-bbb3-79e08b041e6f" providerId="ADAL" clId="{9220FE9E-0DD6-A04B-86B4-9E8426399CFA}" dt="2022-03-22T17:10:26.595" v="202" actId="2696"/>
        <pc:sldMkLst>
          <pc:docMk/>
          <pc:sldMk cId="1674261347" sldId="262"/>
        </pc:sldMkLst>
      </pc:sldChg>
      <pc:sldChg chg="del">
        <pc:chgData name="Yeargers, Sydney Renee" userId="0cde7cbc-7e67-4ab3-bbb3-79e08b041e6f" providerId="ADAL" clId="{9220FE9E-0DD6-A04B-86B4-9E8426399CFA}" dt="2022-03-22T17:07:21.606" v="142" actId="2696"/>
        <pc:sldMkLst>
          <pc:docMk/>
          <pc:sldMk cId="603742395" sldId="263"/>
        </pc:sldMkLst>
      </pc:sldChg>
      <pc:sldChg chg="new del">
        <pc:chgData name="Yeargers, Sydney Renee" userId="0cde7cbc-7e67-4ab3-bbb3-79e08b041e6f" providerId="ADAL" clId="{9220FE9E-0DD6-A04B-86B4-9E8426399CFA}" dt="2022-03-22T16:54:14.534" v="3" actId="2696"/>
        <pc:sldMkLst>
          <pc:docMk/>
          <pc:sldMk cId="222464826" sldId="264"/>
        </pc:sldMkLst>
      </pc:sldChg>
      <pc:sldChg chg="delSp add del setBg delDesignElem">
        <pc:chgData name="Yeargers, Sydney Renee" userId="0cde7cbc-7e67-4ab3-bbb3-79e08b041e6f" providerId="ADAL" clId="{9220FE9E-0DD6-A04B-86B4-9E8426399CFA}" dt="2022-03-22T17:00:34.045" v="13" actId="2696"/>
        <pc:sldMkLst>
          <pc:docMk/>
          <pc:sldMk cId="2714838553" sldId="265"/>
        </pc:sldMkLst>
        <pc:spChg chg="del">
          <ac:chgData name="Yeargers, Sydney Renee" userId="0cde7cbc-7e67-4ab3-bbb3-79e08b041e6f" providerId="ADAL" clId="{9220FE9E-0DD6-A04B-86B4-9E8426399CFA}" dt="2022-03-22T16:54:09.689" v="2"/>
          <ac:spMkLst>
            <pc:docMk/>
            <pc:sldMk cId="2714838553" sldId="265"/>
            <ac:spMk id="8" creationId="{33CD251C-A887-4D2F-925B-FC097198538B}"/>
          </ac:spMkLst>
        </pc:spChg>
        <pc:spChg chg="del">
          <ac:chgData name="Yeargers, Sydney Renee" userId="0cde7cbc-7e67-4ab3-bbb3-79e08b041e6f" providerId="ADAL" clId="{9220FE9E-0DD6-A04B-86B4-9E8426399CFA}" dt="2022-03-22T16:54:09.689" v="2"/>
          <ac:spMkLst>
            <pc:docMk/>
            <pc:sldMk cId="2714838553" sldId="265"/>
            <ac:spMk id="10" creationId="{B19D093C-27FB-4032-B282-42C4563F257C}"/>
          </ac:spMkLst>
        </pc:spChg>
        <pc:grpChg chg="del">
          <ac:chgData name="Yeargers, Sydney Renee" userId="0cde7cbc-7e67-4ab3-bbb3-79e08b041e6f" providerId="ADAL" clId="{9220FE9E-0DD6-A04B-86B4-9E8426399CFA}" dt="2022-03-22T16:54:09.689" v="2"/>
          <ac:grpSpMkLst>
            <pc:docMk/>
            <pc:sldMk cId="2714838553" sldId="265"/>
            <ac:grpSpMk id="12" creationId="{35EE815E-1BD3-4777-B652-6D98825BF66B}"/>
          </ac:grpSpMkLst>
        </pc:grpChg>
      </pc:sldChg>
      <pc:sldChg chg="add del">
        <pc:chgData name="Yeargers, Sydney Renee" userId="0cde7cbc-7e67-4ab3-bbb3-79e08b041e6f" providerId="ADAL" clId="{9220FE9E-0DD6-A04B-86B4-9E8426399CFA}" dt="2022-03-22T17:00:27.879" v="11" actId="2696"/>
        <pc:sldMkLst>
          <pc:docMk/>
          <pc:sldMk cId="2940415257" sldId="266"/>
        </pc:sldMkLst>
      </pc:sldChg>
      <pc:sldChg chg="addSp delSp modSp add mod delDesignElem addCm">
        <pc:chgData name="Yeargers, Sydney Renee" userId="0cde7cbc-7e67-4ab3-bbb3-79e08b041e6f" providerId="ADAL" clId="{9220FE9E-0DD6-A04B-86B4-9E8426399CFA}" dt="2022-03-22T17:30:58.772" v="231"/>
        <pc:sldMkLst>
          <pc:docMk/>
          <pc:sldMk cId="3440199058" sldId="266"/>
        </pc:sldMkLst>
        <pc:spChg chg="mod">
          <ac:chgData name="Yeargers, Sydney Renee" userId="0cde7cbc-7e67-4ab3-bbb3-79e08b041e6f" providerId="ADAL" clId="{9220FE9E-0DD6-A04B-86B4-9E8426399CFA}" dt="2022-03-22T17:01:20.069" v="18" actId="20577"/>
          <ac:spMkLst>
            <pc:docMk/>
            <pc:sldMk cId="3440199058" sldId="266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01:50.081" v="21"/>
          <ac:spMkLst>
            <pc:docMk/>
            <pc:sldMk cId="3440199058" sldId="266"/>
            <ac:spMk id="3" creationId="{CE1BD2FD-3A2C-CD84-506F-5200CB7DF4B9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440199058" sldId="266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440199058" sldId="266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3440199058" sldId="266"/>
            <ac:grpSpMk id="12" creationId="{35EE815E-1BD3-4777-B652-6D98825BF66B}"/>
          </ac:grpSpMkLst>
        </pc:grpChg>
      </pc:sldChg>
      <pc:sldChg chg="addSp delSp modSp add mod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805694075" sldId="267"/>
        </pc:sldMkLst>
        <pc:spChg chg="mod">
          <ac:chgData name="Yeargers, Sydney Renee" userId="0cde7cbc-7e67-4ab3-bbb3-79e08b041e6f" providerId="ADAL" clId="{9220FE9E-0DD6-A04B-86B4-9E8426399CFA}" dt="2022-03-22T17:03:38.830" v="38" actId="20577"/>
          <ac:spMkLst>
            <pc:docMk/>
            <pc:sldMk cId="805694075" sldId="267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03:49.558" v="41"/>
          <ac:spMkLst>
            <pc:docMk/>
            <pc:sldMk cId="805694075" sldId="267"/>
            <ac:spMk id="3" creationId="{CE1BD2FD-3A2C-CD84-506F-5200CB7DF4B9}"/>
          </ac:spMkLst>
        </pc:spChg>
        <pc:spChg chg="add del mod">
          <ac:chgData name="Yeargers, Sydney Renee" userId="0cde7cbc-7e67-4ab3-bbb3-79e08b041e6f" providerId="ADAL" clId="{9220FE9E-0DD6-A04B-86B4-9E8426399CFA}" dt="2022-03-22T17:03:43.509" v="40"/>
          <ac:spMkLst>
            <pc:docMk/>
            <pc:sldMk cId="805694075" sldId="267"/>
            <ac:spMk id="4" creationId="{513EA08F-435F-4A45-9CE2-99238477C09A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805694075" sldId="267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805694075" sldId="267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805694075" sldId="267"/>
            <ac:grpSpMk id="12" creationId="{35EE815E-1BD3-4777-B652-6D98825BF66B}"/>
          </ac:grpSpMkLst>
        </pc:grpChg>
      </pc:sldChg>
      <pc:sldChg chg="addSp delSp modSp add mod delDesignElem modNotesTx">
        <pc:chgData name="Yeargers, Sydney Renee" userId="0cde7cbc-7e67-4ab3-bbb3-79e08b041e6f" providerId="ADAL" clId="{9220FE9E-0DD6-A04B-86B4-9E8426399CFA}" dt="2022-03-22T17:30:58.772" v="231"/>
        <pc:sldMkLst>
          <pc:docMk/>
          <pc:sldMk cId="2295147776" sldId="268"/>
        </pc:sldMkLst>
        <pc:spChg chg="mod">
          <ac:chgData name="Yeargers, Sydney Renee" userId="0cde7cbc-7e67-4ab3-bbb3-79e08b041e6f" providerId="ADAL" clId="{9220FE9E-0DD6-A04B-86B4-9E8426399CFA}" dt="2022-03-22T17:05:44.595" v="75" actId="14100"/>
          <ac:spMkLst>
            <pc:docMk/>
            <pc:sldMk cId="2295147776" sldId="268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05:53.119" v="76"/>
          <ac:spMkLst>
            <pc:docMk/>
            <pc:sldMk cId="2295147776" sldId="268"/>
            <ac:spMk id="3" creationId="{CE1BD2FD-3A2C-CD84-506F-5200CB7DF4B9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295147776" sldId="268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295147776" sldId="268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2295147776" sldId="268"/>
            <ac:grpSpMk id="12" creationId="{35EE815E-1BD3-4777-B652-6D98825BF66B}"/>
          </ac:grpSpMkLst>
        </pc:grpChg>
      </pc:sldChg>
      <pc:sldChg chg="addSp delSp modSp add mod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432613788" sldId="269"/>
        </pc:sldMkLst>
        <pc:spChg chg="mod">
          <ac:chgData name="Yeargers, Sydney Renee" userId="0cde7cbc-7e67-4ab3-bbb3-79e08b041e6f" providerId="ADAL" clId="{9220FE9E-0DD6-A04B-86B4-9E8426399CFA}" dt="2022-03-22T17:06:21.447" v="119" actId="20577"/>
          <ac:spMkLst>
            <pc:docMk/>
            <pc:sldMk cId="432613788" sldId="269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06:46.691" v="131" actId="20577"/>
          <ac:spMkLst>
            <pc:docMk/>
            <pc:sldMk cId="432613788" sldId="269"/>
            <ac:spMk id="3" creationId="{CE1BD2FD-3A2C-CD84-506F-5200CB7DF4B9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432613788" sldId="269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432613788" sldId="269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432613788" sldId="269"/>
            <ac:grpSpMk id="12" creationId="{35EE815E-1BD3-4777-B652-6D98825BF66B}"/>
          </ac:grpSpMkLst>
        </pc:grpChg>
      </pc:sldChg>
      <pc:sldChg chg="addSp delSp modSp add mod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3693622434" sldId="270"/>
        </pc:sldMkLst>
        <pc:spChg chg="mod">
          <ac:chgData name="Yeargers, Sydney Renee" userId="0cde7cbc-7e67-4ab3-bbb3-79e08b041e6f" providerId="ADAL" clId="{9220FE9E-0DD6-A04B-86B4-9E8426399CFA}" dt="2022-03-22T17:07:05.656" v="140" actId="20577"/>
          <ac:spMkLst>
            <pc:docMk/>
            <pc:sldMk cId="3693622434" sldId="270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07:16.731" v="141"/>
          <ac:spMkLst>
            <pc:docMk/>
            <pc:sldMk cId="3693622434" sldId="270"/>
            <ac:spMk id="3" creationId="{CE1BD2FD-3A2C-CD84-506F-5200CB7DF4B9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693622434" sldId="270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693622434" sldId="270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3693622434" sldId="270"/>
            <ac:grpSpMk id="12" creationId="{35EE815E-1BD3-4777-B652-6D98825BF66B}"/>
          </ac:grpSpMkLst>
        </pc:grpChg>
      </pc:sldChg>
      <pc:sldChg chg="addSp delSp modSp add mod delDesignElem addCm modNotesTx">
        <pc:chgData name="Yeargers, Sydney Renee" userId="0cde7cbc-7e67-4ab3-bbb3-79e08b041e6f" providerId="ADAL" clId="{9220FE9E-0DD6-A04B-86B4-9E8426399CFA}" dt="2022-03-22T17:30:58.772" v="231"/>
        <pc:sldMkLst>
          <pc:docMk/>
          <pc:sldMk cId="3046774290" sldId="271"/>
        </pc:sldMkLst>
        <pc:spChg chg="mod">
          <ac:chgData name="Yeargers, Sydney Renee" userId="0cde7cbc-7e67-4ab3-bbb3-79e08b041e6f" providerId="ADAL" clId="{9220FE9E-0DD6-A04B-86B4-9E8426399CFA}" dt="2022-03-22T17:08:35.556" v="186" actId="20577"/>
          <ac:spMkLst>
            <pc:docMk/>
            <pc:sldMk cId="3046774290" sldId="271"/>
            <ac:spMk id="2" creationId="{D77A172D-72D0-BCF3-B6E3-4DC55355320E}"/>
          </ac:spMkLst>
        </pc:spChg>
        <pc:spChg chg="mod">
          <ac:chgData name="Yeargers, Sydney Renee" userId="0cde7cbc-7e67-4ab3-bbb3-79e08b041e6f" providerId="ADAL" clId="{9220FE9E-0DD6-A04B-86B4-9E8426399CFA}" dt="2022-03-22T17:10:16.822" v="200" actId="14100"/>
          <ac:spMkLst>
            <pc:docMk/>
            <pc:sldMk cId="3046774290" sldId="271"/>
            <ac:spMk id="3" creationId="{CE1BD2FD-3A2C-CD84-506F-5200CB7DF4B9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046774290" sldId="271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3046774290" sldId="271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3046774290" sldId="271"/>
            <ac:grpSpMk id="12" creationId="{35EE815E-1BD3-4777-B652-6D98825BF66B}"/>
          </ac:grpSpMkLst>
        </pc:grpChg>
        <pc:graphicFrameChg chg="add mod modGraphic">
          <ac:chgData name="Yeargers, Sydney Renee" userId="0cde7cbc-7e67-4ab3-bbb3-79e08b041e6f" providerId="ADAL" clId="{9220FE9E-0DD6-A04B-86B4-9E8426399CFA}" dt="2022-03-22T17:10:21.654" v="201" actId="1076"/>
          <ac:graphicFrameMkLst>
            <pc:docMk/>
            <pc:sldMk cId="3046774290" sldId="271"/>
            <ac:graphicFrameMk id="9" creationId="{27AA61B8-7F58-E64E-8A7F-10316931FBEE}"/>
          </ac:graphicFrameMkLst>
        </pc:graphicFrameChg>
      </pc:sldChg>
      <pc:sldChg chg="addSp delSp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4088706513" sldId="273"/>
        </pc:sldMkLst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4088706513" sldId="273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4088706513" sldId="273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4088706513" sldId="273"/>
            <ac:grpSpMk id="12" creationId="{35EE815E-1BD3-4777-B652-6D98825BF66B}"/>
          </ac:grpSpMkLst>
        </pc:grpChg>
      </pc:sldChg>
      <pc:sldChg chg="addSp delSp delDesignElem">
        <pc:chgData name="Yeargers, Sydney Renee" userId="0cde7cbc-7e67-4ab3-bbb3-79e08b041e6f" providerId="ADAL" clId="{9220FE9E-0DD6-A04B-86B4-9E8426399CFA}" dt="2022-03-22T17:30:58.772" v="231"/>
        <pc:sldMkLst>
          <pc:docMk/>
          <pc:sldMk cId="2795118129" sldId="275"/>
        </pc:sldMkLst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795118129" sldId="275"/>
            <ac:spMk id="8" creationId="{33CD251C-A887-4D2F-925B-FC097198538B}"/>
          </ac:spMkLst>
        </pc:spChg>
        <pc:spChg chg="add del">
          <ac:chgData name="Yeargers, Sydney Renee" userId="0cde7cbc-7e67-4ab3-bbb3-79e08b041e6f" providerId="ADAL" clId="{9220FE9E-0DD6-A04B-86B4-9E8426399CFA}" dt="2022-03-22T17:30:58.772" v="231"/>
          <ac:spMkLst>
            <pc:docMk/>
            <pc:sldMk cId="2795118129" sldId="275"/>
            <ac:spMk id="10" creationId="{B19D093C-27FB-4032-B282-42C4563F257C}"/>
          </ac:spMkLst>
        </pc:spChg>
        <pc:grpChg chg="add del">
          <ac:chgData name="Yeargers, Sydney Renee" userId="0cde7cbc-7e67-4ab3-bbb3-79e08b041e6f" providerId="ADAL" clId="{9220FE9E-0DD6-A04B-86B4-9E8426399CFA}" dt="2022-03-22T17:30:58.772" v="231"/>
          <ac:grpSpMkLst>
            <pc:docMk/>
            <pc:sldMk cId="2795118129" sldId="275"/>
            <ac:grpSpMk id="12" creationId="{35EE815E-1BD3-4777-B652-6D98825BF66B}"/>
          </ac:grpSpMkLst>
        </pc:grpChg>
      </pc:sldChg>
      <pc:sldChg chg="modSp new del">
        <pc:chgData name="Yeargers, Sydney Renee" userId="0cde7cbc-7e67-4ab3-bbb3-79e08b041e6f" providerId="ADAL" clId="{9220FE9E-0DD6-A04B-86B4-9E8426399CFA}" dt="2022-03-22T17:31:24.046" v="232" actId="2696"/>
        <pc:sldMkLst>
          <pc:docMk/>
          <pc:sldMk cId="72962110" sldId="276"/>
        </pc:sldMkLst>
        <pc:spChg chg="mod">
          <ac:chgData name="Yeargers, Sydney Renee" userId="0cde7cbc-7e67-4ab3-bbb3-79e08b041e6f" providerId="ADAL" clId="{9220FE9E-0DD6-A04B-86B4-9E8426399CFA}" dt="2022-03-22T17:30:58.772" v="231"/>
          <ac:spMkLst>
            <pc:docMk/>
            <pc:sldMk cId="72962110" sldId="276"/>
            <ac:spMk id="2" creationId="{3050D5B5-6498-714E-96F0-C327BBBE1CD2}"/>
          </ac:spMkLst>
        </pc:spChg>
        <pc:spChg chg="mod">
          <ac:chgData name="Yeargers, Sydney Renee" userId="0cde7cbc-7e67-4ab3-bbb3-79e08b041e6f" providerId="ADAL" clId="{9220FE9E-0DD6-A04B-86B4-9E8426399CFA}" dt="2022-03-22T17:30:58.772" v="231"/>
          <ac:spMkLst>
            <pc:docMk/>
            <pc:sldMk cId="72962110" sldId="276"/>
            <ac:spMk id="3" creationId="{AE62C4F7-F1E4-1547-A49D-B0D243CF0DA0}"/>
          </ac:spMkLst>
        </pc:spChg>
      </pc:sldChg>
      <pc:sldChg chg="new del">
        <pc:chgData name="Yeargers, Sydney Renee" userId="0cde7cbc-7e67-4ab3-bbb3-79e08b041e6f" providerId="ADAL" clId="{9220FE9E-0DD6-A04B-86B4-9E8426399CFA}" dt="2022-03-22T17:27:20.100" v="206" actId="2696"/>
        <pc:sldMkLst>
          <pc:docMk/>
          <pc:sldMk cId="124728432" sldId="276"/>
        </pc:sldMkLst>
      </pc:sldChg>
      <pc:sldChg chg="add del">
        <pc:chgData name="Yeargers, Sydney Renee" userId="0cde7cbc-7e67-4ab3-bbb3-79e08b041e6f" providerId="ADAL" clId="{9220FE9E-0DD6-A04B-86B4-9E8426399CFA}" dt="2022-03-22T17:24:12.041" v="204" actId="2696"/>
        <pc:sldMkLst>
          <pc:docMk/>
          <pc:sldMk cId="2863754718" sldId="276"/>
        </pc:sldMkLst>
      </pc:sldChg>
      <pc:sldMasterChg chg="addSldLayout delSldLayout modSldLayout">
        <pc:chgData name="Yeargers, Sydney Renee" userId="0cde7cbc-7e67-4ab3-bbb3-79e08b041e6f" providerId="ADAL" clId="{9220FE9E-0DD6-A04B-86B4-9E8426399CFA}" dt="2022-03-22T16:57:14.882" v="9" actId="2696"/>
        <pc:sldMasterMkLst>
          <pc:docMk/>
          <pc:sldMasterMk cId="2460954070" sldId="2147483660"/>
        </pc:sldMasterMkLst>
        <pc:sldLayoutChg chg="add del mod modTransition">
          <pc:chgData name="Yeargers, Sydney Renee" userId="0cde7cbc-7e67-4ab3-bbb3-79e08b041e6f" providerId="ADAL" clId="{9220FE9E-0DD6-A04B-86B4-9E8426399CFA}" dt="2022-03-22T16:57:14.882" v="9" actId="2696"/>
          <pc:sldLayoutMkLst>
            <pc:docMk/>
            <pc:sldMasterMk cId="2460954070" sldId="2147483660"/>
            <pc:sldLayoutMk cId="443212685" sldId="2147483672"/>
          </pc:sldLayoutMkLst>
        </pc:sldLayoutChg>
        <pc:sldLayoutChg chg="del">
          <pc:chgData name="Yeargers, Sydney Renee" userId="0cde7cbc-7e67-4ab3-bbb3-79e08b041e6f" providerId="ADAL" clId="{9220FE9E-0DD6-A04B-86B4-9E8426399CFA}" dt="2022-03-22T16:56:56.138" v="7" actId="2696"/>
          <pc:sldLayoutMkLst>
            <pc:docMk/>
            <pc:sldMasterMk cId="2460954070" sldId="2147483660"/>
            <pc:sldLayoutMk cId="2670427578" sldId="2147483672"/>
          </pc:sldLayoutMkLst>
        </pc:sldLayoutChg>
      </pc:sldMasterChg>
    </pc:docChg>
  </pc:docChgLst>
  <pc:docChgLst>
    <pc:chgData name="Holbert, William Edward" userId="S::william.holbert@wsu.edu::cee70bd3-7549-4d88-bf8b-f5a8d73d9fa1" providerId="AD" clId="Web-{4FFFDCAC-A7B0-4D22-BE6D-030752C160CC}"/>
    <pc:docChg chg="modSld">
      <pc:chgData name="Holbert, William Edward" userId="S::william.holbert@wsu.edu::cee70bd3-7549-4d88-bf8b-f5a8d73d9fa1" providerId="AD" clId="Web-{4FFFDCAC-A7B0-4D22-BE6D-030752C160CC}" dt="2022-03-23T01:06:57.325" v="2"/>
      <pc:docMkLst>
        <pc:docMk/>
      </pc:docMkLst>
      <pc:sldChg chg="addSp delSp modSp">
        <pc:chgData name="Holbert, William Edward" userId="S::william.holbert@wsu.edu::cee70bd3-7549-4d88-bf8b-f5a8d73d9fa1" providerId="AD" clId="Web-{4FFFDCAC-A7B0-4D22-BE6D-030752C160CC}" dt="2022-03-23T01:06:57.325" v="2"/>
        <pc:sldMkLst>
          <pc:docMk/>
          <pc:sldMk cId="109857222" sldId="256"/>
        </pc:sldMkLst>
        <pc:spChg chg="add del mod">
          <ac:chgData name="Holbert, William Edward" userId="S::william.holbert@wsu.edu::cee70bd3-7549-4d88-bf8b-f5a8d73d9fa1" providerId="AD" clId="Web-{4FFFDCAC-A7B0-4D22-BE6D-030752C160CC}" dt="2022-03-23T01:06:57.325" v="2"/>
          <ac:spMkLst>
            <pc:docMk/>
            <pc:sldMk cId="109857222" sldId="256"/>
            <ac:spMk id="4" creationId="{3C6EC456-B1C4-AD44-66B9-79E52BBAB4B5}"/>
          </ac:spMkLst>
        </pc:spChg>
      </pc:sldChg>
    </pc:docChg>
  </pc:docChgLst>
  <pc:docChgLst>
    <pc:chgData name="Kenney, Dana A" userId="S::dana.kenney@wsu.edu::d52b6ba3-99e4-4867-9bb0-04a850d2c19f" providerId="AD" clId="Web-{08D63FF9-8CB3-406C-9D0C-D3707B1E07B5}"/>
    <pc:docChg chg="modSld">
      <pc:chgData name="Kenney, Dana A" userId="S::dana.kenney@wsu.edu::d52b6ba3-99e4-4867-9bb0-04a850d2c19f" providerId="AD" clId="Web-{08D63FF9-8CB3-406C-9D0C-D3707B1E07B5}" dt="2022-03-23T22:26:56.671" v="39" actId="20577"/>
      <pc:docMkLst>
        <pc:docMk/>
      </pc:docMkLst>
      <pc:sldChg chg="modSp modCm">
        <pc:chgData name="Kenney, Dana A" userId="S::dana.kenney@wsu.edu::d52b6ba3-99e4-4867-9bb0-04a850d2c19f" providerId="AD" clId="Web-{08D63FF9-8CB3-406C-9D0C-D3707B1E07B5}" dt="2022-03-23T22:26:56.671" v="39" actId="20577"/>
        <pc:sldMkLst>
          <pc:docMk/>
          <pc:sldMk cId="805694075" sldId="267"/>
        </pc:sldMkLst>
        <pc:spChg chg="mod">
          <ac:chgData name="Kenney, Dana A" userId="S::dana.kenney@wsu.edu::d52b6ba3-99e4-4867-9bb0-04a850d2c19f" providerId="AD" clId="Web-{08D63FF9-8CB3-406C-9D0C-D3707B1E07B5}" dt="2022-03-23T22:26:56.671" v="39" actId="20577"/>
          <ac:spMkLst>
            <pc:docMk/>
            <pc:sldMk cId="805694075" sldId="267"/>
            <ac:spMk id="3" creationId="{CE1BD2FD-3A2C-CD84-506F-5200CB7DF4B9}"/>
          </ac:spMkLst>
        </pc:spChg>
      </pc:sldChg>
      <pc:sldChg chg="modSp modCm">
        <pc:chgData name="Kenney, Dana A" userId="S::dana.kenney@wsu.edu::d52b6ba3-99e4-4867-9bb0-04a850d2c19f" providerId="AD" clId="Web-{08D63FF9-8CB3-406C-9D0C-D3707B1E07B5}" dt="2022-03-23T22:15:53.532" v="34" actId="20577"/>
        <pc:sldMkLst>
          <pc:docMk/>
          <pc:sldMk cId="2295147776" sldId="268"/>
        </pc:sldMkLst>
        <pc:spChg chg="mod">
          <ac:chgData name="Kenney, Dana A" userId="S::dana.kenney@wsu.edu::d52b6ba3-99e4-4867-9bb0-04a850d2c19f" providerId="AD" clId="Web-{08D63FF9-8CB3-406C-9D0C-D3707B1E07B5}" dt="2022-03-23T22:15:53.532" v="34" actId="20577"/>
          <ac:spMkLst>
            <pc:docMk/>
            <pc:sldMk cId="2295147776" sldId="268"/>
            <ac:spMk id="3" creationId="{CE1BD2FD-3A2C-CD84-506F-5200CB7DF4B9}"/>
          </ac:spMkLst>
        </pc:spChg>
      </pc:sldChg>
    </pc:docChg>
  </pc:docChgLst>
  <pc:docChgLst>
    <pc:chgData name="Kenney, Dana A" userId="S::dana.kenney@wsu.edu::d52b6ba3-99e4-4867-9bb0-04a850d2c19f" providerId="AD" clId="Web-{74CE7A8F-0EAA-49CD-A0F0-F6EE0476CB16}"/>
    <pc:docChg chg="modSld">
      <pc:chgData name="Kenney, Dana A" userId="S::dana.kenney@wsu.edu::d52b6ba3-99e4-4867-9bb0-04a850d2c19f" providerId="AD" clId="Web-{74CE7A8F-0EAA-49CD-A0F0-F6EE0476CB16}" dt="2022-03-23T20:45:46.034" v="392" actId="20577"/>
      <pc:docMkLst>
        <pc:docMk/>
      </pc:docMkLst>
      <pc:sldChg chg="modSp modCm">
        <pc:chgData name="Kenney, Dana A" userId="S::dana.kenney@wsu.edu::d52b6ba3-99e4-4867-9bb0-04a850d2c19f" providerId="AD" clId="Web-{74CE7A8F-0EAA-49CD-A0F0-F6EE0476CB16}" dt="2022-03-23T20:30:57.962" v="225" actId="20577"/>
        <pc:sldMkLst>
          <pc:docMk/>
          <pc:sldMk cId="805694075" sldId="267"/>
        </pc:sldMkLst>
        <pc:spChg chg="mod">
          <ac:chgData name="Kenney, Dana A" userId="S::dana.kenney@wsu.edu::d52b6ba3-99e4-4867-9bb0-04a850d2c19f" providerId="AD" clId="Web-{74CE7A8F-0EAA-49CD-A0F0-F6EE0476CB16}" dt="2022-03-23T20:30:57.962" v="225" actId="20577"/>
          <ac:spMkLst>
            <pc:docMk/>
            <pc:sldMk cId="805694075" sldId="267"/>
            <ac:spMk id="3" creationId="{CE1BD2FD-3A2C-CD84-506F-5200CB7DF4B9}"/>
          </ac:spMkLst>
        </pc:spChg>
      </pc:sldChg>
      <pc:sldChg chg="modSp modCm">
        <pc:chgData name="Kenney, Dana A" userId="S::dana.kenney@wsu.edu::d52b6ba3-99e4-4867-9bb0-04a850d2c19f" providerId="AD" clId="Web-{74CE7A8F-0EAA-49CD-A0F0-F6EE0476CB16}" dt="2022-03-23T20:45:46.034" v="392" actId="20577"/>
        <pc:sldMkLst>
          <pc:docMk/>
          <pc:sldMk cId="2295147776" sldId="268"/>
        </pc:sldMkLst>
        <pc:spChg chg="mod">
          <ac:chgData name="Kenney, Dana A" userId="S::dana.kenney@wsu.edu::d52b6ba3-99e4-4867-9bb0-04a850d2c19f" providerId="AD" clId="Web-{74CE7A8F-0EAA-49CD-A0F0-F6EE0476CB16}" dt="2022-03-23T20:45:46.034" v="392" actId="20577"/>
          <ac:spMkLst>
            <pc:docMk/>
            <pc:sldMk cId="2295147776" sldId="268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440370D3-488A-49D4-8DE9-DBF1A32A4B02}"/>
    <pc:docChg chg="modSld">
      <pc:chgData name="Yeargers, Sydney Renee" userId="S::sydney.yeargers@wsu.edu::0cde7cbc-7e67-4ab3-bbb3-79e08b041e6f" providerId="AD" clId="Web-{440370D3-488A-49D4-8DE9-DBF1A32A4B02}" dt="2022-03-23T20:15:28.532" v="3" actId="20577"/>
      <pc:docMkLst>
        <pc:docMk/>
      </pc:docMkLst>
      <pc:sldChg chg="modSp modCm">
        <pc:chgData name="Yeargers, Sydney Renee" userId="S::sydney.yeargers@wsu.edu::0cde7cbc-7e67-4ab3-bbb3-79e08b041e6f" providerId="AD" clId="Web-{440370D3-488A-49D4-8DE9-DBF1A32A4B02}" dt="2022-03-23T20:15:28.532" v="3" actId="20577"/>
        <pc:sldMkLst>
          <pc:docMk/>
          <pc:sldMk cId="2295147776" sldId="268"/>
        </pc:sldMkLst>
        <pc:spChg chg="mod">
          <ac:chgData name="Yeargers, Sydney Renee" userId="S::sydney.yeargers@wsu.edu::0cde7cbc-7e67-4ab3-bbb3-79e08b041e6f" providerId="AD" clId="Web-{440370D3-488A-49D4-8DE9-DBF1A32A4B02}" dt="2022-03-23T20:15:28.532" v="3" actId="20577"/>
          <ac:spMkLst>
            <pc:docMk/>
            <pc:sldMk cId="2295147776" sldId="268"/>
            <ac:spMk id="3" creationId="{CE1BD2FD-3A2C-CD84-506F-5200CB7DF4B9}"/>
          </ac:spMkLst>
        </pc:spChg>
      </pc:sldChg>
    </pc:docChg>
  </pc:docChgLst>
  <pc:docChgLst>
    <pc:chgData name="Yeargers, Sydney Renee" userId="S::sydney.yeargers@wsu.edu::0cde7cbc-7e67-4ab3-bbb3-79e08b041e6f" providerId="AD" clId="Web-{09457E63-114E-422A-B318-156E40F15113}"/>
    <pc:docChg chg="modSld">
      <pc:chgData name="Yeargers, Sydney Renee" userId="S::sydney.yeargers@wsu.edu::0cde7cbc-7e67-4ab3-bbb3-79e08b041e6f" providerId="AD" clId="Web-{09457E63-114E-422A-B318-156E40F15113}" dt="2022-03-23T23:19:12.224" v="1"/>
      <pc:docMkLst>
        <pc:docMk/>
      </pc:docMkLst>
      <pc:sldChg chg="addSp delSp modSp">
        <pc:chgData name="Yeargers, Sydney Renee" userId="S::sydney.yeargers@wsu.edu::0cde7cbc-7e67-4ab3-bbb3-79e08b041e6f" providerId="AD" clId="Web-{09457E63-114E-422A-B318-156E40F15113}" dt="2022-03-23T23:19:12.224" v="1"/>
        <pc:sldMkLst>
          <pc:docMk/>
          <pc:sldMk cId="3046774290" sldId="271"/>
        </pc:sldMkLst>
        <pc:spChg chg="del">
          <ac:chgData name="Yeargers, Sydney Renee" userId="S::sydney.yeargers@wsu.edu::0cde7cbc-7e67-4ab3-bbb3-79e08b041e6f" providerId="AD" clId="Web-{09457E63-114E-422A-B318-156E40F15113}" dt="2022-03-23T23:19:06.115" v="0"/>
          <ac:spMkLst>
            <pc:docMk/>
            <pc:sldMk cId="3046774290" sldId="271"/>
            <ac:spMk id="3" creationId="{CE1BD2FD-3A2C-CD84-506F-5200CB7DF4B9}"/>
          </ac:spMkLst>
        </pc:spChg>
        <pc:spChg chg="add del mod">
          <ac:chgData name="Yeargers, Sydney Renee" userId="S::sydney.yeargers@wsu.edu::0cde7cbc-7e67-4ab3-bbb3-79e08b041e6f" providerId="AD" clId="Web-{09457E63-114E-422A-B318-156E40F15113}" dt="2022-03-23T23:19:12.224" v="1"/>
          <ac:spMkLst>
            <pc:docMk/>
            <pc:sldMk cId="3046774290" sldId="271"/>
            <ac:spMk id="5" creationId="{85E3119B-6AD8-694C-321A-535ED42108B5}"/>
          </ac:spMkLst>
        </pc:spChg>
      </pc:sldChg>
    </pc:docChg>
  </pc:docChgLst>
</pc:chgInfo>
</file>

<file path=ppt/comments/modernComment_101_83ED53F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2F62DB-873F-4C21-8A2C-BC669C329FCE}" authorId="{B5038902-7D4E-BB2C-E860-66A31B623001}" status="resolved" created="2022-03-22T16:49:13.46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13368822" sldId="257"/>
      <ac:spMk id="3" creationId="{CE1BD2FD-3A2C-CD84-506F-5200CB7DF4B9}"/>
      <ac:txMk cp="203" len="98">
        <ac:context len="338" hash="874377862"/>
      </ac:txMk>
    </ac:txMkLst>
    <p188:pos x="2081892" y="4095750"/>
    <p188:txBody>
      <a:bodyPr/>
      <a:lstStyle/>
      <a:p>
        <a:r>
          <a:rPr lang="en-US"/>
          <a:t>This is such a run-on sentence lol</a:t>
        </a:r>
      </a:p>
    </p188:txBody>
  </p188:cm>
</p188:cmLst>
</file>

<file path=ppt/comments/modernComment_10A_CD0D45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9433A0-06F4-7741-A7D8-B1A772470B40}" authorId="{B5038902-7D4E-BB2C-E860-66A31B623001}" status="resolved" created="2022-03-22T17:02:43.16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0199058" sldId="266"/>
      <ac:spMk id="3" creationId="{CE1BD2FD-3A2C-CD84-506F-5200CB7DF4B9}"/>
      <ac:txMk cp="1">
        <ac:context len="245" hash="3127052853"/>
      </ac:txMk>
    </ac:txMkLst>
    <p188:pos x="3442545" y="3107355"/>
    <p188:txBody>
      <a:bodyPr/>
      <a:lstStyle/>
      <a:p>
        <a:r>
          <a:rPr lang="en-US"/>
          <a:t>add info about additional sources
</a:t>
        </a:r>
      </a:p>
    </p188:txBody>
  </p188:cm>
  <p188:cm id="{FDB62E29-81D6-B446-ADA0-2604C8DA38BC}" authorId="{B5038902-7D4E-BB2C-E860-66A31B623001}" status="resolved" created="2022-03-22T17:02:53.84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0199058" sldId="266"/>
      <ac:spMk id="3" creationId="{CE1BD2FD-3A2C-CD84-506F-5200CB7DF4B9}"/>
      <ac:txMk cp="0">
        <ac:context len="245" hash="3127052853"/>
      </ac:txMk>
    </ac:txMkLst>
    <p188:pos x="5165020" y="2107895"/>
    <p188:txBody>
      <a:bodyPr/>
      <a:lstStyle/>
      <a:p>
        <a:r>
          <a:rPr lang="en-US"/>
          <a:t>check this
</a:t>
        </a:r>
      </a:p>
    </p188:txBody>
  </p188:cm>
  <p188:cm id="{7FC51E53-C25A-480C-8AF4-8EEB7834439A}" authorId="{B5038902-7D4E-BB2C-E860-66A31B623001}" status="resolved" created="2022-03-23T01:39:48.43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40199058" sldId="266"/>
      <ac:spMk id="3" creationId="{CE1BD2FD-3A2C-CD84-506F-5200CB7DF4B9}"/>
      <ac:txMk cp="136" len="4">
        <ac:context len="245" hash="3127052853"/>
      </ac:txMk>
    </ac:txMkLst>
    <p188:pos x="4035136" y="2845954"/>
    <p188:txBody>
      <a:bodyPr/>
      <a:lstStyle/>
      <a:p>
        <a:r>
          <a:rPr lang="en-US"/>
          <a:t>check this</a:t>
        </a:r>
      </a:p>
    </p188:txBody>
  </p188:cm>
</p188:cmLst>
</file>

<file path=ppt/comments/modernComment_10B_3005EA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764D92-E95B-4CCF-AF25-8DFD425DD3C3}" authorId="{B5038902-7D4E-BB2C-E860-66A31B623001}" status="resolved" created="2022-03-23T01:41:56.65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5694075" sldId="267"/>
      <ac:spMk id="3" creationId="{CE1BD2FD-3A2C-CD84-506F-5200CB7DF4B9}"/>
      <ac:txMk cp="161">
        <ac:context len="407" hash="3256313892"/>
      </ac:txMk>
    </ac:txMkLst>
    <p188:pos x="2026227" y="2551545"/>
    <p188:replyLst>
      <p188:reply id="{2B7A6E74-8914-4465-914E-3965815028B2}" authorId="{B5038902-7D4E-BB2C-E860-66A31B623001}" created="2022-03-23T14:39:29.176">
        <p188:txBody>
          <a:bodyPr/>
          <a:lstStyle/>
          <a:p>
            <a:r>
              <a:rPr lang="en-US"/>
              <a:t>ccArea$Area[ccArea$Area=="Latin America (LATAM)"]="Latin America and Caribbean (LAC)"</a:t>
            </a:r>
          </a:p>
        </p188:txBody>
      </p188:reply>
    </p188:replyLst>
    <p188:txBody>
      <a:bodyPr/>
      <a:lstStyle/>
      <a:p>
        <a:r>
          <a:rPr lang="en-US"/>
          <a:t>fix</a:t>
        </a:r>
      </a:p>
    </p188:txBody>
  </p188:cm>
</p188:cmLst>
</file>

<file path=ppt/comments/modernComment_10C_88CD2D0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3B6031-9634-479B-95B8-8F35ED58942C}" authorId="{B5038902-7D4E-BB2C-E860-66A31B623001}" status="resolved" created="2022-03-23T01:44:35.00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5147776" sldId="268"/>
      <ac:spMk id="3" creationId="{CE1BD2FD-3A2C-CD84-506F-5200CB7DF4B9}"/>
      <ac:txMk cp="39">
        <ac:context len="131" hash="2462186267"/>
      </ac:txMk>
    </ac:txMkLst>
    <p188:pos x="1829954" y="2638136"/>
    <p188:txBody>
      <a:bodyPr/>
      <a:lstStyle/>
      <a:p>
        <a:r>
          <a:rPr lang="en-US"/>
          <a:t>write definitions</a:t>
        </a:r>
      </a:p>
    </p188:txBody>
  </p188:cm>
  <p188:cm id="{DEE8AC58-F25B-46E7-96EE-FEB321DB48B9}" authorId="{B5038902-7D4E-BB2C-E860-66A31B623001}" status="resolved" created="2022-03-23T14:52:15.25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95147776" sldId="268"/>
      <ac:spMk id="3" creationId="{CE1BD2FD-3A2C-CD84-506F-5200CB7DF4B9}"/>
      <ac:txMk cp="39">
        <ac:context len="131" hash="2462186267"/>
      </ac:txMk>
    </ac:txMkLst>
    <p188:pos x="4528867" y="2976113"/>
    <p188:txBody>
      <a:bodyPr/>
      <a:lstStyle/>
      <a:p>
        <a:r>
          <a:rPr lang="en-US"/>
          <a:t>I think these are wrong. someone please check</a:t>
        </a:r>
      </a:p>
    </p188:txBody>
  </p188:cm>
</p188:cmLst>
</file>

<file path=ppt/comments/modernComment_10F_B59A16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0CD6033-5F2D-224A-9B54-F695A39BEBA7}" authorId="{B5038902-7D4E-BB2C-E860-66A31B623001}" status="resolved" created="2022-03-22T17:09:09.9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46774290" sldId="271"/>
      <ac:spMk id="2" creationId="{D77A172D-72D0-BCF3-B6E3-4DC55355320E}"/>
      <ac:txMk cp="0" len="23">
        <ac:context len="24" hash="2464651688"/>
      </ac:txMk>
    </ac:txMkLst>
    <p188:pos x="3930529" y="2293460"/>
    <p188:txBody>
      <a:bodyPr/>
      <a:lstStyle/>
      <a:p>
        <a:r>
          <a:rPr lang="en-US"/>
          <a:t>Present a laid-out plan for the rest of the semester (like how we did in the STP)
</a:t>
        </a:r>
      </a:p>
    </p188:txBody>
  </p188:cm>
</p188:cmLst>
</file>

<file path=ppt/comments/modernComment_114_63DD64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185A36-B4FF-484D-98C8-2128338A8408}" authorId="{B5038902-7D4E-BB2C-E860-66A31B623001}" status="resolved" created="2022-03-23T01:47:30.86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75453613" sldId="276"/>
      <ac:spMk id="3" creationId="{CE1BD2FD-3A2C-CD84-506F-5200CB7DF4B9}"/>
    </ac:deMkLst>
    <p188:txBody>
      <a:bodyPr/>
      <a:lstStyle/>
      <a:p>
        <a:r>
          <a:rPr lang="en-US"/>
          <a:t>put graph that says this (previous slide)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CCEC7-61FF-448D-9181-BAD4BEEC067D}" type="datetimeFigureOut"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3D50-02A4-46D4-BE10-5823563058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 Very little data processing was required </a:t>
            </a:r>
            <a:r>
              <a:rPr lang="en-US">
                <a:cs typeface="Calibri"/>
              </a:rPr>
              <a:t>because we entered the data manually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0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6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4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3D50-02A4-46D4-BE10-5823563058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B59A16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3ED53F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CD0D459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3005EA7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88CD2D0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63DD64AD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0" y="1278708"/>
            <a:ext cx="4654667" cy="42901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  <a:cs typeface="Calibri Light"/>
              </a:rPr>
              <a:t>Microsoft Carbon Emissions Project Plan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140" y="2534958"/>
            <a:ext cx="4776711" cy="31487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4000" b="1"/>
              <a:t>Melton Team: </a:t>
            </a:r>
            <a:endParaRPr lang="en-US" sz="4000">
              <a:cs typeface="Calibri" panose="020F0502020204030204"/>
            </a:endParaRPr>
          </a:p>
          <a:p>
            <a:r>
              <a:rPr lang="en-US" sz="2800"/>
              <a:t>Dana Kenney</a:t>
            </a:r>
            <a:endParaRPr lang="en-US" sz="2800">
              <a:cs typeface="Calibri" panose="020F0502020204030204"/>
            </a:endParaRPr>
          </a:p>
          <a:p>
            <a:r>
              <a:rPr lang="en-US" sz="2800"/>
              <a:t>Jacob Voyles</a:t>
            </a:r>
            <a:endParaRPr lang="en-US" sz="2800">
              <a:cs typeface="Calibri"/>
            </a:endParaRPr>
          </a:p>
          <a:p>
            <a:r>
              <a:rPr lang="en-US" sz="2800"/>
              <a:t>Sydney </a:t>
            </a:r>
            <a:r>
              <a:rPr lang="en-US" sz="2800" err="1"/>
              <a:t>Yeargers</a:t>
            </a:r>
            <a:r>
              <a:rPr lang="en-US" sz="2800"/>
              <a:t> </a:t>
            </a:r>
            <a:endParaRPr lang="en-US" sz="2800">
              <a:cs typeface="Calibri"/>
            </a:endParaRPr>
          </a:p>
          <a:p>
            <a:r>
              <a:rPr lang="en-US" sz="2800"/>
              <a:t>Tatumn Laughery </a:t>
            </a:r>
            <a:endParaRPr lang="en-US" sz="2800">
              <a:cs typeface="Calibri" panose="020F0502020204030204"/>
            </a:endParaRPr>
          </a:p>
          <a:p>
            <a:r>
              <a:rPr lang="en-US" sz="2800"/>
              <a:t>William Holbert</a:t>
            </a:r>
            <a:endParaRPr lang="en-US" sz="2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8" y="1713714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Developing an interactive UI that can work with a streamlined carbon calculation method</a:t>
            </a:r>
          </a:p>
          <a:p>
            <a:r>
              <a:rPr lang="en-US">
                <a:cs typeface="Calibri"/>
              </a:rPr>
              <a:t>We use information about datacenters size and location to calculate their current carbon footprint</a:t>
            </a:r>
          </a:p>
          <a:p>
            <a:r>
              <a:rPr lang="en-US">
                <a:cs typeface="Calibri"/>
              </a:rPr>
              <a:t>Using this method we can forecast future carbon emissions based on various forecasting metrics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62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8" y="1713714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Goal: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241" y="1526367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Have a product that can forecast future carbon </a:t>
            </a:r>
          </a:p>
          <a:p>
            <a:pPr lvl="1"/>
            <a:r>
              <a:rPr lang="en-US">
                <a:cs typeface="Calibri"/>
              </a:rPr>
              <a:t>By datacenter groupings</a:t>
            </a:r>
          </a:p>
          <a:p>
            <a:pPr lvl="1"/>
            <a:r>
              <a:rPr lang="en-US">
                <a:cs typeface="Calibri"/>
              </a:rPr>
              <a:t>By individual datacenter specs.</a:t>
            </a:r>
          </a:p>
          <a:p>
            <a:r>
              <a:rPr lang="en-US">
                <a:cs typeface="Calibri"/>
              </a:rPr>
              <a:t>Use carbon to calculate future offset costs by year</a:t>
            </a:r>
          </a:p>
          <a:p>
            <a:r>
              <a:rPr lang="en-US">
                <a:cs typeface="Calibri"/>
              </a:rPr>
              <a:t>Forecast changing renewable resources availability by region</a:t>
            </a:r>
          </a:p>
          <a:p>
            <a:pPr lvl="1"/>
            <a:r>
              <a:rPr lang="en-US">
                <a:cs typeface="Calibri"/>
              </a:rPr>
              <a:t>This is the result of those bought offset investments by the industry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870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13" y="1530037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Plan for Remaining Time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AA61B8-7F58-E64E-8A7F-10316931F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03226"/>
              </p:ext>
            </p:extLst>
          </p:nvPr>
        </p:nvGraphicFramePr>
        <p:xfrm>
          <a:off x="4982132" y="2509284"/>
          <a:ext cx="6823578" cy="2168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4935">
                  <a:extLst>
                    <a:ext uri="{9D8B030D-6E8A-4147-A177-3AD203B41FA5}">
                      <a16:colId xmlns:a16="http://schemas.microsoft.com/office/drawing/2014/main" val="2197237238"/>
                    </a:ext>
                  </a:extLst>
                </a:gridCol>
                <a:gridCol w="2265671">
                  <a:extLst>
                    <a:ext uri="{9D8B030D-6E8A-4147-A177-3AD203B41FA5}">
                      <a16:colId xmlns:a16="http://schemas.microsoft.com/office/drawing/2014/main" val="2915545758"/>
                    </a:ext>
                  </a:extLst>
                </a:gridCol>
                <a:gridCol w="1722972">
                  <a:extLst>
                    <a:ext uri="{9D8B030D-6E8A-4147-A177-3AD203B41FA5}">
                      <a16:colId xmlns:a16="http://schemas.microsoft.com/office/drawing/2014/main" val="2137905131"/>
                    </a:ext>
                  </a:extLst>
                </a:gridCol>
              </a:tblGrid>
              <a:tr h="3239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What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 When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980649"/>
                  </a:ext>
                </a:extLst>
              </a:tr>
              <a:tr h="323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 Product Planning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 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Melton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183933"/>
                  </a:ext>
                </a:extLst>
              </a:tr>
              <a:tr h="323951"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Product Development: Carbon Calculation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Week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Team Melton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137535"/>
                  </a:ext>
                </a:extLst>
              </a:tr>
              <a:tr h="3239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Product Development:  Adding Additional Metrics and Hypothesis Testing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Week 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Team Melton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285273"/>
                  </a:ext>
                </a:extLst>
              </a:tr>
              <a:tr h="323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Product Development: Final Aesthetics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 13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Melton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082332"/>
                  </a:ext>
                </a:extLst>
              </a:tr>
              <a:tr h="3239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Results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Week 14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Team Melton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25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774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8" y="1713714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cs typeface="Calibri Light"/>
              </a:rPr>
              <a:t>Closing Thoughts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>
                <a:cs typeface="Calibri"/>
              </a:rPr>
              <a:t>Summary:</a:t>
            </a:r>
          </a:p>
          <a:p>
            <a:pPr lvl="1"/>
            <a:r>
              <a:rPr lang="en-US">
                <a:ea typeface="+mn-lt"/>
                <a:cs typeface="+mn-lt"/>
              </a:rPr>
              <a:t>The problem we set out to solve is that currently, there is no way for a company to accurately predict their carbon usage</a:t>
            </a:r>
          </a:p>
          <a:p>
            <a:pPr lvl="1"/>
            <a:r>
              <a:rPr lang="en-US">
                <a:ea typeface="+mn-lt"/>
                <a:cs typeface="+mn-lt"/>
              </a:rPr>
              <a:t>We decided to solve this problem by developing an app that would inform Microsoft about the impact their activities have on their carbon usage, and in turn their forecasted costs</a:t>
            </a:r>
          </a:p>
          <a:p>
            <a:pPr lvl="1"/>
            <a:r>
              <a:rPr lang="en-US">
                <a:cs typeface="Calibri"/>
              </a:rPr>
              <a:t>Thus far, we have completed most of our exploratory data analysis, and some of our app</a:t>
            </a:r>
            <a:endParaRPr lang="en-US"/>
          </a:p>
          <a:p>
            <a:pPr lvl="1"/>
            <a:r>
              <a:rPr lang="en-US">
                <a:cs typeface="Calibri"/>
              </a:rPr>
              <a:t>Our goal is to add additional metrics and parameters to the app to expand the information given to the user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51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0" y="1874503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Question, Problem, and Objective 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Business Question: What are the levers and impact of said levers on Microsoft's carbon emissions?</a:t>
            </a:r>
          </a:p>
          <a:p>
            <a:r>
              <a:rPr lang="en-US" sz="2400">
                <a:cs typeface="Calibri"/>
              </a:rPr>
              <a:t>Business Problem: Currently companies have no way to accurately predict their carbon usage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cs typeface="Calibri"/>
              </a:rPr>
              <a:t>Objective: To provide an app that informs Microsoft about the impact their activities have on their carbon usage, and in turn their forecasted costs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368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0" y="1874503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Data Collection and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>
                <a:ea typeface="+mn-lt"/>
                <a:cs typeface="+mn-lt"/>
              </a:rPr>
              <a:t>We have limited additional sources:</a:t>
            </a:r>
          </a:p>
          <a:p>
            <a:pPr lvl="1"/>
            <a:r>
              <a:rPr lang="en-US" sz="2000">
                <a:ea typeface="+mn-lt"/>
                <a:cs typeface="+mn-lt"/>
              </a:rPr>
              <a:t>carbon consumption data from </a:t>
            </a:r>
            <a:r>
              <a:rPr lang="en-US" sz="2000">
                <a:ea typeface="+mn-lt"/>
                <a:cs typeface="Calibri"/>
              </a:rPr>
              <a:t>CDP</a:t>
            </a:r>
            <a:r>
              <a:rPr lang="en-US" sz="2000">
                <a:ea typeface="Calibri"/>
                <a:cs typeface="Calibri"/>
              </a:rPr>
              <a:t> reports </a:t>
            </a:r>
            <a:r>
              <a:rPr lang="en-US" sz="2000">
                <a:ea typeface="+mn-lt"/>
                <a:cs typeface="+mn-lt"/>
              </a:rPr>
              <a:t>dating from 2010 to 2021 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State energy breakdown data from EPA</a:t>
            </a:r>
          </a:p>
          <a:p>
            <a:pPr lvl="1"/>
            <a:r>
              <a:rPr lang="en-US" sz="2000">
                <a:ea typeface="Calibri"/>
                <a:cs typeface="Calibri"/>
              </a:rPr>
              <a:t>Data center data from datacenters.com</a:t>
            </a:r>
          </a:p>
          <a:p>
            <a:r>
              <a:rPr lang="en-US" sz="2400">
                <a:ea typeface="+mn-lt"/>
                <a:cs typeface="+mn-lt"/>
              </a:rPr>
              <a:t>All data was compiled via manual entry into an Excel spreadsheet</a:t>
            </a:r>
          </a:p>
          <a:p>
            <a:pPr marL="0" indent="0">
              <a:buNone/>
            </a:pPr>
            <a:endParaRPr lang="en-US" sz="240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1990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8" y="2091217"/>
            <a:ext cx="3963073" cy="3356921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>
                <a:cs typeface="Calibri"/>
              </a:rPr>
              <a:t>Very little data processing was required:</a:t>
            </a:r>
          </a:p>
          <a:p>
            <a:pPr lvl="1"/>
            <a:r>
              <a:rPr lang="en-US">
                <a:cs typeface="Calibri"/>
              </a:rPr>
              <a:t>Aggregation of 'Canada' and 'United States' into 'North America' where appropriate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cs typeface="Calibri"/>
              </a:rPr>
              <a:t>Standardization of region names for Latin America and Caribbean (LAC)</a:t>
            </a:r>
            <a:endParaRPr lang="en-US" err="1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User error resulted in the occasional need to standardize spellings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Different forms of missing values were initially used, which had to be standardized (#N/A)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Removed or interpolated missing values case-by-case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6940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18" y="1287274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Data Structure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Data is broken down by year and scope</a:t>
            </a:r>
            <a:endParaRPr lang="en-US"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Unit is metric tons of CO2</a:t>
            </a:r>
          </a:p>
          <a:p>
            <a:r>
              <a:rPr lang="en-US">
                <a:ea typeface="Calibri"/>
                <a:cs typeface="Calibri"/>
              </a:rPr>
              <a:t>Several tables that can be joined on year and filtered by scope</a:t>
            </a:r>
          </a:p>
          <a:p>
            <a:endParaRPr lang="en-US" sz="240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1477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3" y="1524962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2FD-3A2C-CD84-506F-5200CB7D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Our takeaway from the EDA, was that datacenters are the primary source of carbon usage within Microsoft.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While other areas have decreased their carbon usage, datacenters continue to increase exponentially.</a:t>
            </a:r>
          </a:p>
          <a:p>
            <a:r>
              <a:rPr lang="en-US">
                <a:ea typeface="Calibri"/>
                <a:cs typeface="Calibri"/>
              </a:rPr>
              <a:t>Microsoft additionally chooses to offset their emissions with carbon buybacks.</a:t>
            </a:r>
          </a:p>
        </p:txBody>
      </p:sp>
    </p:spTree>
    <p:extLst>
      <p:ext uri="{BB962C8B-B14F-4D97-AF65-F5344CB8AC3E}">
        <p14:creationId xmlns:p14="http://schemas.microsoft.com/office/powerpoint/2010/main" val="43261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3" y="1524962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Exploratory Data Analysis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Scope 1</a:t>
            </a:r>
          </a:p>
        </p:txBody>
      </p:sp>
      <p:pic>
        <p:nvPicPr>
          <p:cNvPr id="18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D0CFC9DD-CEDE-D587-0B4D-A5513A09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49976" y="74131"/>
            <a:ext cx="6938775" cy="6637919"/>
          </a:xfrm>
        </p:spPr>
      </p:pic>
    </p:spTree>
    <p:extLst>
      <p:ext uri="{BB962C8B-B14F-4D97-AF65-F5344CB8AC3E}">
        <p14:creationId xmlns:p14="http://schemas.microsoft.com/office/powerpoint/2010/main" val="16754536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3" y="1524962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Exploratory Data Analysis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br>
              <a:rPr lang="en-US"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Scope 2- Location</a:t>
            </a:r>
          </a:p>
        </p:txBody>
      </p:sp>
      <p:pic>
        <p:nvPicPr>
          <p:cNvPr id="19" name="Picture 19" descr="Chart&#10;&#10;Description automatically generated">
            <a:extLst>
              <a:ext uri="{FF2B5EF4-FFF2-40B4-BE49-F238E27FC236}">
                <a16:creationId xmlns:a16="http://schemas.microsoft.com/office/drawing/2014/main" id="{8FBD967F-E2FC-0AE6-D40C-D163B874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612" y="214490"/>
            <a:ext cx="6146759" cy="6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7A172D-72D0-BCF3-B6E3-4DC55355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3" y="1524962"/>
            <a:ext cx="3963073" cy="4279709"/>
          </a:xfrm>
        </p:spPr>
        <p:txBody>
          <a:bodyPr anchor="ctr">
            <a:normAutofit/>
          </a:bodyPr>
          <a:lstStyle/>
          <a:p>
            <a:r>
              <a:rPr lang="en-US" sz="3600" u="sng">
                <a:solidFill>
                  <a:schemeClr val="bg1"/>
                </a:solidFill>
                <a:cs typeface="Calibri Light"/>
              </a:rPr>
              <a:t>Summary of Work:</a:t>
            </a:r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US" sz="3600">
                <a:ea typeface="+mj-lt"/>
                <a:cs typeface="+mj-l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Exploratory Data Analysis</a:t>
            </a:r>
            <a:br>
              <a:rPr lang="en-US">
                <a:solidFill>
                  <a:schemeClr val="bg1"/>
                </a:solidFill>
                <a:cs typeface="Calibri Light"/>
              </a:rPr>
            </a:br>
            <a:br>
              <a:rPr lang="en-US">
                <a:solidFill>
                  <a:schemeClr val="bg1"/>
                </a:solidFill>
                <a:cs typeface="Calibri Light"/>
              </a:rPr>
            </a:br>
            <a:r>
              <a:rPr lang="en-US">
                <a:solidFill>
                  <a:schemeClr val="bg1"/>
                </a:solidFill>
                <a:cs typeface="Calibri Light"/>
              </a:rPr>
              <a:t>Scope 2- Market</a:t>
            </a:r>
          </a:p>
        </p:txBody>
      </p:sp>
      <p:pic>
        <p:nvPicPr>
          <p:cNvPr id="20" name="Picture 20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5E658D2-D574-2EDB-F4C6-373CC916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75" y="203507"/>
            <a:ext cx="6173305" cy="66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A99CAD3B98D4EABEBD42BB78123D5" ma:contentTypeVersion="6" ma:contentTypeDescription="Create a new document." ma:contentTypeScope="" ma:versionID="34f87260be81086ce036657c3c6722b7">
  <xsd:schema xmlns:xsd="http://www.w3.org/2001/XMLSchema" xmlns:xs="http://www.w3.org/2001/XMLSchema" xmlns:p="http://schemas.microsoft.com/office/2006/metadata/properties" xmlns:ns2="4633f7f6-2897-4bdd-b0cd-370a2e10ed78" xmlns:ns3="f481bd05-cb85-4b61-a6f6-0b1d7ef57db7" targetNamespace="http://schemas.microsoft.com/office/2006/metadata/properties" ma:root="true" ma:fieldsID="0b30eddd737e5b02cc7581817158b9bd" ns2:_="" ns3:_="">
    <xsd:import namespace="4633f7f6-2897-4bdd-b0cd-370a2e10ed78"/>
    <xsd:import namespace="f481bd05-cb85-4b61-a6f6-0b1d7ef57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3f7f6-2897-4bdd-b0cd-370a2e10ed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bd05-cb85-4b61-a6f6-0b1d7ef57d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BD86D0-BB26-4B7A-B231-186D3D3CE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7BDA2-DCEE-4964-8564-7F605A410EAB}">
  <ds:schemaRefs>
    <ds:schemaRef ds:uri="4633f7f6-2897-4bdd-b0cd-370a2e10ed78"/>
    <ds:schemaRef ds:uri="f481bd05-cb85-4b61-a6f6-0b1d7ef57d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BA46BF-9BE9-405C-893D-C449EFF074D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BlackandWhiteTemp</Template>
  <Application>Microsoft Office PowerPoint</Application>
  <PresentationFormat>Widescreen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Microsoft Carbon Emissions Project Plan </vt:lpstr>
      <vt:lpstr>Summary of Work:  Question, Problem, and Objective </vt:lpstr>
      <vt:lpstr>Summary of Work:  Data Collection and Compilation</vt:lpstr>
      <vt:lpstr>Summary of Work:  Data Processing</vt:lpstr>
      <vt:lpstr>Summary of Work:  Data Structure and Management</vt:lpstr>
      <vt:lpstr>Summary of Work:  Exploratory Data Analysis</vt:lpstr>
      <vt:lpstr>Summary of Work:  Exploratory Data Analysis  Scope 1</vt:lpstr>
      <vt:lpstr>Summary of Work:  Exploratory Data Analysis  Scope 2- Location</vt:lpstr>
      <vt:lpstr>Summary of Work:  Exploratory Data Analysis  Scope 2- Market</vt:lpstr>
      <vt:lpstr>Summary of Work:  Product</vt:lpstr>
      <vt:lpstr>Summary of Goal:  Product</vt:lpstr>
      <vt:lpstr>Plan for Remaining Time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2022-03-22T16:16:40Z</dcterms:created>
  <dcterms:modified xsi:type="dcterms:W3CDTF">2022-03-23T23:31:37Z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0x0101005F5A99CAD3B98D4EABEBD42BB78123D5</vt:lpwstr>
  </property>
</Properties>
</file>