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  <p:sldMasterId id="2147483687" r:id="rId7"/>
    <p:sldMasterId id="214748368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2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1.xml"/><Relationship Id="rId21" Type="http://schemas.openxmlformats.org/officeDocument/2006/relationships/font" Target="fonts/Oswald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CodePr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SourceCodePro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2205b81b2_0_10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42205b81b2_0_10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205b81b2_0_11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42205b81b2_0_11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3" name="Google Shape;233;g142205b81b2_0_112:notes"/>
          <p:cNvSpPr txBox="1"/>
          <p:nvPr>
            <p:ph idx="12" type="sldNum"/>
          </p:nvPr>
        </p:nvSpPr>
        <p:spPr>
          <a:xfrm>
            <a:off x="3884620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2205b81b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2205b81b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2205b81b2_0_469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42205b81b2_0_469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c797581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8c797581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205b81b2_0_26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42205b81b2_0_26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35519">
            <a:off x="325523" y="-561290"/>
            <a:ext cx="5817113" cy="62660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363" y="3946195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" y="1"/>
            <a:ext cx="415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999759">
            <a:off x="969052" y="-459458"/>
            <a:ext cx="3851280" cy="525174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07800" y="259200"/>
            <a:ext cx="36093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198500" y="37584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4157663" y="-1"/>
            <a:ext cx="49977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53" y="3990439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37694">
            <a:off x="217711" y="545287"/>
            <a:ext cx="4516169" cy="61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307800" y="1968300"/>
            <a:ext cx="46836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088600" y="-1"/>
            <a:ext cx="40554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73" y="39484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"/>
            <a:ext cx="9144000" cy="37506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597677">
            <a:off x="1761567" y="-749666"/>
            <a:ext cx="5912111" cy="69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307800" y="2408400"/>
            <a:ext cx="845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5010" y="-334942"/>
            <a:ext cx="5343665" cy="5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930" y="391500"/>
            <a:ext cx="891000" cy="930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5055394" y="1"/>
            <a:ext cx="4089900" cy="37617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130000" y="0"/>
            <a:ext cx="4015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53900" y="38772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/>
          <p:nvPr>
            <p:ph idx="2" type="pic"/>
          </p:nvPr>
        </p:nvSpPr>
        <p:spPr>
          <a:xfrm>
            <a:off x="-1" y="3413"/>
            <a:ext cx="50553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2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31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3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63" name="Google Shape;163;p3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3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2" name="Google Shape;172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3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4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1" name="Google Shape;201;p4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4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3" name="Google Shape;203;p4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None/>
              <a:defRPr b="0" i="0" sz="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﻿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/>
          <p:nvPr/>
        </p:nvSpPr>
        <p:spPr>
          <a:xfrm rot="5400000">
            <a:off x="6265200" y="2264700"/>
            <a:ext cx="5143500" cy="6141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97" name="Google Shape;9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7"/>
          <p:cNvSpPr/>
          <p:nvPr/>
        </p:nvSpPr>
        <p:spPr>
          <a:xfrm rot="5400000">
            <a:off x="4279650" y="279286"/>
            <a:ext cx="584700" cy="9144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184" name="Google Shape;184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  <p:sldLayoutId id="2147483681" r:id="rId3"/>
    <p:sldLayoutId id="2147483682" r:id="rId4"/>
    <p:sldLayoutId id="214748368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lliam.huynh3@unsw.edu.au" TargetMode="External"/><Relationship Id="rId4" Type="http://schemas.openxmlformats.org/officeDocument/2006/relationships/image" Target="../media/image2.png"/><Relationship Id="rId10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y.kahoot.it/v2/?quizId=396aa8da-902a-4955-a56d-2a29c6ca1f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4157700" y="121400"/>
            <a:ext cx="49863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COMP1531 | </a:t>
            </a:r>
            <a:r>
              <a:rPr lang="en" sz="2800">
                <a:solidFill>
                  <a:schemeClr val="accent4"/>
                </a:solidFill>
              </a:rPr>
              <a:t>T09B </a:t>
            </a:r>
            <a:r>
              <a:rPr lang="en" sz="2800"/>
              <a:t>/ </a:t>
            </a:r>
            <a:r>
              <a:rPr lang="en" sz="2800">
                <a:solidFill>
                  <a:schemeClr val="accent3"/>
                </a:solidFill>
              </a:rPr>
              <a:t>H17B</a:t>
            </a:r>
            <a:br>
              <a:rPr lang="en" sz="5400"/>
            </a:br>
            <a:r>
              <a:rPr lang="en" sz="5400"/>
              <a:t>	Week 10</a:t>
            </a:r>
            <a:endParaRPr/>
          </a:p>
        </p:txBody>
      </p:sp>
      <p:sp>
        <p:nvSpPr>
          <p:cNvPr id="217" name="Google Shape;217;p42"/>
          <p:cNvSpPr txBox="1"/>
          <p:nvPr/>
        </p:nvSpPr>
        <p:spPr>
          <a:xfrm>
            <a:off x="4621350" y="1401875"/>
            <a:ext cx="35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william.huynh3@unsw.edu.au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42"/>
          <p:cNvGrpSpPr/>
          <p:nvPr/>
        </p:nvGrpSpPr>
        <p:grpSpPr>
          <a:xfrm>
            <a:off x="258212" y="34979"/>
            <a:ext cx="3437413" cy="1942841"/>
            <a:chOff x="605902" y="383325"/>
            <a:chExt cx="2773225" cy="1634150"/>
          </a:xfrm>
        </p:grpSpPr>
        <p:pic>
          <p:nvPicPr>
            <p:cNvPr id="219" name="Google Shape;219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5902" y="383325"/>
              <a:ext cx="2773225" cy="1634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42"/>
            <p:cNvSpPr txBox="1"/>
            <p:nvPr/>
          </p:nvSpPr>
          <p:spPr>
            <a:xfrm>
              <a:off x="664380" y="763600"/>
              <a:ext cx="22116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highlight>
                    <a:schemeClr val="dk1"/>
                  </a:highlight>
                </a:rPr>
                <a:t>Hayden Smith</a:t>
              </a:r>
              <a:endParaRPr sz="900">
                <a:solidFill>
                  <a:schemeClr val="lt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221" name="Google Shape;221;p42"/>
            <p:cNvSpPr txBox="1"/>
            <p:nvPr/>
          </p:nvSpPr>
          <p:spPr>
            <a:xfrm>
              <a:off x="909970" y="1402207"/>
              <a:ext cx="2211600" cy="2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highlight>
                    <a:schemeClr val="dk1"/>
                  </a:highlight>
                </a:rPr>
                <a:t>Hayden Smith</a:t>
              </a:r>
              <a:endParaRPr sz="900">
                <a:solidFill>
                  <a:schemeClr val="lt1"/>
                </a:solidFill>
                <a:highlight>
                  <a:schemeClr val="dk1"/>
                </a:highlight>
              </a:endParaRPr>
            </a:p>
          </p:txBody>
        </p:sp>
      </p:grpSp>
      <p:grpSp>
        <p:nvGrpSpPr>
          <p:cNvPr id="222" name="Google Shape;222;p42"/>
          <p:cNvGrpSpPr/>
          <p:nvPr/>
        </p:nvGrpSpPr>
        <p:grpSpPr>
          <a:xfrm>
            <a:off x="6412900" y="1742175"/>
            <a:ext cx="2731100" cy="2907575"/>
            <a:chOff x="6264200" y="1936650"/>
            <a:chExt cx="2731100" cy="2907575"/>
          </a:xfrm>
        </p:grpSpPr>
        <p:pic>
          <p:nvPicPr>
            <p:cNvPr id="223" name="Google Shape;223;p42"/>
            <p:cNvPicPr preferRelativeResize="0"/>
            <p:nvPr/>
          </p:nvPicPr>
          <p:blipFill rotWithShape="1">
            <a:blip r:embed="rId5">
              <a:alphaModFix/>
            </a:blip>
            <a:srcRect b="0" l="50000" r="0" t="0"/>
            <a:stretch/>
          </p:blipFill>
          <p:spPr>
            <a:xfrm>
              <a:off x="7629750" y="1936650"/>
              <a:ext cx="1365550" cy="9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42"/>
            <p:cNvPicPr preferRelativeResize="0"/>
            <p:nvPr/>
          </p:nvPicPr>
          <p:blipFill rotWithShape="1">
            <a:blip r:embed="rId5">
              <a:alphaModFix/>
            </a:blip>
            <a:srcRect b="0" l="0" r="50000" t="0"/>
            <a:stretch/>
          </p:blipFill>
          <p:spPr>
            <a:xfrm>
              <a:off x="6264200" y="1936650"/>
              <a:ext cx="1365550" cy="9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42"/>
            <p:cNvPicPr preferRelativeResize="0"/>
            <p:nvPr/>
          </p:nvPicPr>
          <p:blipFill rotWithShape="1">
            <a:blip r:embed="rId6">
              <a:alphaModFix/>
            </a:blip>
            <a:srcRect b="6204" l="0" r="0" t="17190"/>
            <a:stretch/>
          </p:blipFill>
          <p:spPr>
            <a:xfrm>
              <a:off x="6294363" y="2798325"/>
              <a:ext cx="2670775" cy="204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" name="Google Shape;22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0050" y="3478300"/>
            <a:ext cx="1635675" cy="16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7175" y="1742175"/>
            <a:ext cx="1921043" cy="1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346363"/>
            <a:ext cx="1591075" cy="1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1075" y="2346363"/>
            <a:ext cx="2574540" cy="1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Learning objectives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525700" y="1061600"/>
            <a:ext cx="7659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myExperience surveys 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Exam Info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Revision Kahoot 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4"/>
          <p:cNvPicPr preferRelativeResize="0"/>
          <p:nvPr/>
        </p:nvPicPr>
        <p:blipFill rotWithShape="1">
          <a:blip r:embed="rId3">
            <a:alphaModFix/>
          </a:blip>
          <a:srcRect b="26648" l="0" r="0" t="0"/>
          <a:stretch/>
        </p:blipFill>
        <p:spPr>
          <a:xfrm>
            <a:off x="174250" y="839634"/>
            <a:ext cx="4711250" cy="19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4"/>
          <p:cNvSpPr txBox="1"/>
          <p:nvPr/>
        </p:nvSpPr>
        <p:spPr>
          <a:xfrm>
            <a:off x="14250" y="206275"/>
            <a:ext cx="917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b="1" lang="en" sz="19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every % over 50%</a:t>
            </a: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, there will be an </a:t>
            </a:r>
            <a:r>
              <a:rPr b="1" lang="en" sz="19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extra minute added to the exam </a:t>
            </a: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!!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50" y="3112875"/>
            <a:ext cx="40576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400" y="839625"/>
            <a:ext cx="3656874" cy="19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/>
          <p:nvPr/>
        </p:nvSpPr>
        <p:spPr>
          <a:xfrm>
            <a:off x="8016075" y="981725"/>
            <a:ext cx="838800" cy="664800"/>
          </a:xfrm>
          <a:prstGeom prst="wedgeRoundRectCallout">
            <a:avLst>
              <a:gd fmla="val -99055" name="adj1"/>
              <a:gd fmla="val 119025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44"/>
          <p:cNvSpPr txBox="1"/>
          <p:nvPr/>
        </p:nvSpPr>
        <p:spPr>
          <a:xfrm>
            <a:off x="8067525" y="1037075"/>
            <a:ext cx="73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Pls do it :3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8800" y="3006034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7600" y="3006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/>
        </p:nvSpPr>
        <p:spPr>
          <a:xfrm>
            <a:off x="311700" y="87550"/>
            <a:ext cx="8520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91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Exam Key Info </a:t>
            </a:r>
            <a:endParaRPr i="1" sz="3108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45"/>
          <p:cNvSpPr/>
          <p:nvPr/>
        </p:nvSpPr>
        <p:spPr>
          <a:xfrm>
            <a:off x="311700" y="6671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5"/>
          <p:cNvSpPr txBox="1"/>
          <p:nvPr/>
        </p:nvSpPr>
        <p:spPr>
          <a:xfrm>
            <a:off x="585700" y="827375"/>
            <a:ext cx="784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final exam will be a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3 hour exam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that begins at </a:t>
            </a:r>
            <a:r>
              <a:rPr b="1" lang="en" u="sng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2pm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and finishes at </a:t>
            </a:r>
            <a:r>
              <a:rPr b="1" lang="en" u="sng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5pm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exam takes place on the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28th of November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and is worth </a:t>
            </a: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30%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585700" y="1769913"/>
            <a:ext cx="671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Short Answer Questions (15%)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Similar to </a:t>
            </a:r>
            <a:r>
              <a:rPr b="1" lang="en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tute questions</a:t>
            </a:r>
            <a:endParaRPr b="1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All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short written questions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there will be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 diagram questions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585700" y="2887350"/>
            <a:ext cx="671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Programming Questions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(85%)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Similar to </a:t>
            </a:r>
            <a:r>
              <a:rPr b="1" lang="en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lab questions</a:t>
            </a:r>
            <a:endParaRPr b="1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Some may be </a:t>
            </a: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HTTP based questions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(Express &amp; server.ts)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 will be expected to write </a:t>
            </a:r>
            <a:r>
              <a:rPr b="1" lang="en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JEST tests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(not HTTP tests)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and have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high coverage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45"/>
          <p:cNvSpPr/>
          <p:nvPr/>
        </p:nvSpPr>
        <p:spPr>
          <a:xfrm>
            <a:off x="3463600" y="1658675"/>
            <a:ext cx="2094000" cy="4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/>
        </p:nvSpPr>
        <p:spPr>
          <a:xfrm>
            <a:off x="311700" y="87550"/>
            <a:ext cx="8520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91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Key Topics	</a:t>
            </a:r>
            <a:endParaRPr i="1" sz="3108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311700" y="6671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1852500" y="1024800"/>
            <a:ext cx="5439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TypeScript</a:t>
            </a:r>
            <a:endParaRPr sz="27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HTTP - Writing API routes</a:t>
            </a:r>
            <a:endParaRPr sz="27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Objects &amp; Arrays</a:t>
            </a:r>
            <a:endParaRPr sz="27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General Programming</a:t>
            </a:r>
            <a:endParaRPr sz="27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6" name="Google Shape;266;p46"/>
          <p:cNvPicPr preferRelativeResize="0"/>
          <p:nvPr/>
        </p:nvPicPr>
        <p:blipFill rotWithShape="1">
          <a:blip r:embed="rId3">
            <a:alphaModFix/>
          </a:blip>
          <a:srcRect b="40483" l="0" r="0" t="0"/>
          <a:stretch/>
        </p:blipFill>
        <p:spPr>
          <a:xfrm>
            <a:off x="7210975" y="1552625"/>
            <a:ext cx="1933025" cy="30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3025"/>
            <a:ext cx="2698776" cy="336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91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Kahoot</a:t>
            </a:r>
            <a:endParaRPr sz="3108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47"/>
          <p:cNvSpPr/>
          <p:nvPr/>
        </p:nvSpPr>
        <p:spPr>
          <a:xfrm>
            <a:off x="311700" y="880800"/>
            <a:ext cx="17919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7"/>
          <p:cNvSpPr txBox="1"/>
          <p:nvPr/>
        </p:nvSpPr>
        <p:spPr>
          <a:xfrm>
            <a:off x="154225" y="4665425"/>
            <a:ext cx="7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1307850" y="2371650"/>
            <a:ext cx="65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https://play.kahoot.it/v2/?quizId=396aa8da-902a-4955-a56d-2a29c6ca1faa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