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4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3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CodePro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SourceCodePr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9eff2be90_0_147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39eff2be90_0_147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c0a661d1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c0a661d1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9eff2be90_0_154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9eff2be90_0_154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2" name="Google Shape;132;g139eff2be90_0_154:notes"/>
          <p:cNvSpPr txBox="1"/>
          <p:nvPr>
            <p:ph idx="12" type="sldNum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2963dec6_1_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722963dec6_1_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0a661d1e_0_177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c0a661d1e_0_177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0a661d1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c0a661d1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c0a661d1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c0a661d1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c0a661d1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c0a661d1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c0a661d1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c0a661d1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22963dec6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22963dec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35519">
            <a:off x="325523" y="-561290"/>
            <a:ext cx="5817113" cy="626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363" y="3946195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1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" y="1"/>
            <a:ext cx="415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969052" y="-459458"/>
            <a:ext cx="3851280" cy="52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07800" y="259200"/>
            <a:ext cx="36093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198500" y="37584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4157663" y="-1"/>
            <a:ext cx="49977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3" y="3990439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37694">
            <a:off x="217711" y="545287"/>
            <a:ext cx="4516169" cy="61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07800" y="1968300"/>
            <a:ext cx="46836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5088600" y="-1"/>
            <a:ext cx="40554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" y="39484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1"/>
            <a:ext cx="9144000" cy="37506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1761567" y="-749666"/>
            <a:ext cx="5912111" cy="69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307800" y="2408400"/>
            <a:ext cx="845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5010" y="-334942"/>
            <a:ext cx="5343665" cy="5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930" y="391500"/>
            <a:ext cx="891000" cy="93018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055394" y="1"/>
            <a:ext cx="4089900" cy="37617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130000" y="0"/>
            <a:ext cx="4015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3900" y="38772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-1" y="3413"/>
            <a:ext cx="50553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1" name="Google Shape;71;p1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  <a:defRPr b="0" i="0" sz="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﻿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 rot="5400000">
            <a:off x="4279650" y="279286"/>
            <a:ext cx="584700" cy="9144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52" name="Google Shape;5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6265200" y="2264700"/>
            <a:ext cx="5143500" cy="6141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87" name="Google Shape;8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lliam.huynh3@unsw.edu.au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157675" y="-1425"/>
            <a:ext cx="49863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COMP1531 | </a:t>
            </a:r>
            <a:r>
              <a:rPr lang="en" sz="2800">
                <a:solidFill>
                  <a:schemeClr val="accent4"/>
                </a:solidFill>
              </a:rPr>
              <a:t>T09B </a:t>
            </a:r>
            <a:r>
              <a:rPr lang="en" sz="2800"/>
              <a:t>/ </a:t>
            </a:r>
            <a:r>
              <a:rPr lang="en" sz="2800">
                <a:solidFill>
                  <a:schemeClr val="accent3"/>
                </a:solidFill>
              </a:rPr>
              <a:t>H17B</a:t>
            </a:r>
            <a:br>
              <a:rPr lang="en" sz="5400"/>
            </a:br>
            <a:r>
              <a:rPr lang="en" sz="5400"/>
              <a:t>	Week 7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621350" y="1588910"/>
            <a:ext cx="42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william.huynh3@unsw.edu.au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700" y="2623175"/>
            <a:ext cx="2370975" cy="222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8"/>
          <p:cNvGrpSpPr/>
          <p:nvPr/>
        </p:nvGrpSpPr>
        <p:grpSpPr>
          <a:xfrm>
            <a:off x="6895681" y="2428425"/>
            <a:ext cx="2079570" cy="2462003"/>
            <a:chOff x="2753525" y="0"/>
            <a:chExt cx="3967887" cy="5039925"/>
          </a:xfrm>
        </p:grpSpPr>
        <p:pic>
          <p:nvPicPr>
            <p:cNvPr id="123" name="Google Shape;123;p18"/>
            <p:cNvPicPr preferRelativeResize="0"/>
            <p:nvPr/>
          </p:nvPicPr>
          <p:blipFill rotWithShape="1">
            <a:blip r:embed="rId5">
              <a:alphaModFix/>
            </a:blip>
            <a:srcRect b="3774" l="5087" r="7652" t="9847"/>
            <a:stretch/>
          </p:blipFill>
          <p:spPr>
            <a:xfrm>
              <a:off x="2753525" y="0"/>
              <a:ext cx="3967887" cy="308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 rotWithShape="1">
            <a:blip r:embed="rId6">
              <a:alphaModFix/>
            </a:blip>
            <a:srcRect b="3889" l="2891" r="1670" t="33579"/>
            <a:stretch/>
          </p:blipFill>
          <p:spPr>
            <a:xfrm>
              <a:off x="2852950" y="2970525"/>
              <a:ext cx="3824675" cy="206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2775" y="922576"/>
            <a:ext cx="1730434" cy="13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817563" y="839825"/>
            <a:ext cx="2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</a:rPr>
              <a:t>2</a:t>
            </a:r>
            <a:endParaRPr sz="1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8">
            <a:alphaModFix/>
          </a:blip>
          <a:srcRect b="7191" l="2117" r="6223" t="7191"/>
          <a:stretch/>
        </p:blipFill>
        <p:spPr>
          <a:xfrm>
            <a:off x="87475" y="208675"/>
            <a:ext cx="3910636" cy="1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9">
            <a:alphaModFix/>
          </a:blip>
          <a:srcRect b="6608" l="3673" r="3329" t="3970"/>
          <a:stretch/>
        </p:blipFill>
        <p:spPr>
          <a:xfrm>
            <a:off x="1838981" y="2667625"/>
            <a:ext cx="2123419" cy="22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3660425" y="347800"/>
            <a:ext cx="55329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One of your teammates has written their functions for the project and made a </a:t>
            </a: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merge request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into master for their branch.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However, when reviewing their merge request, you realise that their code is of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extremely poor style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does not adhere to Dry-Kiss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principles at all.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Since the team-mate has “work” and cannot fix it themselves,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it is up to you and the rest of your team to fix it for them!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Task: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Rewrite the fool’s code to adhere to </a:t>
            </a:r>
            <a:r>
              <a:rPr b="1" lang="en" u="sng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DryKiss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033850" y="75850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Activity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850"/>
            <a:ext cx="3660426" cy="439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03775" y="941025"/>
            <a:ext cx="7659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DRY-KISS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311700" y="22050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Dry Kiss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DryKiss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Writing maintainable code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45600" y="1103500"/>
            <a:ext cx="7852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DryKiss is a programming principle that stands for: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Don’t repeat yourself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Keep it Simple Stupid</a:t>
            </a:r>
            <a:endParaRPr b="1" sz="15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 aims to reduce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repetition </a:t>
            </a: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 leveraging </a:t>
            </a:r>
            <a:r>
              <a:rPr b="1" lang="en" sz="15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functions </a:t>
            </a:r>
            <a:endParaRPr b="1" sz="15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combined with a sprinkle of </a:t>
            </a:r>
            <a:r>
              <a:rPr b="1" lang="en" sz="15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common sense</a:t>
            </a:r>
            <a:endParaRPr b="1" sz="15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8425"/>
            <a:ext cx="3061524" cy="38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838650" y="3433825"/>
            <a:ext cx="155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1"/>
                </a:highlight>
              </a:rPr>
              <a:t>DryKiss</a:t>
            </a:r>
            <a:endParaRPr sz="2600">
              <a:highlight>
                <a:schemeClr val="lt1"/>
              </a:highlight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40483" l="0" r="0" t="0"/>
          <a:stretch/>
        </p:blipFill>
        <p:spPr>
          <a:xfrm>
            <a:off x="7174550" y="1510400"/>
            <a:ext cx="1969450" cy="30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7108525" y="4171475"/>
            <a:ext cx="917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767550" y="4171475"/>
            <a:ext cx="63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DryKiss Principles</a:t>
            </a: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are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worth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0% of Iteration 3 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4445597" y="1973200"/>
            <a:ext cx="451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What’s wrong with this code?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118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118622" y="1419025"/>
            <a:ext cx="4518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There’s a lot of </a:t>
            </a:r>
            <a:r>
              <a:rPr b="1" lang="en" sz="19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repetition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It is </a:t>
            </a:r>
            <a:r>
              <a:rPr b="1" lang="en" sz="19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not simple code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!!!!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772" y="22900"/>
            <a:ext cx="3710825" cy="437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>
            <a:off x="5714650" y="1813375"/>
            <a:ext cx="0" cy="85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5714650" y="374600"/>
            <a:ext cx="0" cy="85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5714650" y="3241825"/>
            <a:ext cx="0" cy="85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/>
          <p:nvPr/>
        </p:nvCxnSpPr>
        <p:spPr>
          <a:xfrm flipH="1" rot="10800000">
            <a:off x="4939950" y="880850"/>
            <a:ext cx="600300" cy="74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/>
          <p:nvPr/>
        </p:nvCxnSpPr>
        <p:spPr>
          <a:xfrm flipH="1" rot="10800000">
            <a:off x="4939950" y="2282500"/>
            <a:ext cx="600300" cy="74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/>
          <p:nvPr/>
        </p:nvCxnSpPr>
        <p:spPr>
          <a:xfrm flipH="1" rot="10800000">
            <a:off x="4927150" y="2875250"/>
            <a:ext cx="858300" cy="258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 flipH="1" rot="10800000">
            <a:off x="4962050" y="1416750"/>
            <a:ext cx="760800" cy="160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586222" y="2187000"/>
            <a:ext cx="451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What’s wrong with this code?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662" y="0"/>
            <a:ext cx="36823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36823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4362647" y="2333250"/>
            <a:ext cx="451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It is not </a:t>
            </a:r>
            <a:r>
              <a:rPr lang="en" sz="19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maintainable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 rot="10800000">
            <a:off x="2275250" y="1933175"/>
            <a:ext cx="18912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5"/>
          <p:cNvCxnSpPr/>
          <p:nvPr/>
        </p:nvCxnSpPr>
        <p:spPr>
          <a:xfrm flipH="1">
            <a:off x="2247450" y="3119600"/>
            <a:ext cx="2379600" cy="9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6"/>
          <p:cNvCxnSpPr/>
          <p:nvPr/>
        </p:nvCxnSpPr>
        <p:spPr>
          <a:xfrm>
            <a:off x="4443625" y="1221700"/>
            <a:ext cx="0" cy="3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/>
          <p:nvPr/>
        </p:nvSpPr>
        <p:spPr>
          <a:xfrm>
            <a:off x="648150" y="656650"/>
            <a:ext cx="30036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48150" y="175800"/>
            <a:ext cx="30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COMP1531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Week 1 - Week 5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5114275" y="656650"/>
            <a:ext cx="30036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5114275" y="68100"/>
            <a:ext cx="30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COMP1531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Week 7 - Week 10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(and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COMP2511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61950" y="1221700"/>
            <a:ext cx="384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lang="en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instead of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for-of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instead of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for-index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lang="en">
                <a:solidFill>
                  <a:schemeClr val="accent4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npm packages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where possible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n-built JS functions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where possible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.includes()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.map()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.sort()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Other things from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COMP1511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Good variable names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Appropriate indentation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Come back to this idiot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683500" y="1266150"/>
            <a:ext cx="38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Following DryKiss Principles</a:t>
            </a:r>
            <a:br>
              <a:rPr b="1" lang="en">
                <a:latin typeface="Comfortaa"/>
                <a:ea typeface="Comfortaa"/>
                <a:cs typeface="Comfortaa"/>
                <a:sym typeface="Comfortaa"/>
              </a:rPr>
            </a:b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Making use of </a:t>
            </a:r>
            <a:r>
              <a:rPr b="1" lang="en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functions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wherever possible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Making code maintainable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Storing functions in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appropriately named files</a:t>
            </a:r>
            <a:b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Regular, appropriate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comments</a:t>
            </a:r>
            <a:b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JSDoc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