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>
      <p:cViewPr>
        <p:scale>
          <a:sx n="96" d="100"/>
          <a:sy n="96" d="100"/>
        </p:scale>
        <p:origin x="200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97890"/>
            <a:ext cx="91440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81630"/>
            <a:ext cx="91440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8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4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92100"/>
            <a:ext cx="262890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92100"/>
            <a:ext cx="773430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367791"/>
            <a:ext cx="1051560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671571"/>
            <a:ext cx="1051560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0500"/>
            <a:ext cx="518160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2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92101"/>
            <a:ext cx="1051560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344930"/>
            <a:ext cx="5157787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04060"/>
            <a:ext cx="5157787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44930"/>
            <a:ext cx="5183188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4060"/>
            <a:ext cx="518318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7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9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89940"/>
            <a:ext cx="617220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1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760"/>
            <a:ext cx="3932237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89940"/>
            <a:ext cx="617220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645920"/>
            <a:ext cx="3932237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1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92101"/>
            <a:ext cx="1051560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0500"/>
            <a:ext cx="1051560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2DB32F-E4F0-DA41-BC66-B296569704D8}" type="datetimeFigureOut">
              <a:rPr lang="en-US" smtClean="0"/>
              <a:t>10/27/24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085080"/>
            <a:ext cx="41148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085080"/>
            <a:ext cx="27432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3AD86-3D86-C34B-8767-1CBB569A38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5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C28587-1252-A3D8-7556-3ED679385CC7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2146849" y="1036068"/>
            <a:ext cx="76123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7FC54B-3B43-B2EA-6553-2AA272517379}"/>
                  </a:ext>
                </a:extLst>
              </p:cNvPr>
              <p:cNvSpPr/>
              <p:nvPr/>
            </p:nvSpPr>
            <p:spPr>
              <a:xfrm>
                <a:off x="369203" y="578868"/>
                <a:ext cx="1777646" cy="91440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C7FC54B-3B43-B2EA-6553-2AA2725173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03" y="578868"/>
                <a:ext cx="17776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12374CA-AB48-13B9-BED0-88EE2BDADAEC}"/>
                  </a:ext>
                </a:extLst>
              </p:cNvPr>
              <p:cNvSpPr/>
              <p:nvPr/>
            </p:nvSpPr>
            <p:spPr>
              <a:xfrm>
                <a:off x="2398638" y="578868"/>
                <a:ext cx="2201716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12374CA-AB48-13B9-BED0-88EE2BDAD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638" y="578868"/>
                <a:ext cx="2201716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3ED4BDE-FF68-5131-D309-9EF4181323A5}"/>
                  </a:ext>
                </a:extLst>
              </p:cNvPr>
              <p:cNvSpPr/>
              <p:nvPr/>
            </p:nvSpPr>
            <p:spPr>
              <a:xfrm>
                <a:off x="4852145" y="578868"/>
                <a:ext cx="2201717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3ED4BDE-FF68-5131-D309-9EF418132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145" y="578868"/>
                <a:ext cx="2201717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3CDDE8-2F20-6B1C-1718-CF0EFEE35CF0}"/>
                  </a:ext>
                </a:extLst>
              </p:cNvPr>
              <p:cNvSpPr/>
              <p:nvPr/>
            </p:nvSpPr>
            <p:spPr>
              <a:xfrm>
                <a:off x="7305649" y="578868"/>
                <a:ext cx="2201716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03CDDE8-2F20-6B1C-1718-CF0EFEE35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649" y="578868"/>
                <a:ext cx="2201716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DB99A9-A509-CEB1-7F64-6297E7DED467}"/>
                  </a:ext>
                </a:extLst>
              </p:cNvPr>
              <p:cNvSpPr/>
              <p:nvPr/>
            </p:nvSpPr>
            <p:spPr>
              <a:xfrm>
                <a:off x="9759154" y="578868"/>
                <a:ext cx="2201716" cy="914400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⇌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9DB99A9-A509-CEB1-7F64-6297E7DED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154" y="578868"/>
                <a:ext cx="2201716" cy="914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1E1922F-4087-D032-24C0-72841A9A9F33}"/>
              </a:ext>
            </a:extLst>
          </p:cNvPr>
          <p:cNvSpPr txBox="1"/>
          <p:nvPr/>
        </p:nvSpPr>
        <p:spPr>
          <a:xfrm>
            <a:off x="302241" y="91837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External Signal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9D60B-5283-F46D-4A67-51E0E1651028}"/>
              </a:ext>
            </a:extLst>
          </p:cNvPr>
          <p:cNvSpPr txBox="1"/>
          <p:nvPr/>
        </p:nvSpPr>
        <p:spPr>
          <a:xfrm>
            <a:off x="2278041" y="91837"/>
            <a:ext cx="2442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 Clamping Reactions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62ED9A-3C7F-9F5E-1FA1-5E0B1AABD9CD}"/>
              </a:ext>
            </a:extLst>
          </p:cNvPr>
          <p:cNvSpPr txBox="1"/>
          <p:nvPr/>
        </p:nvSpPr>
        <p:spPr>
          <a:xfrm>
            <a:off x="4767805" y="118341"/>
            <a:ext cx="237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C. Potentiated </a:t>
            </a:r>
            <a:r>
              <a:rPr lang="en-US" dirty="0" err="1"/>
              <a:t>dbCRN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7B9BF2-18ED-1DFF-7A84-226A39344D3B}"/>
              </a:ext>
            </a:extLst>
          </p:cNvPr>
          <p:cNvSpPr txBox="1"/>
          <p:nvPr/>
        </p:nvSpPr>
        <p:spPr>
          <a:xfrm>
            <a:off x="7177164" y="118341"/>
            <a:ext cx="245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D. Clamping Reactions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F3B56B-D983-2B19-10D8-BF8BCF9F9C02}"/>
              </a:ext>
            </a:extLst>
          </p:cNvPr>
          <p:cNvSpPr txBox="1"/>
          <p:nvPr/>
        </p:nvSpPr>
        <p:spPr>
          <a:xfrm>
            <a:off x="9687351" y="118341"/>
            <a:ext cx="234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 Potentiated </a:t>
            </a:r>
            <a:r>
              <a:rPr lang="en-US" dirty="0" err="1"/>
              <a:t>dbCRN</a:t>
            </a:r>
            <a:endParaRPr lang="en-US" dirty="0"/>
          </a:p>
        </p:txBody>
      </p:sp>
      <p:pic>
        <p:nvPicPr>
          <p:cNvPr id="38" name="Picture 37" descr="A close-up of a graph&#10;&#10;Description automatically generated">
            <a:extLst>
              <a:ext uri="{FF2B5EF4-FFF2-40B4-BE49-F238E27FC236}">
                <a16:creationId xmlns:a16="http://schemas.microsoft.com/office/drawing/2014/main" id="{03CA0709-4857-9A16-69D0-E6F447BFC8B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539" r="8085"/>
          <a:stretch/>
        </p:blipFill>
        <p:spPr>
          <a:xfrm>
            <a:off x="159020" y="1524438"/>
            <a:ext cx="11753428" cy="391580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D8B105C-E62D-5E06-B57F-6A92753A403A}"/>
              </a:ext>
            </a:extLst>
          </p:cNvPr>
          <p:cNvSpPr txBox="1"/>
          <p:nvPr/>
        </p:nvSpPr>
        <p:spPr>
          <a:xfrm>
            <a:off x="369205" y="1668651"/>
            <a:ext cx="386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F.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05C9BF-2BD1-8160-68C6-640617C54243}"/>
              </a:ext>
            </a:extLst>
          </p:cNvPr>
          <p:cNvSpPr txBox="1"/>
          <p:nvPr/>
        </p:nvSpPr>
        <p:spPr>
          <a:xfrm>
            <a:off x="3259938" y="1668651"/>
            <a:ext cx="479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502E47-3429-4DE7-C59A-28BAD186F932}"/>
              </a:ext>
            </a:extLst>
          </p:cNvPr>
          <p:cNvSpPr txBox="1"/>
          <p:nvPr/>
        </p:nvSpPr>
        <p:spPr>
          <a:xfrm>
            <a:off x="6046826" y="1699699"/>
            <a:ext cx="479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H.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D6F3AE-4380-3A13-80AF-CE11FDBC798E}"/>
              </a:ext>
            </a:extLst>
          </p:cNvPr>
          <p:cNvSpPr txBox="1"/>
          <p:nvPr/>
        </p:nvSpPr>
        <p:spPr>
          <a:xfrm>
            <a:off x="8790946" y="1699699"/>
            <a:ext cx="479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I. </a:t>
            </a:r>
          </a:p>
        </p:txBody>
      </p:sp>
    </p:spTree>
    <p:extLst>
      <p:ext uri="{BB962C8B-B14F-4D97-AF65-F5344CB8AC3E}">
        <p14:creationId xmlns:p14="http://schemas.microsoft.com/office/powerpoint/2010/main" val="30107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782</TotalTime>
  <Words>81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Poole</dc:creator>
  <cp:lastModifiedBy>William Poole</cp:lastModifiedBy>
  <cp:revision>4</cp:revision>
  <dcterms:created xsi:type="dcterms:W3CDTF">2024-10-27T07:04:03Z</dcterms:created>
  <dcterms:modified xsi:type="dcterms:W3CDTF">2024-10-27T20:06:15Z</dcterms:modified>
</cp:coreProperties>
</file>