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9A0B-3C89-4782-83BA-6F194DBC295E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146F-6C80-40FB-BEBA-279ED6F9C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1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9A0B-3C89-4782-83BA-6F194DBC295E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146F-6C80-40FB-BEBA-279ED6F9C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0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9A0B-3C89-4782-83BA-6F194DBC295E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146F-6C80-40FB-BEBA-279ED6F9CA5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699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9A0B-3C89-4782-83BA-6F194DBC295E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146F-6C80-40FB-BEBA-279ED6F9C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329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9A0B-3C89-4782-83BA-6F194DBC295E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146F-6C80-40FB-BEBA-279ED6F9CA5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335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9A0B-3C89-4782-83BA-6F194DBC295E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146F-6C80-40FB-BEBA-279ED6F9C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9A0B-3C89-4782-83BA-6F194DBC295E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146F-6C80-40FB-BEBA-279ED6F9C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41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9A0B-3C89-4782-83BA-6F194DBC295E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146F-6C80-40FB-BEBA-279ED6F9C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5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9A0B-3C89-4782-83BA-6F194DBC295E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146F-6C80-40FB-BEBA-279ED6F9C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93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9A0B-3C89-4782-83BA-6F194DBC295E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146F-6C80-40FB-BEBA-279ED6F9C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1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9A0B-3C89-4782-83BA-6F194DBC295E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146F-6C80-40FB-BEBA-279ED6F9C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5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9A0B-3C89-4782-83BA-6F194DBC295E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146F-6C80-40FB-BEBA-279ED6F9C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74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9A0B-3C89-4782-83BA-6F194DBC295E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146F-6C80-40FB-BEBA-279ED6F9C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3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9A0B-3C89-4782-83BA-6F194DBC295E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146F-6C80-40FB-BEBA-279ED6F9C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1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9A0B-3C89-4782-83BA-6F194DBC295E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146F-6C80-40FB-BEBA-279ED6F9C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0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9A0B-3C89-4782-83BA-6F194DBC295E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146F-6C80-40FB-BEBA-279ED6F9C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1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F9A0B-3C89-4782-83BA-6F194DBC295E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43146F-6C80-40FB-BEBA-279ED6F9C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56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33082720?from=search&amp;seid=2172901864455037534" TargetMode="External"/><Relationship Id="rId2" Type="http://schemas.openxmlformats.org/officeDocument/2006/relationships/hyperlink" Target="http://blog.esouti.com/2018_02_02_523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sbsujjbcy/article/details/44853967" TargetMode="External"/><Relationship Id="rId2" Type="http://schemas.openxmlformats.org/officeDocument/2006/relationships/hyperlink" Target="https://blog.csdn.net/zbw18297786698/article/details/5391308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qq_15037231/article/details/7946370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aoxuefeng.com/wiki/0014316089557264a6b348958f449949df42a6d3a2e542c000/00143193331387014ccd1040c814dee8b2164bb4f064cff00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DECF4-BEF1-4306-8EFF-D6A5030A2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爬虫入门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8B1E85-7F74-4D36-A836-25C5E7A38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Made by </a:t>
            </a:r>
            <a:r>
              <a:rPr lang="en-US" altLang="zh-CN" dirty="0" err="1"/>
              <a:t>chensong</a:t>
            </a:r>
            <a:endParaRPr lang="en-US" altLang="zh-CN" dirty="0"/>
          </a:p>
          <a:p>
            <a:r>
              <a:rPr lang="en-US" altLang="zh-CN" dirty="0"/>
              <a:t>Drawing lessons from </a:t>
            </a:r>
            <a:r>
              <a:rPr lang="en-US" altLang="zh-CN" dirty="0">
                <a:sym typeface="+mn-ea"/>
              </a:rPr>
              <a:t>AC Better</a:t>
            </a:r>
            <a:r>
              <a:rPr lang="zh-CN" altLang="en-US" dirty="0">
                <a:sym typeface="+mn-ea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39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A54E7-0422-4138-9EA6-A089D350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4E5EB-E56B-4FDA-83F0-4FEF78752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以上大部分原理摘自</a:t>
            </a:r>
            <a:r>
              <a:rPr lang="en-US" altLang="zh-CN" dirty="0">
                <a:hlinkClick r:id="rId2"/>
              </a:rPr>
              <a:t>weiker</a:t>
            </a:r>
            <a:endParaRPr lang="en-US" altLang="zh-CN" dirty="0"/>
          </a:p>
          <a:p>
            <a:r>
              <a:rPr lang="zh-CN" altLang="en-US" dirty="0"/>
              <a:t>如对，解析</a:t>
            </a:r>
            <a:r>
              <a:rPr lang="en-US" altLang="zh-CN" dirty="0"/>
              <a:t>HTML</a:t>
            </a:r>
            <a:r>
              <a:rPr lang="zh-CN" altLang="en-US" dirty="0"/>
              <a:t>部分不清晰，请点击</a:t>
            </a:r>
            <a:r>
              <a:rPr lang="zh-CN" altLang="en-US" dirty="0">
                <a:hlinkClick r:id="rId3"/>
              </a:rPr>
              <a:t>这里</a:t>
            </a:r>
            <a:r>
              <a:rPr lang="zh-CN" altLang="en-US" dirty="0"/>
              <a:t>（第</a:t>
            </a:r>
            <a:r>
              <a:rPr lang="en-US" altLang="zh-CN" dirty="0"/>
              <a:t>7</a:t>
            </a:r>
            <a:r>
              <a:rPr lang="zh-CN" altLang="en-US" dirty="0"/>
              <a:t>集）</a:t>
            </a:r>
          </a:p>
        </p:txBody>
      </p:sp>
    </p:spTree>
    <p:extLst>
      <p:ext uri="{BB962C8B-B14F-4D97-AF65-F5344CB8AC3E}">
        <p14:creationId xmlns:p14="http://schemas.microsoft.com/office/powerpoint/2010/main" val="287908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72E28-70A1-477A-A96E-6D2CAB7C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BFD7A-B168-4859-8898-23EC5CF09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一、什么是爬虫</a:t>
            </a:r>
          </a:p>
          <a:p>
            <a:r>
              <a:rPr lang="zh-CN" altLang="en-US" dirty="0"/>
              <a:t>爬虫：请求网站并提取数据的自动化程序</a:t>
            </a:r>
          </a:p>
          <a:p>
            <a:endParaRPr lang="zh-CN" altLang="en-US" dirty="0"/>
          </a:p>
          <a:p>
            <a:r>
              <a:rPr lang="zh-CN" altLang="en-US" dirty="0"/>
              <a:t>百科：网络爬虫（又被称为网页蜘蛛，网络机器人，在</a:t>
            </a:r>
            <a:r>
              <a:rPr lang="en-US" altLang="zh-CN" dirty="0"/>
              <a:t>FOAF</a:t>
            </a:r>
            <a:r>
              <a:rPr lang="zh-CN" altLang="en-US" dirty="0"/>
              <a:t>社区中间，更经常的称为网页追逐者），是一种按照一定的规则，自动地抓取万维网信息的程序或者脚本。另外一些不常使用的名字还有蚂蚁、自动索引、模拟程序或者蠕虫。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简单来说，就是把爬虫程序当作一个浏览器，向服务器发送请求，服务器响应后，返回信息（包含</a:t>
            </a:r>
            <a:r>
              <a:rPr lang="en-US" altLang="zh-CN" dirty="0"/>
              <a:t>html</a:t>
            </a:r>
            <a:r>
              <a:rPr lang="zh-CN" altLang="en-US" dirty="0"/>
              <a:t>网页），爬虫程序再来接受这些信息。</a:t>
            </a:r>
          </a:p>
        </p:txBody>
      </p:sp>
    </p:spTree>
    <p:extLst>
      <p:ext uri="{BB962C8B-B14F-4D97-AF65-F5344CB8AC3E}">
        <p14:creationId xmlns:p14="http://schemas.microsoft.com/office/powerpoint/2010/main" val="145046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D8D03-AA59-4051-BC87-D1289C2F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爬虫基本流程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7818-78FC-4E46-8BFC-425532D3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发起请求：通过</a:t>
            </a:r>
            <a:r>
              <a:rPr lang="en-US" altLang="zh-CN" dirty="0"/>
              <a:t>HTTP</a:t>
            </a:r>
            <a:r>
              <a:rPr lang="zh-CN" altLang="en-US" dirty="0"/>
              <a:t>库向目标站点发起请求，即发送一个</a:t>
            </a:r>
            <a:r>
              <a:rPr lang="en-US" altLang="zh-CN" dirty="0"/>
              <a:t>Request</a:t>
            </a:r>
            <a:r>
              <a:rPr lang="zh-CN" altLang="en-US" dirty="0"/>
              <a:t>，请求可以包含额外的</a:t>
            </a:r>
            <a:r>
              <a:rPr lang="en-US" altLang="zh-CN" dirty="0"/>
              <a:t>headers</a:t>
            </a:r>
            <a:r>
              <a:rPr lang="zh-CN" altLang="en-US" dirty="0"/>
              <a:t>等信息，等待服务器响应。</a:t>
            </a:r>
            <a:endParaRPr lang="en-US" altLang="zh-CN" dirty="0"/>
          </a:p>
          <a:p>
            <a:r>
              <a:rPr lang="zh-CN" altLang="en-US" dirty="0"/>
              <a:t>获取响应内容：如果服务器能正常响应，会得到一个</a:t>
            </a:r>
            <a:r>
              <a:rPr lang="en-US" altLang="zh-CN" dirty="0"/>
              <a:t>Response</a:t>
            </a:r>
            <a:r>
              <a:rPr lang="zh-CN" altLang="en-US" dirty="0"/>
              <a:t>，</a:t>
            </a:r>
            <a:r>
              <a:rPr lang="en-US" altLang="zh-CN" dirty="0"/>
              <a:t>Response</a:t>
            </a:r>
            <a:r>
              <a:rPr lang="zh-CN" altLang="en-US" dirty="0"/>
              <a:t>的内容便是所要获取的页面内容，类型可能有</a:t>
            </a:r>
            <a:r>
              <a:rPr lang="en-US" altLang="zh-CN" dirty="0"/>
              <a:t>HTML</a:t>
            </a:r>
            <a:r>
              <a:rPr lang="zh-CN" altLang="en-US" dirty="0"/>
              <a:t>，</a:t>
            </a:r>
            <a:r>
              <a:rPr lang="en-US" altLang="zh-CN" dirty="0"/>
              <a:t>Json</a:t>
            </a:r>
            <a:r>
              <a:rPr lang="zh-CN" altLang="en-US" dirty="0"/>
              <a:t>字符串，二进制数据（如图片视频）等类型。</a:t>
            </a:r>
            <a:r>
              <a:rPr lang="en-US" altLang="zh-CN" dirty="0"/>
              <a:t>(</a:t>
            </a:r>
            <a:r>
              <a:rPr lang="zh-CN" altLang="en-US" dirty="0">
                <a:hlinkClick r:id="rId2"/>
              </a:rPr>
              <a:t>前两步可使用</a:t>
            </a:r>
            <a:r>
              <a:rPr lang="en-US" altLang="zh-CN" dirty="0">
                <a:hlinkClick r:id="rId2"/>
              </a:rPr>
              <a:t>HttpClient</a:t>
            </a:r>
            <a:r>
              <a:rPr lang="zh-CN" altLang="en-US" dirty="0">
                <a:hlinkClick r:id="rId2"/>
              </a:rPr>
              <a:t>包</a:t>
            </a:r>
            <a:r>
              <a:rPr lang="zh-CN" altLang="en-US" dirty="0"/>
              <a:t>获得网页源代码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解析内容：得到的内容可能是</a:t>
            </a:r>
            <a:r>
              <a:rPr lang="en-US" altLang="zh-CN" dirty="0"/>
              <a:t>HTML</a:t>
            </a:r>
            <a:r>
              <a:rPr lang="zh-CN" altLang="en-US" dirty="0"/>
              <a:t>，可以用正则表达式、网页解析库进行解析（</a:t>
            </a:r>
            <a:r>
              <a:rPr lang="en-US" altLang="zh-CN" dirty="0">
                <a:hlinkClick r:id="rId3"/>
              </a:rPr>
              <a:t>Jsoup</a:t>
            </a:r>
            <a:r>
              <a:rPr lang="zh-CN" altLang="en-US" dirty="0">
                <a:hlinkClick r:id="rId3"/>
              </a:rPr>
              <a:t>包解析</a:t>
            </a:r>
            <a:r>
              <a:rPr lang="zh-CN" altLang="en-US" dirty="0"/>
              <a:t>）。可能是</a:t>
            </a:r>
            <a:r>
              <a:rPr lang="en-US" altLang="zh-CN" dirty="0"/>
              <a:t>Json</a:t>
            </a:r>
            <a:r>
              <a:rPr lang="zh-CN" altLang="en-US" dirty="0"/>
              <a:t>（</a:t>
            </a:r>
            <a:r>
              <a:rPr lang="en-US" altLang="zh-CN" dirty="0">
                <a:hlinkClick r:id="rId4"/>
              </a:rPr>
              <a:t>gson</a:t>
            </a:r>
            <a:r>
              <a:rPr lang="zh-CN" altLang="en-US" dirty="0">
                <a:hlinkClick r:id="rId4"/>
              </a:rPr>
              <a:t>包解析</a:t>
            </a:r>
            <a:r>
              <a:rPr lang="zh-CN" altLang="en-US" dirty="0"/>
              <a:t>），可以直接转为</a:t>
            </a:r>
            <a:r>
              <a:rPr lang="en-US" altLang="zh-CN" dirty="0"/>
              <a:t>Json</a:t>
            </a:r>
            <a:r>
              <a:rPr lang="zh-CN" altLang="en-US" dirty="0"/>
              <a:t>对象解析，可能是二进制数据，可以做保存或者进一步的处理。</a:t>
            </a:r>
            <a:endParaRPr lang="en-US" altLang="zh-CN" dirty="0"/>
          </a:p>
          <a:p>
            <a:r>
              <a:rPr lang="zh-CN" altLang="en-US" dirty="0"/>
              <a:t>保存数据：保存形式多样，可以存为文本，也可以保存至数据库，或者保存特定格式的文件。</a:t>
            </a:r>
          </a:p>
        </p:txBody>
      </p:sp>
    </p:spTree>
    <p:extLst>
      <p:ext uri="{BB962C8B-B14F-4D97-AF65-F5344CB8AC3E}">
        <p14:creationId xmlns:p14="http://schemas.microsoft.com/office/powerpoint/2010/main" val="76690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DC42D-F7B5-425F-BC76-0CA49725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Request</a:t>
            </a:r>
            <a:r>
              <a:rPr lang="zh-CN" altLang="en-US" b="1" dirty="0"/>
              <a:t>和</a:t>
            </a:r>
            <a:r>
              <a:rPr lang="en-US" altLang="zh-CN" b="1" dirty="0"/>
              <a:t>Response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F1642-EE42-4F6C-A065-109F91AB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：浏览器就发送消息给该网址所在的服务器，这个过程叫做</a:t>
            </a:r>
            <a:r>
              <a:rPr lang="en-US" altLang="zh-CN" dirty="0"/>
              <a:t>HTTP Request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Response:</a:t>
            </a:r>
            <a:r>
              <a:rPr lang="zh-CN" altLang="en-US" dirty="0"/>
              <a:t>服务器收到浏览器发送的消息后，能够根据浏览器发送消息的内容，做相应处理，然后把消息回传给浏览器。这个过程叫做</a:t>
            </a:r>
            <a:r>
              <a:rPr lang="en-US" altLang="zh-CN" dirty="0"/>
              <a:t>HTTP Response</a:t>
            </a:r>
            <a:r>
              <a:rPr lang="zh-CN" altLang="en-US" dirty="0"/>
              <a:t>。浏览器收到服务器的</a:t>
            </a:r>
            <a:r>
              <a:rPr lang="en-US" altLang="zh-CN" dirty="0"/>
              <a:t>Response</a:t>
            </a:r>
            <a:r>
              <a:rPr lang="zh-CN" altLang="en-US" dirty="0"/>
              <a:t>信息后，会对信息进行相应处理，然后展示</a:t>
            </a:r>
          </a:p>
        </p:txBody>
      </p:sp>
    </p:spTree>
    <p:extLst>
      <p:ext uri="{BB962C8B-B14F-4D97-AF65-F5344CB8AC3E}">
        <p14:creationId xmlns:p14="http://schemas.microsoft.com/office/powerpoint/2010/main" val="15399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3C68C-75EA-499D-880A-116047F4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Request</a:t>
            </a:r>
            <a:r>
              <a:rPr lang="zh-CN" altLang="en-US" b="1" dirty="0"/>
              <a:t>详解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05CED-D5AC-497C-B8A2-37BE055E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请求方式：主要有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POST</a:t>
            </a:r>
            <a:r>
              <a:rPr lang="zh-CN" altLang="en-US" dirty="0"/>
              <a:t>两种类型，另外还有</a:t>
            </a:r>
            <a:r>
              <a:rPr lang="en-US" altLang="zh-CN" dirty="0"/>
              <a:t>HEAD</a:t>
            </a:r>
            <a:r>
              <a:rPr lang="zh-CN" altLang="en-US" dirty="0"/>
              <a:t>、</a:t>
            </a:r>
            <a:r>
              <a:rPr lang="en-US" altLang="zh-CN" dirty="0"/>
              <a:t>PUT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/>
              <a:t>OPTIONS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请求</a:t>
            </a:r>
            <a:r>
              <a:rPr lang="en-US" altLang="zh-CN" dirty="0"/>
              <a:t>URL</a:t>
            </a:r>
            <a:r>
              <a:rPr lang="zh-CN" altLang="en-US" dirty="0"/>
              <a:t>：</a:t>
            </a:r>
            <a:r>
              <a:rPr lang="en-US" altLang="zh-CN" dirty="0"/>
              <a:t>URL</a:t>
            </a:r>
            <a:r>
              <a:rPr lang="zh-CN" altLang="en-US" dirty="0"/>
              <a:t>全称统一资源定位符，如一个网页文档、一张图片、一个视频等都可以用</a:t>
            </a:r>
            <a:r>
              <a:rPr lang="en-US" altLang="zh-CN" dirty="0"/>
              <a:t>URL</a:t>
            </a:r>
            <a:r>
              <a:rPr lang="zh-CN" altLang="en-US" dirty="0"/>
              <a:t>唯一来确定。</a:t>
            </a:r>
            <a:endParaRPr lang="en-US" altLang="zh-CN" dirty="0"/>
          </a:p>
          <a:p>
            <a:r>
              <a:rPr lang="zh-CN" altLang="en-US" dirty="0"/>
              <a:t>请求头：包含请求时的头部信息，如</a:t>
            </a:r>
            <a:r>
              <a:rPr lang="en-US" altLang="zh-CN" dirty="0"/>
              <a:t>User-Agent</a:t>
            </a:r>
            <a:r>
              <a:rPr lang="zh-CN" altLang="en-US" dirty="0"/>
              <a:t>、</a:t>
            </a:r>
            <a:r>
              <a:rPr lang="en-US" altLang="zh-CN" dirty="0"/>
              <a:t>Host</a:t>
            </a:r>
            <a:r>
              <a:rPr lang="zh-CN" altLang="en-US" dirty="0"/>
              <a:t>、</a:t>
            </a:r>
            <a:r>
              <a:rPr lang="en-US" altLang="zh-CN" dirty="0"/>
              <a:t>Cookies</a:t>
            </a:r>
            <a:r>
              <a:rPr lang="zh-CN" altLang="en-US" dirty="0"/>
              <a:t>等信息。</a:t>
            </a:r>
            <a:endParaRPr lang="en-US" altLang="zh-CN" dirty="0"/>
          </a:p>
          <a:p>
            <a:r>
              <a:rPr lang="zh-CN" altLang="en-US" dirty="0"/>
              <a:t>请求体：请求时额外携带的数据如表单提交时的表单数据</a:t>
            </a:r>
          </a:p>
        </p:txBody>
      </p:sp>
    </p:spTree>
    <p:extLst>
      <p:ext uri="{BB962C8B-B14F-4D97-AF65-F5344CB8AC3E}">
        <p14:creationId xmlns:p14="http://schemas.microsoft.com/office/powerpoint/2010/main" val="96504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147D6-8A47-4184-AAEA-21F56773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Response</a:t>
            </a:r>
            <a:r>
              <a:rPr lang="zh-CN" altLang="en-US" b="1" dirty="0"/>
              <a:t>详解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20E79-6539-4A59-B035-ABEA32223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响应状态：</a:t>
            </a:r>
            <a:r>
              <a:rPr lang="zh-CN" altLang="en-US" dirty="0"/>
              <a:t>有多种响应状态，如</a:t>
            </a:r>
            <a:r>
              <a:rPr lang="en-US" altLang="zh-CN" dirty="0"/>
              <a:t>200</a:t>
            </a:r>
            <a:r>
              <a:rPr lang="zh-CN" altLang="en-US" dirty="0"/>
              <a:t>代表成功、</a:t>
            </a:r>
            <a:r>
              <a:rPr lang="en-US" altLang="zh-CN" dirty="0"/>
              <a:t>301</a:t>
            </a:r>
            <a:r>
              <a:rPr lang="zh-CN" altLang="en-US" dirty="0"/>
              <a:t>跳转、</a:t>
            </a:r>
            <a:r>
              <a:rPr lang="en-US" altLang="zh-CN" dirty="0"/>
              <a:t>404</a:t>
            </a:r>
            <a:r>
              <a:rPr lang="zh-CN" altLang="en-US" dirty="0"/>
              <a:t>找不到页面、</a:t>
            </a:r>
            <a:r>
              <a:rPr lang="en-US" altLang="zh-CN" dirty="0"/>
              <a:t>502</a:t>
            </a:r>
            <a:r>
              <a:rPr lang="zh-CN" altLang="en-US" dirty="0"/>
              <a:t>服务器错误</a:t>
            </a:r>
          </a:p>
          <a:p>
            <a:r>
              <a:rPr lang="zh-CN" altLang="en-US" b="1" dirty="0"/>
              <a:t>响应头：</a:t>
            </a:r>
            <a:r>
              <a:rPr lang="zh-CN" altLang="en-US" dirty="0"/>
              <a:t>如内容类型、内容长度、服务器信息、设置</a:t>
            </a:r>
            <a:r>
              <a:rPr lang="en-US" altLang="zh-CN" dirty="0"/>
              <a:t>Cookie</a:t>
            </a:r>
            <a:r>
              <a:rPr lang="zh-CN" altLang="en-US" dirty="0"/>
              <a:t>等等。</a:t>
            </a:r>
          </a:p>
          <a:p>
            <a:r>
              <a:rPr lang="zh-CN" altLang="en-US" b="1" dirty="0"/>
              <a:t>响应体：</a:t>
            </a:r>
            <a:r>
              <a:rPr lang="zh-CN" altLang="en-US" dirty="0"/>
              <a:t>最主要的部分，包含了请求资源的内容，如网页</a:t>
            </a:r>
            <a:r>
              <a:rPr lang="en-US" altLang="zh-CN" dirty="0"/>
              <a:t>HTML</a:t>
            </a:r>
            <a:r>
              <a:rPr lang="zh-CN" altLang="en-US" dirty="0"/>
              <a:t>、图片二进制数据等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57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AD1D0-D547-45D5-A000-FEDE4CF4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能抓取哪些数据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0D1D6-BA8D-4CC5-B54E-2603300A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网页文本</a:t>
            </a:r>
            <a:r>
              <a:rPr lang="en-US" altLang="zh-CN" b="1" dirty="0"/>
              <a:t>:</a:t>
            </a:r>
            <a:r>
              <a:rPr lang="zh-CN" altLang="en-US" dirty="0"/>
              <a:t>如</a:t>
            </a:r>
            <a:r>
              <a:rPr lang="en-US" altLang="zh-CN" dirty="0"/>
              <a:t>HTML</a:t>
            </a:r>
            <a:r>
              <a:rPr lang="zh-CN" altLang="en-US" dirty="0"/>
              <a:t>文档、</a:t>
            </a:r>
            <a:r>
              <a:rPr lang="en-US" altLang="zh-CN" dirty="0"/>
              <a:t>Json</a:t>
            </a:r>
            <a:r>
              <a:rPr lang="zh-CN" altLang="en-US" dirty="0"/>
              <a:t>格式文本等。</a:t>
            </a:r>
          </a:p>
          <a:p>
            <a:r>
              <a:rPr lang="zh-CN" altLang="en-US" b="1" dirty="0"/>
              <a:t>图片</a:t>
            </a:r>
            <a:r>
              <a:rPr lang="en-US" altLang="zh-CN" b="1" dirty="0"/>
              <a:t>:</a:t>
            </a:r>
            <a:r>
              <a:rPr lang="zh-CN" altLang="en-US" dirty="0"/>
              <a:t>获取到的是二进制文件，保存为图片格式。</a:t>
            </a:r>
          </a:p>
          <a:p>
            <a:r>
              <a:rPr lang="zh-CN" altLang="en-US" b="1" dirty="0"/>
              <a:t>视频</a:t>
            </a:r>
            <a:r>
              <a:rPr lang="en-US" altLang="zh-CN" b="1" dirty="0"/>
              <a:t>:</a:t>
            </a:r>
            <a:r>
              <a:rPr lang="zh-CN" altLang="en-US" dirty="0"/>
              <a:t>同为二进制文件，保存为视频格式即可。</a:t>
            </a:r>
          </a:p>
          <a:p>
            <a:r>
              <a:rPr lang="en-US" altLang="zh-CN" b="1" dirty="0"/>
              <a:t>And so on:</a:t>
            </a:r>
            <a:r>
              <a:rPr lang="zh-CN" altLang="en-US" dirty="0"/>
              <a:t>只要是能请求到的，都能获取。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4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038DB-C30C-47F6-A893-D94A3171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解析方式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34EA1-B519-466A-8262-0DE6C276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直接处理</a:t>
            </a:r>
            <a:endParaRPr lang="zh-CN" altLang="en-US" dirty="0"/>
          </a:p>
          <a:p>
            <a:r>
              <a:rPr lang="en-US" altLang="zh-CN" b="1" dirty="0"/>
              <a:t>Json</a:t>
            </a:r>
            <a:r>
              <a:rPr lang="zh-CN" altLang="en-US" b="1" dirty="0"/>
              <a:t>解析</a:t>
            </a:r>
            <a:endParaRPr lang="zh-CN" altLang="en-US" dirty="0"/>
          </a:p>
          <a:p>
            <a:r>
              <a:rPr lang="zh-CN" altLang="en-US" b="1" dirty="0"/>
              <a:t>正则表达式</a:t>
            </a:r>
            <a:endParaRPr lang="zh-CN" altLang="en-US" dirty="0"/>
          </a:p>
          <a:p>
            <a:r>
              <a:rPr lang="en-US" altLang="zh-CN" b="1" dirty="0"/>
              <a:t>BeautifulSoup</a:t>
            </a:r>
            <a:endParaRPr lang="en-US" altLang="zh-CN" dirty="0"/>
          </a:p>
          <a:p>
            <a:r>
              <a:rPr lang="en-US" altLang="zh-CN" b="1" dirty="0" err="1"/>
              <a:t>PyQuery</a:t>
            </a:r>
            <a:endParaRPr lang="en-US" altLang="zh-CN" dirty="0"/>
          </a:p>
          <a:p>
            <a:r>
              <a:rPr lang="en-US" altLang="zh-CN" b="1" dirty="0" err="1"/>
              <a:t>Xpath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37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5B061-F864-4C8F-B2DC-DDC744C9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基础工具  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54B2E-42D1-49DD-BE85-5CDC716A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字符串是编程时涉及到的最多的一种数据结构，对字符串进行操作的需求几乎无处不在。比如判断一个字符串是否是合法的 </a:t>
            </a:r>
            <a:r>
              <a:rPr lang="en-US" altLang="zh-CN" dirty="0"/>
              <a:t>Email</a:t>
            </a:r>
            <a:r>
              <a:rPr lang="zh-CN" altLang="en-US" dirty="0"/>
              <a:t> 地址，虽然可以编程提取</a:t>
            </a:r>
            <a:r>
              <a:rPr lang="en-US" altLang="zh-CN" dirty="0"/>
              <a:t>@</a:t>
            </a:r>
            <a:r>
              <a:rPr lang="zh-CN" altLang="en-US" dirty="0"/>
              <a:t>前后的子串，再分别判断是否是单词和域名，但这样做不但麻烦，而且代码难以复用。</a:t>
            </a:r>
            <a:endParaRPr lang="en-US" altLang="zh-CN" dirty="0"/>
          </a:p>
          <a:p>
            <a:r>
              <a:rPr lang="zh-CN" altLang="en-US" dirty="0"/>
              <a:t>正则表达式是一个特殊的字符序列，它能帮助你方便的检查一个字符串是否与某种模式匹配。</a:t>
            </a:r>
            <a:endParaRPr lang="en-US" altLang="zh-CN" dirty="0"/>
          </a:p>
          <a:p>
            <a:r>
              <a:rPr lang="zh-CN" altLang="en-US" dirty="0"/>
              <a:t>正则表达式是一种用来匹配字符串的强有力的武器。它的设计思想是用一种描述性的语言来给字符串定义一个规则，凡是符合规则的字符串，我们就认为它“匹配”了，否则，该字符串就是不合法的。</a:t>
            </a:r>
            <a:endParaRPr lang="en-US" altLang="zh-CN" dirty="0"/>
          </a:p>
          <a:p>
            <a:r>
              <a:rPr lang="zh-CN" altLang="en-US" dirty="0"/>
              <a:t>所以我们判断一个字符串是否是合法的 </a:t>
            </a:r>
            <a:r>
              <a:rPr lang="en-US" altLang="zh-CN" dirty="0"/>
              <a:t>Email</a:t>
            </a:r>
            <a:r>
              <a:rPr lang="zh-CN" altLang="en-US" dirty="0"/>
              <a:t> 的方法是：</a:t>
            </a:r>
            <a:endParaRPr lang="en-US" altLang="zh-CN" dirty="0"/>
          </a:p>
          <a:p>
            <a:pPr lvl="1"/>
            <a:r>
              <a:rPr lang="zh-CN" altLang="en-US" dirty="0"/>
              <a:t>创建一个匹配 </a:t>
            </a:r>
            <a:r>
              <a:rPr lang="en-US" altLang="zh-CN" dirty="0"/>
              <a:t>Email</a:t>
            </a:r>
            <a:r>
              <a:rPr lang="zh-CN" altLang="en-US" dirty="0"/>
              <a:t> 的正则表达式；</a:t>
            </a:r>
            <a:endParaRPr lang="en-US" altLang="zh-CN" dirty="0"/>
          </a:p>
          <a:p>
            <a:pPr lvl="1"/>
            <a:r>
              <a:rPr lang="zh-CN" altLang="en-US" dirty="0"/>
              <a:t>用该正则表达式去匹配用户的输入来判断是否合法。</a:t>
            </a:r>
            <a:endParaRPr lang="en-US" altLang="zh-CN" dirty="0"/>
          </a:p>
          <a:p>
            <a:r>
              <a:rPr lang="zh-CN" altLang="en-US" dirty="0">
                <a:hlinkClick r:id="rId2"/>
              </a:rPr>
              <a:t>教程：正则表达式</a:t>
            </a:r>
            <a:r>
              <a:rPr lang="en-US" altLang="zh-CN" dirty="0">
                <a:hlinkClick r:id="rId2"/>
              </a:rPr>
              <a:t>——</a:t>
            </a:r>
            <a:r>
              <a:rPr lang="zh-CN" altLang="en-US" dirty="0">
                <a:hlinkClick r:id="rId2"/>
              </a:rPr>
              <a:t>廖雪峰的官方网站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21856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370</TotalTime>
  <Words>805</Words>
  <Application>Microsoft Office PowerPoint</Application>
  <PresentationFormat>宽屏</PresentationFormat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方正姚体</vt:lpstr>
      <vt:lpstr>华文新魏</vt:lpstr>
      <vt:lpstr>Arial</vt:lpstr>
      <vt:lpstr>Trebuchet MS</vt:lpstr>
      <vt:lpstr>Wingdings 3</vt:lpstr>
      <vt:lpstr>平面</vt:lpstr>
      <vt:lpstr>JAVA爬虫入门</vt:lpstr>
      <vt:lpstr>爬虫原理</vt:lpstr>
      <vt:lpstr>爬虫基本流程</vt:lpstr>
      <vt:lpstr>Request和Response </vt:lpstr>
      <vt:lpstr>Request详解 </vt:lpstr>
      <vt:lpstr>Response详解 </vt:lpstr>
      <vt:lpstr>能抓取哪些数据 </vt:lpstr>
      <vt:lpstr>解析方式 </vt:lpstr>
      <vt:lpstr>基础工具 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JAVA爬虫入门</dc:title>
  <dc:creator>陈 松</dc:creator>
  <cp:lastModifiedBy>陈 松</cp:lastModifiedBy>
  <cp:revision>11</cp:revision>
  <dcterms:created xsi:type="dcterms:W3CDTF">2018-10-20T12:22:41Z</dcterms:created>
  <dcterms:modified xsi:type="dcterms:W3CDTF">2018-10-21T17:52:35Z</dcterms:modified>
</cp:coreProperties>
</file>