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710" r:id="rId3"/>
    <p:sldMasterId id="2147483704" r:id="rId4"/>
    <p:sldMasterId id="2147483693" r:id="rId5"/>
    <p:sldMasterId id="2147483699" r:id="rId6"/>
    <p:sldMasterId id="2147483685" r:id="rId7"/>
  </p:sldMasterIdLst>
  <p:notesMasterIdLst>
    <p:notesMasterId r:id="rId35"/>
  </p:notesMasterIdLst>
  <p:sldIdLst>
    <p:sldId id="269" r:id="rId8"/>
    <p:sldId id="400" r:id="rId9"/>
    <p:sldId id="401" r:id="rId10"/>
    <p:sldId id="273" r:id="rId11"/>
    <p:sldId id="279" r:id="rId12"/>
    <p:sldId id="260" r:id="rId13"/>
    <p:sldId id="261" r:id="rId14"/>
    <p:sldId id="262" r:id="rId15"/>
    <p:sldId id="263" r:id="rId16"/>
    <p:sldId id="264" r:id="rId17"/>
    <p:sldId id="265" r:id="rId18"/>
    <p:sldId id="266" r:id="rId19"/>
    <p:sldId id="268" r:id="rId20"/>
    <p:sldId id="398" r:id="rId21"/>
    <p:sldId id="280" r:id="rId22"/>
    <p:sldId id="274" r:id="rId23"/>
    <p:sldId id="275" r:id="rId24"/>
    <p:sldId id="276" r:id="rId25"/>
    <p:sldId id="399" r:id="rId26"/>
    <p:sldId id="272" r:id="rId27"/>
    <p:sldId id="270" r:id="rId28"/>
    <p:sldId id="277" r:id="rId29"/>
    <p:sldId id="402" r:id="rId30"/>
    <p:sldId id="278" r:id="rId31"/>
    <p:sldId id="397" r:id="rId32"/>
    <p:sldId id="392" r:id="rId33"/>
    <p:sldId id="271"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2ED"/>
    <a:srgbClr val="D3E1D9"/>
    <a:srgbClr val="C1E1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p:restoredTop sz="94672"/>
  </p:normalViewPr>
  <p:slideViewPr>
    <p:cSldViewPr snapToGrid="0" snapToObjects="1">
      <p:cViewPr varScale="1">
        <p:scale>
          <a:sx n="82" d="100"/>
          <a:sy n="8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ECD396-B9D4-9F49-B96C-82B6C24231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66845914-D309-CB4A-AA32-9DA5FE699BD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C1EC235-4408-D04B-AB5B-7D57EB31EAAB}" type="datetimeFigureOut">
              <a:rPr lang="en-US"/>
              <a:pPr>
                <a:defRPr/>
              </a:pPr>
              <a:t>1/22/2019</a:t>
            </a:fld>
            <a:endParaRPr lang="en-US"/>
          </a:p>
        </p:txBody>
      </p:sp>
      <p:sp>
        <p:nvSpPr>
          <p:cNvPr id="4" name="Slide Image Placeholder 3">
            <a:extLst>
              <a:ext uri="{FF2B5EF4-FFF2-40B4-BE49-F238E27FC236}">
                <a16:creationId xmlns:a16="http://schemas.microsoft.com/office/drawing/2014/main" id="{77EB5E89-C209-FB41-B89F-844E5AB8252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F97BF19-DCD8-E648-A40E-1CE113988EB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24FEA0C-F4ED-5243-9266-2CAE4401E2D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2613226-59BB-3D45-B6D6-518AFECE571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67DA47AB-C44B-6F48-9AD7-E5B14780869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BDB4770-E48C-4CF1-B9EC-D9FC82AB22D0}"/>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6C1F1882-98F7-4B6B-8BA0-E0F2A1CEDE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
        <p:nvSpPr>
          <p:cNvPr id="39940" name="Slide Number Placeholder 3">
            <a:extLst>
              <a:ext uri="{FF2B5EF4-FFF2-40B4-BE49-F238E27FC236}">
                <a16:creationId xmlns:a16="http://schemas.microsoft.com/office/drawing/2014/main" id="{0748979F-209A-49C3-8415-C2E1008A62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6FEC9BD9-5DBE-472A-B7F4-36BB983391D1}" type="slidenum">
              <a:rPr lang="en-US" altLang="en-US"/>
              <a:pPr/>
              <a:t>22</a:t>
            </a:fld>
            <a:endParaRPr lang="en-US" altLang="en-US"/>
          </a:p>
        </p:txBody>
      </p:sp>
    </p:spTree>
    <p:extLst>
      <p:ext uri="{BB962C8B-B14F-4D97-AF65-F5344CB8AC3E}">
        <p14:creationId xmlns:p14="http://schemas.microsoft.com/office/powerpoint/2010/main" val="189273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sp>
        <p:nvSpPr>
          <p:cNvPr id="2" name="Title 1"/>
          <p:cNvSpPr>
            <a:spLocks noGrp="1"/>
          </p:cNvSpPr>
          <p:nvPr>
            <p:ph type="ctrTitle"/>
          </p:nvPr>
        </p:nvSpPr>
        <p:spPr>
          <a:xfrm>
            <a:off x="1472216" y="2831417"/>
            <a:ext cx="9247568" cy="826183"/>
          </a:xfrm>
        </p:spPr>
        <p:txBody>
          <a:bodyPr>
            <a:noAutofit/>
          </a:bodyPr>
          <a:lstStyle>
            <a:lvl1pPr algn="l">
              <a:lnSpc>
                <a:spcPts val="4800"/>
              </a:lnSpc>
              <a:defRPr sz="5500" spc="-150" baseline="0"/>
            </a:lvl1pPr>
          </a:lstStyle>
          <a:p>
            <a:r>
              <a:rPr lang="en-US"/>
              <a:t>Click to edit Master title style</a:t>
            </a:r>
            <a:endParaRPr lang="en-US" dirty="0"/>
          </a:p>
        </p:txBody>
      </p:sp>
      <p:sp>
        <p:nvSpPr>
          <p:cNvPr id="3" name="Subtitle 2"/>
          <p:cNvSpPr>
            <a:spLocks noGrp="1"/>
          </p:cNvSpPr>
          <p:nvPr>
            <p:ph type="subTitle" idx="1"/>
          </p:nvPr>
        </p:nvSpPr>
        <p:spPr>
          <a:xfrm>
            <a:off x="1472216" y="3865601"/>
            <a:ext cx="4623784" cy="465434"/>
          </a:xfrm>
        </p:spPr>
        <p:txBody>
          <a:bodyPr/>
          <a:lstStyle>
            <a:lvl1pPr marL="0" marR="0" indent="0" algn="l" defTabSz="914400" rtl="0" eaLnBrk="1" fontAlgn="auto" latinLnBrk="0" hangingPunct="1">
              <a:lnSpc>
                <a:spcPct val="120000"/>
              </a:lnSpc>
              <a:spcBef>
                <a:spcPts val="0"/>
              </a:spcBef>
              <a:spcAft>
                <a:spcPts val="400"/>
              </a:spcAft>
              <a:buClrTx/>
              <a:buSzTx/>
              <a:buFont typeface="Arial"/>
              <a:buNone/>
              <a:tabLst/>
              <a:defRPr sz="130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5494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77C82-4CE6-497F-85C0-D523D2FFF994}"/>
              </a:ext>
            </a:extLst>
          </p:cNvPr>
          <p:cNvSpPr>
            <a:spLocks noGrp="1"/>
          </p:cNvSpPr>
          <p:nvPr>
            <p:ph type="dt" sz="half" idx="10"/>
          </p:nvPr>
        </p:nvSpPr>
        <p:spPr/>
        <p:txBody>
          <a:bodyPr/>
          <a:lstStyle>
            <a:lvl1pPr>
              <a:defRPr/>
            </a:lvl1pPr>
          </a:lstStyle>
          <a:p>
            <a:fld id="{AC757FE3-42FF-48FF-9967-C7425E0B7EEB}" type="datetime1">
              <a:rPr lang="en-US" altLang="en-US"/>
              <a:pPr/>
              <a:t>1/22/2019</a:t>
            </a:fld>
            <a:endParaRPr lang="en-US" altLang="en-US"/>
          </a:p>
        </p:txBody>
      </p:sp>
      <p:sp>
        <p:nvSpPr>
          <p:cNvPr id="5" name="Footer Placeholder 4">
            <a:extLst>
              <a:ext uri="{FF2B5EF4-FFF2-40B4-BE49-F238E27FC236}">
                <a16:creationId xmlns:a16="http://schemas.microsoft.com/office/drawing/2014/main" id="{6893945A-0FDA-43A1-84AF-F4D4AF665CB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5879D0B-AFAB-42D9-925F-9F01B5860CA6}"/>
              </a:ext>
            </a:extLst>
          </p:cNvPr>
          <p:cNvSpPr>
            <a:spLocks noGrp="1"/>
          </p:cNvSpPr>
          <p:nvPr>
            <p:ph type="sldNum" sz="quarter" idx="12"/>
          </p:nvPr>
        </p:nvSpPr>
        <p:spPr/>
        <p:txBody>
          <a:bodyPr/>
          <a:lstStyle>
            <a:lvl1pPr>
              <a:defRPr/>
            </a:lvl1pPr>
          </a:lstStyle>
          <a:p>
            <a:fld id="{E368A152-645A-439B-976D-1C669ED6F0A2}" type="slidenum">
              <a:rPr lang="en-US" altLang="en-US"/>
              <a:pPr/>
              <a:t>‹#›</a:t>
            </a:fld>
            <a:endParaRPr lang="en-US" altLang="en-US"/>
          </a:p>
        </p:txBody>
      </p:sp>
    </p:spTree>
    <p:extLst>
      <p:ext uri="{BB962C8B-B14F-4D97-AF65-F5344CB8AC3E}">
        <p14:creationId xmlns:p14="http://schemas.microsoft.com/office/powerpoint/2010/main" val="151296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EEE4680-2CB8-4013-A1F7-D5E554019D14}"/>
              </a:ext>
            </a:extLst>
          </p:cNvPr>
          <p:cNvSpPr>
            <a:spLocks noGrp="1"/>
          </p:cNvSpPr>
          <p:nvPr>
            <p:ph type="dt" sz="half" idx="10"/>
          </p:nvPr>
        </p:nvSpPr>
        <p:spPr/>
        <p:txBody>
          <a:bodyPr/>
          <a:lstStyle>
            <a:lvl1pPr>
              <a:defRPr/>
            </a:lvl1pPr>
          </a:lstStyle>
          <a:p>
            <a:fld id="{85B3D3A5-2BA0-4EA9-9488-14D9EA8BD664}" type="datetime1">
              <a:rPr lang="en-US" altLang="en-US"/>
              <a:pPr/>
              <a:t>1/22/2019</a:t>
            </a:fld>
            <a:endParaRPr lang="en-US" altLang="en-US"/>
          </a:p>
        </p:txBody>
      </p:sp>
      <p:sp>
        <p:nvSpPr>
          <p:cNvPr id="6" name="Footer Placeholder 4">
            <a:extLst>
              <a:ext uri="{FF2B5EF4-FFF2-40B4-BE49-F238E27FC236}">
                <a16:creationId xmlns:a16="http://schemas.microsoft.com/office/drawing/2014/main" id="{DA599DF3-A9E7-4610-BCBC-79228AEF3F1D}"/>
              </a:ext>
            </a:extLst>
          </p:cNvPr>
          <p:cNvSpPr>
            <a:spLocks noGrp="1"/>
          </p:cNvSpPr>
          <p:nvPr>
            <p:ph type="ftr" sz="quarter" idx="11"/>
          </p:nvPr>
        </p:nvSpPr>
        <p:spPr/>
        <p:txBody>
          <a:bodyPr/>
          <a:lstStyle>
            <a:lvl1pPr>
              <a:defRPr/>
            </a:lvl1pPr>
          </a:lstStyle>
          <a:p>
            <a:endParaRPr lang="en-US" altLang="en-US"/>
          </a:p>
        </p:txBody>
      </p:sp>
      <p:sp>
        <p:nvSpPr>
          <p:cNvPr id="7" name="Slide Number Placeholder 5">
            <a:extLst>
              <a:ext uri="{FF2B5EF4-FFF2-40B4-BE49-F238E27FC236}">
                <a16:creationId xmlns:a16="http://schemas.microsoft.com/office/drawing/2014/main" id="{4E181085-3F43-4A3D-961C-5BE569C25709}"/>
              </a:ext>
            </a:extLst>
          </p:cNvPr>
          <p:cNvSpPr>
            <a:spLocks noGrp="1"/>
          </p:cNvSpPr>
          <p:nvPr>
            <p:ph type="sldNum" sz="quarter" idx="12"/>
          </p:nvPr>
        </p:nvSpPr>
        <p:spPr/>
        <p:txBody>
          <a:bodyPr/>
          <a:lstStyle>
            <a:lvl1pPr>
              <a:defRPr/>
            </a:lvl1pPr>
          </a:lstStyle>
          <a:p>
            <a:fld id="{C47F6F29-A054-4C35-AAE8-765CAD474C05}" type="slidenum">
              <a:rPr lang="en-US" altLang="en-US"/>
              <a:pPr/>
              <a:t>‹#›</a:t>
            </a:fld>
            <a:endParaRPr lang="en-US" altLang="en-US"/>
          </a:p>
        </p:txBody>
      </p:sp>
    </p:spTree>
    <p:extLst>
      <p:ext uri="{BB962C8B-B14F-4D97-AF65-F5344CB8AC3E}">
        <p14:creationId xmlns:p14="http://schemas.microsoft.com/office/powerpoint/2010/main" val="275839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 Image (Ful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2D3875-68CE-F64D-8AAD-E0C91D223E49}"/>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icture Placeholder 2"/>
          <p:cNvSpPr>
            <a:spLocks noGrp="1"/>
          </p:cNvSpPr>
          <p:nvPr>
            <p:ph type="pic" idx="12"/>
          </p:nvPr>
        </p:nvSpPr>
        <p:spPr>
          <a:xfrm>
            <a:off x="514325" y="2064416"/>
            <a:ext cx="11163350" cy="4028409"/>
          </a:xfrm>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6"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bg1"/>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225206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en - Image (Ful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E29E38-CCA6-B340-B39F-E731AF109D9D}"/>
              </a:ext>
            </a:extLst>
          </p:cNvPr>
          <p:cNvSpPr/>
          <p:nvPr/>
        </p:nvSpPr>
        <p:spPr>
          <a:xfrm>
            <a:off x="11029950" y="0"/>
            <a:ext cx="901700" cy="6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icture Placeholder 2"/>
          <p:cNvSpPr>
            <a:spLocks noGrp="1"/>
          </p:cNvSpPr>
          <p:nvPr>
            <p:ph type="pic" idx="12"/>
          </p:nvPr>
        </p:nvSpPr>
        <p:spPr>
          <a:xfrm>
            <a:off x="514325" y="2064416"/>
            <a:ext cx="11163350" cy="4028409"/>
          </a:xfrm>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bg1"/>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Tree>
    <p:extLst>
      <p:ext uri="{BB962C8B-B14F-4D97-AF65-F5344CB8AC3E}">
        <p14:creationId xmlns:p14="http://schemas.microsoft.com/office/powerpoint/2010/main" val="258758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 Text /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12B30C-FD1C-EF40-AD49-2771EA176CDF}"/>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icture Placeholder 2"/>
          <p:cNvSpPr>
            <a:spLocks noGrp="1"/>
          </p:cNvSpPr>
          <p:nvPr>
            <p:ph type="pic" idx="12"/>
          </p:nvPr>
        </p:nvSpPr>
        <p:spPr>
          <a:xfrm>
            <a:off x="4332975" y="2064416"/>
            <a:ext cx="734469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9" name="Text Placeholder 2"/>
          <p:cNvSpPr>
            <a:spLocks noGrp="1"/>
          </p:cNvSpPr>
          <p:nvPr>
            <p:ph type="body" idx="13"/>
          </p:nvPr>
        </p:nvSpPr>
        <p:spPr>
          <a:xfrm>
            <a:off x="514324" y="1996261"/>
            <a:ext cx="3526050" cy="4081574"/>
          </a:xfrm>
        </p:spPr>
        <p:txBody>
          <a:bodyPr/>
          <a:lstStyle>
            <a:lvl1pPr marL="0" indent="0">
              <a:lnSpc>
                <a:spcPct val="125000"/>
              </a:lnSpc>
              <a:spcBef>
                <a:spcPts val="1400"/>
              </a:spcBef>
              <a:spcAft>
                <a:spcPts val="0"/>
              </a:spcAft>
              <a:buNone/>
              <a:defRPr lang="en-US" sz="1300" b="0" i="0" smtClean="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Tree>
    <p:extLst>
      <p:ext uri="{BB962C8B-B14F-4D97-AF65-F5344CB8AC3E}">
        <p14:creationId xmlns:p14="http://schemas.microsoft.com/office/powerpoint/2010/main" val="38836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en - Text /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DBA96A-347A-C849-A7E0-D80934B3A44E}"/>
              </a:ext>
            </a:extLst>
          </p:cNvPr>
          <p:cNvSpPr/>
          <p:nvPr/>
        </p:nvSpPr>
        <p:spPr>
          <a:xfrm>
            <a:off x="11029950" y="0"/>
            <a:ext cx="901700" cy="6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icture Placeholder 2"/>
          <p:cNvSpPr>
            <a:spLocks noGrp="1"/>
          </p:cNvSpPr>
          <p:nvPr>
            <p:ph type="pic" idx="12"/>
          </p:nvPr>
        </p:nvSpPr>
        <p:spPr>
          <a:xfrm>
            <a:off x="4332975" y="2064416"/>
            <a:ext cx="734469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9" name="Text Placeholder 2"/>
          <p:cNvSpPr>
            <a:spLocks noGrp="1"/>
          </p:cNvSpPr>
          <p:nvPr>
            <p:ph type="body" idx="13"/>
          </p:nvPr>
        </p:nvSpPr>
        <p:spPr>
          <a:xfrm>
            <a:off x="514324" y="1996261"/>
            <a:ext cx="3526050" cy="4081574"/>
          </a:xfrm>
        </p:spPr>
        <p:txBody>
          <a:bodyPr/>
          <a:lstStyle>
            <a:lvl1pPr marL="0" indent="0">
              <a:lnSpc>
                <a:spcPct val="125000"/>
              </a:lnSpc>
              <a:spcBef>
                <a:spcPts val="1400"/>
              </a:spcBef>
              <a:spcAft>
                <a:spcPts val="0"/>
              </a:spcAft>
              <a:buNone/>
              <a:defRPr lang="en-US" sz="1300" b="0" i="0" smtClean="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Tree>
    <p:extLst>
      <p:ext uri="{BB962C8B-B14F-4D97-AF65-F5344CB8AC3E}">
        <p14:creationId xmlns:p14="http://schemas.microsoft.com/office/powerpoint/2010/main" val="428532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ase - Image (Full)">
    <p:spTree>
      <p:nvGrpSpPr>
        <p:cNvPr id="1" name=""/>
        <p:cNvGrpSpPr/>
        <p:nvPr/>
      </p:nvGrpSpPr>
      <p:grpSpPr>
        <a:xfrm>
          <a:off x="0" y="0"/>
          <a:ext cx="0" cy="0"/>
          <a:chOff x="0" y="0"/>
          <a:chExt cx="0" cy="0"/>
        </a:xfrm>
      </p:grpSpPr>
      <p:sp>
        <p:nvSpPr>
          <p:cNvPr id="7" name="Picture Placeholder 2"/>
          <p:cNvSpPr>
            <a:spLocks noGrp="1"/>
          </p:cNvSpPr>
          <p:nvPr>
            <p:ph type="pic" idx="12"/>
          </p:nvPr>
        </p:nvSpPr>
        <p:spPr>
          <a:xfrm>
            <a:off x="514325" y="2064416"/>
            <a:ext cx="11163350" cy="4028409"/>
          </a:xfrm>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8"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accent6"/>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Picture Placeholder 4"/>
          <p:cNvSpPr>
            <a:spLocks noGrp="1"/>
          </p:cNvSpPr>
          <p:nvPr>
            <p:ph type="pic" sz="quarter" idx="13"/>
          </p:nvPr>
        </p:nvSpPr>
        <p:spPr>
          <a:xfrm>
            <a:off x="11060113" y="904875"/>
            <a:ext cx="617537" cy="615950"/>
          </a:xfrm>
        </p:spPr>
        <p:txBody>
          <a:bodyPr/>
          <a:lstStyle>
            <a:lvl1pPr algn="ctr">
              <a:defRPr sz="1000" b="1" baseline="0"/>
            </a:lvl1pPr>
          </a:lstStyle>
          <a:p>
            <a:pPr lvl="0"/>
            <a:r>
              <a:rPr lang="en-US" noProof="0"/>
              <a:t>Click icon to add picture</a:t>
            </a:r>
            <a:endParaRPr lang="en-US" noProof="0" dirty="0"/>
          </a:p>
        </p:txBody>
      </p:sp>
    </p:spTree>
    <p:extLst>
      <p:ext uri="{BB962C8B-B14F-4D97-AF65-F5344CB8AC3E}">
        <p14:creationId xmlns:p14="http://schemas.microsoft.com/office/powerpoint/2010/main" val="120424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ase - Intro / Image / Image">
    <p:spTree>
      <p:nvGrpSpPr>
        <p:cNvPr id="1" name=""/>
        <p:cNvGrpSpPr/>
        <p:nvPr/>
      </p:nvGrpSpPr>
      <p:grpSpPr>
        <a:xfrm>
          <a:off x="0" y="0"/>
          <a:ext cx="0" cy="0"/>
          <a:chOff x="0" y="0"/>
          <a:chExt cx="0" cy="0"/>
        </a:xfrm>
      </p:grpSpPr>
      <p:sp>
        <p:nvSpPr>
          <p:cNvPr id="7" name="Picture Placeholder 2"/>
          <p:cNvSpPr>
            <a:spLocks noGrp="1"/>
          </p:cNvSpPr>
          <p:nvPr>
            <p:ph type="pic" idx="12"/>
          </p:nvPr>
        </p:nvSpPr>
        <p:spPr>
          <a:xfrm>
            <a:off x="8151625" y="2064416"/>
            <a:ext cx="352604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6" name="Picture Placeholder 2"/>
          <p:cNvSpPr>
            <a:spLocks noGrp="1"/>
          </p:cNvSpPr>
          <p:nvPr>
            <p:ph type="pic" idx="14"/>
          </p:nvPr>
        </p:nvSpPr>
        <p:spPr>
          <a:xfrm>
            <a:off x="4332975" y="2064416"/>
            <a:ext cx="352604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10" name="Text Placeholder 2"/>
          <p:cNvSpPr>
            <a:spLocks noGrp="1"/>
          </p:cNvSpPr>
          <p:nvPr>
            <p:ph type="body" idx="15"/>
          </p:nvPr>
        </p:nvSpPr>
        <p:spPr>
          <a:xfrm>
            <a:off x="514324" y="2059259"/>
            <a:ext cx="3526050" cy="4018576"/>
          </a:xfrm>
        </p:spPr>
        <p:txBody>
          <a:bodyPr/>
          <a:lstStyle>
            <a:lvl1pPr marL="0" indent="0">
              <a:lnSpc>
                <a:spcPct val="125000"/>
              </a:lnSpc>
              <a:spcBef>
                <a:spcPts val="1400"/>
              </a:spcBef>
              <a:spcAft>
                <a:spcPts val="0"/>
              </a:spcAft>
              <a:buNone/>
              <a:defRPr lang="en-US" sz="1000" b="0" i="0" spc="50" baseline="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accent6"/>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Picture Placeholder 4"/>
          <p:cNvSpPr>
            <a:spLocks noGrp="1"/>
          </p:cNvSpPr>
          <p:nvPr>
            <p:ph type="pic" sz="quarter" idx="13"/>
          </p:nvPr>
        </p:nvSpPr>
        <p:spPr>
          <a:xfrm>
            <a:off x="11060113" y="904875"/>
            <a:ext cx="617537" cy="615950"/>
          </a:xfrm>
        </p:spPr>
        <p:txBody>
          <a:bodyPr/>
          <a:lstStyle>
            <a:lvl1pPr algn="ctr">
              <a:defRPr sz="1000" b="1" baseline="0"/>
            </a:lvl1pPr>
          </a:lstStyle>
          <a:p>
            <a:pPr lvl="0"/>
            <a:r>
              <a:rPr lang="en-US" noProof="0"/>
              <a:t>Click icon to add picture</a:t>
            </a:r>
            <a:endParaRPr lang="en-US" noProof="0" dirty="0"/>
          </a:p>
        </p:txBody>
      </p:sp>
    </p:spTree>
    <p:extLst>
      <p:ext uri="{BB962C8B-B14F-4D97-AF65-F5344CB8AC3E}">
        <p14:creationId xmlns:p14="http://schemas.microsoft.com/office/powerpoint/2010/main" val="3021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ase - Intro / Image">
    <p:spTree>
      <p:nvGrpSpPr>
        <p:cNvPr id="1" name=""/>
        <p:cNvGrpSpPr/>
        <p:nvPr/>
      </p:nvGrpSpPr>
      <p:grpSpPr>
        <a:xfrm>
          <a:off x="0" y="0"/>
          <a:ext cx="0" cy="0"/>
          <a:chOff x="0" y="0"/>
          <a:chExt cx="0" cy="0"/>
        </a:xfrm>
      </p:grpSpPr>
      <p:sp>
        <p:nvSpPr>
          <p:cNvPr id="7" name="Picture Placeholder 2"/>
          <p:cNvSpPr>
            <a:spLocks noGrp="1"/>
          </p:cNvSpPr>
          <p:nvPr>
            <p:ph type="pic" idx="12"/>
          </p:nvPr>
        </p:nvSpPr>
        <p:spPr>
          <a:xfrm>
            <a:off x="4332975" y="2064416"/>
            <a:ext cx="734469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6" name="Text Placeholder 2"/>
          <p:cNvSpPr>
            <a:spLocks noGrp="1"/>
          </p:cNvSpPr>
          <p:nvPr>
            <p:ph type="body" idx="14"/>
          </p:nvPr>
        </p:nvSpPr>
        <p:spPr>
          <a:xfrm>
            <a:off x="514324" y="2059259"/>
            <a:ext cx="3526050" cy="4018576"/>
          </a:xfrm>
        </p:spPr>
        <p:txBody>
          <a:bodyPr/>
          <a:lstStyle>
            <a:lvl1pPr marL="0" indent="0">
              <a:lnSpc>
                <a:spcPct val="125000"/>
              </a:lnSpc>
              <a:spcBef>
                <a:spcPts val="1400"/>
              </a:spcBef>
              <a:spcAft>
                <a:spcPts val="0"/>
              </a:spcAft>
              <a:buNone/>
              <a:defRPr lang="en-US" sz="1000" b="0" i="0" spc="50" baseline="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accent6"/>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Picture Placeholder 4"/>
          <p:cNvSpPr>
            <a:spLocks noGrp="1"/>
          </p:cNvSpPr>
          <p:nvPr>
            <p:ph type="pic" sz="quarter" idx="13"/>
          </p:nvPr>
        </p:nvSpPr>
        <p:spPr>
          <a:xfrm>
            <a:off x="11060113" y="904875"/>
            <a:ext cx="617537" cy="615950"/>
          </a:xfrm>
        </p:spPr>
        <p:txBody>
          <a:bodyPr/>
          <a:lstStyle>
            <a:lvl1pPr algn="ctr">
              <a:defRPr sz="1000" b="1" baseline="0"/>
            </a:lvl1pPr>
          </a:lstStyle>
          <a:p>
            <a:pPr lvl="0"/>
            <a:r>
              <a:rPr lang="en-US" noProof="0"/>
              <a:t>Click icon to add picture</a:t>
            </a:r>
            <a:endParaRPr lang="en-US" noProof="0" dirty="0"/>
          </a:p>
        </p:txBody>
      </p:sp>
    </p:spTree>
    <p:extLst>
      <p:ext uri="{BB962C8B-B14F-4D97-AF65-F5344CB8AC3E}">
        <p14:creationId xmlns:p14="http://schemas.microsoft.com/office/powerpoint/2010/main" val="3591768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ase - 5 Columns">
    <p:spTree>
      <p:nvGrpSpPr>
        <p:cNvPr id="1" name=""/>
        <p:cNvGrpSpPr/>
        <p:nvPr/>
      </p:nvGrpSpPr>
      <p:grpSpPr>
        <a:xfrm>
          <a:off x="0" y="0"/>
          <a:ext cx="0" cy="0"/>
          <a:chOff x="0" y="0"/>
          <a:chExt cx="0" cy="0"/>
        </a:xfrm>
      </p:grpSpPr>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9" name="Text Placeholder 2"/>
          <p:cNvSpPr>
            <a:spLocks noGrp="1"/>
          </p:cNvSpPr>
          <p:nvPr>
            <p:ph type="body" idx="13"/>
          </p:nvPr>
        </p:nvSpPr>
        <p:spPr>
          <a:xfrm>
            <a:off x="514324" y="2059259"/>
            <a:ext cx="2043022" cy="4018576"/>
          </a:xfrm>
        </p:spPr>
        <p:txBody>
          <a:bodyPr/>
          <a:lstStyle>
            <a:lvl1pPr marL="0" indent="0">
              <a:lnSpc>
                <a:spcPct val="125000"/>
              </a:lnSpc>
              <a:spcBef>
                <a:spcPts val="1400"/>
              </a:spcBef>
              <a:spcAft>
                <a:spcPts val="0"/>
              </a:spcAft>
              <a:buNone/>
              <a:defRPr lang="en-US" sz="1000" b="0" i="0" spc="50" baseline="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2"/>
          <p:cNvSpPr>
            <a:spLocks noGrp="1"/>
          </p:cNvSpPr>
          <p:nvPr>
            <p:ph type="body" idx="14"/>
          </p:nvPr>
        </p:nvSpPr>
        <p:spPr>
          <a:xfrm>
            <a:off x="2798465" y="2059259"/>
            <a:ext cx="2043022" cy="4018576"/>
          </a:xfrm>
        </p:spPr>
        <p:txBody>
          <a:bodyPr/>
          <a:lstStyle>
            <a:lvl1pPr marL="0" indent="0">
              <a:lnSpc>
                <a:spcPct val="125000"/>
              </a:lnSpc>
              <a:spcBef>
                <a:spcPts val="1400"/>
              </a:spcBef>
              <a:spcAft>
                <a:spcPts val="0"/>
              </a:spcAft>
              <a:buNone/>
              <a:defRPr lang="en-US" sz="1000" b="0" i="0" spc="50" baseline="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2"/>
          <p:cNvSpPr>
            <a:spLocks noGrp="1"/>
          </p:cNvSpPr>
          <p:nvPr>
            <p:ph type="body" idx="15"/>
          </p:nvPr>
        </p:nvSpPr>
        <p:spPr>
          <a:xfrm>
            <a:off x="5082606" y="2059259"/>
            <a:ext cx="2043022" cy="4018576"/>
          </a:xfrm>
        </p:spPr>
        <p:txBody>
          <a:bodyPr/>
          <a:lstStyle>
            <a:lvl1pPr marL="0" indent="0">
              <a:lnSpc>
                <a:spcPct val="125000"/>
              </a:lnSpc>
              <a:spcBef>
                <a:spcPts val="1400"/>
              </a:spcBef>
              <a:spcAft>
                <a:spcPts val="0"/>
              </a:spcAft>
              <a:buNone/>
              <a:defRPr lang="en-US" sz="1000" b="0" i="0" spc="50" baseline="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2"/>
          <p:cNvSpPr>
            <a:spLocks noGrp="1"/>
          </p:cNvSpPr>
          <p:nvPr>
            <p:ph type="body" idx="16"/>
          </p:nvPr>
        </p:nvSpPr>
        <p:spPr>
          <a:xfrm>
            <a:off x="7366747" y="2059259"/>
            <a:ext cx="2043022" cy="4018576"/>
          </a:xfrm>
        </p:spPr>
        <p:txBody>
          <a:bodyPr/>
          <a:lstStyle>
            <a:lvl1pPr marL="0" indent="0">
              <a:lnSpc>
                <a:spcPct val="125000"/>
              </a:lnSpc>
              <a:spcBef>
                <a:spcPts val="1400"/>
              </a:spcBef>
              <a:spcAft>
                <a:spcPts val="0"/>
              </a:spcAft>
              <a:buNone/>
              <a:defRPr lang="en-US" sz="1000" b="0" i="0" spc="50" baseline="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Text Placeholder 2"/>
          <p:cNvSpPr>
            <a:spLocks noGrp="1"/>
          </p:cNvSpPr>
          <p:nvPr>
            <p:ph type="body" idx="17"/>
          </p:nvPr>
        </p:nvSpPr>
        <p:spPr>
          <a:xfrm>
            <a:off x="9650889" y="2059259"/>
            <a:ext cx="2043022" cy="4018576"/>
          </a:xfrm>
        </p:spPr>
        <p:txBody>
          <a:bodyPr/>
          <a:lstStyle>
            <a:lvl1pPr marL="0" indent="0">
              <a:lnSpc>
                <a:spcPct val="125000"/>
              </a:lnSpc>
              <a:spcBef>
                <a:spcPts val="1400"/>
              </a:spcBef>
              <a:spcAft>
                <a:spcPts val="0"/>
              </a:spcAft>
              <a:buNone/>
              <a:defRPr lang="en-US" sz="1000" b="0" i="0" spc="50" baseline="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accent6"/>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Picture Placeholder 4"/>
          <p:cNvSpPr>
            <a:spLocks noGrp="1"/>
          </p:cNvSpPr>
          <p:nvPr>
            <p:ph type="pic" sz="quarter" idx="18"/>
          </p:nvPr>
        </p:nvSpPr>
        <p:spPr>
          <a:xfrm>
            <a:off x="11060113" y="904875"/>
            <a:ext cx="617537" cy="615950"/>
          </a:xfrm>
        </p:spPr>
        <p:txBody>
          <a:bodyPr/>
          <a:lstStyle>
            <a:lvl1pPr algn="ctr">
              <a:defRPr sz="1000" b="1" baseline="0"/>
            </a:lvl1pPr>
          </a:lstStyle>
          <a:p>
            <a:pPr lvl="0"/>
            <a:r>
              <a:rPr lang="en-US" noProof="0"/>
              <a:t>Click icon to add picture</a:t>
            </a:r>
            <a:endParaRPr lang="en-US" noProof="0" dirty="0"/>
          </a:p>
        </p:txBody>
      </p:sp>
    </p:spTree>
    <p:extLst>
      <p:ext uri="{BB962C8B-B14F-4D97-AF65-F5344CB8AC3E}">
        <p14:creationId xmlns:p14="http://schemas.microsoft.com/office/powerpoint/2010/main" val="89260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age - Blu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573A7C2C-13F7-9F43-AA59-DE31ECDE5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275" y="6011863"/>
            <a:ext cx="4784725"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CC928948-285E-CC45-A477-E9EAF77B7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9988" y="6405563"/>
            <a:ext cx="6080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472216" y="2831417"/>
            <a:ext cx="9247568" cy="826183"/>
          </a:xfrm>
        </p:spPr>
        <p:txBody>
          <a:bodyPr>
            <a:noAutofit/>
          </a:bodyPr>
          <a:lstStyle>
            <a:lvl1pPr algn="l">
              <a:lnSpc>
                <a:spcPts val="4800"/>
              </a:lnSpc>
              <a:defRPr sz="5500" spc="-150" baseline="0"/>
            </a:lvl1pPr>
          </a:lstStyle>
          <a:p>
            <a:r>
              <a:rPr lang="en-US"/>
              <a:t>Click to edit Master title style</a:t>
            </a:r>
            <a:endParaRPr lang="en-US" dirty="0"/>
          </a:p>
        </p:txBody>
      </p:sp>
      <p:sp>
        <p:nvSpPr>
          <p:cNvPr id="3" name="Subtitle 2"/>
          <p:cNvSpPr>
            <a:spLocks noGrp="1"/>
          </p:cNvSpPr>
          <p:nvPr>
            <p:ph type="subTitle" idx="1"/>
          </p:nvPr>
        </p:nvSpPr>
        <p:spPr>
          <a:xfrm>
            <a:off x="1472216" y="3865601"/>
            <a:ext cx="4623784" cy="465434"/>
          </a:xfrm>
        </p:spPr>
        <p:txBody>
          <a:bodyPr/>
          <a:lstStyle>
            <a:lvl1pPr marL="0" marR="0" indent="0" algn="l" defTabSz="914400" rtl="0" eaLnBrk="1" fontAlgn="auto" latinLnBrk="0" hangingPunct="1">
              <a:lnSpc>
                <a:spcPct val="120000"/>
              </a:lnSpc>
              <a:spcBef>
                <a:spcPts val="0"/>
              </a:spcBef>
              <a:spcAft>
                <a:spcPts val="400"/>
              </a:spcAft>
              <a:buClrTx/>
              <a:buSzTx/>
              <a:buFont typeface="Arial"/>
              <a:buNone/>
              <a:tabLst/>
              <a:defRPr sz="130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889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Vertical - Image /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9D5669-8630-F442-BCF4-C280B3A2E22E}"/>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2"/>
          <p:cNvSpPr>
            <a:spLocks noGrp="1"/>
          </p:cNvSpPr>
          <p:nvPr>
            <p:ph type="pic" idx="12"/>
          </p:nvPr>
        </p:nvSpPr>
        <p:spPr>
          <a:xfrm>
            <a:off x="8151625" y="2064416"/>
            <a:ext cx="3526049" cy="4028408"/>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9" name="Title 1"/>
          <p:cNvSpPr>
            <a:spLocks noGrp="1"/>
          </p:cNvSpPr>
          <p:nvPr>
            <p:ph type="title"/>
          </p:nvPr>
        </p:nvSpPr>
        <p:spPr>
          <a:xfrm>
            <a:off x="514324" y="904330"/>
            <a:ext cx="3044422"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11" name="Text Placeholder 2"/>
          <p:cNvSpPr>
            <a:spLocks noGrp="1"/>
          </p:cNvSpPr>
          <p:nvPr>
            <p:ph type="body" idx="13"/>
          </p:nvPr>
        </p:nvSpPr>
        <p:spPr>
          <a:xfrm>
            <a:off x="514324" y="2000617"/>
            <a:ext cx="2533676" cy="4092207"/>
          </a:xfrm>
        </p:spPr>
        <p:txBody>
          <a:bodyPr>
            <a:noAutofit/>
          </a:bodyPr>
          <a:lstStyle>
            <a:lvl1pPr marL="0" indent="0">
              <a:lnSpc>
                <a:spcPct val="125000"/>
              </a:lnSpc>
              <a:spcBef>
                <a:spcPts val="1400"/>
              </a:spcBef>
              <a:spcAft>
                <a:spcPts val="0"/>
              </a:spcAft>
              <a:buNone/>
              <a:defRPr lang="en-US" b="0" i="0" spc="50" baseline="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Picture Placeholder 2"/>
          <p:cNvSpPr>
            <a:spLocks noGrp="1"/>
          </p:cNvSpPr>
          <p:nvPr>
            <p:ph type="pic" idx="14"/>
          </p:nvPr>
        </p:nvSpPr>
        <p:spPr>
          <a:xfrm>
            <a:off x="4332975" y="2064416"/>
            <a:ext cx="3526049" cy="4028408"/>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2095062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Vertical - Image /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CA3C49-BBBB-EC48-BF98-B66E3A6A55BE}"/>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2"/>
          <p:cNvSpPr>
            <a:spLocks noGrp="1"/>
          </p:cNvSpPr>
          <p:nvPr>
            <p:ph type="pic" idx="12"/>
          </p:nvPr>
        </p:nvSpPr>
        <p:spPr>
          <a:xfrm>
            <a:off x="8151625" y="2064416"/>
            <a:ext cx="3526049" cy="4028408"/>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9" name="Title 1"/>
          <p:cNvSpPr>
            <a:spLocks noGrp="1"/>
          </p:cNvSpPr>
          <p:nvPr>
            <p:ph type="title"/>
          </p:nvPr>
        </p:nvSpPr>
        <p:spPr>
          <a:xfrm>
            <a:off x="514324" y="904330"/>
            <a:ext cx="3044422"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11" name="Text Placeholder 2"/>
          <p:cNvSpPr>
            <a:spLocks noGrp="1"/>
          </p:cNvSpPr>
          <p:nvPr>
            <p:ph type="body" idx="13"/>
          </p:nvPr>
        </p:nvSpPr>
        <p:spPr>
          <a:xfrm>
            <a:off x="514324" y="2000617"/>
            <a:ext cx="2533676" cy="4092207"/>
          </a:xfrm>
        </p:spPr>
        <p:txBody>
          <a:bodyPr>
            <a:noAutofit/>
          </a:bodyPr>
          <a:lstStyle>
            <a:lvl1pPr marL="0" indent="0">
              <a:lnSpc>
                <a:spcPct val="125000"/>
              </a:lnSpc>
              <a:spcBef>
                <a:spcPts val="1400"/>
              </a:spcBef>
              <a:spcAft>
                <a:spcPts val="0"/>
              </a:spcAft>
              <a:buNone/>
              <a:defRPr lang="en-US" b="0" i="0" spc="50" baseline="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Picture Placeholder 2"/>
          <p:cNvSpPr>
            <a:spLocks noGrp="1"/>
          </p:cNvSpPr>
          <p:nvPr>
            <p:ph type="pic" idx="14"/>
          </p:nvPr>
        </p:nvSpPr>
        <p:spPr>
          <a:xfrm>
            <a:off x="4332975" y="2064416"/>
            <a:ext cx="3526049" cy="4028408"/>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2533882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Vertical - Text /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A6529B-731A-AA48-B7AD-94B53E98DE9C}"/>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p:cNvSpPr>
            <a:spLocks noGrp="1"/>
          </p:cNvSpPr>
          <p:nvPr>
            <p:ph type="title"/>
          </p:nvPr>
        </p:nvSpPr>
        <p:spPr>
          <a:xfrm>
            <a:off x="514324" y="904330"/>
            <a:ext cx="3044422"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11" name="Text Placeholder 2"/>
          <p:cNvSpPr>
            <a:spLocks noGrp="1"/>
          </p:cNvSpPr>
          <p:nvPr>
            <p:ph type="body" idx="13"/>
          </p:nvPr>
        </p:nvSpPr>
        <p:spPr>
          <a:xfrm>
            <a:off x="514324" y="2000617"/>
            <a:ext cx="2533676" cy="4092207"/>
          </a:xfrm>
        </p:spPr>
        <p:txBody>
          <a:bodyPr>
            <a:noAutofit/>
          </a:bodyPr>
          <a:lstStyle>
            <a:lvl1pPr marL="0" indent="0">
              <a:lnSpc>
                <a:spcPct val="125000"/>
              </a:lnSpc>
              <a:spcBef>
                <a:spcPts val="1400"/>
              </a:spcBef>
              <a:spcAft>
                <a:spcPts val="0"/>
              </a:spcAft>
              <a:buNone/>
              <a:defRPr lang="en-US" b="0" i="0" spc="50" baseline="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2"/>
          <p:cNvSpPr>
            <a:spLocks noGrp="1"/>
          </p:cNvSpPr>
          <p:nvPr>
            <p:ph type="body" idx="16"/>
          </p:nvPr>
        </p:nvSpPr>
        <p:spPr>
          <a:xfrm>
            <a:off x="4337460" y="2059259"/>
            <a:ext cx="3521564" cy="4018576"/>
          </a:xfrm>
        </p:spPr>
        <p:txBody>
          <a:bodyPr>
            <a:noAutofit/>
          </a:bodyPr>
          <a:lstStyle>
            <a:lvl1pPr marL="0" indent="0">
              <a:lnSpc>
                <a:spcPct val="125000"/>
              </a:lnSpc>
              <a:spcBef>
                <a:spcPts val="1400"/>
              </a:spcBef>
              <a:spcAft>
                <a:spcPts val="0"/>
              </a:spcAft>
              <a:buNone/>
              <a:defRPr lang="en-US" sz="1000" b="0" i="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Picture Placeholder 2"/>
          <p:cNvSpPr>
            <a:spLocks noGrp="1"/>
          </p:cNvSpPr>
          <p:nvPr>
            <p:ph type="pic" idx="12"/>
          </p:nvPr>
        </p:nvSpPr>
        <p:spPr>
          <a:xfrm>
            <a:off x="8151625" y="2064416"/>
            <a:ext cx="3526049" cy="4028408"/>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2485045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Vertical - Text / Tex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074292-BD0F-584E-8B9D-5EA1041E87B8}"/>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p:cNvSpPr>
            <a:spLocks noGrp="1"/>
          </p:cNvSpPr>
          <p:nvPr>
            <p:ph type="title"/>
          </p:nvPr>
        </p:nvSpPr>
        <p:spPr>
          <a:xfrm>
            <a:off x="514324" y="904330"/>
            <a:ext cx="3044422"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11" name="Text Placeholder 2"/>
          <p:cNvSpPr>
            <a:spLocks noGrp="1"/>
          </p:cNvSpPr>
          <p:nvPr>
            <p:ph type="body" idx="13"/>
          </p:nvPr>
        </p:nvSpPr>
        <p:spPr>
          <a:xfrm>
            <a:off x="514324" y="2000617"/>
            <a:ext cx="2533676" cy="4092207"/>
          </a:xfrm>
        </p:spPr>
        <p:txBody>
          <a:bodyPr>
            <a:noAutofit/>
          </a:bodyPr>
          <a:lstStyle>
            <a:lvl1pPr marL="0" indent="0">
              <a:lnSpc>
                <a:spcPct val="125000"/>
              </a:lnSpc>
              <a:spcBef>
                <a:spcPts val="1400"/>
              </a:spcBef>
              <a:spcAft>
                <a:spcPts val="0"/>
              </a:spcAft>
              <a:buNone/>
              <a:defRPr lang="en-US" b="0" i="0" spc="50" baseline="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2"/>
          <p:cNvSpPr>
            <a:spLocks noGrp="1"/>
          </p:cNvSpPr>
          <p:nvPr>
            <p:ph type="body" idx="16"/>
          </p:nvPr>
        </p:nvSpPr>
        <p:spPr>
          <a:xfrm>
            <a:off x="4337460" y="2059259"/>
            <a:ext cx="3521564" cy="4018576"/>
          </a:xfrm>
        </p:spPr>
        <p:txBody>
          <a:bodyPr>
            <a:noAutofit/>
          </a:bodyPr>
          <a:lstStyle>
            <a:lvl1pPr marL="0" indent="0">
              <a:lnSpc>
                <a:spcPct val="125000"/>
              </a:lnSpc>
              <a:spcBef>
                <a:spcPts val="1400"/>
              </a:spcBef>
              <a:spcAft>
                <a:spcPts val="0"/>
              </a:spcAft>
              <a:buNone/>
              <a:defRPr lang="en-US" sz="1000" b="0" i="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Picture Placeholder 2"/>
          <p:cNvSpPr>
            <a:spLocks noGrp="1"/>
          </p:cNvSpPr>
          <p:nvPr>
            <p:ph type="pic" idx="12"/>
          </p:nvPr>
        </p:nvSpPr>
        <p:spPr>
          <a:xfrm>
            <a:off x="8151625" y="2064416"/>
            <a:ext cx="3526049" cy="4028408"/>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72577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 Vertical -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319E02-0106-2C40-9350-F7F512256304}"/>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p:cNvSpPr>
            <a:spLocks noGrp="1"/>
          </p:cNvSpPr>
          <p:nvPr>
            <p:ph type="title"/>
          </p:nvPr>
        </p:nvSpPr>
        <p:spPr>
          <a:xfrm>
            <a:off x="514324" y="904330"/>
            <a:ext cx="3019708"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6" name="Picture Placeholder 2"/>
          <p:cNvSpPr>
            <a:spLocks noGrp="1"/>
          </p:cNvSpPr>
          <p:nvPr>
            <p:ph type="pic" idx="12"/>
          </p:nvPr>
        </p:nvSpPr>
        <p:spPr>
          <a:xfrm>
            <a:off x="4679091" y="904330"/>
            <a:ext cx="6998583" cy="5188495"/>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2"/>
          <p:cNvSpPr>
            <a:spLocks noGrp="1"/>
          </p:cNvSpPr>
          <p:nvPr>
            <p:ph type="body" idx="13"/>
          </p:nvPr>
        </p:nvSpPr>
        <p:spPr>
          <a:xfrm>
            <a:off x="514324" y="2000617"/>
            <a:ext cx="2533676" cy="4092207"/>
          </a:xfrm>
        </p:spPr>
        <p:txBody>
          <a:bodyPr>
            <a:noAutofit/>
          </a:bodyPr>
          <a:lstStyle>
            <a:lvl1pPr marL="0" indent="0">
              <a:lnSpc>
                <a:spcPct val="125000"/>
              </a:lnSpc>
              <a:spcBef>
                <a:spcPts val="1400"/>
              </a:spcBef>
              <a:spcAft>
                <a:spcPts val="0"/>
              </a:spcAft>
              <a:buNone/>
              <a:defRPr lang="en-US" b="0" i="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2965366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een Veritical -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07B9E8-F81B-3242-A340-22138FC08BBF}"/>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p:cNvSpPr>
            <a:spLocks noGrp="1"/>
          </p:cNvSpPr>
          <p:nvPr>
            <p:ph type="title"/>
          </p:nvPr>
        </p:nvSpPr>
        <p:spPr>
          <a:xfrm>
            <a:off x="514324" y="904330"/>
            <a:ext cx="3019708"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6" name="Picture Placeholder 2"/>
          <p:cNvSpPr>
            <a:spLocks noGrp="1"/>
          </p:cNvSpPr>
          <p:nvPr>
            <p:ph type="pic" idx="12"/>
          </p:nvPr>
        </p:nvSpPr>
        <p:spPr>
          <a:xfrm>
            <a:off x="4679091" y="904330"/>
            <a:ext cx="6998583" cy="5188495"/>
          </a:xfrm>
        </p:spPr>
        <p:txBody>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2"/>
          <p:cNvSpPr>
            <a:spLocks noGrp="1"/>
          </p:cNvSpPr>
          <p:nvPr>
            <p:ph type="body" idx="13"/>
          </p:nvPr>
        </p:nvSpPr>
        <p:spPr>
          <a:xfrm>
            <a:off x="514324" y="2000617"/>
            <a:ext cx="2533676" cy="4092207"/>
          </a:xfrm>
        </p:spPr>
        <p:txBody>
          <a:bodyPr>
            <a:noAutofit/>
          </a:bodyPr>
          <a:lstStyle>
            <a:lvl1pPr marL="0" indent="0">
              <a:lnSpc>
                <a:spcPct val="125000"/>
              </a:lnSpc>
              <a:spcBef>
                <a:spcPts val="1400"/>
              </a:spcBef>
              <a:spcAft>
                <a:spcPts val="0"/>
              </a:spcAft>
              <a:buNone/>
              <a:defRPr lang="en-US" b="0" i="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24363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 Horizontal - Text /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527E27-3D46-7B42-83F3-A2410581F13E}"/>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p:cNvSpPr>
            <a:spLocks noGrp="1"/>
          </p:cNvSpPr>
          <p:nvPr>
            <p:ph type="title"/>
          </p:nvPr>
        </p:nvSpPr>
        <p:spPr>
          <a:xfrm>
            <a:off x="514324" y="904330"/>
            <a:ext cx="3529038"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5" name="Picture Placeholder 2"/>
          <p:cNvSpPr>
            <a:spLocks noGrp="1"/>
          </p:cNvSpPr>
          <p:nvPr>
            <p:ph type="pic" idx="12"/>
          </p:nvPr>
        </p:nvSpPr>
        <p:spPr>
          <a:xfrm>
            <a:off x="4332289" y="904330"/>
            <a:ext cx="7345386" cy="5188494"/>
          </a:xfrm>
        </p:spPr>
        <p:txBody>
          <a:bodyPr/>
          <a:lstStyle>
            <a:lvl1pPr marL="0" indent="0">
              <a:buNone/>
              <a:defRPr sz="1800" b="1">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2"/>
          <p:cNvSpPr>
            <a:spLocks noGrp="1"/>
          </p:cNvSpPr>
          <p:nvPr>
            <p:ph type="body" idx="14"/>
          </p:nvPr>
        </p:nvSpPr>
        <p:spPr>
          <a:xfrm>
            <a:off x="514324" y="2000617"/>
            <a:ext cx="3529038" cy="4092207"/>
          </a:xfrm>
        </p:spPr>
        <p:txBody>
          <a:bodyPr>
            <a:noAutofit/>
          </a:bodyPr>
          <a:lstStyle>
            <a:lvl1pPr marL="0" indent="0">
              <a:lnSpc>
                <a:spcPct val="125000"/>
              </a:lnSpc>
              <a:spcBef>
                <a:spcPts val="1400"/>
              </a:spcBef>
              <a:spcAft>
                <a:spcPts val="0"/>
              </a:spcAft>
              <a:buNone/>
              <a:defRPr lang="en-US" b="0" i="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824709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en Horizontal - Text /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A2B5C4-A3DB-CC41-9F7F-C9D59351DD7E}"/>
              </a:ext>
            </a:extLst>
          </p:cNvPr>
          <p:cNvSpPr/>
          <p:nvPr/>
        </p:nvSpPr>
        <p:spPr>
          <a:xfrm>
            <a:off x="11029950" y="0"/>
            <a:ext cx="901700" cy="6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p:cNvSpPr>
            <a:spLocks noGrp="1"/>
          </p:cNvSpPr>
          <p:nvPr>
            <p:ph type="title"/>
          </p:nvPr>
        </p:nvSpPr>
        <p:spPr>
          <a:xfrm>
            <a:off x="514324" y="904330"/>
            <a:ext cx="3529038" cy="1023324"/>
          </a:xfrm>
        </p:spPr>
        <p:txBody>
          <a:bodyPr>
            <a:noAutofit/>
          </a:bodyPr>
          <a:lstStyle>
            <a:lvl1pPr>
              <a:defRPr spc="-50" baseline="0">
                <a:solidFill>
                  <a:schemeClr val="bg1"/>
                </a:solidFill>
              </a:defRPr>
            </a:lvl1pPr>
          </a:lstStyle>
          <a:p>
            <a:r>
              <a:rPr lang="en-US"/>
              <a:t>Click to edit Master title style</a:t>
            </a:r>
            <a:endParaRPr lang="en-US" dirty="0"/>
          </a:p>
        </p:txBody>
      </p:sp>
      <p:sp>
        <p:nvSpPr>
          <p:cNvPr id="5" name="Picture Placeholder 2"/>
          <p:cNvSpPr>
            <a:spLocks noGrp="1"/>
          </p:cNvSpPr>
          <p:nvPr>
            <p:ph type="pic" idx="12"/>
          </p:nvPr>
        </p:nvSpPr>
        <p:spPr>
          <a:xfrm>
            <a:off x="4332289" y="904330"/>
            <a:ext cx="7345386" cy="5188494"/>
          </a:xfrm>
        </p:spPr>
        <p:txBody>
          <a:bodyPr/>
          <a:lstStyle>
            <a:lvl1pPr marL="0" indent="0">
              <a:buNone/>
              <a:defRPr sz="1800" b="1">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2"/>
          <p:cNvSpPr>
            <a:spLocks noGrp="1"/>
          </p:cNvSpPr>
          <p:nvPr>
            <p:ph type="body" idx="14"/>
          </p:nvPr>
        </p:nvSpPr>
        <p:spPr>
          <a:xfrm>
            <a:off x="514324" y="2000617"/>
            <a:ext cx="3529038" cy="4092207"/>
          </a:xfrm>
        </p:spPr>
        <p:txBody>
          <a:bodyPr>
            <a:noAutofit/>
          </a:bodyPr>
          <a:lstStyle>
            <a:lvl1pPr marL="0" indent="0">
              <a:lnSpc>
                <a:spcPct val="125000"/>
              </a:lnSpc>
              <a:spcBef>
                <a:spcPts val="1400"/>
              </a:spcBef>
              <a:spcAft>
                <a:spcPts val="0"/>
              </a:spcAft>
              <a:buNone/>
              <a:defRPr lang="en-US" b="0" i="0" smtClean="0">
                <a:solidFill>
                  <a:schemeClr val="bg2"/>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2218923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 Bac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74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page - Gree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3A32D586-0E09-F840-AC39-376A30D3D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275" y="6011863"/>
            <a:ext cx="4784725"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72F01288-F1DF-724A-8BF5-275927B88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9988" y="6405563"/>
            <a:ext cx="6080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472216" y="2831417"/>
            <a:ext cx="9247568" cy="826183"/>
          </a:xfrm>
        </p:spPr>
        <p:txBody>
          <a:bodyPr>
            <a:noAutofit/>
          </a:bodyPr>
          <a:lstStyle>
            <a:lvl1pPr algn="l">
              <a:lnSpc>
                <a:spcPts val="4800"/>
              </a:lnSpc>
              <a:defRPr sz="5500" spc="-150" baseline="0"/>
            </a:lvl1pPr>
          </a:lstStyle>
          <a:p>
            <a:r>
              <a:rPr lang="en-US"/>
              <a:t>Click to edit Master title style</a:t>
            </a:r>
            <a:endParaRPr lang="en-US" dirty="0"/>
          </a:p>
        </p:txBody>
      </p:sp>
      <p:sp>
        <p:nvSpPr>
          <p:cNvPr id="3" name="Subtitle 2"/>
          <p:cNvSpPr>
            <a:spLocks noGrp="1"/>
          </p:cNvSpPr>
          <p:nvPr>
            <p:ph type="subTitle" idx="1"/>
          </p:nvPr>
        </p:nvSpPr>
        <p:spPr>
          <a:xfrm>
            <a:off x="1472216" y="3865601"/>
            <a:ext cx="4623784" cy="465434"/>
          </a:xfrm>
        </p:spPr>
        <p:txBody>
          <a:bodyPr/>
          <a:lstStyle>
            <a:lvl1pPr marL="0" marR="0" indent="0" algn="l" defTabSz="914400" rtl="0" eaLnBrk="1" fontAlgn="auto" latinLnBrk="0" hangingPunct="1">
              <a:lnSpc>
                <a:spcPct val="120000"/>
              </a:lnSpc>
              <a:spcBef>
                <a:spcPts val="0"/>
              </a:spcBef>
              <a:spcAft>
                <a:spcPts val="400"/>
              </a:spcAft>
              <a:buClrTx/>
              <a:buSzTx/>
              <a:buFont typeface="Arial"/>
              <a:buNone/>
              <a:tabLst/>
              <a:defRPr sz="130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3729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tro / Image / Image">
    <p:spTree>
      <p:nvGrpSpPr>
        <p:cNvPr id="1" name=""/>
        <p:cNvGrpSpPr/>
        <p:nvPr/>
      </p:nvGrpSpPr>
      <p:grpSpPr>
        <a:xfrm>
          <a:off x="0" y="0"/>
          <a:ext cx="0" cy="0"/>
          <a:chOff x="0" y="0"/>
          <a:chExt cx="0" cy="0"/>
        </a:xfrm>
      </p:grpSpPr>
      <p:sp>
        <p:nvSpPr>
          <p:cNvPr id="7" name="Picture Placeholder 2"/>
          <p:cNvSpPr>
            <a:spLocks noGrp="1"/>
          </p:cNvSpPr>
          <p:nvPr>
            <p:ph type="pic" idx="12"/>
          </p:nvPr>
        </p:nvSpPr>
        <p:spPr>
          <a:xfrm>
            <a:off x="8151625" y="2064416"/>
            <a:ext cx="352604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9" name="Text Placeholder 2"/>
          <p:cNvSpPr>
            <a:spLocks noGrp="1"/>
          </p:cNvSpPr>
          <p:nvPr>
            <p:ph type="body" idx="13"/>
          </p:nvPr>
        </p:nvSpPr>
        <p:spPr>
          <a:xfrm>
            <a:off x="514324" y="1996261"/>
            <a:ext cx="3526050" cy="4081574"/>
          </a:xfrm>
        </p:spPr>
        <p:txBody>
          <a:bodyPr/>
          <a:lstStyle>
            <a:lvl1pPr marL="0" indent="0">
              <a:lnSpc>
                <a:spcPct val="125000"/>
              </a:lnSpc>
              <a:spcBef>
                <a:spcPts val="1400"/>
              </a:spcBef>
              <a:spcAft>
                <a:spcPts val="0"/>
              </a:spcAft>
              <a:buNone/>
              <a:defRPr lang="en-US" sz="1300" b="0" i="0" smtClean="0">
                <a:solidFill>
                  <a:schemeClr val="accent6"/>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Picture Placeholder 2"/>
          <p:cNvSpPr>
            <a:spLocks noGrp="1"/>
          </p:cNvSpPr>
          <p:nvPr>
            <p:ph type="pic" idx="14"/>
          </p:nvPr>
        </p:nvSpPr>
        <p:spPr>
          <a:xfrm>
            <a:off x="4332975" y="2064416"/>
            <a:ext cx="352604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400695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Full)">
    <p:spTree>
      <p:nvGrpSpPr>
        <p:cNvPr id="1" name=""/>
        <p:cNvGrpSpPr/>
        <p:nvPr/>
      </p:nvGrpSpPr>
      <p:grpSpPr>
        <a:xfrm>
          <a:off x="0" y="0"/>
          <a:ext cx="0" cy="0"/>
          <a:chOff x="0" y="0"/>
          <a:chExt cx="0" cy="0"/>
        </a:xfrm>
      </p:grpSpPr>
      <p:sp>
        <p:nvSpPr>
          <p:cNvPr id="7" name="Picture Placeholder 2"/>
          <p:cNvSpPr>
            <a:spLocks noGrp="1"/>
          </p:cNvSpPr>
          <p:nvPr>
            <p:ph type="pic" idx="12"/>
          </p:nvPr>
        </p:nvSpPr>
        <p:spPr>
          <a:xfrm>
            <a:off x="514325" y="2064416"/>
            <a:ext cx="11163350" cy="4028409"/>
          </a:xfrm>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6"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accent6"/>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859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 Image">
    <p:spTree>
      <p:nvGrpSpPr>
        <p:cNvPr id="1" name=""/>
        <p:cNvGrpSpPr/>
        <p:nvPr/>
      </p:nvGrpSpPr>
      <p:grpSpPr>
        <a:xfrm>
          <a:off x="0" y="0"/>
          <a:ext cx="0" cy="0"/>
          <a:chOff x="0" y="0"/>
          <a:chExt cx="0" cy="0"/>
        </a:xfrm>
      </p:grpSpPr>
      <p:sp>
        <p:nvSpPr>
          <p:cNvPr id="7" name="Picture Placeholder 2"/>
          <p:cNvSpPr>
            <a:spLocks noGrp="1"/>
          </p:cNvSpPr>
          <p:nvPr>
            <p:ph type="pic" idx="12"/>
          </p:nvPr>
        </p:nvSpPr>
        <p:spPr>
          <a:xfrm>
            <a:off x="4332975" y="2064416"/>
            <a:ext cx="734469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9" name="Text Placeholder 2"/>
          <p:cNvSpPr>
            <a:spLocks noGrp="1"/>
          </p:cNvSpPr>
          <p:nvPr>
            <p:ph type="body" idx="13"/>
          </p:nvPr>
        </p:nvSpPr>
        <p:spPr>
          <a:xfrm>
            <a:off x="514324" y="1996261"/>
            <a:ext cx="3526050" cy="4081574"/>
          </a:xfrm>
        </p:spPr>
        <p:txBody>
          <a:bodyPr/>
          <a:lstStyle>
            <a:lvl1pPr marL="0" indent="0">
              <a:lnSpc>
                <a:spcPct val="125000"/>
              </a:lnSpc>
              <a:spcBef>
                <a:spcPts val="1400"/>
              </a:spcBef>
              <a:spcAft>
                <a:spcPts val="0"/>
              </a:spcAft>
              <a:buNone/>
              <a:defRPr lang="en-US" sz="1300" b="0" i="0" smtClean="0">
                <a:solidFill>
                  <a:schemeClr val="accent6"/>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422464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 Image / Image">
    <p:spTree>
      <p:nvGrpSpPr>
        <p:cNvPr id="1" name=""/>
        <p:cNvGrpSpPr/>
        <p:nvPr/>
      </p:nvGrpSpPr>
      <p:grpSpPr>
        <a:xfrm>
          <a:off x="0" y="0"/>
          <a:ext cx="0" cy="0"/>
          <a:chOff x="0" y="0"/>
          <a:chExt cx="0" cy="0"/>
        </a:xfrm>
      </p:grpSpPr>
      <p:sp>
        <p:nvSpPr>
          <p:cNvPr id="7" name="Picture Placeholder 2"/>
          <p:cNvSpPr>
            <a:spLocks noGrp="1"/>
          </p:cNvSpPr>
          <p:nvPr>
            <p:ph type="pic" idx="12"/>
          </p:nvPr>
        </p:nvSpPr>
        <p:spPr>
          <a:xfrm>
            <a:off x="8151625" y="2064416"/>
            <a:ext cx="352604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9" name="Text Placeholder 2"/>
          <p:cNvSpPr>
            <a:spLocks noGrp="1"/>
          </p:cNvSpPr>
          <p:nvPr>
            <p:ph type="body" idx="13"/>
          </p:nvPr>
        </p:nvSpPr>
        <p:spPr>
          <a:xfrm>
            <a:off x="514324" y="1996261"/>
            <a:ext cx="3526050" cy="4081574"/>
          </a:xfrm>
        </p:spPr>
        <p:txBody>
          <a:bodyPr/>
          <a:lstStyle>
            <a:lvl1pPr marL="0" indent="0">
              <a:lnSpc>
                <a:spcPct val="125000"/>
              </a:lnSpc>
              <a:spcBef>
                <a:spcPts val="1400"/>
              </a:spcBef>
              <a:spcAft>
                <a:spcPts val="0"/>
              </a:spcAft>
              <a:buNone/>
              <a:defRPr lang="en-US" sz="1300" b="0" i="0" smtClean="0">
                <a:solidFill>
                  <a:schemeClr val="accent6"/>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Picture Placeholder 2"/>
          <p:cNvSpPr>
            <a:spLocks noGrp="1"/>
          </p:cNvSpPr>
          <p:nvPr>
            <p:ph type="pic" idx="14"/>
          </p:nvPr>
        </p:nvSpPr>
        <p:spPr>
          <a:xfrm>
            <a:off x="4332975" y="2064416"/>
            <a:ext cx="3526049" cy="4028409"/>
          </a:xfrm>
          <a:ln>
            <a:noFill/>
          </a:ln>
        </p:spPr>
        <p:txBody>
          <a:bodyPr>
            <a:normAutofit/>
          </a:bodyPr>
          <a:lstStyle>
            <a:lvl1pPr marL="0" indent="0">
              <a:buNone/>
              <a:defRPr sz="1800" b="1">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55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p:nvPr>
        </p:nvSpPr>
        <p:spPr>
          <a:xfrm>
            <a:off x="514324" y="904330"/>
            <a:ext cx="7344700" cy="383042"/>
          </a:xfrm>
        </p:spPr>
        <p:txBody>
          <a:bodyPr/>
          <a:lstStyle>
            <a:lvl1pPr>
              <a:defRPr spc="-50" baseline="0"/>
            </a:lvl1pPr>
          </a:lstStyle>
          <a:p>
            <a:r>
              <a:rPr lang="en-US"/>
              <a:t>Click to edit Master title style</a:t>
            </a:r>
            <a:endParaRPr lang="en-US" dirty="0"/>
          </a:p>
        </p:txBody>
      </p:sp>
      <p:sp>
        <p:nvSpPr>
          <p:cNvPr id="9" name="Text Placeholder 2"/>
          <p:cNvSpPr>
            <a:spLocks noGrp="1"/>
          </p:cNvSpPr>
          <p:nvPr>
            <p:ph type="body" idx="13"/>
          </p:nvPr>
        </p:nvSpPr>
        <p:spPr>
          <a:xfrm>
            <a:off x="514324" y="2059259"/>
            <a:ext cx="2043022" cy="4018576"/>
          </a:xfrm>
        </p:spPr>
        <p:txBody>
          <a:bodyPr/>
          <a:lstStyle>
            <a:lvl1pPr marL="0" indent="0">
              <a:lnSpc>
                <a:spcPct val="125000"/>
              </a:lnSpc>
              <a:spcBef>
                <a:spcPts val="1400"/>
              </a:spcBef>
              <a:spcAft>
                <a:spcPts val="0"/>
              </a:spcAft>
              <a:buNone/>
              <a:defRPr lang="en-US" sz="1000" b="0" i="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2"/>
          <p:cNvSpPr>
            <a:spLocks noGrp="1"/>
          </p:cNvSpPr>
          <p:nvPr>
            <p:ph type="body" idx="14"/>
          </p:nvPr>
        </p:nvSpPr>
        <p:spPr>
          <a:xfrm>
            <a:off x="2798465" y="2059259"/>
            <a:ext cx="2043022" cy="4018576"/>
          </a:xfrm>
        </p:spPr>
        <p:txBody>
          <a:bodyPr/>
          <a:lstStyle>
            <a:lvl1pPr marL="0" indent="0">
              <a:lnSpc>
                <a:spcPct val="125000"/>
              </a:lnSpc>
              <a:spcBef>
                <a:spcPts val="1400"/>
              </a:spcBef>
              <a:spcAft>
                <a:spcPts val="0"/>
              </a:spcAft>
              <a:buNone/>
              <a:defRPr lang="en-US" sz="1000" b="0" i="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2"/>
          <p:cNvSpPr>
            <a:spLocks noGrp="1"/>
          </p:cNvSpPr>
          <p:nvPr>
            <p:ph type="body" idx="15"/>
          </p:nvPr>
        </p:nvSpPr>
        <p:spPr>
          <a:xfrm>
            <a:off x="5082606" y="2059259"/>
            <a:ext cx="2043022" cy="4018576"/>
          </a:xfrm>
        </p:spPr>
        <p:txBody>
          <a:bodyPr/>
          <a:lstStyle>
            <a:lvl1pPr marL="0" indent="0">
              <a:lnSpc>
                <a:spcPct val="125000"/>
              </a:lnSpc>
              <a:spcBef>
                <a:spcPts val="1400"/>
              </a:spcBef>
              <a:spcAft>
                <a:spcPts val="0"/>
              </a:spcAft>
              <a:buNone/>
              <a:defRPr lang="en-US" sz="1000" b="0" i="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2"/>
          <p:cNvSpPr>
            <a:spLocks noGrp="1"/>
          </p:cNvSpPr>
          <p:nvPr>
            <p:ph type="body" idx="16"/>
          </p:nvPr>
        </p:nvSpPr>
        <p:spPr>
          <a:xfrm>
            <a:off x="7366747" y="2059259"/>
            <a:ext cx="2043022" cy="4018576"/>
          </a:xfrm>
        </p:spPr>
        <p:txBody>
          <a:bodyPr/>
          <a:lstStyle>
            <a:lvl1pPr marL="0" indent="0">
              <a:lnSpc>
                <a:spcPct val="125000"/>
              </a:lnSpc>
              <a:spcBef>
                <a:spcPts val="1400"/>
              </a:spcBef>
              <a:spcAft>
                <a:spcPts val="0"/>
              </a:spcAft>
              <a:buNone/>
              <a:defRPr lang="en-US" sz="1000" b="0" i="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Text Placeholder 2"/>
          <p:cNvSpPr>
            <a:spLocks noGrp="1"/>
          </p:cNvSpPr>
          <p:nvPr>
            <p:ph type="body" idx="17"/>
          </p:nvPr>
        </p:nvSpPr>
        <p:spPr>
          <a:xfrm>
            <a:off x="9650889" y="2059259"/>
            <a:ext cx="2043022" cy="4018576"/>
          </a:xfrm>
        </p:spPr>
        <p:txBody>
          <a:bodyPr/>
          <a:lstStyle>
            <a:lvl1pPr marL="0" indent="0">
              <a:lnSpc>
                <a:spcPct val="125000"/>
              </a:lnSpc>
              <a:spcBef>
                <a:spcPts val="1400"/>
              </a:spcBef>
              <a:spcAft>
                <a:spcPts val="0"/>
              </a:spcAft>
              <a:buNone/>
              <a:defRPr lang="en-US" sz="1000" b="0" i="0" smtClean="0">
                <a:solidFill>
                  <a:schemeClr val="accent6"/>
                </a:solidFill>
                <a:effectLst/>
                <a:latin typeface="Open Sans Light" charset="0"/>
                <a:ea typeface="Open Sans Light" charset="0"/>
                <a:cs typeface="Open Sans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2"/>
          <p:cNvSpPr>
            <a:spLocks noGrp="1"/>
          </p:cNvSpPr>
          <p:nvPr>
            <p:ph type="body" idx="1"/>
          </p:nvPr>
        </p:nvSpPr>
        <p:spPr>
          <a:xfrm>
            <a:off x="514324" y="1369408"/>
            <a:ext cx="7344700" cy="150491"/>
          </a:xfrm>
        </p:spPr>
        <p:txBody>
          <a:bodyPr/>
          <a:lstStyle>
            <a:lvl1pPr marL="0" indent="0">
              <a:buNone/>
              <a:defRPr sz="1300" b="0" i="0" spc="50" baseline="0">
                <a:solidFill>
                  <a:schemeClr val="accent6"/>
                </a:solidFill>
                <a:latin typeface="Open Sans" charset="0"/>
                <a:ea typeface="Open Sans" charset="0"/>
                <a:cs typeface="Open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216861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P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72216" y="2831417"/>
            <a:ext cx="9247568" cy="826183"/>
          </a:xfrm>
        </p:spPr>
        <p:txBody>
          <a:bodyPr anchor="t">
            <a:noAutofit/>
          </a:bodyPr>
          <a:lstStyle>
            <a:lvl1pPr algn="l">
              <a:lnSpc>
                <a:spcPts val="4800"/>
              </a:lnSpc>
              <a:defRPr sz="5500" spc="-150" baseline="0"/>
            </a:lvl1pPr>
          </a:lstStyle>
          <a:p>
            <a:r>
              <a:rPr lang="en-US" dirty="0"/>
              <a:t>Project Title</a:t>
            </a:r>
          </a:p>
        </p:txBody>
      </p:sp>
      <p:sp>
        <p:nvSpPr>
          <p:cNvPr id="3" name="Subtitle 2"/>
          <p:cNvSpPr>
            <a:spLocks noGrp="1"/>
          </p:cNvSpPr>
          <p:nvPr>
            <p:ph type="subTitle" idx="1" hasCustomPrompt="1"/>
          </p:nvPr>
        </p:nvSpPr>
        <p:spPr>
          <a:xfrm>
            <a:off x="1472216" y="3865601"/>
            <a:ext cx="4623784" cy="465434"/>
          </a:xfrm>
        </p:spPr>
        <p:txBody>
          <a:bodyPr anchor="t">
            <a:noAutofit/>
          </a:bodyPr>
          <a:lstStyle>
            <a:lvl1pPr marL="0" marR="0" indent="0" algn="l" defTabSz="914400" rtl="0" eaLnBrk="1" fontAlgn="auto" latinLnBrk="0" hangingPunct="1">
              <a:lnSpc>
                <a:spcPct val="120000"/>
              </a:lnSpc>
              <a:spcBef>
                <a:spcPts val="0"/>
              </a:spcBef>
              <a:spcAft>
                <a:spcPts val="400"/>
              </a:spcAft>
              <a:buClrTx/>
              <a:buSzTx/>
              <a:buFont typeface="Arial"/>
              <a:buNone/>
              <a:tabLst/>
              <a:defRPr sz="130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Project sub-title</a:t>
            </a:r>
          </a:p>
        </p:txBody>
      </p:sp>
    </p:spTree>
    <p:extLst>
      <p:ext uri="{BB962C8B-B14F-4D97-AF65-F5344CB8AC3E}">
        <p14:creationId xmlns:p14="http://schemas.microsoft.com/office/powerpoint/2010/main" val="27041923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theme" Target="../theme/theme3.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5.emf"/><Relationship Id="rId5" Type="http://schemas.openxmlformats.org/officeDocument/2006/relationships/theme" Target="../theme/theme4.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22.xml"/><Relationship Id="rId7"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5.emf"/></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5.emf"/><Relationship Id="rId4" Type="http://schemas.openxmlformats.org/officeDocument/2006/relationships/image" Target="../media/image11.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BF491F9-4C67-0345-AB6A-D37B3DAB2CD8}"/>
              </a:ext>
            </a:extLst>
          </p:cNvPr>
          <p:cNvSpPr>
            <a:spLocks noGrp="1" noChangeArrowheads="1"/>
          </p:cNvSpPr>
          <p:nvPr>
            <p:ph type="title"/>
          </p:nvPr>
        </p:nvSpPr>
        <p:spPr bwMode="auto">
          <a:xfrm>
            <a:off x="838200" y="2060575"/>
            <a:ext cx="10515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89AF67B3-ED37-CF4E-B310-D3E41EC9B629}"/>
              </a:ext>
            </a:extLst>
          </p:cNvPr>
          <p:cNvSpPr>
            <a:spLocks noGrp="1"/>
          </p:cNvSpPr>
          <p:nvPr>
            <p:ph type="body" idx="1"/>
          </p:nvPr>
        </p:nvSpPr>
        <p:spPr>
          <a:xfrm>
            <a:off x="838200" y="2928938"/>
            <a:ext cx="10515600" cy="2008187"/>
          </a:xfrm>
          <a:prstGeom prst="rect">
            <a:avLst/>
          </a:prstGeom>
        </p:spPr>
        <p:txBody>
          <a:bodyPr vert="horz" lIns="0" tIns="0" rIns="0" bIns="0" rtlCol="0" anchor="t">
            <a:noAutofit/>
          </a:bodyPr>
          <a:lstStyle/>
          <a:p>
            <a:pPr lvl="0"/>
            <a:r>
              <a:rPr lang="en-US" dirty="0"/>
              <a:t>Click to edit Master text styles</a:t>
            </a:r>
          </a:p>
        </p:txBody>
      </p:sp>
      <p:sp>
        <p:nvSpPr>
          <p:cNvPr id="8" name="Subtitle 2">
            <a:extLst>
              <a:ext uri="{FF2B5EF4-FFF2-40B4-BE49-F238E27FC236}">
                <a16:creationId xmlns:a16="http://schemas.microsoft.com/office/drawing/2014/main" id="{6C44D5C3-5721-7C41-B3AD-026705FD131E}"/>
              </a:ext>
            </a:extLst>
          </p:cNvPr>
          <p:cNvSpPr txBox="1">
            <a:spLocks/>
          </p:cNvSpPr>
          <p:nvPr/>
        </p:nvSpPr>
        <p:spPr>
          <a:xfrm>
            <a:off x="254000" y="6475413"/>
            <a:ext cx="3525838" cy="214312"/>
          </a:xfrm>
          <a:prstGeom prst="rect">
            <a:avLst/>
          </a:prstGeom>
        </p:spPr>
        <p:txBody>
          <a:bodyPr lIns="0">
            <a:normAutofit/>
          </a:bodyPr>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lnSpc>
                <a:spcPct val="100000"/>
              </a:lnSpc>
              <a:spcBef>
                <a:spcPts val="0"/>
              </a:spcBef>
              <a:spcAft>
                <a:spcPts val="0"/>
              </a:spcAft>
              <a:buFontTx/>
              <a:buNone/>
              <a:defRPr/>
            </a:pPr>
            <a:r>
              <a:rPr lang="en-US" sz="800" spc="10" dirty="0">
                <a:solidFill>
                  <a:schemeClr val="bg1"/>
                </a:solidFill>
              </a:rPr>
              <a:t>Copyright EY-</a:t>
            </a:r>
            <a:r>
              <a:rPr lang="en-US" sz="800" spc="10" dirty="0" err="1">
                <a:solidFill>
                  <a:schemeClr val="bg1"/>
                </a:solidFill>
              </a:rPr>
              <a:t>Seren</a:t>
            </a:r>
            <a:r>
              <a:rPr lang="en-US" sz="800" spc="10" dirty="0">
                <a:solidFill>
                  <a:schemeClr val="bg1"/>
                </a:solidFill>
              </a:rPr>
              <a:t> © 2019</a:t>
            </a:r>
          </a:p>
        </p:txBody>
      </p:sp>
      <p:pic>
        <p:nvPicPr>
          <p:cNvPr id="1029" name="Picture 6">
            <a:extLst>
              <a:ext uri="{FF2B5EF4-FFF2-40B4-BE49-F238E27FC236}">
                <a16:creationId xmlns:a16="http://schemas.microsoft.com/office/drawing/2014/main" id="{67A13B01-CBB8-D24A-A265-434C99789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29988" y="6407150"/>
            <a:ext cx="6016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SIPCMContentMarking" descr="{&quot;HashCode&quot;:-1638895224,&quot;Placement&quot;:&quot;Footer&quot;}">
            <a:extLst>
              <a:ext uri="{FF2B5EF4-FFF2-40B4-BE49-F238E27FC236}">
                <a16:creationId xmlns:a16="http://schemas.microsoft.com/office/drawing/2014/main" id="{EEDC72E0-15FB-4043-8240-FBF5AAF154A1}"/>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algn="l">
              <a:spcBef>
                <a:spcPct val="0"/>
              </a:spcBef>
              <a:spcAft>
                <a:spcPct val="0"/>
              </a:spcAft>
            </a:pPr>
            <a:r>
              <a:rPr lang="en-GB" sz="800" b="0" i="0">
                <a:solidFill>
                  <a:srgbClr val="000000"/>
                </a:solidFill>
                <a:latin typeface="Calibri" panose="020F0502020204030204" pitchFamily="34" charset="0"/>
                <a:ea typeface="Open Sans" charset="0"/>
                <a:cs typeface="Open Sans" charset="0"/>
              </a:rPr>
              <a:t>Sensitivity: Confidential</a:t>
            </a:r>
          </a:p>
        </p:txBody>
      </p:sp>
    </p:spTree>
  </p:cSld>
  <p:clrMap bg1="lt1" tx1="dk1" bg2="lt2" tx2="dk2" accent1="accent1" accent2="accent2" accent3="accent3" accent4="accent4" accent5="accent5" accent6="accent6" hlink="hlink" folHlink="folHlink"/>
  <p:sldLayoutIdLst>
    <p:sldLayoutId id="2147483774" r:id="rId1"/>
    <p:sldLayoutId id="2147483784" r:id="rId2"/>
    <p:sldLayoutId id="2147483785" r:id="rId3"/>
    <p:sldLayoutId id="2147483801" r:id="rId4"/>
  </p:sldLayoutIdLst>
  <p:txStyles>
    <p:titleStyle>
      <a:lvl1pPr algn="l" rtl="0" eaLnBrk="1" fontAlgn="base" hangingPunct="1">
        <a:lnSpc>
          <a:spcPct val="90000"/>
        </a:lnSpc>
        <a:spcBef>
          <a:spcPct val="0"/>
        </a:spcBef>
        <a:spcAft>
          <a:spcPct val="0"/>
        </a:spcAft>
        <a:defRPr sz="5500" b="1" kern="1200">
          <a:solidFill>
            <a:schemeClr val="bg1"/>
          </a:solidFill>
          <a:latin typeface="Proxima Nova Regular"/>
          <a:ea typeface="Proxima Nova Rg" panose="02000506030000020004" pitchFamily="50" charset="0"/>
          <a:cs typeface="Proxima Nova Regular"/>
        </a:defRPr>
      </a:lvl1pPr>
      <a:lvl2pPr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2pPr>
      <a:lvl3pPr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3pPr>
      <a:lvl4pPr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4pPr>
      <a:lvl5pPr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5pPr>
      <a:lvl6pPr marL="457200"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6pPr>
      <a:lvl7pPr marL="914400"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7pPr>
      <a:lvl8pPr marL="1371600"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8pPr>
      <a:lvl9pPr marL="1828800" algn="l" rtl="0" eaLnBrk="1" fontAlgn="base" hangingPunct="1">
        <a:lnSpc>
          <a:spcPct val="90000"/>
        </a:lnSpc>
        <a:spcBef>
          <a:spcPct val="0"/>
        </a:spcBef>
        <a:spcAft>
          <a:spcPct val="0"/>
        </a:spcAft>
        <a:defRPr sz="5500" b="1">
          <a:solidFill>
            <a:schemeClr val="bg1"/>
          </a:solidFill>
          <a:latin typeface="Proxima Nova Regular"/>
          <a:ea typeface="Proxima Nova Rg" pitchFamily="2" charset="0"/>
          <a:cs typeface="Proxima Nova Regular"/>
        </a:defRPr>
      </a:lvl9pPr>
    </p:titleStyle>
    <p:bodyStyle>
      <a:lvl1pPr marL="228600" indent="-228600" algn="l" rtl="0" eaLnBrk="1" fontAlgn="base" hangingPunct="1">
        <a:lnSpc>
          <a:spcPct val="120000"/>
        </a:lnSpc>
        <a:spcBef>
          <a:spcPct val="0"/>
        </a:spcBef>
        <a:spcAft>
          <a:spcPts val="400"/>
        </a:spcAft>
        <a:buFont typeface="Arial" panose="020B0604020202020204" pitchFamily="34" charset="0"/>
        <a:buChar char="•"/>
        <a:defRPr sz="1300" kern="1200" spc="20">
          <a:solidFill>
            <a:schemeClr val="bg1"/>
          </a:solidFill>
          <a:latin typeface="Open Sans" charset="0"/>
          <a:ea typeface="Open Sans" charset="0"/>
          <a:cs typeface="Open Sans"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bg1"/>
          </a:solidFill>
          <a:latin typeface="Open Sans" charset="0"/>
          <a:ea typeface="Open Sans" charset="0"/>
          <a:cs typeface="Open Sans"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bg1"/>
          </a:solidFill>
          <a:latin typeface="Open Sans" charset="0"/>
          <a:ea typeface="Open Sans" charset="0"/>
          <a:cs typeface="Open Sans"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bg1"/>
          </a:solidFill>
          <a:latin typeface="Open Sans" charset="0"/>
          <a:ea typeface="Open Sans" charset="0"/>
          <a:cs typeface="Open Sans"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bg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9CD0A-8DB9-0C4B-B39E-C9317B0B1719}"/>
              </a:ext>
            </a:extLst>
          </p:cNvPr>
          <p:cNvSpPr>
            <a:spLocks noGrp="1"/>
          </p:cNvSpPr>
          <p:nvPr>
            <p:ph type="title"/>
          </p:nvPr>
        </p:nvSpPr>
        <p:spPr>
          <a:xfrm>
            <a:off x="838200" y="1182688"/>
            <a:ext cx="10515600" cy="60642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E8D428A2-3357-B848-8D0E-347E78CF4107}"/>
              </a:ext>
            </a:extLst>
          </p:cNvPr>
          <p:cNvSpPr>
            <a:spLocks noGrp="1"/>
          </p:cNvSpPr>
          <p:nvPr>
            <p:ph type="body" idx="1"/>
          </p:nvPr>
        </p:nvSpPr>
        <p:spPr>
          <a:xfrm>
            <a:off x="838200" y="2763838"/>
            <a:ext cx="10515600" cy="1563687"/>
          </a:xfrm>
          <a:prstGeom prst="rect">
            <a:avLst/>
          </a:prstGeom>
        </p:spPr>
        <p:txBody>
          <a:bodyPr vert="horz" lIns="0" tIns="0" rIns="0" bIns="0" rtlCol="0" anchor="t">
            <a:noAutofit/>
          </a:bodyPr>
          <a:lstStyle/>
          <a:p>
            <a:pPr lvl="0"/>
            <a:r>
              <a:rPr lang="en-US" noProof="0" dirty="0"/>
              <a:t>Click to edit Master text styles</a:t>
            </a:r>
          </a:p>
          <a:p>
            <a:pPr lvl="1"/>
            <a:r>
              <a:rPr lang="en-US" dirty="0"/>
              <a:t>Second level</a:t>
            </a:r>
          </a:p>
          <a:p>
            <a:pPr lvl="2"/>
            <a:r>
              <a:rPr lang="en-US" dirty="0"/>
              <a:t>Third level</a:t>
            </a:r>
          </a:p>
        </p:txBody>
      </p:sp>
      <p:sp>
        <p:nvSpPr>
          <p:cNvPr id="8" name="Date Placeholder 3">
            <a:extLst>
              <a:ext uri="{FF2B5EF4-FFF2-40B4-BE49-F238E27FC236}">
                <a16:creationId xmlns:a16="http://schemas.microsoft.com/office/drawing/2014/main" id="{F9844CEE-1B71-7E48-99EB-23C651AEEAFA}"/>
              </a:ext>
            </a:extLst>
          </p:cNvPr>
          <p:cNvSpPr txBox="1">
            <a:spLocks/>
          </p:cNvSpPr>
          <p:nvPr/>
        </p:nvSpPr>
        <p:spPr>
          <a:xfrm>
            <a:off x="11503025" y="230188"/>
            <a:ext cx="531813"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AAACEA24-B678-6B48-B1C2-D2CCBD5D93A2}" type="slidenum">
              <a:rPr b="1" spc="20">
                <a:latin typeface="Proxima Nova Semibold" charset="0"/>
                <a:ea typeface="Proxima Nova Semibold" charset="0"/>
                <a:cs typeface="Proxima Nova Semibold" charset="0"/>
              </a:rPr>
              <a:pPr algn="r">
                <a:defRPr/>
              </a:pPr>
              <a:t>‹#›</a:t>
            </a:fld>
            <a:endParaRPr b="1" spc="30" dirty="0">
              <a:latin typeface="Proxima Nova Semibold" charset="0"/>
              <a:ea typeface="Proxima Nova Semibold" charset="0"/>
              <a:cs typeface="Proxima Nova Semibold" charset="0"/>
            </a:endParaRPr>
          </a:p>
        </p:txBody>
      </p:sp>
      <p:sp>
        <p:nvSpPr>
          <p:cNvPr id="9" name="Rectangle 8">
            <a:extLst>
              <a:ext uri="{FF2B5EF4-FFF2-40B4-BE49-F238E27FC236}">
                <a16:creationId xmlns:a16="http://schemas.microsoft.com/office/drawing/2014/main" id="{C52891A8-440A-5148-B21B-F1FC6027E999}"/>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0" name="Straight Connector 9">
            <a:extLst>
              <a:ext uri="{FF2B5EF4-FFF2-40B4-BE49-F238E27FC236}">
                <a16:creationId xmlns:a16="http://schemas.microsoft.com/office/drawing/2014/main" id="{19D780A7-5A18-D34C-9D8D-B999E648FE03}"/>
              </a:ext>
            </a:extLst>
          </p:cNvPr>
          <p:cNvCxnSpPr/>
          <p:nvPr/>
        </p:nvCxnSpPr>
        <p:spPr>
          <a:xfrm>
            <a:off x="254000" y="457200"/>
            <a:ext cx="116776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 name="Subtitle 2">
            <a:extLst>
              <a:ext uri="{FF2B5EF4-FFF2-40B4-BE49-F238E27FC236}">
                <a16:creationId xmlns:a16="http://schemas.microsoft.com/office/drawing/2014/main" id="{6F6F4070-C378-EF40-9395-835D04F88632}"/>
              </a:ext>
            </a:extLst>
          </p:cNvPr>
          <p:cNvSpPr txBox="1">
            <a:spLocks/>
          </p:cNvSpPr>
          <p:nvPr/>
        </p:nvSpPr>
        <p:spPr>
          <a:xfrm>
            <a:off x="254000" y="6475413"/>
            <a:ext cx="3525838" cy="214312"/>
          </a:xfrm>
          <a:prstGeom prst="rect">
            <a:avLst/>
          </a:prstGeom>
        </p:spPr>
        <p:txBody>
          <a:bodyPr lIns="0">
            <a:normAutofit/>
          </a:bodyPr>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lnSpc>
                <a:spcPct val="100000"/>
              </a:lnSpc>
              <a:spcBef>
                <a:spcPts val="0"/>
              </a:spcBef>
              <a:spcAft>
                <a:spcPts val="0"/>
              </a:spcAft>
              <a:buFontTx/>
              <a:buNone/>
              <a:defRPr/>
            </a:pPr>
            <a:r>
              <a:rPr lang="en-US" sz="800" spc="10" dirty="0">
                <a:solidFill>
                  <a:schemeClr val="accent6"/>
                </a:solidFill>
              </a:rPr>
              <a:t>Copyright EY-</a:t>
            </a:r>
            <a:r>
              <a:rPr lang="en-US" sz="800" spc="10" dirty="0" err="1">
                <a:solidFill>
                  <a:schemeClr val="accent6"/>
                </a:solidFill>
              </a:rPr>
              <a:t>Seren</a:t>
            </a:r>
            <a:r>
              <a:rPr lang="en-US" sz="800" spc="10" dirty="0">
                <a:solidFill>
                  <a:schemeClr val="accent6"/>
                </a:solidFill>
              </a:rPr>
              <a:t> © 2019</a:t>
            </a:r>
          </a:p>
        </p:txBody>
      </p:sp>
      <p:sp>
        <p:nvSpPr>
          <p:cNvPr id="15" name="Date Placeholder 3">
            <a:extLst>
              <a:ext uri="{FF2B5EF4-FFF2-40B4-BE49-F238E27FC236}">
                <a16:creationId xmlns:a16="http://schemas.microsoft.com/office/drawing/2014/main" id="{28C4FA78-8DC9-F840-9AFC-573FF6B90386}"/>
              </a:ext>
            </a:extLst>
          </p:cNvPr>
          <p:cNvSpPr txBox="1">
            <a:spLocks/>
          </p:cNvSpPr>
          <p:nvPr/>
        </p:nvSpPr>
        <p:spPr>
          <a:xfrm>
            <a:off x="155575" y="230188"/>
            <a:ext cx="2743200"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b="1" spc="20" dirty="0">
                <a:latin typeface="Proxima Nova Semibold" charset="0"/>
                <a:ea typeface="Proxima Nova Semibold" charset="0"/>
                <a:cs typeface="Proxima Nova Semibold" charset="0"/>
              </a:rPr>
              <a:t>EY-SEREN</a:t>
            </a:r>
            <a:r>
              <a:rPr spc="20" dirty="0"/>
              <a:t> </a:t>
            </a:r>
            <a:r>
              <a:rPr spc="30" dirty="0"/>
              <a:t>EXPERIENCE MATTERS</a:t>
            </a:r>
          </a:p>
        </p:txBody>
      </p:sp>
      <p:pic>
        <p:nvPicPr>
          <p:cNvPr id="4105" name="Picture 12">
            <a:extLst>
              <a:ext uri="{FF2B5EF4-FFF2-40B4-BE49-F238E27FC236}">
                <a16:creationId xmlns:a16="http://schemas.microsoft.com/office/drawing/2014/main" id="{D23C28D3-EAB5-1F48-99D5-9D41D59DC7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29988" y="6405563"/>
            <a:ext cx="6080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ContentMarking" descr="{&quot;HashCode&quot;:-1638895224,&quot;Placement&quot;:&quot;Footer&quot;}">
            <a:extLst>
              <a:ext uri="{FF2B5EF4-FFF2-40B4-BE49-F238E27FC236}">
                <a16:creationId xmlns:a16="http://schemas.microsoft.com/office/drawing/2014/main" id="{BFE8A485-6DDB-49A4-9122-B2A272A9FA5B}"/>
              </a:ext>
            </a:extLst>
          </p:cNvPr>
          <p:cNvSpPr txBox="1"/>
          <p:nvPr userDrawn="1"/>
        </p:nvSpPr>
        <p:spPr>
          <a:xfrm>
            <a:off x="0" y="6629836"/>
            <a:ext cx="1228569" cy="228163"/>
          </a:xfrm>
          <a:prstGeom prst="rect">
            <a:avLst/>
          </a:prstGeom>
        </p:spPr>
        <p:txBody>
          <a:bodyPr vert="horz" wrap="square" lIns="0" tIns="0" rIns="0" bIns="0" rtlCol="0" anchor="ctr" anchorCtr="1">
            <a:noAutofit/>
          </a:bodyPr>
          <a:lstStyle/>
          <a:p>
            <a:pPr algn="l">
              <a:lnSpc>
                <a:spcPct val="125000"/>
              </a:lnSpc>
              <a:spcBef>
                <a:spcPts val="0"/>
              </a:spcBef>
              <a:spcAft>
                <a:spcPct val="0"/>
              </a:spcAft>
            </a:pPr>
            <a:r>
              <a:rPr lang="en-GB" sz="800">
                <a:solidFill>
                  <a:srgbClr val="000000"/>
                </a:solidFill>
                <a:latin typeface="Calibri" panose="020F0502020204030204" pitchFamily="34" charset="0"/>
                <a:ea typeface="Open Sans" charset="0"/>
                <a:cs typeface="Open Sans" charset="0"/>
              </a:rPr>
              <a:t>Sensitivity: Confidential</a:t>
            </a:r>
            <a:endParaRPr lang="en-GB" sz="800" dirty="0">
              <a:solidFill>
                <a:srgbClr val="000000"/>
              </a:solidFill>
              <a:latin typeface="Calibri" panose="020F0502020204030204" pitchFamily="34"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98" r:id="rId5"/>
    <p:sldLayoutId id="2147483802" r:id="rId6"/>
    <p:sldLayoutId id="2147483803" r:id="rId7"/>
  </p:sldLayoutIdLst>
  <p:txStyles>
    <p:titleStyle>
      <a:lvl1pPr algn="l" rtl="0" eaLnBrk="0" fontAlgn="base" hangingPunct="0">
        <a:lnSpc>
          <a:spcPct val="90000"/>
        </a:lnSpc>
        <a:spcBef>
          <a:spcPct val="0"/>
        </a:spcBef>
        <a:spcAft>
          <a:spcPct val="0"/>
        </a:spcAft>
        <a:defRPr sz="3000" b="1" kern="1200" spc="-50">
          <a:solidFill>
            <a:schemeClr val="tx1"/>
          </a:solidFill>
          <a:latin typeface="Proxima Nova Regular"/>
          <a:ea typeface="Proxima Nova Rg" panose="02000506030000020004" pitchFamily="50" charset="0"/>
          <a:cs typeface="Proxima Nova Regular"/>
        </a:defRPr>
      </a:lvl1pPr>
      <a:lvl2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2pPr>
      <a:lvl3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3pPr>
      <a:lvl4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4pPr>
      <a:lvl5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5pPr>
      <a:lvl6pPr marL="4572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6pPr>
      <a:lvl7pPr marL="9144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7pPr>
      <a:lvl8pPr marL="13716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8pPr>
      <a:lvl9pPr marL="18288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9pPr>
    </p:titleStyle>
    <p:bodyStyle>
      <a:lvl1pPr algn="l" rtl="0" eaLnBrk="0" fontAlgn="base" hangingPunct="0">
        <a:spcBef>
          <a:spcPct val="0"/>
        </a:spcBef>
        <a:spcAft>
          <a:spcPct val="0"/>
        </a:spcAft>
        <a:defRPr sz="1400" kern="1200" spc="20">
          <a:solidFill>
            <a:srgbClr val="6D6E70"/>
          </a:solidFill>
          <a:latin typeface="Open Sans" charset="0"/>
          <a:ea typeface="Open Sans" charset="0"/>
          <a:cs typeface="Open Sans" charset="0"/>
        </a:defRPr>
      </a:lvl1pPr>
      <a:lvl2pPr algn="l" rtl="0" eaLnBrk="0" fontAlgn="base" hangingPunct="0">
        <a:spcBef>
          <a:spcPct val="0"/>
        </a:spcBef>
        <a:spcAft>
          <a:spcPts val="800"/>
        </a:spcAft>
        <a:buFont typeface="Arial" panose="020B0604020202020204" pitchFamily="34" charset="0"/>
        <a:defRPr sz="1000" kern="1200" spc="50">
          <a:solidFill>
            <a:srgbClr val="6D6E70"/>
          </a:solidFill>
          <a:latin typeface="Open Sans Light" charset="0"/>
          <a:ea typeface="Open Sans Light" charset="0"/>
          <a:cs typeface="Open Sans Light" charset="0"/>
        </a:defRPr>
      </a:lvl2pPr>
      <a:lvl3pPr marL="914400" algn="l" rtl="0" eaLnBrk="0" fontAlgn="base" hangingPunct="0">
        <a:lnSpc>
          <a:spcPct val="90000"/>
        </a:lnSpc>
        <a:spcBef>
          <a:spcPts val="500"/>
        </a:spcBef>
        <a:spcAft>
          <a:spcPct val="0"/>
        </a:spcAft>
        <a:buFont typeface="Arial" panose="020B0604020202020204" pitchFamily="34" charset="0"/>
        <a:defRPr sz="800" kern="1200">
          <a:solidFill>
            <a:schemeClr val="tx1"/>
          </a:solidFill>
          <a:latin typeface="Open Sans" charset="0"/>
          <a:ea typeface="Open Sans" charset="0"/>
          <a:cs typeface="Open Sans"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Open Sans" panose="020B0606030504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Open Sans" panose="020B0606030504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3D9EA-7DC4-6447-8177-F6A7D4E52440}"/>
              </a:ext>
            </a:extLst>
          </p:cNvPr>
          <p:cNvSpPr>
            <a:spLocks noGrp="1"/>
          </p:cNvSpPr>
          <p:nvPr>
            <p:ph type="title"/>
          </p:nvPr>
        </p:nvSpPr>
        <p:spPr>
          <a:xfrm>
            <a:off x="838200" y="2024063"/>
            <a:ext cx="10515600" cy="604837"/>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B576939-E371-8B47-9DDA-FD19C29FEDEC}"/>
              </a:ext>
            </a:extLst>
          </p:cNvPr>
          <p:cNvSpPr>
            <a:spLocks noGrp="1"/>
          </p:cNvSpPr>
          <p:nvPr>
            <p:ph type="body" idx="1"/>
          </p:nvPr>
        </p:nvSpPr>
        <p:spPr>
          <a:xfrm>
            <a:off x="838200" y="2763838"/>
            <a:ext cx="10515600" cy="1563687"/>
          </a:xfrm>
          <a:prstGeom prst="rect">
            <a:avLst/>
          </a:prstGeom>
        </p:spPr>
        <p:txBody>
          <a:bodyPr vert="horz" lIns="0" tIns="0" rIns="0" bIns="0" rtlCol="0" anchor="t">
            <a:noAutofit/>
          </a:bodyPr>
          <a:lstStyle/>
          <a:p>
            <a:pPr lvl="0"/>
            <a:r>
              <a:rPr lang="en-US" noProof="0" dirty="0"/>
              <a:t>Click to edit Master text styles</a:t>
            </a:r>
          </a:p>
          <a:p>
            <a:pPr lvl="1"/>
            <a:r>
              <a:rPr lang="en-US" noProof="0" dirty="0"/>
              <a:t>Second level</a:t>
            </a:r>
          </a:p>
        </p:txBody>
      </p:sp>
      <p:sp>
        <p:nvSpPr>
          <p:cNvPr id="14" name="Date Placeholder 3">
            <a:extLst>
              <a:ext uri="{FF2B5EF4-FFF2-40B4-BE49-F238E27FC236}">
                <a16:creationId xmlns:a16="http://schemas.microsoft.com/office/drawing/2014/main" id="{765CBF9F-7B01-8048-8420-F0F5C5407706}"/>
              </a:ext>
            </a:extLst>
          </p:cNvPr>
          <p:cNvSpPr txBox="1">
            <a:spLocks/>
          </p:cNvSpPr>
          <p:nvPr/>
        </p:nvSpPr>
        <p:spPr>
          <a:xfrm>
            <a:off x="11503025" y="230188"/>
            <a:ext cx="531813"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E63BEB8-12AE-234E-8A3E-F83C7E3A62A4}" type="slidenum">
              <a:rPr b="1" spc="20">
                <a:solidFill>
                  <a:schemeClr val="bg1"/>
                </a:solidFill>
                <a:latin typeface="Proxima Nova Semibold" charset="0"/>
                <a:ea typeface="Proxima Nova Semibold" charset="0"/>
                <a:cs typeface="Proxima Nova Semibold" charset="0"/>
              </a:rPr>
              <a:pPr algn="r">
                <a:defRPr/>
              </a:pPr>
              <a:t>‹#›</a:t>
            </a:fld>
            <a:endParaRPr b="1" spc="30" dirty="0">
              <a:solidFill>
                <a:schemeClr val="bg1"/>
              </a:solidFill>
              <a:latin typeface="Proxima Nova Semibold" charset="0"/>
              <a:ea typeface="Proxima Nova Semibold" charset="0"/>
              <a:cs typeface="Proxima Nova Semibold" charset="0"/>
            </a:endParaRPr>
          </a:p>
        </p:txBody>
      </p:sp>
      <p:cxnSp>
        <p:nvCxnSpPr>
          <p:cNvPr id="16" name="Straight Connector 15">
            <a:extLst>
              <a:ext uri="{FF2B5EF4-FFF2-40B4-BE49-F238E27FC236}">
                <a16:creationId xmlns:a16="http://schemas.microsoft.com/office/drawing/2014/main" id="{68F355B1-016B-B64E-A577-8EADB2354C13}"/>
              </a:ext>
            </a:extLst>
          </p:cNvPr>
          <p:cNvCxnSpPr/>
          <p:nvPr/>
        </p:nvCxnSpPr>
        <p:spPr>
          <a:xfrm>
            <a:off x="254000" y="457200"/>
            <a:ext cx="116776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 name="Subtitle 2">
            <a:extLst>
              <a:ext uri="{FF2B5EF4-FFF2-40B4-BE49-F238E27FC236}">
                <a16:creationId xmlns:a16="http://schemas.microsoft.com/office/drawing/2014/main" id="{A80C5DB5-34F2-4C42-A769-80FB0CBEFA05}"/>
              </a:ext>
            </a:extLst>
          </p:cNvPr>
          <p:cNvSpPr txBox="1">
            <a:spLocks/>
          </p:cNvSpPr>
          <p:nvPr/>
        </p:nvSpPr>
        <p:spPr>
          <a:xfrm>
            <a:off x="254000" y="6475413"/>
            <a:ext cx="3525838" cy="214312"/>
          </a:xfrm>
          <a:prstGeom prst="rect">
            <a:avLst/>
          </a:prstGeom>
        </p:spPr>
        <p:txBody>
          <a:bodyPr lIns="0">
            <a:normAutofit/>
          </a:bodyPr>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lnSpc>
                <a:spcPct val="100000"/>
              </a:lnSpc>
              <a:spcBef>
                <a:spcPts val="0"/>
              </a:spcBef>
              <a:spcAft>
                <a:spcPts val="0"/>
              </a:spcAft>
              <a:buFontTx/>
              <a:buNone/>
              <a:defRPr/>
            </a:pPr>
            <a:r>
              <a:rPr lang="en-US" sz="800" spc="10" dirty="0">
                <a:solidFill>
                  <a:schemeClr val="bg1"/>
                </a:solidFill>
              </a:rPr>
              <a:t>Copyright EY-Sere8© 2018</a:t>
            </a:r>
          </a:p>
        </p:txBody>
      </p:sp>
      <p:sp>
        <p:nvSpPr>
          <p:cNvPr id="9" name="Date Placeholder 3">
            <a:extLst>
              <a:ext uri="{FF2B5EF4-FFF2-40B4-BE49-F238E27FC236}">
                <a16:creationId xmlns:a16="http://schemas.microsoft.com/office/drawing/2014/main" id="{62C03FEB-09A4-2C4E-AD39-C2ACF0EACCFC}"/>
              </a:ext>
            </a:extLst>
          </p:cNvPr>
          <p:cNvSpPr txBox="1">
            <a:spLocks/>
          </p:cNvSpPr>
          <p:nvPr/>
        </p:nvSpPr>
        <p:spPr>
          <a:xfrm>
            <a:off x="155575" y="230188"/>
            <a:ext cx="2743200"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b="1" spc="20" dirty="0">
                <a:solidFill>
                  <a:schemeClr val="bg2"/>
                </a:solidFill>
                <a:latin typeface="Proxima Nova Semibold" charset="0"/>
                <a:ea typeface="Proxima Nova Semibold" charset="0"/>
                <a:cs typeface="Proxima Nova Semibold" charset="0"/>
              </a:rPr>
              <a:t>EY-SEREN</a:t>
            </a:r>
            <a:r>
              <a:rPr spc="20" dirty="0">
                <a:solidFill>
                  <a:schemeClr val="bg2"/>
                </a:solidFill>
              </a:rPr>
              <a:t> </a:t>
            </a:r>
            <a:r>
              <a:rPr spc="30" dirty="0">
                <a:solidFill>
                  <a:schemeClr val="bg2"/>
                </a:solidFill>
              </a:rPr>
              <a:t>EXPERIENCE MATTERS</a:t>
            </a:r>
          </a:p>
        </p:txBody>
      </p:sp>
      <p:pic>
        <p:nvPicPr>
          <p:cNvPr id="5128" name="Picture 9">
            <a:extLst>
              <a:ext uri="{FF2B5EF4-FFF2-40B4-BE49-F238E27FC236}">
                <a16:creationId xmlns:a16="http://schemas.microsoft.com/office/drawing/2014/main" id="{45F81248-EAA9-8E41-A967-5007960BC1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9988" y="6407150"/>
            <a:ext cx="6016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ContentMarking" descr="{&quot;HashCode&quot;:-1638895224,&quot;Placement&quot;:&quot;Footer&quot;}">
            <a:extLst>
              <a:ext uri="{FF2B5EF4-FFF2-40B4-BE49-F238E27FC236}">
                <a16:creationId xmlns:a16="http://schemas.microsoft.com/office/drawing/2014/main" id="{A85DF9A2-B070-49F0-9B2C-4D5F08283711}"/>
              </a:ext>
            </a:extLst>
          </p:cNvPr>
          <p:cNvSpPr txBox="1"/>
          <p:nvPr userDrawn="1"/>
        </p:nvSpPr>
        <p:spPr>
          <a:xfrm>
            <a:off x="0" y="6629836"/>
            <a:ext cx="1228569" cy="228163"/>
          </a:xfrm>
          <a:prstGeom prst="rect">
            <a:avLst/>
          </a:prstGeom>
        </p:spPr>
        <p:txBody>
          <a:bodyPr vert="horz" wrap="square" lIns="0" tIns="0" rIns="0" bIns="0" rtlCol="0" anchor="ctr" anchorCtr="1">
            <a:noAutofit/>
          </a:bodyPr>
          <a:lstStyle/>
          <a:p>
            <a:pPr algn="l">
              <a:lnSpc>
                <a:spcPct val="125000"/>
              </a:lnSpc>
              <a:spcBef>
                <a:spcPts val="0"/>
              </a:spcBef>
              <a:spcAft>
                <a:spcPct val="0"/>
              </a:spcAft>
            </a:pPr>
            <a:r>
              <a:rPr lang="en-GB" sz="800">
                <a:solidFill>
                  <a:srgbClr val="000000"/>
                </a:solidFill>
                <a:latin typeface="Calibri" panose="020F0502020204030204" pitchFamily="34" charset="0"/>
                <a:ea typeface="Open Sans" charset="0"/>
                <a:cs typeface="Open Sans" charset="0"/>
              </a:rPr>
              <a:t>Sensitivity: Confidential</a:t>
            </a:r>
            <a:endParaRPr lang="en-GB" sz="800" dirty="0">
              <a:solidFill>
                <a:srgbClr val="000000"/>
              </a:solidFill>
              <a:latin typeface="Calibri" panose="020F0502020204030204" pitchFamily="34"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Lst>
  <p:txStyles>
    <p:titleStyle>
      <a:lvl1pPr algn="l" rtl="0" eaLnBrk="0" fontAlgn="base" hangingPunct="0">
        <a:lnSpc>
          <a:spcPct val="90000"/>
        </a:lnSpc>
        <a:spcBef>
          <a:spcPct val="0"/>
        </a:spcBef>
        <a:spcAft>
          <a:spcPct val="0"/>
        </a:spcAft>
        <a:defRPr sz="3000" b="1" kern="1200" spc="-50">
          <a:solidFill>
            <a:schemeClr val="bg1"/>
          </a:solidFill>
          <a:latin typeface="Proxima Nova Regular"/>
          <a:ea typeface="Proxima Nova Rg" panose="02000506030000020004" pitchFamily="50" charset="0"/>
          <a:cs typeface="Proxima Nova Regular"/>
        </a:defRPr>
      </a:lvl1pPr>
      <a:lvl2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2pPr>
      <a:lvl3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3pPr>
      <a:lvl4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4pPr>
      <a:lvl5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5pPr>
      <a:lvl6pPr marL="4572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6pPr>
      <a:lvl7pPr marL="9144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7pPr>
      <a:lvl8pPr marL="13716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8pPr>
      <a:lvl9pPr marL="18288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9pPr>
    </p:titleStyle>
    <p:bodyStyle>
      <a:lvl1pPr algn="l" rtl="0" eaLnBrk="0" fontAlgn="base" hangingPunct="0">
        <a:spcBef>
          <a:spcPct val="0"/>
        </a:spcBef>
        <a:spcAft>
          <a:spcPct val="0"/>
        </a:spcAft>
        <a:defRPr sz="1400" kern="1200" spc="20">
          <a:solidFill>
            <a:schemeClr val="bg2"/>
          </a:solidFill>
          <a:latin typeface="Open Sans" charset="0"/>
          <a:ea typeface="Open Sans" charset="0"/>
          <a:cs typeface="Open Sans" charset="0"/>
        </a:defRPr>
      </a:lvl1pPr>
      <a:lvl2pPr algn="l" rtl="0" eaLnBrk="0" fontAlgn="base" hangingPunct="0">
        <a:spcBef>
          <a:spcPct val="0"/>
        </a:spcBef>
        <a:spcAft>
          <a:spcPts val="800"/>
        </a:spcAft>
        <a:buFont typeface="Arial" panose="020B0604020202020204" pitchFamily="34" charset="0"/>
        <a:defRPr sz="1000" kern="1200" spc="50">
          <a:solidFill>
            <a:schemeClr val="bg1"/>
          </a:solidFill>
          <a:latin typeface="Open Sans Light" charset="0"/>
          <a:ea typeface="Open Sans Light" charset="0"/>
          <a:cs typeface="Open Sans Light"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Open Sans Light" panose="020B0606030504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Open Sans Light" panose="020B0606030504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Open Sans Light" panose="020B0606030504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92D35-7ED5-4949-BBA8-5132FF664984}"/>
              </a:ext>
            </a:extLst>
          </p:cNvPr>
          <p:cNvSpPr>
            <a:spLocks noGrp="1"/>
          </p:cNvSpPr>
          <p:nvPr>
            <p:ph type="title"/>
          </p:nvPr>
        </p:nvSpPr>
        <p:spPr>
          <a:xfrm>
            <a:off x="838200" y="1073150"/>
            <a:ext cx="10515600" cy="604838"/>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95B8C6A1-7B4D-D347-BB4D-31420239D3DE}"/>
              </a:ext>
            </a:extLst>
          </p:cNvPr>
          <p:cNvSpPr>
            <a:spLocks noGrp="1"/>
          </p:cNvSpPr>
          <p:nvPr>
            <p:ph type="body" idx="1"/>
          </p:nvPr>
        </p:nvSpPr>
        <p:spPr>
          <a:xfrm>
            <a:off x="838200" y="1812925"/>
            <a:ext cx="10515600" cy="1563688"/>
          </a:xfrm>
          <a:prstGeom prst="rect">
            <a:avLst/>
          </a:prstGeom>
        </p:spPr>
        <p:txBody>
          <a:bodyPr vert="horz" lIns="0" tIns="0" rIns="0" bIns="0" rtlCol="0" anchor="t">
            <a:noAutofit/>
          </a:bodyPr>
          <a:lstStyle/>
          <a:p>
            <a:pPr lvl="0"/>
            <a:r>
              <a:rPr lang="en-US" noProof="0" dirty="0"/>
              <a:t>Click to edit Master text styles</a:t>
            </a:r>
          </a:p>
          <a:p>
            <a:pPr lvl="1"/>
            <a:r>
              <a:rPr lang="en-US" dirty="0"/>
              <a:t>Second level</a:t>
            </a:r>
          </a:p>
        </p:txBody>
      </p:sp>
      <p:sp>
        <p:nvSpPr>
          <p:cNvPr id="8" name="Date Placeholder 3">
            <a:extLst>
              <a:ext uri="{FF2B5EF4-FFF2-40B4-BE49-F238E27FC236}">
                <a16:creationId xmlns:a16="http://schemas.microsoft.com/office/drawing/2014/main" id="{CDEDF980-2EDE-404B-93FD-6682DD0469AB}"/>
              </a:ext>
            </a:extLst>
          </p:cNvPr>
          <p:cNvSpPr txBox="1">
            <a:spLocks/>
          </p:cNvSpPr>
          <p:nvPr/>
        </p:nvSpPr>
        <p:spPr>
          <a:xfrm>
            <a:off x="11503025" y="230188"/>
            <a:ext cx="531813"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EBA311D4-1270-B847-AFAE-2F9468EEC831}" type="slidenum">
              <a:rPr b="1" spc="20">
                <a:latin typeface="Proxima Nova Semibold" charset="0"/>
                <a:ea typeface="Proxima Nova Semibold" charset="0"/>
                <a:cs typeface="Proxima Nova Semibold" charset="0"/>
              </a:rPr>
              <a:pPr algn="r">
                <a:defRPr/>
              </a:pPr>
              <a:t>‹#›</a:t>
            </a:fld>
            <a:endParaRPr b="1" spc="30" dirty="0">
              <a:latin typeface="Proxima Nova Semibold" charset="0"/>
              <a:ea typeface="Proxima Nova Semibold" charset="0"/>
              <a:cs typeface="Proxima Nova Semibold" charset="0"/>
            </a:endParaRPr>
          </a:p>
        </p:txBody>
      </p:sp>
      <p:sp>
        <p:nvSpPr>
          <p:cNvPr id="9" name="Rectangle 8">
            <a:extLst>
              <a:ext uri="{FF2B5EF4-FFF2-40B4-BE49-F238E27FC236}">
                <a16:creationId xmlns:a16="http://schemas.microsoft.com/office/drawing/2014/main" id="{54DD7A53-F204-CB46-BFC2-2DBEEE9D3D85}"/>
              </a:ext>
            </a:extLst>
          </p:cNvPr>
          <p:cNvSpPr/>
          <p:nvPr/>
        </p:nvSpPr>
        <p:spPr>
          <a:xfrm>
            <a:off x="0" y="766763"/>
            <a:ext cx="254000" cy="91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0" name="Straight Connector 9">
            <a:extLst>
              <a:ext uri="{FF2B5EF4-FFF2-40B4-BE49-F238E27FC236}">
                <a16:creationId xmlns:a16="http://schemas.microsoft.com/office/drawing/2014/main" id="{3ADEA006-9FEA-E04F-8C08-68F2AC270C40}"/>
              </a:ext>
            </a:extLst>
          </p:cNvPr>
          <p:cNvCxnSpPr/>
          <p:nvPr/>
        </p:nvCxnSpPr>
        <p:spPr>
          <a:xfrm>
            <a:off x="254000" y="457200"/>
            <a:ext cx="11677650" cy="0"/>
          </a:xfrm>
          <a:prstGeom prst="line">
            <a:avLst/>
          </a:prstGeom>
        </p:spPr>
        <p:style>
          <a:lnRef idx="1">
            <a:schemeClr val="dk1"/>
          </a:lnRef>
          <a:fillRef idx="0">
            <a:schemeClr val="dk1"/>
          </a:fillRef>
          <a:effectRef idx="0">
            <a:schemeClr val="dk1"/>
          </a:effectRef>
          <a:fontRef idx="minor">
            <a:schemeClr val="tx1"/>
          </a:fontRef>
        </p:style>
      </p:cxnSp>
      <p:sp>
        <p:nvSpPr>
          <p:cNvPr id="11" name="Subtitle 2">
            <a:extLst>
              <a:ext uri="{FF2B5EF4-FFF2-40B4-BE49-F238E27FC236}">
                <a16:creationId xmlns:a16="http://schemas.microsoft.com/office/drawing/2014/main" id="{F7806E34-2FB4-CE40-B4DA-E6CB76040C0F}"/>
              </a:ext>
            </a:extLst>
          </p:cNvPr>
          <p:cNvSpPr txBox="1">
            <a:spLocks/>
          </p:cNvSpPr>
          <p:nvPr/>
        </p:nvSpPr>
        <p:spPr>
          <a:xfrm>
            <a:off x="254000" y="6475413"/>
            <a:ext cx="3525838" cy="214312"/>
          </a:xfrm>
          <a:prstGeom prst="rect">
            <a:avLst/>
          </a:prstGeom>
        </p:spPr>
        <p:txBody>
          <a:bodyPr lIns="0">
            <a:normAutofit/>
          </a:bodyPr>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lnSpc>
                <a:spcPct val="100000"/>
              </a:lnSpc>
              <a:spcBef>
                <a:spcPts val="0"/>
              </a:spcBef>
              <a:spcAft>
                <a:spcPts val="0"/>
              </a:spcAft>
              <a:buFontTx/>
              <a:buNone/>
              <a:defRPr/>
            </a:pPr>
            <a:r>
              <a:rPr lang="en-US" sz="800" spc="10" dirty="0">
                <a:solidFill>
                  <a:schemeClr val="accent6"/>
                </a:solidFill>
              </a:rPr>
              <a:t>Copyright EY-</a:t>
            </a:r>
            <a:r>
              <a:rPr lang="en-US" sz="800" spc="10" dirty="0" err="1">
                <a:solidFill>
                  <a:schemeClr val="accent6"/>
                </a:solidFill>
              </a:rPr>
              <a:t>Seren</a:t>
            </a:r>
            <a:r>
              <a:rPr lang="en-US" sz="800" spc="10" dirty="0">
                <a:solidFill>
                  <a:schemeClr val="accent6"/>
                </a:solidFill>
              </a:rPr>
              <a:t> © 2019</a:t>
            </a:r>
          </a:p>
        </p:txBody>
      </p:sp>
      <p:sp>
        <p:nvSpPr>
          <p:cNvPr id="13" name="Date Placeholder 3">
            <a:extLst>
              <a:ext uri="{FF2B5EF4-FFF2-40B4-BE49-F238E27FC236}">
                <a16:creationId xmlns:a16="http://schemas.microsoft.com/office/drawing/2014/main" id="{17030DAB-0A81-7E42-91DA-B486034DAD61}"/>
              </a:ext>
            </a:extLst>
          </p:cNvPr>
          <p:cNvSpPr txBox="1">
            <a:spLocks/>
          </p:cNvSpPr>
          <p:nvPr/>
        </p:nvSpPr>
        <p:spPr>
          <a:xfrm>
            <a:off x="155575" y="230188"/>
            <a:ext cx="2743200"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b="1" spc="20" dirty="0">
                <a:latin typeface="Proxima Nova Semibold" charset="0"/>
                <a:ea typeface="Proxima Nova Semibold" charset="0"/>
                <a:cs typeface="Proxima Nova Semibold" charset="0"/>
              </a:rPr>
              <a:t>EY-SEREN</a:t>
            </a:r>
            <a:r>
              <a:rPr spc="20" dirty="0"/>
              <a:t> </a:t>
            </a:r>
            <a:r>
              <a:rPr spc="30" dirty="0"/>
              <a:t>EXPERIENCE MATTERS</a:t>
            </a:r>
          </a:p>
        </p:txBody>
      </p:sp>
      <p:pic>
        <p:nvPicPr>
          <p:cNvPr id="10249" name="Picture 13">
            <a:extLst>
              <a:ext uri="{FF2B5EF4-FFF2-40B4-BE49-F238E27FC236}">
                <a16:creationId xmlns:a16="http://schemas.microsoft.com/office/drawing/2014/main" id="{FD69CC64-BCE0-D644-BEBD-750C14CC2A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9988" y="6405563"/>
            <a:ext cx="6080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ContentMarking" descr="{&quot;HashCode&quot;:-1638895224,&quot;Placement&quot;:&quot;Footer&quot;}">
            <a:extLst>
              <a:ext uri="{FF2B5EF4-FFF2-40B4-BE49-F238E27FC236}">
                <a16:creationId xmlns:a16="http://schemas.microsoft.com/office/drawing/2014/main" id="{6BB7BD68-C052-4194-A261-E6FD4C938F9B}"/>
              </a:ext>
            </a:extLst>
          </p:cNvPr>
          <p:cNvSpPr txBox="1"/>
          <p:nvPr userDrawn="1"/>
        </p:nvSpPr>
        <p:spPr>
          <a:xfrm>
            <a:off x="0" y="6629836"/>
            <a:ext cx="1228569" cy="228163"/>
          </a:xfrm>
          <a:prstGeom prst="rect">
            <a:avLst/>
          </a:prstGeom>
        </p:spPr>
        <p:txBody>
          <a:bodyPr vert="horz" wrap="square" lIns="0" tIns="0" rIns="0" bIns="0" rtlCol="0" anchor="ctr" anchorCtr="1">
            <a:noAutofit/>
          </a:bodyPr>
          <a:lstStyle/>
          <a:p>
            <a:pPr algn="l">
              <a:lnSpc>
                <a:spcPct val="125000"/>
              </a:lnSpc>
              <a:spcBef>
                <a:spcPts val="0"/>
              </a:spcBef>
              <a:spcAft>
                <a:spcPct val="0"/>
              </a:spcAft>
            </a:pPr>
            <a:r>
              <a:rPr lang="en-GB" sz="800">
                <a:solidFill>
                  <a:srgbClr val="000000"/>
                </a:solidFill>
                <a:latin typeface="Calibri" panose="020F0502020204030204" pitchFamily="34" charset="0"/>
                <a:ea typeface="Open Sans" charset="0"/>
                <a:cs typeface="Open Sans" charset="0"/>
              </a:rPr>
              <a:t>Sensitivity: Confidential</a:t>
            </a:r>
            <a:endParaRPr lang="en-GB" sz="800" dirty="0">
              <a:solidFill>
                <a:srgbClr val="000000"/>
              </a:solidFill>
              <a:latin typeface="Calibri" panose="020F0502020204030204" pitchFamily="34"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Lst>
  <p:txStyles>
    <p:titleStyle>
      <a:lvl1pPr algn="l" rtl="0" eaLnBrk="0" fontAlgn="base" hangingPunct="0">
        <a:lnSpc>
          <a:spcPct val="90000"/>
        </a:lnSpc>
        <a:spcBef>
          <a:spcPct val="0"/>
        </a:spcBef>
        <a:spcAft>
          <a:spcPct val="0"/>
        </a:spcAft>
        <a:defRPr sz="3000" b="1" kern="1200" spc="-50">
          <a:solidFill>
            <a:schemeClr val="tx1"/>
          </a:solidFill>
          <a:latin typeface="Proxima Nova Regular"/>
          <a:ea typeface="Proxima Nova Rg" panose="02000506030000020004" pitchFamily="50" charset="0"/>
          <a:cs typeface="Proxima Nova Regular"/>
        </a:defRPr>
      </a:lvl1pPr>
      <a:lvl2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2pPr>
      <a:lvl3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3pPr>
      <a:lvl4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4pPr>
      <a:lvl5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5pPr>
      <a:lvl6pPr marL="4572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6pPr>
      <a:lvl7pPr marL="9144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7pPr>
      <a:lvl8pPr marL="13716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8pPr>
      <a:lvl9pPr marL="18288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9pPr>
    </p:titleStyle>
    <p:bodyStyle>
      <a:lvl1pPr algn="l" rtl="0" eaLnBrk="0" fontAlgn="base" hangingPunct="0">
        <a:spcBef>
          <a:spcPct val="0"/>
        </a:spcBef>
        <a:spcAft>
          <a:spcPct val="0"/>
        </a:spcAft>
        <a:defRPr sz="1400" kern="1200" spc="20">
          <a:solidFill>
            <a:srgbClr val="6D6E70"/>
          </a:solidFill>
          <a:latin typeface="Open Sans" charset="0"/>
          <a:ea typeface="Open Sans" charset="0"/>
          <a:cs typeface="Open Sans" charset="0"/>
        </a:defRPr>
      </a:lvl1pPr>
      <a:lvl2pPr algn="l" rtl="0" eaLnBrk="0" fontAlgn="base" hangingPunct="0">
        <a:lnSpc>
          <a:spcPts val="1500"/>
        </a:lnSpc>
        <a:spcBef>
          <a:spcPct val="0"/>
        </a:spcBef>
        <a:spcAft>
          <a:spcPts val="1400"/>
        </a:spcAft>
        <a:buFont typeface="Arial" panose="020B0604020202020204" pitchFamily="34" charset="0"/>
        <a:defRPr sz="1000" kern="1200" spc="50">
          <a:solidFill>
            <a:srgbClr val="6D6E70"/>
          </a:solidFill>
          <a:latin typeface="Open Sans Light" charset="0"/>
          <a:ea typeface="Open Sans Light" charset="0"/>
          <a:cs typeface="Open Sans Light"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Open Sans Light" panose="020B0606030504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Open Sans Light" panose="020B0606030504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Open Sans Light" panose="020B0606030504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1391A-E09D-D94F-BB4D-91236917BB7D}"/>
              </a:ext>
            </a:extLst>
          </p:cNvPr>
          <p:cNvSpPr>
            <a:spLocks noGrp="1"/>
          </p:cNvSpPr>
          <p:nvPr>
            <p:ph type="title"/>
          </p:nvPr>
        </p:nvSpPr>
        <p:spPr>
          <a:xfrm>
            <a:off x="5256213" y="2932113"/>
            <a:ext cx="6097587" cy="357187"/>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E9F6159-049A-B144-8E7B-52350D160426}"/>
              </a:ext>
            </a:extLst>
          </p:cNvPr>
          <p:cNvSpPr>
            <a:spLocks noGrp="1"/>
          </p:cNvSpPr>
          <p:nvPr>
            <p:ph type="body" idx="1"/>
          </p:nvPr>
        </p:nvSpPr>
        <p:spPr>
          <a:xfrm>
            <a:off x="5256213" y="3424238"/>
            <a:ext cx="6097587" cy="1114425"/>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F9939263-ABE0-EE4B-BFDB-C03FD20A00D5}"/>
              </a:ext>
            </a:extLst>
          </p:cNvPr>
          <p:cNvSpPr txBox="1">
            <a:spLocks/>
          </p:cNvSpPr>
          <p:nvPr/>
        </p:nvSpPr>
        <p:spPr>
          <a:xfrm>
            <a:off x="11503025" y="230188"/>
            <a:ext cx="531813"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29E354D4-5F7F-BE41-B98B-696BEFCD02D9}" type="slidenum">
              <a:rPr b="1" spc="20">
                <a:latin typeface="Proxima Nova Semibold" charset="0"/>
                <a:ea typeface="Proxima Nova Semibold" charset="0"/>
                <a:cs typeface="Proxima Nova Semibold" charset="0"/>
              </a:rPr>
              <a:pPr algn="r">
                <a:defRPr/>
              </a:pPr>
              <a:t>‹#›</a:t>
            </a:fld>
            <a:endParaRPr b="1" spc="30" dirty="0">
              <a:latin typeface="Proxima Nova Semibold" charset="0"/>
              <a:ea typeface="Proxima Nova Semibold" charset="0"/>
              <a:cs typeface="Proxima Nova Semibold" charset="0"/>
            </a:endParaRPr>
          </a:p>
        </p:txBody>
      </p:sp>
      <p:sp>
        <p:nvSpPr>
          <p:cNvPr id="11" name="Subtitle 2">
            <a:extLst>
              <a:ext uri="{FF2B5EF4-FFF2-40B4-BE49-F238E27FC236}">
                <a16:creationId xmlns:a16="http://schemas.microsoft.com/office/drawing/2014/main" id="{34DEFD79-89F4-2843-B7D0-7B007A188A3F}"/>
              </a:ext>
            </a:extLst>
          </p:cNvPr>
          <p:cNvSpPr txBox="1">
            <a:spLocks/>
          </p:cNvSpPr>
          <p:nvPr/>
        </p:nvSpPr>
        <p:spPr>
          <a:xfrm>
            <a:off x="254000" y="6475413"/>
            <a:ext cx="3525838" cy="214312"/>
          </a:xfrm>
          <a:prstGeom prst="rect">
            <a:avLst/>
          </a:prstGeom>
        </p:spPr>
        <p:txBody>
          <a:bodyPr lIns="0">
            <a:normAutofit/>
          </a:bodyPr>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lnSpc>
                <a:spcPct val="100000"/>
              </a:lnSpc>
              <a:spcBef>
                <a:spcPts val="0"/>
              </a:spcBef>
              <a:spcAft>
                <a:spcPts val="0"/>
              </a:spcAft>
              <a:buFontTx/>
              <a:buNone/>
              <a:defRPr/>
            </a:pPr>
            <a:r>
              <a:rPr lang="en-US" sz="800" spc="10" dirty="0">
                <a:solidFill>
                  <a:schemeClr val="bg1"/>
                </a:solidFill>
              </a:rPr>
              <a:t>Copyright EY-</a:t>
            </a:r>
            <a:r>
              <a:rPr lang="en-US" sz="800" spc="10" dirty="0" err="1">
                <a:solidFill>
                  <a:schemeClr val="bg1"/>
                </a:solidFill>
              </a:rPr>
              <a:t>Seren</a:t>
            </a:r>
            <a:r>
              <a:rPr lang="en-US" sz="800" spc="10" dirty="0">
                <a:solidFill>
                  <a:schemeClr val="bg1"/>
                </a:solidFill>
              </a:rPr>
              <a:t> © 2019</a:t>
            </a:r>
          </a:p>
        </p:txBody>
      </p:sp>
      <p:pic>
        <p:nvPicPr>
          <p:cNvPr id="11270" name="Picture 6">
            <a:extLst>
              <a:ext uri="{FF2B5EF4-FFF2-40B4-BE49-F238E27FC236}">
                <a16:creationId xmlns:a16="http://schemas.microsoft.com/office/drawing/2014/main" id="{66982E4F-DBCC-2140-B772-34DC812928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29988" y="6405563"/>
            <a:ext cx="6080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ContentMarking" descr="{&quot;HashCode&quot;:-1638895224,&quot;Placement&quot;:&quot;Footer&quot;}">
            <a:extLst>
              <a:ext uri="{FF2B5EF4-FFF2-40B4-BE49-F238E27FC236}">
                <a16:creationId xmlns:a16="http://schemas.microsoft.com/office/drawing/2014/main" id="{2429146E-8503-40F6-ADDB-99901932488C}"/>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marL="0" marR="0" indent="0" algn="l" defTabSz="914400" rtl="0" eaLnBrk="1" fontAlgn="auto" latinLnBrk="0" hangingPunct="1">
              <a:lnSpc>
                <a:spcPct val="125000"/>
              </a:lnSpc>
              <a:spcBef>
                <a:spcPts val="0"/>
              </a:spcBef>
              <a:spcAft>
                <a:spcPts val="0"/>
              </a:spcAft>
              <a:buClrTx/>
              <a:buSzTx/>
              <a:buFontTx/>
              <a:buNone/>
              <a:tabLst/>
            </a:pPr>
            <a:r>
              <a:rPr lang="en-GB" sz="800">
                <a:solidFill>
                  <a:srgbClr val="000000"/>
                </a:solidFill>
                <a:latin typeface="Calibri" panose="020F0502020204030204" pitchFamily="34" charset="0"/>
                <a:ea typeface="Open Sans" charset="0"/>
                <a:cs typeface="Open Sans" charset="0"/>
              </a:rPr>
              <a:t>Sensitivity: Confidential</a:t>
            </a:r>
            <a:endParaRPr lang="en-GB" sz="800" dirty="0">
              <a:solidFill>
                <a:srgbClr val="000000"/>
              </a:solidFill>
              <a:latin typeface="Calibri" panose="020F0502020204030204" pitchFamily="34"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Lst>
  <p:txStyles>
    <p:titleStyle>
      <a:lvl1pPr algn="l" rtl="0" eaLnBrk="0" fontAlgn="base" hangingPunct="0">
        <a:lnSpc>
          <a:spcPct val="90000"/>
        </a:lnSpc>
        <a:spcBef>
          <a:spcPct val="0"/>
        </a:spcBef>
        <a:spcAft>
          <a:spcPct val="0"/>
        </a:spcAft>
        <a:defRPr sz="3000" b="1" kern="1200" spc="-50">
          <a:solidFill>
            <a:schemeClr val="tx1"/>
          </a:solidFill>
          <a:latin typeface="Proxima Nova Regular"/>
          <a:ea typeface="Proxima Nova Rg" panose="02000506030000020004" pitchFamily="50" charset="0"/>
          <a:cs typeface="Proxima Nova Regular"/>
        </a:defRPr>
      </a:lvl1pPr>
      <a:lvl2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2pPr>
      <a:lvl3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3pPr>
      <a:lvl4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4pPr>
      <a:lvl5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5pPr>
      <a:lvl6pPr marL="4572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6pPr>
      <a:lvl7pPr marL="9144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7pPr>
      <a:lvl8pPr marL="13716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8pPr>
      <a:lvl9pPr marL="18288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9pPr>
    </p:titleStyle>
    <p:bodyStyle>
      <a:lvl1pPr algn="l" rtl="0" eaLnBrk="0" fontAlgn="base" hangingPunct="0">
        <a:spcBef>
          <a:spcPts val="1000"/>
        </a:spcBef>
        <a:spcAft>
          <a:spcPct val="0"/>
        </a:spcAft>
        <a:buFont typeface="Arial" panose="020B0604020202020204" pitchFamily="34" charset="0"/>
        <a:defRPr sz="1300" kern="1200" spc="20">
          <a:solidFill>
            <a:schemeClr val="bg2"/>
          </a:solidFill>
          <a:latin typeface="Open Sans" charset="0"/>
          <a:ea typeface="Open Sans" charset="0"/>
          <a:cs typeface="Open Sans" charset="0"/>
        </a:defRPr>
      </a:lvl1pPr>
      <a:lvl2pPr marL="457200" algn="l" rtl="0" eaLnBrk="0" fontAlgn="base" hangingPunct="0">
        <a:lnSpc>
          <a:spcPct val="90000"/>
        </a:lnSpc>
        <a:spcBef>
          <a:spcPts val="500"/>
        </a:spcBef>
        <a:spcAft>
          <a:spcPct val="0"/>
        </a:spcAft>
        <a:buFont typeface="Arial" panose="020B0604020202020204" pitchFamily="34" charset="0"/>
        <a:defRPr sz="1300" kern="1200" spc="50">
          <a:solidFill>
            <a:schemeClr val="bg2"/>
          </a:solidFill>
          <a:latin typeface="Open Sans" charset="0"/>
          <a:ea typeface="Open Sans" charset="0"/>
          <a:cs typeface="Open Sans" charset="0"/>
        </a:defRPr>
      </a:lvl2pPr>
      <a:lvl3pPr marL="914400" algn="l" rtl="0" eaLnBrk="0" fontAlgn="base" hangingPunct="0">
        <a:lnSpc>
          <a:spcPct val="90000"/>
        </a:lnSpc>
        <a:spcBef>
          <a:spcPts val="500"/>
        </a:spcBef>
        <a:spcAft>
          <a:spcPct val="0"/>
        </a:spcAft>
        <a:buFont typeface="Arial" panose="020B0604020202020204" pitchFamily="34" charset="0"/>
        <a:defRPr sz="1300" kern="1200" spc="50">
          <a:solidFill>
            <a:schemeClr val="bg2"/>
          </a:solidFill>
          <a:latin typeface="Open Sans" charset="0"/>
          <a:ea typeface="Open Sans" charset="0"/>
          <a:cs typeface="Open Sans" charset="0"/>
        </a:defRPr>
      </a:lvl3pPr>
      <a:lvl4pPr marL="1371600" algn="l" rtl="0" eaLnBrk="0" fontAlgn="base" hangingPunct="0">
        <a:lnSpc>
          <a:spcPct val="90000"/>
        </a:lnSpc>
        <a:spcBef>
          <a:spcPts val="500"/>
        </a:spcBef>
        <a:spcAft>
          <a:spcPct val="0"/>
        </a:spcAft>
        <a:buFont typeface="Arial" panose="020B0604020202020204" pitchFamily="34" charset="0"/>
        <a:defRPr sz="1300" kern="1200" spc="50">
          <a:solidFill>
            <a:schemeClr val="bg2"/>
          </a:solidFill>
          <a:latin typeface="Open Sans" charset="0"/>
          <a:ea typeface="Open Sans" charset="0"/>
          <a:cs typeface="Open Sans" charset="0"/>
        </a:defRPr>
      </a:lvl4pPr>
      <a:lvl5pPr marL="1828800" algn="l" rtl="0" eaLnBrk="0" fontAlgn="base" hangingPunct="0">
        <a:lnSpc>
          <a:spcPct val="90000"/>
        </a:lnSpc>
        <a:spcBef>
          <a:spcPts val="500"/>
        </a:spcBef>
        <a:spcAft>
          <a:spcPct val="0"/>
        </a:spcAft>
        <a:buFont typeface="Arial" panose="020B0604020202020204" pitchFamily="34" charset="0"/>
        <a:defRPr sz="1300" kern="1200" spc="50">
          <a:solidFill>
            <a:schemeClr val="bg2"/>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32EA1-153A-7048-98C0-A065DF87D2F7}"/>
              </a:ext>
            </a:extLst>
          </p:cNvPr>
          <p:cNvSpPr>
            <a:spLocks noGrp="1"/>
          </p:cNvSpPr>
          <p:nvPr>
            <p:ph type="title"/>
          </p:nvPr>
        </p:nvSpPr>
        <p:spPr>
          <a:xfrm>
            <a:off x="3046413" y="2419350"/>
            <a:ext cx="6099175" cy="355600"/>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73B5523F-A3E3-0D4F-A71C-FF910DFF2821}"/>
              </a:ext>
            </a:extLst>
          </p:cNvPr>
          <p:cNvSpPr>
            <a:spLocks noGrp="1"/>
          </p:cNvSpPr>
          <p:nvPr>
            <p:ph type="body" idx="1"/>
          </p:nvPr>
        </p:nvSpPr>
        <p:spPr>
          <a:xfrm>
            <a:off x="3046413" y="2909888"/>
            <a:ext cx="6099175" cy="1116012"/>
          </a:xfrm>
          <a:prstGeom prst="rect">
            <a:avLst/>
          </a:prstGeom>
        </p:spPr>
        <p:txBody>
          <a:bodyPr vert="horz" lIns="0" tIns="0" rIns="0" bIns="0" rtlCol="0" anchor="t">
            <a:normAutofit/>
          </a:bodyPr>
          <a:lstStyle/>
          <a:p>
            <a:pPr lvl="0"/>
            <a:r>
              <a:rPr lang="en-US" dirty="0"/>
              <a:t>Click to edit Master text styles</a:t>
            </a:r>
          </a:p>
        </p:txBody>
      </p:sp>
      <p:sp>
        <p:nvSpPr>
          <p:cNvPr id="8" name="Date Placeholder 3">
            <a:extLst>
              <a:ext uri="{FF2B5EF4-FFF2-40B4-BE49-F238E27FC236}">
                <a16:creationId xmlns:a16="http://schemas.microsoft.com/office/drawing/2014/main" id="{BEE01887-B753-3645-A91E-76EAD070C549}"/>
              </a:ext>
            </a:extLst>
          </p:cNvPr>
          <p:cNvSpPr txBox="1">
            <a:spLocks/>
          </p:cNvSpPr>
          <p:nvPr/>
        </p:nvSpPr>
        <p:spPr>
          <a:xfrm>
            <a:off x="11503025" y="230188"/>
            <a:ext cx="531813"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CC77E54B-CF3C-D84B-B895-A4990F58DE92}" type="slidenum">
              <a:rPr b="1" spc="20">
                <a:solidFill>
                  <a:schemeClr val="bg1"/>
                </a:solidFill>
                <a:latin typeface="Proxima Nova Semibold" charset="0"/>
                <a:ea typeface="Proxima Nova Semibold" charset="0"/>
                <a:cs typeface="Proxima Nova Semibold" charset="0"/>
              </a:rPr>
              <a:pPr algn="r">
                <a:defRPr/>
              </a:pPr>
              <a:t>‹#›</a:t>
            </a:fld>
            <a:endParaRPr b="1" spc="30" dirty="0">
              <a:solidFill>
                <a:schemeClr val="bg1"/>
              </a:solidFill>
              <a:latin typeface="Proxima Nova Semibold" charset="0"/>
              <a:ea typeface="Proxima Nova Semibold" charset="0"/>
              <a:cs typeface="Proxima Nova Semibold" charset="0"/>
            </a:endParaRPr>
          </a:p>
        </p:txBody>
      </p:sp>
      <p:sp>
        <p:nvSpPr>
          <p:cNvPr id="11" name="Subtitle 2">
            <a:extLst>
              <a:ext uri="{FF2B5EF4-FFF2-40B4-BE49-F238E27FC236}">
                <a16:creationId xmlns:a16="http://schemas.microsoft.com/office/drawing/2014/main" id="{04176116-F70E-1E4F-849D-1446A494B2AA}"/>
              </a:ext>
            </a:extLst>
          </p:cNvPr>
          <p:cNvSpPr txBox="1">
            <a:spLocks/>
          </p:cNvSpPr>
          <p:nvPr/>
        </p:nvSpPr>
        <p:spPr>
          <a:xfrm>
            <a:off x="254000" y="6475413"/>
            <a:ext cx="3525838" cy="214312"/>
          </a:xfrm>
          <a:prstGeom prst="rect">
            <a:avLst/>
          </a:prstGeom>
        </p:spPr>
        <p:txBody>
          <a:bodyPr lIns="0">
            <a:normAutofit/>
          </a:bodyPr>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lnSpc>
                <a:spcPct val="100000"/>
              </a:lnSpc>
              <a:spcBef>
                <a:spcPts val="0"/>
              </a:spcBef>
              <a:spcAft>
                <a:spcPts val="0"/>
              </a:spcAft>
              <a:buFontTx/>
              <a:buNone/>
              <a:defRPr/>
            </a:pPr>
            <a:r>
              <a:rPr lang="en-US" sz="800" spc="10" dirty="0">
                <a:solidFill>
                  <a:schemeClr val="accent6"/>
                </a:solidFill>
              </a:rPr>
              <a:t>Copyright EY-</a:t>
            </a:r>
            <a:r>
              <a:rPr lang="en-US" sz="800" spc="10" dirty="0" err="1">
                <a:solidFill>
                  <a:schemeClr val="accent6"/>
                </a:solidFill>
              </a:rPr>
              <a:t>Seren</a:t>
            </a:r>
            <a:r>
              <a:rPr lang="en-US" sz="800" spc="10" dirty="0">
                <a:solidFill>
                  <a:schemeClr val="accent6"/>
                </a:solidFill>
              </a:rPr>
              <a:t> © 2019</a:t>
            </a:r>
          </a:p>
        </p:txBody>
      </p:sp>
      <p:cxnSp>
        <p:nvCxnSpPr>
          <p:cNvPr id="10" name="Straight Connector 9">
            <a:extLst>
              <a:ext uri="{FF2B5EF4-FFF2-40B4-BE49-F238E27FC236}">
                <a16:creationId xmlns:a16="http://schemas.microsoft.com/office/drawing/2014/main" id="{48B0CB92-75CA-AF4D-A219-C085DB5CFFF9}"/>
              </a:ext>
            </a:extLst>
          </p:cNvPr>
          <p:cNvCxnSpPr/>
          <p:nvPr/>
        </p:nvCxnSpPr>
        <p:spPr>
          <a:xfrm>
            <a:off x="254000" y="457200"/>
            <a:ext cx="116776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9" name="Date Placeholder 3">
            <a:extLst>
              <a:ext uri="{FF2B5EF4-FFF2-40B4-BE49-F238E27FC236}">
                <a16:creationId xmlns:a16="http://schemas.microsoft.com/office/drawing/2014/main" id="{9415570F-84C5-F94E-8144-2E2C9F5A9A48}"/>
              </a:ext>
            </a:extLst>
          </p:cNvPr>
          <p:cNvSpPr txBox="1">
            <a:spLocks/>
          </p:cNvSpPr>
          <p:nvPr/>
        </p:nvSpPr>
        <p:spPr>
          <a:xfrm>
            <a:off x="155575" y="230188"/>
            <a:ext cx="2743200" cy="95250"/>
          </a:xfrm>
          <a:prstGeom prst="rect">
            <a:avLst/>
          </a:prstGeom>
        </p:spPr>
        <p:txBody>
          <a:bodyPr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lang="en-US" sz="800" b="0" i="0" kern="1200" spc="10" baseline="0" smtClean="0">
                <a:solidFill>
                  <a:schemeClr val="tx1"/>
                </a:solidFill>
                <a:latin typeface="Proxima Nova" charset="0"/>
                <a:ea typeface="Proxima Nova" charset="0"/>
                <a:cs typeface="Proxima Nov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b="1" spc="20" dirty="0">
                <a:solidFill>
                  <a:schemeClr val="bg1"/>
                </a:solidFill>
                <a:latin typeface="Proxima Nova Semibold" charset="0"/>
                <a:ea typeface="Proxima Nova Semibold" charset="0"/>
                <a:cs typeface="Proxima Nova Semibold" charset="0"/>
              </a:rPr>
              <a:t>EY-SEREN</a:t>
            </a:r>
            <a:r>
              <a:rPr spc="20" dirty="0">
                <a:solidFill>
                  <a:schemeClr val="bg1"/>
                </a:solidFill>
              </a:rPr>
              <a:t> </a:t>
            </a:r>
            <a:r>
              <a:rPr spc="30" dirty="0">
                <a:solidFill>
                  <a:schemeClr val="bg1"/>
                </a:solidFill>
              </a:rPr>
              <a:t>EXPERIENCE MATTERS</a:t>
            </a:r>
          </a:p>
        </p:txBody>
      </p:sp>
      <p:pic>
        <p:nvPicPr>
          <p:cNvPr id="18440" name="Picture 12">
            <a:extLst>
              <a:ext uri="{FF2B5EF4-FFF2-40B4-BE49-F238E27FC236}">
                <a16:creationId xmlns:a16="http://schemas.microsoft.com/office/drawing/2014/main" id="{FC8D9218-01A8-4A4F-B39A-C8CC35701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988" y="6405563"/>
            <a:ext cx="6080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ContentMarking" descr="{&quot;HashCode&quot;:-1638895224,&quot;Placement&quot;:&quot;Footer&quot;}">
            <a:extLst>
              <a:ext uri="{FF2B5EF4-FFF2-40B4-BE49-F238E27FC236}">
                <a16:creationId xmlns:a16="http://schemas.microsoft.com/office/drawing/2014/main" id="{B64E7DB3-1B7F-427E-A128-25ABAEA2DBE0}"/>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marL="0" marR="0" indent="0" algn="l" defTabSz="914400" rtl="0" eaLnBrk="1" fontAlgn="auto" latinLnBrk="0" hangingPunct="1">
              <a:lnSpc>
                <a:spcPct val="125000"/>
              </a:lnSpc>
              <a:spcBef>
                <a:spcPts val="0"/>
              </a:spcBef>
              <a:spcAft>
                <a:spcPts val="0"/>
              </a:spcAft>
              <a:buClrTx/>
              <a:buSzTx/>
              <a:buFontTx/>
              <a:buNone/>
              <a:tabLst/>
            </a:pPr>
            <a:r>
              <a:rPr lang="en-GB" sz="800">
                <a:solidFill>
                  <a:srgbClr val="000000"/>
                </a:solidFill>
                <a:latin typeface="Calibri" panose="020F0502020204030204" pitchFamily="34" charset="0"/>
                <a:ea typeface="Open Sans" charset="0"/>
                <a:cs typeface="Open Sans" charset="0"/>
              </a:rPr>
              <a:t>Sensitivity: Confidential</a:t>
            </a:r>
            <a:endParaRPr lang="en-GB" sz="800" dirty="0">
              <a:solidFill>
                <a:srgbClr val="000000"/>
              </a:solidFill>
              <a:latin typeface="Calibri" panose="020F0502020204030204" pitchFamily="34"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Lst>
  <p:txStyles>
    <p:titleStyle>
      <a:lvl1pPr algn="l" rtl="0" eaLnBrk="0" fontAlgn="base" hangingPunct="0">
        <a:lnSpc>
          <a:spcPct val="90000"/>
        </a:lnSpc>
        <a:spcBef>
          <a:spcPct val="0"/>
        </a:spcBef>
        <a:spcAft>
          <a:spcPct val="0"/>
        </a:spcAft>
        <a:defRPr sz="3000" b="1" kern="1200" spc="-50">
          <a:solidFill>
            <a:schemeClr val="bg1"/>
          </a:solidFill>
          <a:latin typeface="Proxima Nova Regular"/>
          <a:ea typeface="Proxima Nova Rg" panose="02000506030000020004" pitchFamily="50" charset="0"/>
          <a:cs typeface="Proxima Nova Regular"/>
        </a:defRPr>
      </a:lvl1pPr>
      <a:lvl2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2pPr>
      <a:lvl3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3pPr>
      <a:lvl4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4pPr>
      <a:lvl5pPr algn="l" rtl="0" eaLnBrk="0" fontAlgn="base" hangingPunct="0">
        <a:lnSpc>
          <a:spcPct val="90000"/>
        </a:lnSpc>
        <a:spcBef>
          <a:spcPct val="0"/>
        </a:spcBef>
        <a:spcAft>
          <a:spcPct val="0"/>
        </a:spcAft>
        <a:defRPr sz="3000" b="1">
          <a:solidFill>
            <a:schemeClr val="bg1"/>
          </a:solidFill>
          <a:latin typeface="Proxima Nova Regular"/>
          <a:ea typeface="Proxima Nova Rg" pitchFamily="2" charset="0"/>
          <a:cs typeface="Proxima Nova Regular"/>
        </a:defRPr>
      </a:lvl5pPr>
      <a:lvl6pPr marL="4572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6pPr>
      <a:lvl7pPr marL="9144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7pPr>
      <a:lvl8pPr marL="13716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8pPr>
      <a:lvl9pPr marL="1828800" algn="l" rtl="0" fontAlgn="base">
        <a:lnSpc>
          <a:spcPct val="90000"/>
        </a:lnSpc>
        <a:spcBef>
          <a:spcPct val="0"/>
        </a:spcBef>
        <a:spcAft>
          <a:spcPct val="0"/>
        </a:spcAft>
        <a:defRPr sz="3000" b="1">
          <a:solidFill>
            <a:schemeClr val="bg1"/>
          </a:solidFill>
          <a:latin typeface="Proxima Nova Regular"/>
          <a:ea typeface="Proxima Nova Rg" pitchFamily="2" charset="0"/>
          <a:cs typeface="Proxima Nova Regular"/>
        </a:defRPr>
      </a:lvl9pPr>
    </p:titleStyle>
    <p:bodyStyle>
      <a:lvl1pPr algn="l" rtl="0" eaLnBrk="0" fontAlgn="base" hangingPunct="0">
        <a:lnSpc>
          <a:spcPct val="125000"/>
        </a:lnSpc>
        <a:spcBef>
          <a:spcPts val="1400"/>
        </a:spcBef>
        <a:spcAft>
          <a:spcPct val="0"/>
        </a:spcAft>
        <a:buFont typeface="Arial" panose="020B0604020202020204" pitchFamily="34" charset="0"/>
        <a:defRPr sz="1300" kern="1200" spc="20">
          <a:solidFill>
            <a:schemeClr val="bg1"/>
          </a:solidFill>
          <a:latin typeface="Open Sans" charset="0"/>
          <a:ea typeface="Open Sans" charset="0"/>
          <a:cs typeface="Open Sans" charset="0"/>
        </a:defRPr>
      </a:lvl1pPr>
      <a:lvl2pPr marL="457200" algn="l" rtl="0" eaLnBrk="0" fontAlgn="base" hangingPunct="0">
        <a:lnSpc>
          <a:spcPct val="90000"/>
        </a:lnSpc>
        <a:spcBef>
          <a:spcPts val="500"/>
        </a:spcBef>
        <a:spcAft>
          <a:spcPct val="0"/>
        </a:spcAft>
        <a:buFont typeface="Arial" panose="020B0604020202020204" pitchFamily="34" charset="0"/>
        <a:defRPr sz="1300" kern="1200">
          <a:solidFill>
            <a:schemeClr val="bg1"/>
          </a:solidFill>
          <a:latin typeface="Open Sans" charset="0"/>
          <a:ea typeface="Open Sans" charset="0"/>
          <a:cs typeface="Open Sans" charset="0"/>
        </a:defRPr>
      </a:lvl2pPr>
      <a:lvl3pPr marL="914400" algn="l" rtl="0" eaLnBrk="0" fontAlgn="base" hangingPunct="0">
        <a:lnSpc>
          <a:spcPct val="90000"/>
        </a:lnSpc>
        <a:spcBef>
          <a:spcPts val="500"/>
        </a:spcBef>
        <a:spcAft>
          <a:spcPct val="0"/>
        </a:spcAft>
        <a:buFont typeface="Arial" panose="020B0604020202020204" pitchFamily="34" charset="0"/>
        <a:defRPr sz="1300" kern="1200">
          <a:solidFill>
            <a:schemeClr val="bg1"/>
          </a:solidFill>
          <a:latin typeface="Open Sans" charset="0"/>
          <a:ea typeface="Open Sans" charset="0"/>
          <a:cs typeface="Open Sans" charset="0"/>
        </a:defRPr>
      </a:lvl3pPr>
      <a:lvl4pPr marL="1371600" algn="l" rtl="0" eaLnBrk="0" fontAlgn="base" hangingPunct="0">
        <a:lnSpc>
          <a:spcPct val="90000"/>
        </a:lnSpc>
        <a:spcBef>
          <a:spcPts val="500"/>
        </a:spcBef>
        <a:spcAft>
          <a:spcPct val="0"/>
        </a:spcAft>
        <a:buFont typeface="Arial" panose="020B0604020202020204" pitchFamily="34" charset="0"/>
        <a:defRPr sz="1300" kern="1200">
          <a:solidFill>
            <a:schemeClr val="bg1"/>
          </a:solidFill>
          <a:latin typeface="Open Sans" charset="0"/>
          <a:ea typeface="Open Sans" charset="0"/>
          <a:cs typeface="Open Sans" charset="0"/>
        </a:defRPr>
      </a:lvl4pPr>
      <a:lvl5pPr marL="1828800" algn="l" rtl="0" eaLnBrk="0" fontAlgn="base" hangingPunct="0">
        <a:lnSpc>
          <a:spcPct val="90000"/>
        </a:lnSpc>
        <a:spcBef>
          <a:spcPts val="500"/>
        </a:spcBef>
        <a:spcAft>
          <a:spcPct val="0"/>
        </a:spcAft>
        <a:buFont typeface="Arial" panose="020B0604020202020204" pitchFamily="34" charset="0"/>
        <a:defRPr sz="1300" kern="1200">
          <a:solidFill>
            <a:schemeClr val="bg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ECEB0-6943-3D45-848F-57B5A116EBD8}"/>
              </a:ext>
            </a:extLst>
          </p:cNvPr>
          <p:cNvSpPr>
            <a:spLocks noGrp="1"/>
          </p:cNvSpPr>
          <p:nvPr>
            <p:ph type="title"/>
          </p:nvPr>
        </p:nvSpPr>
        <p:spPr>
          <a:xfrm>
            <a:off x="6934200" y="4835525"/>
            <a:ext cx="4829175" cy="396875"/>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1D2C2527-0A1E-AD44-AB43-B60C5F4B9854}"/>
              </a:ext>
            </a:extLst>
          </p:cNvPr>
          <p:cNvSpPr>
            <a:spLocks noGrp="1"/>
          </p:cNvSpPr>
          <p:nvPr>
            <p:ph type="body" idx="1"/>
          </p:nvPr>
        </p:nvSpPr>
        <p:spPr>
          <a:xfrm>
            <a:off x="6934200" y="5367338"/>
            <a:ext cx="4829175" cy="112395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AAAD11C0-4418-604D-93AA-186B34F8AB7B}"/>
              </a:ext>
            </a:extLst>
          </p:cNvPr>
          <p:cNvSpPr/>
          <p:nvPr/>
        </p:nvSpPr>
        <p:spPr>
          <a:xfrm>
            <a:off x="11029950" y="0"/>
            <a:ext cx="901700" cy="69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MSIPCMContentMarking" descr="{&quot;HashCode&quot;:-1638895224,&quot;Placement&quot;:&quot;Footer&quot;}">
            <a:extLst>
              <a:ext uri="{FF2B5EF4-FFF2-40B4-BE49-F238E27FC236}">
                <a16:creationId xmlns:a16="http://schemas.microsoft.com/office/drawing/2014/main" id="{67B42D0D-3FFB-46D9-8AED-D392F2D95090}"/>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marL="0" marR="0" indent="0" algn="l" defTabSz="914400" rtl="0" eaLnBrk="1" fontAlgn="auto" latinLnBrk="0" hangingPunct="1">
              <a:lnSpc>
                <a:spcPct val="125000"/>
              </a:lnSpc>
              <a:spcBef>
                <a:spcPts val="0"/>
              </a:spcBef>
              <a:spcAft>
                <a:spcPts val="0"/>
              </a:spcAft>
              <a:buClrTx/>
              <a:buSzTx/>
              <a:buFontTx/>
              <a:buNone/>
              <a:tabLst/>
            </a:pPr>
            <a:r>
              <a:rPr lang="en-GB" sz="800" b="0" i="0">
                <a:solidFill>
                  <a:srgbClr val="000000"/>
                </a:solidFill>
                <a:latin typeface="Calibri" panose="020F0502020204030204" pitchFamily="34" charset="0"/>
                <a:ea typeface="Open Sans" charset="0"/>
                <a:cs typeface="Open Sans" charset="0"/>
              </a:rPr>
              <a:t>Sensitivity: Confidential</a:t>
            </a:r>
            <a:endParaRPr lang="en-GB" sz="800" b="0" i="0" dirty="0">
              <a:solidFill>
                <a:srgbClr val="000000"/>
              </a:solidFill>
              <a:latin typeface="Calibri" panose="020F0502020204030204" pitchFamily="34"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783" r:id="rId1"/>
  </p:sldLayoutIdLst>
  <p:txStyles>
    <p:titleStyle>
      <a:lvl1pPr algn="l" rtl="0" eaLnBrk="0" fontAlgn="base" hangingPunct="0">
        <a:lnSpc>
          <a:spcPct val="90000"/>
        </a:lnSpc>
        <a:spcBef>
          <a:spcPct val="0"/>
        </a:spcBef>
        <a:spcAft>
          <a:spcPct val="0"/>
        </a:spcAft>
        <a:defRPr sz="3000" b="1" kern="1200" spc="-50">
          <a:solidFill>
            <a:schemeClr val="tx1"/>
          </a:solidFill>
          <a:latin typeface="Proxima Nova Regular"/>
          <a:ea typeface="Proxima Nova Rg" panose="02000506030000020004" pitchFamily="50" charset="0"/>
          <a:cs typeface="Proxima Nova Regular"/>
        </a:defRPr>
      </a:lvl1pPr>
      <a:lvl2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2pPr>
      <a:lvl3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3pPr>
      <a:lvl4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4pPr>
      <a:lvl5pPr algn="l" rtl="0" eaLnBrk="0" fontAlgn="base" hangingPunct="0">
        <a:lnSpc>
          <a:spcPct val="90000"/>
        </a:lnSpc>
        <a:spcBef>
          <a:spcPct val="0"/>
        </a:spcBef>
        <a:spcAft>
          <a:spcPct val="0"/>
        </a:spcAft>
        <a:defRPr sz="3000" b="1">
          <a:solidFill>
            <a:schemeClr val="tx1"/>
          </a:solidFill>
          <a:latin typeface="Proxima Nova Regular"/>
          <a:ea typeface="Proxima Nova Rg" pitchFamily="2" charset="0"/>
          <a:cs typeface="Proxima Nova Regular"/>
        </a:defRPr>
      </a:lvl5pPr>
      <a:lvl6pPr marL="4572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6pPr>
      <a:lvl7pPr marL="9144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7pPr>
      <a:lvl8pPr marL="13716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8pPr>
      <a:lvl9pPr marL="1828800" algn="l" rtl="0" fontAlgn="base">
        <a:lnSpc>
          <a:spcPct val="90000"/>
        </a:lnSpc>
        <a:spcBef>
          <a:spcPct val="0"/>
        </a:spcBef>
        <a:spcAft>
          <a:spcPct val="0"/>
        </a:spcAft>
        <a:defRPr sz="3000" b="1">
          <a:solidFill>
            <a:schemeClr val="tx1"/>
          </a:solidFill>
          <a:latin typeface="Proxima Nova Regular"/>
          <a:ea typeface="Proxima Nova Rg" pitchFamily="2" charset="0"/>
          <a:cs typeface="Proxima Nova Regular"/>
        </a:defRPr>
      </a:lvl9pPr>
    </p:titleStyle>
    <p:bodyStyle>
      <a:lvl1pPr algn="l" rtl="0" eaLnBrk="0" fontAlgn="base" hangingPunct="0">
        <a:lnSpc>
          <a:spcPct val="90000"/>
        </a:lnSpc>
        <a:spcBef>
          <a:spcPts val="1000"/>
        </a:spcBef>
        <a:spcAft>
          <a:spcPct val="0"/>
        </a:spcAft>
        <a:buFont typeface="Arial" panose="020B0604020202020204" pitchFamily="34" charset="0"/>
        <a:defRPr sz="1200" b="1" kern="1200" spc="50">
          <a:solidFill>
            <a:schemeClr val="tx1"/>
          </a:solidFill>
          <a:latin typeface="Open Sans" charset="0"/>
          <a:ea typeface="Open Sans" charset="0"/>
          <a:cs typeface="Open Sans" charset="0"/>
        </a:defRPr>
      </a:lvl1pPr>
      <a:lvl2pPr marL="457200" algn="l" rtl="0" eaLnBrk="0" fontAlgn="base" hangingPunct="0">
        <a:lnSpc>
          <a:spcPct val="90000"/>
        </a:lnSpc>
        <a:spcBef>
          <a:spcPts val="500"/>
        </a:spcBef>
        <a:spcAft>
          <a:spcPct val="0"/>
        </a:spcAft>
        <a:buFont typeface="Arial" panose="020B0604020202020204" pitchFamily="34" charset="0"/>
        <a:defRPr sz="1200" kern="1200" spc="20">
          <a:solidFill>
            <a:srgbClr val="6D6E70"/>
          </a:solidFill>
          <a:latin typeface="Open Sans" charset="0"/>
          <a:ea typeface="Open Sans" charset="0"/>
          <a:cs typeface="Open Sans" charset="0"/>
        </a:defRPr>
      </a:lvl2pPr>
      <a:lvl3pPr marL="914400" algn="l" rtl="0" eaLnBrk="0" fontAlgn="base" hangingPunct="0">
        <a:lnSpc>
          <a:spcPct val="90000"/>
        </a:lnSpc>
        <a:spcBef>
          <a:spcPts val="500"/>
        </a:spcBef>
        <a:spcAft>
          <a:spcPct val="0"/>
        </a:spcAft>
        <a:buFont typeface="Arial" panose="020B0604020202020204" pitchFamily="34" charset="0"/>
        <a:defRPr sz="1200" b="1" kern="1200" spc="50">
          <a:solidFill>
            <a:schemeClr val="bg1"/>
          </a:solidFill>
          <a:latin typeface="Open Sans" charset="0"/>
          <a:ea typeface="Open Sans" charset="0"/>
          <a:cs typeface="Open Sans" charset="0"/>
        </a:defRPr>
      </a:lvl3pPr>
      <a:lvl4pPr marL="1371600" algn="l" rtl="0" eaLnBrk="0" fontAlgn="base" hangingPunct="0">
        <a:lnSpc>
          <a:spcPct val="90000"/>
        </a:lnSpc>
        <a:spcBef>
          <a:spcPts val="500"/>
        </a:spcBef>
        <a:spcAft>
          <a:spcPct val="0"/>
        </a:spcAft>
        <a:buFont typeface="Arial" panose="020B0604020202020204" pitchFamily="34" charset="0"/>
        <a:defRPr sz="900" kern="1200" spc="50">
          <a:solidFill>
            <a:srgbClr val="6D6E70"/>
          </a:solidFill>
          <a:latin typeface="Open Sans Light" charset="0"/>
          <a:ea typeface="Open Sans Light" charset="0"/>
          <a:cs typeface="Open Sans Light" charset="0"/>
        </a:defRPr>
      </a:lvl4pPr>
      <a:lvl5pPr marL="1828800" algn="l" rtl="0" eaLnBrk="0" fontAlgn="base" hangingPunct="0">
        <a:lnSpc>
          <a:spcPct val="90000"/>
        </a:lnSpc>
        <a:spcBef>
          <a:spcPts val="500"/>
        </a:spcBef>
        <a:spcAft>
          <a:spcPct val="0"/>
        </a:spcAft>
        <a:buFont typeface="Arial" panose="020B0604020202020204" pitchFamily="34" charset="0"/>
        <a:defRPr sz="800" kern="1200" spc="50">
          <a:solidFill>
            <a:schemeClr val="bg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emf"/><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IDLE_(Python)"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docs.python.org/lib/string-methods.html"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108B-07C5-6044-B94C-FA472C61AAD5}"/>
              </a:ext>
            </a:extLst>
          </p:cNvPr>
          <p:cNvSpPr>
            <a:spLocks noGrp="1"/>
          </p:cNvSpPr>
          <p:nvPr>
            <p:ph type="ctrTitle"/>
          </p:nvPr>
        </p:nvSpPr>
        <p:spPr>
          <a:xfrm>
            <a:off x="1471613" y="2542784"/>
            <a:ext cx="6196012" cy="1630754"/>
          </a:xfrm>
        </p:spPr>
        <p:txBody>
          <a:bodyPr rtlCol="0"/>
          <a:lstStyle/>
          <a:p>
            <a:pPr eaLnBrk="1" fontAlgn="auto" hangingPunct="1">
              <a:spcAft>
                <a:spcPts val="0"/>
              </a:spcAft>
              <a:defRPr/>
            </a:pPr>
            <a:r>
              <a:rPr lang="en-US" dirty="0"/>
              <a:t>Python Bootcamp</a:t>
            </a:r>
          </a:p>
        </p:txBody>
      </p:sp>
      <p:sp>
        <p:nvSpPr>
          <p:cNvPr id="3" name="Subtitle 2">
            <a:extLst>
              <a:ext uri="{FF2B5EF4-FFF2-40B4-BE49-F238E27FC236}">
                <a16:creationId xmlns:a16="http://schemas.microsoft.com/office/drawing/2014/main" id="{029B3E88-A128-584F-A8B9-E716980FFF85}"/>
              </a:ext>
            </a:extLst>
          </p:cNvPr>
          <p:cNvSpPr>
            <a:spLocks noGrp="1"/>
          </p:cNvSpPr>
          <p:nvPr>
            <p:ph type="subTitle" idx="1"/>
          </p:nvPr>
        </p:nvSpPr>
        <p:spPr>
          <a:xfrm>
            <a:off x="1471613" y="3945699"/>
            <a:ext cx="4991100" cy="967614"/>
          </a:xfrm>
        </p:spPr>
        <p:txBody>
          <a:bodyPr/>
          <a:lstStyle/>
          <a:p>
            <a:pPr>
              <a:lnSpc>
                <a:spcPct val="125000"/>
              </a:lnSpc>
              <a:spcBef>
                <a:spcPts val="1400"/>
              </a:spcBef>
              <a:spcAft>
                <a:spcPts val="0"/>
              </a:spcAft>
              <a:defRPr/>
            </a:pPr>
            <a:r>
              <a:rPr lang="en-US" sz="1400" spc="20" dirty="0"/>
              <a:t>February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97E5DD7-065C-44BB-A396-1EF4BD48A0D5}"/>
              </a:ext>
            </a:extLst>
          </p:cNvPr>
          <p:cNvSpPr>
            <a:spLocks noGrp="1"/>
          </p:cNvSpPr>
          <p:nvPr>
            <p:ph type="title"/>
          </p:nvPr>
        </p:nvSpPr>
        <p:spPr/>
        <p:txBody>
          <a:bodyPr/>
          <a:lstStyle/>
          <a:p>
            <a:r>
              <a:rPr lang="en-US" altLang="en-US"/>
              <a:t>Other Python Objects</a:t>
            </a:r>
          </a:p>
        </p:txBody>
      </p:sp>
      <p:sp>
        <p:nvSpPr>
          <p:cNvPr id="3" name="Content Placeholder 2">
            <a:extLst>
              <a:ext uri="{FF2B5EF4-FFF2-40B4-BE49-F238E27FC236}">
                <a16:creationId xmlns:a16="http://schemas.microsoft.com/office/drawing/2014/main" id="{2EBB4F88-D1A3-455E-8BE8-012418B9B668}"/>
              </a:ext>
            </a:extLst>
          </p:cNvPr>
          <p:cNvSpPr>
            <a:spLocks noGrp="1"/>
          </p:cNvSpPr>
          <p:nvPr>
            <p:ph idx="1"/>
          </p:nvPr>
        </p:nvSpPr>
        <p:spPr>
          <a:xfrm>
            <a:off x="838200" y="1950098"/>
            <a:ext cx="10515600" cy="3937518"/>
          </a:xfrm>
        </p:spPr>
        <p:txBody>
          <a:bodyPr>
            <a:noAutofit/>
          </a:bodyPr>
          <a:lstStyle/>
          <a:p>
            <a:pPr>
              <a:lnSpc>
                <a:spcPct val="90000"/>
              </a:lnSpc>
            </a:pPr>
            <a:r>
              <a:rPr lang="en-US" altLang="en-US" sz="1600" dirty="0"/>
              <a:t>Lists (mutable sets of strings)</a:t>
            </a:r>
          </a:p>
          <a:p>
            <a:pPr lvl="1">
              <a:lnSpc>
                <a:spcPct val="90000"/>
              </a:lnSpc>
            </a:pPr>
            <a:r>
              <a:rPr lang="en-US" altLang="en-US" sz="1600" dirty="0" err="1">
                <a:latin typeface="Courier New" panose="02070309020205020404" pitchFamily="49" charset="0"/>
                <a:cs typeface="Courier New" panose="02070309020205020404" pitchFamily="49" charset="0"/>
              </a:rPr>
              <a:t>var</a:t>
            </a:r>
            <a:r>
              <a:rPr lang="en-US" altLang="en-US" sz="1600" dirty="0">
                <a:latin typeface="Courier New" panose="02070309020205020404" pitchFamily="49" charset="0"/>
                <a:cs typeface="Courier New" panose="02070309020205020404" pitchFamily="49" charset="0"/>
              </a:rPr>
              <a:t> = [] # create list</a:t>
            </a:r>
          </a:p>
          <a:p>
            <a:pPr lvl="1">
              <a:lnSpc>
                <a:spcPct val="90000"/>
              </a:lnSpc>
            </a:pPr>
            <a:r>
              <a:rPr lang="en-US" altLang="en-US" sz="1600" dirty="0" err="1">
                <a:latin typeface="Courier New" panose="02070309020205020404" pitchFamily="49" charset="0"/>
                <a:cs typeface="Courier New" panose="02070309020205020404" pitchFamily="49" charset="0"/>
              </a:rPr>
              <a:t>var</a:t>
            </a:r>
            <a:r>
              <a:rPr lang="en-US" altLang="en-US" sz="1600" dirty="0">
                <a:latin typeface="Courier New" panose="02070309020205020404" pitchFamily="49" charset="0"/>
                <a:cs typeface="Courier New" panose="02070309020205020404" pitchFamily="49" charset="0"/>
              </a:rPr>
              <a:t> = [‘one’, 2, ‘three’, ‘banana’]</a:t>
            </a:r>
          </a:p>
          <a:p>
            <a:pPr lvl="1">
              <a:lnSpc>
                <a:spcPct val="90000"/>
              </a:lnSpc>
            </a:pPr>
            <a:endParaRPr lang="en-US" altLang="en-US" sz="1600" dirty="0">
              <a:latin typeface="Courier New" panose="02070309020205020404" pitchFamily="49" charset="0"/>
              <a:cs typeface="Courier New" panose="02070309020205020404" pitchFamily="49" charset="0"/>
            </a:endParaRPr>
          </a:p>
          <a:p>
            <a:pPr>
              <a:lnSpc>
                <a:spcPct val="90000"/>
              </a:lnSpc>
            </a:pPr>
            <a:r>
              <a:rPr lang="en-US" altLang="en-US" sz="1600" dirty="0">
                <a:cs typeface="Courier New" panose="02070309020205020404" pitchFamily="49" charset="0"/>
              </a:rPr>
              <a:t>Tuples (immutable sets)</a:t>
            </a:r>
          </a:p>
          <a:p>
            <a:pPr lvl="1">
              <a:lnSpc>
                <a:spcPct val="90000"/>
              </a:lnSpc>
            </a:pPr>
            <a:r>
              <a:rPr lang="en-US" altLang="en-US" sz="1600" dirty="0" err="1">
                <a:latin typeface="Courier New" panose="02070309020205020404" pitchFamily="49" charset="0"/>
                <a:cs typeface="Courier New" panose="02070309020205020404" pitchFamily="49" charset="0"/>
              </a:rPr>
              <a:t>var</a:t>
            </a:r>
            <a:r>
              <a:rPr lang="en-US" altLang="en-US" sz="1600" dirty="0">
                <a:latin typeface="Courier New" panose="02070309020205020404" pitchFamily="49" charset="0"/>
                <a:cs typeface="Courier New" panose="02070309020205020404" pitchFamily="49" charset="0"/>
              </a:rPr>
              <a:t> = (‘one’, 2, ‘three’, ‘banana’)</a:t>
            </a:r>
          </a:p>
          <a:p>
            <a:pPr lvl="1">
              <a:lnSpc>
                <a:spcPct val="90000"/>
              </a:lnSpc>
            </a:pPr>
            <a:endParaRPr lang="en-US" altLang="en-US" sz="1600" dirty="0">
              <a:latin typeface="Courier New" panose="02070309020205020404" pitchFamily="49" charset="0"/>
              <a:cs typeface="Courier New" panose="02070309020205020404" pitchFamily="49" charset="0"/>
            </a:endParaRPr>
          </a:p>
          <a:p>
            <a:pPr>
              <a:lnSpc>
                <a:spcPct val="90000"/>
              </a:lnSpc>
            </a:pPr>
            <a:r>
              <a:rPr lang="en-US" altLang="en-US" sz="1600" dirty="0">
                <a:cs typeface="Courier New" panose="02070309020205020404" pitchFamily="49" charset="0"/>
              </a:rPr>
              <a:t>Dictionaries (associative arrays or ‘hashes’)</a:t>
            </a:r>
          </a:p>
          <a:p>
            <a:pPr lvl="1">
              <a:lnSpc>
                <a:spcPct val="90000"/>
              </a:lnSpc>
            </a:pPr>
            <a:r>
              <a:rPr lang="en-US" altLang="en-US" sz="1600" dirty="0" err="1">
                <a:latin typeface="Courier New" panose="02070309020205020404" pitchFamily="49" charset="0"/>
                <a:cs typeface="Courier New" panose="02070309020205020404" pitchFamily="49" charset="0"/>
              </a:rPr>
              <a:t>var</a:t>
            </a:r>
            <a:r>
              <a:rPr lang="en-US" altLang="en-US" sz="1600" dirty="0">
                <a:latin typeface="Courier New" panose="02070309020205020404" pitchFamily="49" charset="0"/>
                <a:cs typeface="Courier New" panose="02070309020205020404" pitchFamily="49" charset="0"/>
              </a:rPr>
              <a:t> = {} # create dictionary</a:t>
            </a:r>
          </a:p>
          <a:p>
            <a:pPr lvl="1">
              <a:lnSpc>
                <a:spcPct val="90000"/>
              </a:lnSpc>
            </a:pPr>
            <a:r>
              <a:rPr lang="en-US" altLang="en-US" sz="1600" dirty="0" err="1">
                <a:latin typeface="Courier New" panose="02070309020205020404" pitchFamily="49" charset="0"/>
                <a:cs typeface="Courier New" panose="02070309020205020404" pitchFamily="49" charset="0"/>
              </a:rPr>
              <a:t>var</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lat</a:t>
            </a:r>
            <a:r>
              <a:rPr lang="en-US" altLang="en-US" sz="1600" dirty="0">
                <a:latin typeface="Courier New" panose="02070309020205020404" pitchFamily="49" charset="0"/>
                <a:cs typeface="Courier New" panose="02070309020205020404" pitchFamily="49" charset="0"/>
              </a:rPr>
              <a:t>’: 40.20547, ‘</a:t>
            </a:r>
            <a:r>
              <a:rPr lang="en-US" altLang="en-US" sz="1600" dirty="0" err="1">
                <a:latin typeface="Courier New" panose="02070309020205020404" pitchFamily="49" charset="0"/>
                <a:cs typeface="Courier New" panose="02070309020205020404" pitchFamily="49" charset="0"/>
              </a:rPr>
              <a:t>lon</a:t>
            </a:r>
            <a:r>
              <a:rPr lang="en-US" altLang="en-US" sz="1600" dirty="0">
                <a:latin typeface="Courier New" panose="02070309020205020404" pitchFamily="49" charset="0"/>
                <a:cs typeface="Courier New" panose="02070309020205020404" pitchFamily="49" charset="0"/>
              </a:rPr>
              <a:t>’: -74.76322}</a:t>
            </a:r>
          </a:p>
          <a:p>
            <a:pPr lvl="1">
              <a:lnSpc>
                <a:spcPct val="90000"/>
              </a:lnSpc>
            </a:pPr>
            <a:r>
              <a:rPr lang="en-US" altLang="en-US" sz="1600" dirty="0" err="1">
                <a:latin typeface="Courier New" panose="02070309020205020404" pitchFamily="49" charset="0"/>
                <a:cs typeface="Courier New" panose="02070309020205020404" pitchFamily="49" charset="0"/>
              </a:rPr>
              <a:t>var</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lat</a:t>
            </a:r>
            <a:r>
              <a:rPr lang="en-US" altLang="en-US" sz="1600" dirty="0">
                <a:latin typeface="Courier New" panose="02070309020205020404" pitchFamily="49" charset="0"/>
                <a:cs typeface="Courier New" panose="02070309020205020404" pitchFamily="49" charset="0"/>
              </a:rPr>
              <a:t>’] = 40.2054</a:t>
            </a:r>
          </a:p>
          <a:p>
            <a:pPr lvl="1">
              <a:lnSpc>
                <a:spcPct val="90000"/>
              </a:lnSpc>
            </a:pPr>
            <a:endParaRPr lang="en-US" altLang="en-US" sz="1600" dirty="0">
              <a:latin typeface="Courier New" panose="02070309020205020404" pitchFamily="49" charset="0"/>
              <a:cs typeface="Courier New" panose="02070309020205020404" pitchFamily="49" charset="0"/>
            </a:endParaRPr>
          </a:p>
          <a:p>
            <a:pPr>
              <a:lnSpc>
                <a:spcPct val="90000"/>
              </a:lnSpc>
            </a:pPr>
            <a:r>
              <a:rPr lang="en-US" altLang="en-US" sz="1600" dirty="0">
                <a:cs typeface="Courier New" panose="02070309020205020404" pitchFamily="49" charset="0"/>
              </a:rPr>
              <a:t>Each has its own set of methods</a:t>
            </a:r>
          </a:p>
          <a:p>
            <a:pPr lvl="1">
              <a:lnSpc>
                <a:spcPct val="90000"/>
              </a:lnSpc>
            </a:pPr>
            <a:endParaRPr lang="en-US" altLang="en-US" sz="16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E6CED3D2-FC6C-4465-B06C-4AC8AB3B1F23}"/>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267018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1D77CB8-04F3-48AE-A09D-0CE8F4AA239A}"/>
              </a:ext>
            </a:extLst>
          </p:cNvPr>
          <p:cNvSpPr>
            <a:spLocks noGrp="1"/>
          </p:cNvSpPr>
          <p:nvPr>
            <p:ph type="title"/>
          </p:nvPr>
        </p:nvSpPr>
        <p:spPr/>
        <p:txBody>
          <a:bodyPr/>
          <a:lstStyle/>
          <a:p>
            <a:r>
              <a:rPr lang="en-US" altLang="en-US"/>
              <a:t>Lists</a:t>
            </a:r>
          </a:p>
        </p:txBody>
      </p:sp>
      <p:sp>
        <p:nvSpPr>
          <p:cNvPr id="26627" name="Content Placeholder 2">
            <a:extLst>
              <a:ext uri="{FF2B5EF4-FFF2-40B4-BE49-F238E27FC236}">
                <a16:creationId xmlns:a16="http://schemas.microsoft.com/office/drawing/2014/main" id="{AEE924C2-CCCF-4FCB-B372-8806DF6DE5B2}"/>
              </a:ext>
            </a:extLst>
          </p:cNvPr>
          <p:cNvSpPr>
            <a:spLocks noGrp="1"/>
          </p:cNvSpPr>
          <p:nvPr>
            <p:ph idx="1"/>
          </p:nvPr>
        </p:nvSpPr>
        <p:spPr>
          <a:xfrm>
            <a:off x="828870" y="1894114"/>
            <a:ext cx="5833188" cy="4422710"/>
          </a:xfrm>
        </p:spPr>
        <p:txBody>
          <a:bodyPr/>
          <a:lstStyle/>
          <a:p>
            <a:r>
              <a:rPr lang="en-US" altLang="en-US" dirty="0"/>
              <a:t>Think of a list as a stack of cards, on which your information is written</a:t>
            </a:r>
          </a:p>
          <a:p>
            <a:r>
              <a:rPr lang="en-US" altLang="en-US" dirty="0"/>
              <a:t>The information stays in the order you place it in until you modify that order</a:t>
            </a:r>
          </a:p>
          <a:p>
            <a:endParaRPr lang="en-US" altLang="en-US" dirty="0"/>
          </a:p>
          <a:p>
            <a:r>
              <a:rPr lang="en-US" altLang="en-US" dirty="0"/>
              <a:t>Methods return a string or subset of the list or modify the list to add or remove components</a:t>
            </a:r>
          </a:p>
          <a:p>
            <a:endParaRPr lang="en-US" altLang="en-US" dirty="0"/>
          </a:p>
          <a:p>
            <a:r>
              <a:rPr lang="en-US" altLang="en-US" dirty="0"/>
              <a:t>Written as </a:t>
            </a:r>
            <a:r>
              <a:rPr lang="en-US" altLang="en-US" dirty="0" err="1">
                <a:cs typeface="Courier New" panose="02070309020205020404" pitchFamily="49" charset="0"/>
              </a:rPr>
              <a:t>var</a:t>
            </a:r>
            <a:r>
              <a:rPr lang="en-US" altLang="en-US" dirty="0">
                <a:cs typeface="Courier New" panose="02070309020205020404" pitchFamily="49" charset="0"/>
              </a:rPr>
              <a:t>[</a:t>
            </a:r>
            <a:r>
              <a:rPr lang="en-US" altLang="en-US" i="1" dirty="0">
                <a:cs typeface="Courier New" panose="02070309020205020404" pitchFamily="49" charset="0"/>
              </a:rPr>
              <a:t>index</a:t>
            </a:r>
            <a:r>
              <a:rPr lang="en-US" altLang="en-US" dirty="0">
                <a:cs typeface="Courier New" panose="02070309020205020404" pitchFamily="49" charset="0"/>
              </a:rPr>
              <a:t>]</a:t>
            </a:r>
            <a:r>
              <a:rPr lang="en-US" altLang="en-US" dirty="0"/>
              <a:t>, index refers to order within set (think card number, starting at 0)</a:t>
            </a:r>
          </a:p>
          <a:p>
            <a:endParaRPr lang="en-US" altLang="en-US" dirty="0"/>
          </a:p>
          <a:p>
            <a:r>
              <a:rPr lang="en-US" altLang="en-US" dirty="0"/>
              <a:t>You can step through lists as part of a loop</a:t>
            </a:r>
          </a:p>
        </p:txBody>
      </p:sp>
      <p:sp>
        <p:nvSpPr>
          <p:cNvPr id="4" name="Rectangle 3">
            <a:extLst>
              <a:ext uri="{FF2B5EF4-FFF2-40B4-BE49-F238E27FC236}">
                <a16:creationId xmlns:a16="http://schemas.microsoft.com/office/drawing/2014/main" id="{68849772-9FF3-4E0E-89E9-44A7BA96F0D6}"/>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388295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6752100-08DA-4895-8CD2-3DFDDB06D989}"/>
              </a:ext>
            </a:extLst>
          </p:cNvPr>
          <p:cNvSpPr>
            <a:spLocks noGrp="1"/>
          </p:cNvSpPr>
          <p:nvPr>
            <p:ph type="title"/>
          </p:nvPr>
        </p:nvSpPr>
        <p:spPr/>
        <p:txBody>
          <a:bodyPr/>
          <a:lstStyle/>
          <a:p>
            <a:r>
              <a:rPr lang="en-US" altLang="en-US"/>
              <a:t>List Methods</a:t>
            </a:r>
          </a:p>
        </p:txBody>
      </p:sp>
      <p:sp>
        <p:nvSpPr>
          <p:cNvPr id="3" name="Content Placeholder 2">
            <a:extLst>
              <a:ext uri="{FF2B5EF4-FFF2-40B4-BE49-F238E27FC236}">
                <a16:creationId xmlns:a16="http://schemas.microsoft.com/office/drawing/2014/main" id="{E6F95841-F5C4-408F-9413-1BCA9F792D9A}"/>
              </a:ext>
            </a:extLst>
          </p:cNvPr>
          <p:cNvSpPr>
            <a:spLocks noGrp="1"/>
          </p:cNvSpPr>
          <p:nvPr>
            <p:ph idx="1"/>
          </p:nvPr>
        </p:nvSpPr>
        <p:spPr>
          <a:xfrm>
            <a:off x="838200" y="1978090"/>
            <a:ext cx="10515600" cy="2349435"/>
          </a:xfrm>
        </p:spPr>
        <p:txBody>
          <a:bodyPr>
            <a:noAutofit/>
          </a:bodyPr>
          <a:lstStyle/>
          <a:p>
            <a:pPr>
              <a:lnSpc>
                <a:spcPct val="80000"/>
              </a:lnSpc>
            </a:pPr>
            <a:r>
              <a:rPr lang="en-US" altLang="en-US" sz="1600" dirty="0"/>
              <a:t>Adding to the List</a:t>
            </a:r>
          </a:p>
          <a:p>
            <a:pPr lvl="1">
              <a:lnSpc>
                <a:spcPct val="80000"/>
              </a:lnSpc>
            </a:pPr>
            <a:r>
              <a:rPr lang="en-US" altLang="en-US" sz="1600" dirty="0" err="1"/>
              <a:t>var</a:t>
            </a:r>
            <a:r>
              <a:rPr lang="en-US" altLang="en-US" sz="1600" dirty="0"/>
              <a:t>[</a:t>
            </a:r>
            <a:r>
              <a:rPr lang="en-US" altLang="en-US" sz="1600" i="1" dirty="0"/>
              <a:t>n</a:t>
            </a:r>
            <a:r>
              <a:rPr lang="en-US" altLang="en-US" sz="1600" dirty="0"/>
              <a:t>] = </a:t>
            </a:r>
            <a:r>
              <a:rPr lang="en-US" altLang="en-US" sz="1600" i="1" dirty="0"/>
              <a:t>object</a:t>
            </a:r>
            <a:endParaRPr lang="en-US" altLang="en-US" sz="1600" dirty="0"/>
          </a:p>
          <a:p>
            <a:pPr lvl="2">
              <a:lnSpc>
                <a:spcPct val="80000"/>
              </a:lnSpc>
            </a:pPr>
            <a:r>
              <a:rPr lang="en-US" altLang="en-US" sz="1600" dirty="0"/>
              <a:t>replaces </a:t>
            </a:r>
            <a:r>
              <a:rPr lang="en-US" altLang="en-US" sz="1600" i="1" dirty="0"/>
              <a:t>n</a:t>
            </a:r>
            <a:r>
              <a:rPr lang="en-US" altLang="en-US" sz="1600" dirty="0"/>
              <a:t> with </a:t>
            </a:r>
            <a:r>
              <a:rPr lang="en-US" altLang="en-US" sz="1600" i="1" dirty="0"/>
              <a:t>object</a:t>
            </a:r>
          </a:p>
          <a:p>
            <a:pPr lvl="1">
              <a:lnSpc>
                <a:spcPct val="80000"/>
              </a:lnSpc>
            </a:pPr>
            <a:r>
              <a:rPr lang="en-US" altLang="en-US" sz="1600" dirty="0" err="1"/>
              <a:t>var.append</a:t>
            </a:r>
            <a:r>
              <a:rPr lang="en-US" altLang="en-US" sz="1600" dirty="0"/>
              <a:t>(</a:t>
            </a:r>
            <a:r>
              <a:rPr lang="en-US" altLang="en-US" sz="1600" i="1" dirty="0"/>
              <a:t>object</a:t>
            </a:r>
            <a:r>
              <a:rPr lang="en-US" altLang="en-US" sz="1600" dirty="0"/>
              <a:t>)</a:t>
            </a:r>
          </a:p>
          <a:p>
            <a:pPr lvl="2">
              <a:lnSpc>
                <a:spcPct val="80000"/>
              </a:lnSpc>
            </a:pPr>
            <a:r>
              <a:rPr lang="en-US" altLang="en-US" sz="1600" dirty="0"/>
              <a:t>adds </a:t>
            </a:r>
            <a:r>
              <a:rPr lang="en-US" altLang="en-US" sz="1600" i="1" dirty="0"/>
              <a:t>object</a:t>
            </a:r>
            <a:r>
              <a:rPr lang="en-US" altLang="en-US" sz="1600" dirty="0"/>
              <a:t> to the end of the list</a:t>
            </a:r>
          </a:p>
          <a:p>
            <a:pPr>
              <a:lnSpc>
                <a:spcPct val="80000"/>
              </a:lnSpc>
            </a:pPr>
            <a:r>
              <a:rPr lang="en-US" altLang="en-US" sz="1600" dirty="0"/>
              <a:t>Removing from the List</a:t>
            </a:r>
          </a:p>
          <a:p>
            <a:pPr lvl="1">
              <a:lnSpc>
                <a:spcPct val="80000"/>
              </a:lnSpc>
            </a:pPr>
            <a:r>
              <a:rPr lang="en-US" altLang="en-US" sz="1600" dirty="0" err="1"/>
              <a:t>var</a:t>
            </a:r>
            <a:r>
              <a:rPr lang="en-US" altLang="en-US" sz="1600" dirty="0"/>
              <a:t>[</a:t>
            </a:r>
            <a:r>
              <a:rPr lang="en-US" altLang="en-US" sz="1600" i="1" dirty="0"/>
              <a:t>n</a:t>
            </a:r>
            <a:r>
              <a:rPr lang="en-US" altLang="en-US" sz="1600" dirty="0"/>
              <a:t>] = []</a:t>
            </a:r>
          </a:p>
          <a:p>
            <a:pPr lvl="2">
              <a:lnSpc>
                <a:spcPct val="80000"/>
              </a:lnSpc>
            </a:pPr>
            <a:r>
              <a:rPr lang="en-US" altLang="en-US" sz="1600" dirty="0"/>
              <a:t>empties contents of card, but preserves order</a:t>
            </a:r>
          </a:p>
          <a:p>
            <a:pPr lvl="1">
              <a:lnSpc>
                <a:spcPct val="80000"/>
              </a:lnSpc>
            </a:pPr>
            <a:r>
              <a:rPr lang="en-US" altLang="en-US" sz="1600" dirty="0" err="1"/>
              <a:t>var.remove</a:t>
            </a:r>
            <a:r>
              <a:rPr lang="en-US" altLang="en-US" sz="1600" dirty="0"/>
              <a:t>(</a:t>
            </a:r>
            <a:r>
              <a:rPr lang="en-US" altLang="en-US" sz="1600" i="1" dirty="0"/>
              <a:t>n</a:t>
            </a:r>
            <a:r>
              <a:rPr lang="en-US" altLang="en-US" sz="1600" dirty="0"/>
              <a:t>)</a:t>
            </a:r>
          </a:p>
          <a:p>
            <a:pPr lvl="2">
              <a:lnSpc>
                <a:spcPct val="80000"/>
              </a:lnSpc>
            </a:pPr>
            <a:r>
              <a:rPr lang="en-US" altLang="en-US" sz="1600" dirty="0"/>
              <a:t>removes card at </a:t>
            </a:r>
            <a:r>
              <a:rPr lang="en-US" altLang="en-US" sz="1600" i="1" dirty="0"/>
              <a:t>n</a:t>
            </a:r>
            <a:endParaRPr lang="en-US" altLang="en-US" sz="1600" dirty="0"/>
          </a:p>
          <a:p>
            <a:pPr lvl="1">
              <a:lnSpc>
                <a:spcPct val="80000"/>
              </a:lnSpc>
            </a:pPr>
            <a:r>
              <a:rPr lang="en-US" altLang="en-US" sz="1600" dirty="0" err="1"/>
              <a:t>var.pop</a:t>
            </a:r>
            <a:r>
              <a:rPr lang="en-US" altLang="en-US" sz="1600" dirty="0"/>
              <a:t>(</a:t>
            </a:r>
            <a:r>
              <a:rPr lang="en-US" altLang="en-US" sz="1600" i="1" dirty="0"/>
              <a:t>n</a:t>
            </a:r>
            <a:r>
              <a:rPr lang="en-US" altLang="en-US" sz="1600" dirty="0"/>
              <a:t>)</a:t>
            </a:r>
          </a:p>
          <a:p>
            <a:pPr lvl="2">
              <a:lnSpc>
                <a:spcPct val="80000"/>
              </a:lnSpc>
            </a:pPr>
            <a:r>
              <a:rPr lang="en-US" altLang="en-US" sz="1600" dirty="0"/>
              <a:t>removes </a:t>
            </a:r>
            <a:r>
              <a:rPr lang="en-US" altLang="en-US" sz="1600" i="1" dirty="0"/>
              <a:t>n</a:t>
            </a:r>
            <a:r>
              <a:rPr lang="en-US" altLang="en-US" sz="1600" dirty="0"/>
              <a:t> and returns its value</a:t>
            </a:r>
          </a:p>
          <a:p>
            <a:pPr lvl="1">
              <a:lnSpc>
                <a:spcPct val="80000"/>
              </a:lnSpc>
            </a:pPr>
            <a:endParaRPr lang="en-US" altLang="en-US" sz="1600" dirty="0"/>
          </a:p>
        </p:txBody>
      </p:sp>
      <p:sp>
        <p:nvSpPr>
          <p:cNvPr id="4" name="Rectangle 3">
            <a:extLst>
              <a:ext uri="{FF2B5EF4-FFF2-40B4-BE49-F238E27FC236}">
                <a16:creationId xmlns:a16="http://schemas.microsoft.com/office/drawing/2014/main" id="{986A1DD7-C01F-4A55-BAFE-2F742D04FA4B}"/>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257253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a:extLst>
              <a:ext uri="{FF2B5EF4-FFF2-40B4-BE49-F238E27FC236}">
                <a16:creationId xmlns:a16="http://schemas.microsoft.com/office/drawing/2014/main" id="{F15F0714-F194-467A-BCBE-CDD170A94E6E}"/>
              </a:ext>
            </a:extLst>
          </p:cNvPr>
          <p:cNvSpPr>
            <a:spLocks noGrp="1"/>
          </p:cNvSpPr>
          <p:nvPr>
            <p:ph type="title"/>
          </p:nvPr>
        </p:nvSpPr>
        <p:spPr>
          <a:xfrm>
            <a:off x="614266" y="879475"/>
            <a:ext cx="10515600" cy="606425"/>
          </a:xfrm>
        </p:spPr>
        <p:txBody>
          <a:bodyPr/>
          <a:lstStyle/>
          <a:p>
            <a:r>
              <a:rPr lang="en-US" altLang="en-US" dirty="0"/>
              <a:t>Tuples</a:t>
            </a:r>
          </a:p>
        </p:txBody>
      </p:sp>
      <p:sp>
        <p:nvSpPr>
          <p:cNvPr id="29699" name="Content Placeholder 5">
            <a:extLst>
              <a:ext uri="{FF2B5EF4-FFF2-40B4-BE49-F238E27FC236}">
                <a16:creationId xmlns:a16="http://schemas.microsoft.com/office/drawing/2014/main" id="{BD79D195-B5D8-411C-AC76-1C6AD4BE7E63}"/>
              </a:ext>
            </a:extLst>
          </p:cNvPr>
          <p:cNvSpPr>
            <a:spLocks noGrp="1"/>
          </p:cNvSpPr>
          <p:nvPr>
            <p:ph idx="1"/>
          </p:nvPr>
        </p:nvSpPr>
        <p:spPr>
          <a:xfrm>
            <a:off x="838200" y="1981994"/>
            <a:ext cx="10515600" cy="3495075"/>
          </a:xfrm>
        </p:spPr>
        <p:txBody>
          <a:bodyPr/>
          <a:lstStyle/>
          <a:p>
            <a:r>
              <a:rPr lang="en-US" altLang="en-US" sz="1600" dirty="0"/>
              <a:t>Like a list, tuples are </a:t>
            </a:r>
            <a:r>
              <a:rPr lang="en-US" altLang="en-US" sz="1600" dirty="0" err="1"/>
              <a:t>iterable</a:t>
            </a:r>
            <a:r>
              <a:rPr lang="en-US" altLang="en-US" sz="1600" dirty="0"/>
              <a:t> arrays of objects</a:t>
            </a:r>
          </a:p>
          <a:p>
            <a:r>
              <a:rPr lang="en-US" altLang="en-US" sz="1600" dirty="0"/>
              <a:t>Tuples are immutable –</a:t>
            </a:r>
            <a:br>
              <a:rPr lang="en-US" altLang="en-US" sz="1600" dirty="0"/>
            </a:br>
            <a:r>
              <a:rPr lang="en-US" altLang="en-US" sz="1600" dirty="0"/>
              <a:t>once created, unchangeable</a:t>
            </a:r>
          </a:p>
          <a:p>
            <a:endParaRPr lang="en-US" altLang="en-US" sz="1600" dirty="0"/>
          </a:p>
          <a:p>
            <a:endParaRPr lang="en-US" altLang="en-US" sz="1600" dirty="0"/>
          </a:p>
          <a:p>
            <a:r>
              <a:rPr lang="en-US" altLang="en-US" sz="1600" dirty="0"/>
              <a:t>To add or remove items, you must redeclare</a:t>
            </a:r>
          </a:p>
          <a:p>
            <a:r>
              <a:rPr lang="en-US" altLang="en-US" sz="1600" dirty="0"/>
              <a:t>Example uses of tuples</a:t>
            </a:r>
          </a:p>
          <a:p>
            <a:pPr lvl="1"/>
            <a:r>
              <a:rPr lang="en-US" altLang="en-US" sz="1600" dirty="0"/>
              <a:t>County Names</a:t>
            </a:r>
          </a:p>
          <a:p>
            <a:pPr lvl="1"/>
            <a:r>
              <a:rPr lang="en-US" altLang="en-US" sz="1600" dirty="0"/>
              <a:t>Land Use Codes</a:t>
            </a:r>
          </a:p>
          <a:p>
            <a:pPr lvl="1"/>
            <a:r>
              <a:rPr lang="en-US" altLang="en-US" sz="1600" dirty="0"/>
              <a:t>Ordered set of functions </a:t>
            </a:r>
          </a:p>
          <a:p>
            <a:endParaRPr lang="en-US" altLang="en-US" sz="1600" dirty="0"/>
          </a:p>
        </p:txBody>
      </p:sp>
      <p:sp>
        <p:nvSpPr>
          <p:cNvPr id="4" name="Rectangle 3">
            <a:extLst>
              <a:ext uri="{FF2B5EF4-FFF2-40B4-BE49-F238E27FC236}">
                <a16:creationId xmlns:a16="http://schemas.microsoft.com/office/drawing/2014/main" id="{3EF4738C-6CC5-485C-A67B-E018CDE48C84}"/>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4021872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FF653B2-FBBD-4A1A-952D-B54D802B0117}"/>
              </a:ext>
            </a:extLst>
          </p:cNvPr>
          <p:cNvSpPr>
            <a:spLocks noGrp="1"/>
          </p:cNvSpPr>
          <p:nvPr>
            <p:ph type="title"/>
          </p:nvPr>
        </p:nvSpPr>
        <p:spPr/>
        <p:txBody>
          <a:bodyPr/>
          <a:lstStyle/>
          <a:p>
            <a:r>
              <a:rPr lang="en-US" altLang="en-US"/>
              <a:t>Dictionaries</a:t>
            </a:r>
          </a:p>
        </p:txBody>
      </p:sp>
      <p:sp>
        <p:nvSpPr>
          <p:cNvPr id="30723" name="Content Placeholder 2">
            <a:extLst>
              <a:ext uri="{FF2B5EF4-FFF2-40B4-BE49-F238E27FC236}">
                <a16:creationId xmlns:a16="http://schemas.microsoft.com/office/drawing/2014/main" id="{36B298CE-6062-4621-A50E-52DE7E73A171}"/>
              </a:ext>
            </a:extLst>
          </p:cNvPr>
          <p:cNvSpPr>
            <a:spLocks noGrp="1"/>
          </p:cNvSpPr>
          <p:nvPr>
            <p:ph idx="1"/>
          </p:nvPr>
        </p:nvSpPr>
        <p:spPr>
          <a:xfrm>
            <a:off x="838200" y="2071396"/>
            <a:ext cx="5767873" cy="3778898"/>
          </a:xfrm>
        </p:spPr>
        <p:txBody>
          <a:bodyPr/>
          <a:lstStyle/>
          <a:p>
            <a:r>
              <a:rPr lang="en-US" altLang="en-US" sz="1600" dirty="0"/>
              <a:t>Dictionaries are sets of key &amp; value pairs</a:t>
            </a:r>
          </a:p>
          <a:p>
            <a:r>
              <a:rPr lang="en-US" altLang="en-US" sz="1600" dirty="0"/>
              <a:t>Allows you to identify values by a descriptive name instead of order in a list</a:t>
            </a:r>
          </a:p>
          <a:p>
            <a:r>
              <a:rPr lang="en-US" altLang="en-US" sz="1600" dirty="0"/>
              <a:t>Keys are unordered unless explicitly sorted</a:t>
            </a:r>
          </a:p>
          <a:p>
            <a:endParaRPr lang="en-US" altLang="en-US" sz="1600" dirty="0"/>
          </a:p>
          <a:p>
            <a:endParaRPr lang="en-US" altLang="en-US" sz="1600" dirty="0"/>
          </a:p>
          <a:p>
            <a:r>
              <a:rPr lang="en-US" altLang="en-US" sz="1600" dirty="0"/>
              <a:t>Keys are unique:</a:t>
            </a:r>
          </a:p>
          <a:p>
            <a:pPr lvl="1"/>
            <a:r>
              <a:rPr lang="en-US" altLang="en-US" sz="1600" dirty="0" err="1"/>
              <a:t>var</a:t>
            </a:r>
            <a:r>
              <a:rPr lang="en-US" altLang="en-US" sz="1600" dirty="0"/>
              <a:t>[‘item’] = “apple”</a:t>
            </a:r>
          </a:p>
          <a:p>
            <a:pPr lvl="1"/>
            <a:r>
              <a:rPr lang="en-US" altLang="en-US" sz="1600" dirty="0" err="1"/>
              <a:t>var</a:t>
            </a:r>
            <a:r>
              <a:rPr lang="en-US" altLang="en-US" sz="1600" dirty="0"/>
              <a:t>[‘item’] = “banana”</a:t>
            </a:r>
          </a:p>
          <a:p>
            <a:pPr lvl="1"/>
            <a:r>
              <a:rPr lang="en-US" altLang="en-US" sz="1600" dirty="0"/>
              <a:t>print </a:t>
            </a:r>
            <a:r>
              <a:rPr lang="en-US" altLang="en-US" sz="1600" dirty="0" err="1"/>
              <a:t>var</a:t>
            </a:r>
            <a:r>
              <a:rPr lang="en-US" altLang="en-US" sz="1600" dirty="0"/>
              <a:t>[‘item’] prints just banana</a:t>
            </a:r>
          </a:p>
        </p:txBody>
      </p:sp>
      <p:sp>
        <p:nvSpPr>
          <p:cNvPr id="4" name="Rectangle 3">
            <a:extLst>
              <a:ext uri="{FF2B5EF4-FFF2-40B4-BE49-F238E27FC236}">
                <a16:creationId xmlns:a16="http://schemas.microsoft.com/office/drawing/2014/main" id="{F317D14A-2FFF-4579-9F2E-55BA2B61C067}"/>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28150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1761F1F-2845-4249-9560-BD8A1F2A3EC2}"/>
              </a:ext>
            </a:extLst>
          </p:cNvPr>
          <p:cNvSpPr>
            <a:spLocks noGrp="1"/>
          </p:cNvSpPr>
          <p:nvPr>
            <p:ph type="title"/>
          </p:nvPr>
        </p:nvSpPr>
        <p:spPr/>
        <p:txBody>
          <a:bodyPr/>
          <a:lstStyle/>
          <a:p>
            <a:r>
              <a:rPr lang="en-US" altLang="en-US"/>
              <a:t>Indentation and Blocks</a:t>
            </a:r>
          </a:p>
        </p:txBody>
      </p:sp>
      <p:sp>
        <p:nvSpPr>
          <p:cNvPr id="31747" name="Content Placeholder 2">
            <a:extLst>
              <a:ext uri="{FF2B5EF4-FFF2-40B4-BE49-F238E27FC236}">
                <a16:creationId xmlns:a16="http://schemas.microsoft.com/office/drawing/2014/main" id="{C6EA844E-AFA1-42DE-8079-5B89C3B172E5}"/>
              </a:ext>
            </a:extLst>
          </p:cNvPr>
          <p:cNvSpPr>
            <a:spLocks noGrp="1"/>
          </p:cNvSpPr>
          <p:nvPr>
            <p:ph idx="1"/>
          </p:nvPr>
        </p:nvSpPr>
        <p:spPr>
          <a:xfrm>
            <a:off x="838200" y="2071396"/>
            <a:ext cx="5777204" cy="3405673"/>
          </a:xfrm>
        </p:spPr>
        <p:txBody>
          <a:bodyPr/>
          <a:lstStyle/>
          <a:p>
            <a:r>
              <a:rPr lang="en-US" altLang="en-US" sz="1600" dirty="0"/>
              <a:t>Python uses whitespace and indents to denote blocks of code</a:t>
            </a:r>
          </a:p>
          <a:p>
            <a:r>
              <a:rPr lang="en-US" altLang="en-US" sz="1600" dirty="0"/>
              <a:t>Lines of code that begin a block end in a colon:</a:t>
            </a:r>
          </a:p>
          <a:p>
            <a:r>
              <a:rPr lang="en-US" altLang="en-US" sz="1600" dirty="0"/>
              <a:t>Lines within the code block are indented at the same level</a:t>
            </a:r>
          </a:p>
          <a:p>
            <a:r>
              <a:rPr lang="en-US" altLang="en-US" sz="1600" dirty="0"/>
              <a:t>To end a code block, remove the indentation</a:t>
            </a:r>
          </a:p>
          <a:p>
            <a:r>
              <a:rPr lang="en-US" altLang="en-US" sz="1600" dirty="0"/>
              <a:t>You'll want blocks of code that run only when certain conditions are met</a:t>
            </a:r>
          </a:p>
          <a:p>
            <a:endParaRPr lang="en-US" altLang="en-US" sz="1600" dirty="0"/>
          </a:p>
        </p:txBody>
      </p:sp>
      <p:sp>
        <p:nvSpPr>
          <p:cNvPr id="4" name="Rectangle 3">
            <a:extLst>
              <a:ext uri="{FF2B5EF4-FFF2-40B4-BE49-F238E27FC236}">
                <a16:creationId xmlns:a16="http://schemas.microsoft.com/office/drawing/2014/main" id="{4FAE9011-9541-4C6E-9377-874F8B03D905}"/>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2258985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E47D473-4894-4DDF-9855-8282CCE48258}"/>
              </a:ext>
            </a:extLst>
          </p:cNvPr>
          <p:cNvSpPr>
            <a:spLocks noGrp="1"/>
          </p:cNvSpPr>
          <p:nvPr>
            <p:ph type="title"/>
          </p:nvPr>
        </p:nvSpPr>
        <p:spPr>
          <a:xfrm>
            <a:off x="567613" y="809464"/>
            <a:ext cx="10515600" cy="606425"/>
          </a:xfrm>
        </p:spPr>
        <p:txBody>
          <a:bodyPr/>
          <a:lstStyle/>
          <a:p>
            <a:r>
              <a:rPr lang="en-US" altLang="en-US" dirty="0"/>
              <a:t>Conditional flow of actions</a:t>
            </a:r>
          </a:p>
        </p:txBody>
      </p:sp>
      <p:sp>
        <p:nvSpPr>
          <p:cNvPr id="3" name="Content Placeholder 2">
            <a:extLst>
              <a:ext uri="{FF2B5EF4-FFF2-40B4-BE49-F238E27FC236}">
                <a16:creationId xmlns:a16="http://schemas.microsoft.com/office/drawing/2014/main" id="{6EAE204B-0B7C-4E89-84AB-62A968E17999}"/>
              </a:ext>
            </a:extLst>
          </p:cNvPr>
          <p:cNvSpPr>
            <a:spLocks noGrp="1"/>
          </p:cNvSpPr>
          <p:nvPr>
            <p:ph idx="1"/>
          </p:nvPr>
        </p:nvSpPr>
        <p:spPr>
          <a:xfrm>
            <a:off x="838200" y="1600200"/>
            <a:ext cx="5879841" cy="4448336"/>
          </a:xfrm>
        </p:spPr>
        <p:txBody>
          <a:bodyPr>
            <a:normAutofit/>
          </a:bodyPr>
          <a:lstStyle/>
          <a:p>
            <a:pPr>
              <a:lnSpc>
                <a:spcPct val="90000"/>
              </a:lnSpc>
            </a:pPr>
            <a:r>
              <a:rPr lang="en-US" altLang="en-US" sz="1600" dirty="0"/>
              <a:t>if and else</a:t>
            </a:r>
          </a:p>
          <a:p>
            <a:pPr>
              <a:lnSpc>
                <a:spcPct val="90000"/>
              </a:lnSpc>
            </a:pPr>
            <a:endParaRPr lang="en-US" altLang="en-US" sz="1600" dirty="0"/>
          </a:p>
          <a:p>
            <a:pPr>
              <a:lnSpc>
                <a:spcPct val="90000"/>
              </a:lnSpc>
            </a:pPr>
            <a:endParaRPr lang="en-US" altLang="en-US" sz="1600" dirty="0"/>
          </a:p>
          <a:p>
            <a:pPr lvl="1">
              <a:lnSpc>
                <a:spcPct val="90000"/>
              </a:lnSpc>
              <a:buFont typeface="Arial" panose="020B0604020202020204" pitchFamily="34" charset="0"/>
              <a:buNone/>
            </a:pPr>
            <a:r>
              <a:rPr lang="en-US" altLang="en-US" sz="1600" dirty="0"/>
              <a:t>if variable == condition:</a:t>
            </a:r>
            <a:br>
              <a:rPr lang="en-US" altLang="en-US" sz="1600" dirty="0"/>
            </a:br>
            <a:r>
              <a:rPr lang="en-US" altLang="en-US" sz="1600" dirty="0"/>
              <a:t>		#do something based on v == c</a:t>
            </a:r>
          </a:p>
          <a:p>
            <a:pPr lvl="1">
              <a:lnSpc>
                <a:spcPct val="90000"/>
              </a:lnSpc>
              <a:buFont typeface="Arial" panose="020B0604020202020204" pitchFamily="34" charset="0"/>
              <a:buNone/>
            </a:pPr>
            <a:r>
              <a:rPr lang="en-US" altLang="en-US" sz="1600" dirty="0"/>
              <a:t>else:</a:t>
            </a:r>
          </a:p>
          <a:p>
            <a:pPr lvl="1">
              <a:lnSpc>
                <a:spcPct val="90000"/>
              </a:lnSpc>
              <a:buFont typeface="Arial" panose="020B0604020202020204" pitchFamily="34" charset="0"/>
              <a:buNone/>
            </a:pPr>
            <a:r>
              <a:rPr lang="en-US" altLang="en-US" sz="1600" dirty="0"/>
              <a:t>		#do something based on v != c</a:t>
            </a:r>
          </a:p>
          <a:p>
            <a:pPr>
              <a:lnSpc>
                <a:spcPct val="90000"/>
              </a:lnSpc>
            </a:pPr>
            <a:r>
              <a:rPr lang="en-US" altLang="en-US" sz="1600" dirty="0" err="1"/>
              <a:t>elif</a:t>
            </a:r>
            <a:r>
              <a:rPr lang="en-US" altLang="en-US" sz="1600" dirty="0"/>
              <a:t> allows for additional branching</a:t>
            </a:r>
          </a:p>
          <a:p>
            <a:pPr lvl="1">
              <a:lnSpc>
                <a:spcPct val="90000"/>
              </a:lnSpc>
              <a:buFont typeface="Arial" panose="020B0604020202020204" pitchFamily="34" charset="0"/>
              <a:buNone/>
            </a:pPr>
            <a:r>
              <a:rPr lang="en-US" altLang="en-US" sz="1600" dirty="0"/>
              <a:t>if </a:t>
            </a:r>
            <a:r>
              <a:rPr lang="en-US" altLang="en-US" sz="1600" i="1" dirty="0"/>
              <a:t>condition</a:t>
            </a:r>
            <a:r>
              <a:rPr lang="en-US" altLang="en-US" sz="1600" dirty="0"/>
              <a:t>:</a:t>
            </a:r>
          </a:p>
          <a:p>
            <a:pPr lvl="1">
              <a:lnSpc>
                <a:spcPct val="90000"/>
              </a:lnSpc>
              <a:buFont typeface="Arial" panose="020B0604020202020204" pitchFamily="34" charset="0"/>
              <a:buNone/>
            </a:pPr>
            <a:r>
              <a:rPr lang="en-US" altLang="en-US" sz="1600" dirty="0" err="1"/>
              <a:t>elif</a:t>
            </a:r>
            <a:r>
              <a:rPr lang="en-US" altLang="en-US" sz="1600" dirty="0"/>
              <a:t> </a:t>
            </a:r>
            <a:r>
              <a:rPr lang="en-US" altLang="en-US" sz="1600" i="1" dirty="0"/>
              <a:t>another condition</a:t>
            </a:r>
            <a:r>
              <a:rPr lang="en-US" altLang="en-US" sz="1600" dirty="0"/>
              <a:t>:</a:t>
            </a:r>
          </a:p>
          <a:p>
            <a:pPr lvl="1">
              <a:lnSpc>
                <a:spcPct val="90000"/>
              </a:lnSpc>
              <a:buFont typeface="Arial" panose="020B0604020202020204" pitchFamily="34" charset="0"/>
              <a:buNone/>
            </a:pPr>
            <a:r>
              <a:rPr lang="en-US" altLang="en-US" sz="1600" dirty="0"/>
              <a:t>…</a:t>
            </a:r>
          </a:p>
          <a:p>
            <a:pPr lvl="1">
              <a:lnSpc>
                <a:spcPct val="90000"/>
              </a:lnSpc>
              <a:buFont typeface="Arial" panose="020B0604020202020204" pitchFamily="34" charset="0"/>
              <a:buNone/>
            </a:pPr>
            <a:r>
              <a:rPr lang="en-US" altLang="en-US" sz="1600" dirty="0"/>
              <a:t>else: #none of the above</a:t>
            </a:r>
          </a:p>
        </p:txBody>
      </p:sp>
      <p:sp>
        <p:nvSpPr>
          <p:cNvPr id="4" name="Rectangle 3">
            <a:extLst>
              <a:ext uri="{FF2B5EF4-FFF2-40B4-BE49-F238E27FC236}">
                <a16:creationId xmlns:a16="http://schemas.microsoft.com/office/drawing/2014/main" id="{6AD1B717-CC9E-4467-96A4-DFD3202D6EB1}"/>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154602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B2C0E0F-1291-4E5C-909D-011E7E351B7E}"/>
              </a:ext>
            </a:extLst>
          </p:cNvPr>
          <p:cNvSpPr>
            <a:spLocks noGrp="1"/>
          </p:cNvSpPr>
          <p:nvPr>
            <p:ph type="title"/>
          </p:nvPr>
        </p:nvSpPr>
        <p:spPr/>
        <p:txBody>
          <a:bodyPr/>
          <a:lstStyle/>
          <a:p>
            <a:r>
              <a:rPr lang="en-US" altLang="en-US"/>
              <a:t>Looping with For</a:t>
            </a:r>
          </a:p>
        </p:txBody>
      </p:sp>
      <p:sp>
        <p:nvSpPr>
          <p:cNvPr id="3" name="Content Placeholder 2">
            <a:extLst>
              <a:ext uri="{FF2B5EF4-FFF2-40B4-BE49-F238E27FC236}">
                <a16:creationId xmlns:a16="http://schemas.microsoft.com/office/drawing/2014/main" id="{F19F42E1-24E5-4321-BD1B-7A58406374B5}"/>
              </a:ext>
            </a:extLst>
          </p:cNvPr>
          <p:cNvSpPr>
            <a:spLocks noGrp="1"/>
          </p:cNvSpPr>
          <p:nvPr>
            <p:ph idx="1"/>
          </p:nvPr>
        </p:nvSpPr>
        <p:spPr>
          <a:xfrm>
            <a:off x="838200" y="2071396"/>
            <a:ext cx="5702559" cy="3405673"/>
          </a:xfrm>
        </p:spPr>
        <p:txBody>
          <a:bodyPr>
            <a:noAutofit/>
          </a:bodyPr>
          <a:lstStyle/>
          <a:p>
            <a:pPr>
              <a:lnSpc>
                <a:spcPct val="80000"/>
              </a:lnSpc>
            </a:pPr>
            <a:r>
              <a:rPr lang="en-US" altLang="en-US" sz="1600" dirty="0"/>
              <a:t>For allows you to loop over a block of code a set number of times</a:t>
            </a:r>
          </a:p>
          <a:p>
            <a:pPr>
              <a:lnSpc>
                <a:spcPct val="80000"/>
              </a:lnSpc>
            </a:pPr>
            <a:r>
              <a:rPr lang="en-US" altLang="en-US" sz="1600" dirty="0"/>
              <a:t>For is great for manipulating lists:</a:t>
            </a:r>
          </a:p>
          <a:p>
            <a:pPr>
              <a:lnSpc>
                <a:spcPct val="80000"/>
              </a:lnSpc>
            </a:pPr>
            <a:endParaRPr lang="en-US" altLang="en-US" sz="1600" dirty="0"/>
          </a:p>
          <a:p>
            <a:pPr>
              <a:lnSpc>
                <a:spcPct val="80000"/>
              </a:lnSpc>
              <a:buFont typeface="Arial" panose="020B0604020202020204" pitchFamily="34" charset="0"/>
              <a:buNone/>
            </a:pPr>
            <a:r>
              <a:rPr lang="en-US" altLang="en-US" sz="1600" dirty="0"/>
              <a:t>a = ['cat', 'window', 'defenestrate']</a:t>
            </a:r>
            <a:br>
              <a:rPr lang="en-US" altLang="en-US" sz="1600" dirty="0"/>
            </a:br>
            <a:r>
              <a:rPr lang="en-US" altLang="en-US" sz="1600" dirty="0"/>
              <a:t>for x in a:</a:t>
            </a:r>
            <a:br>
              <a:rPr lang="en-US" altLang="en-US" sz="1600" dirty="0"/>
            </a:br>
            <a:r>
              <a:rPr lang="en-US" altLang="en-US" sz="1600" dirty="0"/>
              <a:t>	print x, </a:t>
            </a:r>
            <a:r>
              <a:rPr lang="en-US" altLang="en-US" sz="1600" dirty="0" err="1"/>
              <a:t>len</a:t>
            </a:r>
            <a:r>
              <a:rPr lang="en-US" altLang="en-US" sz="1600" dirty="0"/>
              <a:t>(x)</a:t>
            </a:r>
          </a:p>
          <a:p>
            <a:pPr>
              <a:lnSpc>
                <a:spcPct val="80000"/>
              </a:lnSpc>
              <a:buFont typeface="Arial" panose="020B0604020202020204" pitchFamily="34" charset="0"/>
              <a:buNone/>
            </a:pPr>
            <a:r>
              <a:rPr lang="en-US" altLang="en-US" sz="1600" dirty="0"/>
              <a:t>	Results:</a:t>
            </a:r>
          </a:p>
          <a:p>
            <a:pPr lvl="1">
              <a:lnSpc>
                <a:spcPct val="80000"/>
              </a:lnSpc>
              <a:buFont typeface="Arial" panose="020B0604020202020204" pitchFamily="34" charset="0"/>
              <a:buNone/>
            </a:pPr>
            <a:r>
              <a:rPr lang="en-US" altLang="en-US" sz="1600" dirty="0"/>
              <a:t>cat 3</a:t>
            </a:r>
          </a:p>
          <a:p>
            <a:pPr lvl="1">
              <a:lnSpc>
                <a:spcPct val="80000"/>
              </a:lnSpc>
              <a:buFont typeface="Arial" panose="020B0604020202020204" pitchFamily="34" charset="0"/>
              <a:buNone/>
            </a:pPr>
            <a:r>
              <a:rPr lang="en-US" altLang="en-US" sz="1600" dirty="0"/>
              <a:t>window 6</a:t>
            </a:r>
          </a:p>
          <a:p>
            <a:pPr lvl="1">
              <a:lnSpc>
                <a:spcPct val="80000"/>
              </a:lnSpc>
              <a:buFont typeface="Arial" panose="020B0604020202020204" pitchFamily="34" charset="0"/>
              <a:buNone/>
            </a:pPr>
            <a:r>
              <a:rPr lang="en-US" altLang="en-US" sz="1600" dirty="0"/>
              <a:t>defenestrate 12</a:t>
            </a:r>
          </a:p>
          <a:p>
            <a:pPr>
              <a:lnSpc>
                <a:spcPct val="80000"/>
              </a:lnSpc>
            </a:pPr>
            <a:endParaRPr lang="en-US" altLang="en-US" sz="1600" dirty="0"/>
          </a:p>
        </p:txBody>
      </p:sp>
      <p:sp>
        <p:nvSpPr>
          <p:cNvPr id="4" name="Rectangle 3">
            <a:extLst>
              <a:ext uri="{FF2B5EF4-FFF2-40B4-BE49-F238E27FC236}">
                <a16:creationId xmlns:a16="http://schemas.microsoft.com/office/drawing/2014/main" id="{B2B98A9B-695E-47FA-9370-9A9ED0ADE9C4}"/>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62377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2CEAC10-80A1-47B1-A101-920AED36E7CA}"/>
              </a:ext>
            </a:extLst>
          </p:cNvPr>
          <p:cNvSpPr>
            <a:spLocks noGrp="1"/>
          </p:cNvSpPr>
          <p:nvPr>
            <p:ph type="title"/>
          </p:nvPr>
        </p:nvSpPr>
        <p:spPr/>
        <p:txBody>
          <a:bodyPr/>
          <a:lstStyle/>
          <a:p>
            <a:r>
              <a:rPr lang="en-US" altLang="en-US"/>
              <a:t>Looping with For</a:t>
            </a:r>
          </a:p>
        </p:txBody>
      </p:sp>
      <p:sp>
        <p:nvSpPr>
          <p:cNvPr id="34819" name="Content Placeholder 2">
            <a:extLst>
              <a:ext uri="{FF2B5EF4-FFF2-40B4-BE49-F238E27FC236}">
                <a16:creationId xmlns:a16="http://schemas.microsoft.com/office/drawing/2014/main" id="{BCB92636-97E7-4EC3-8397-52DE71F9659D}"/>
              </a:ext>
            </a:extLst>
          </p:cNvPr>
          <p:cNvSpPr>
            <a:spLocks noGrp="1"/>
          </p:cNvSpPr>
          <p:nvPr>
            <p:ph idx="1"/>
          </p:nvPr>
        </p:nvSpPr>
        <p:spPr/>
        <p:txBody>
          <a:bodyPr/>
          <a:lstStyle/>
          <a:p>
            <a:r>
              <a:rPr lang="en-US" altLang="en-US"/>
              <a:t>We could use a for loop to perform geoprocessing tasks on each layer in a list</a:t>
            </a:r>
          </a:p>
          <a:p>
            <a:r>
              <a:rPr lang="en-US" altLang="en-US"/>
              <a:t>We could get a list of features in a feature class and loop over each, checking attributes</a:t>
            </a:r>
          </a:p>
          <a:p>
            <a:r>
              <a:rPr lang="en-US" altLang="en-US"/>
              <a:t>Anything in a sequence or list can be used in a For loop</a:t>
            </a:r>
          </a:p>
          <a:p>
            <a:r>
              <a:rPr lang="en-US" altLang="en-US"/>
              <a:t>Just be sure not to modify the list while looping</a:t>
            </a:r>
          </a:p>
        </p:txBody>
      </p:sp>
      <p:sp>
        <p:nvSpPr>
          <p:cNvPr id="4" name="Rectangle 3">
            <a:extLst>
              <a:ext uri="{FF2B5EF4-FFF2-40B4-BE49-F238E27FC236}">
                <a16:creationId xmlns:a16="http://schemas.microsoft.com/office/drawing/2014/main" id="{ED1DA1B3-3B38-4614-B8DD-4A4F72424A39}"/>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309828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AFCCBA6-E8D2-4589-957F-DBC05B82CDE0}"/>
              </a:ext>
            </a:extLst>
          </p:cNvPr>
          <p:cNvSpPr>
            <a:spLocks noGrp="1"/>
          </p:cNvSpPr>
          <p:nvPr>
            <p:ph type="title"/>
          </p:nvPr>
        </p:nvSpPr>
        <p:spPr/>
        <p:txBody>
          <a:bodyPr/>
          <a:lstStyle/>
          <a:p>
            <a:r>
              <a:rPr lang="en-US" altLang="en-US"/>
              <a:t>Modules</a:t>
            </a:r>
          </a:p>
        </p:txBody>
      </p:sp>
      <p:sp>
        <p:nvSpPr>
          <p:cNvPr id="35843" name="Content Placeholder 2">
            <a:extLst>
              <a:ext uri="{FF2B5EF4-FFF2-40B4-BE49-F238E27FC236}">
                <a16:creationId xmlns:a16="http://schemas.microsoft.com/office/drawing/2014/main" id="{28C56A65-EBFB-4DBE-BCDD-71162FE1B476}"/>
              </a:ext>
            </a:extLst>
          </p:cNvPr>
          <p:cNvSpPr>
            <a:spLocks noGrp="1"/>
          </p:cNvSpPr>
          <p:nvPr>
            <p:ph idx="1"/>
          </p:nvPr>
        </p:nvSpPr>
        <p:spPr>
          <a:xfrm>
            <a:off x="838200" y="2071396"/>
            <a:ext cx="5711890" cy="3405673"/>
          </a:xfrm>
        </p:spPr>
        <p:txBody>
          <a:bodyPr/>
          <a:lstStyle/>
          <a:p>
            <a:r>
              <a:rPr lang="en-US" altLang="en-US" sz="1600" dirty="0"/>
              <a:t>Modules are additional pieces of code that further extend Python’s functionality</a:t>
            </a:r>
          </a:p>
          <a:p>
            <a:r>
              <a:rPr lang="en-US" altLang="en-US" sz="1600" dirty="0"/>
              <a:t>A module typically has a specific function</a:t>
            </a:r>
          </a:p>
          <a:p>
            <a:pPr lvl="1"/>
            <a:r>
              <a:rPr lang="en-US" altLang="en-US" sz="1600" dirty="0"/>
              <a:t>additional math functions, databases, network…</a:t>
            </a:r>
          </a:p>
          <a:p>
            <a:r>
              <a:rPr lang="en-US" altLang="en-US" sz="1600" dirty="0"/>
              <a:t>Python comes with many useful modules</a:t>
            </a:r>
          </a:p>
          <a:p>
            <a:endParaRPr lang="en-US" altLang="en-US" sz="1600" dirty="0"/>
          </a:p>
          <a:p>
            <a:r>
              <a:rPr lang="en-US" altLang="en-US" sz="1600" dirty="0">
                <a:solidFill>
                  <a:srgbClr val="FF0000"/>
                </a:solidFill>
              </a:rPr>
              <a:t>[give example module – Ikshit]</a:t>
            </a:r>
          </a:p>
        </p:txBody>
      </p:sp>
      <p:sp>
        <p:nvSpPr>
          <p:cNvPr id="4" name="Rectangle 3">
            <a:extLst>
              <a:ext uri="{FF2B5EF4-FFF2-40B4-BE49-F238E27FC236}">
                <a16:creationId xmlns:a16="http://schemas.microsoft.com/office/drawing/2014/main" id="{7A174758-28FA-4207-B53E-C7F872029036}"/>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404195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320E-3378-48A8-ACCC-DE9D8A0CA4E4}"/>
              </a:ext>
            </a:extLst>
          </p:cNvPr>
          <p:cNvSpPr>
            <a:spLocks noGrp="1"/>
          </p:cNvSpPr>
          <p:nvPr>
            <p:ph type="title"/>
          </p:nvPr>
        </p:nvSpPr>
        <p:spPr>
          <a:xfrm>
            <a:off x="653144" y="681230"/>
            <a:ext cx="10515600" cy="606425"/>
          </a:xfrm>
        </p:spPr>
        <p:txBody>
          <a:bodyPr/>
          <a:lstStyle/>
          <a:p>
            <a:r>
              <a:rPr lang="en-GB" dirty="0"/>
              <a:t>Why Python ?</a:t>
            </a:r>
          </a:p>
        </p:txBody>
      </p:sp>
      <p:sp>
        <p:nvSpPr>
          <p:cNvPr id="13" name="Rectangle 12">
            <a:extLst>
              <a:ext uri="{FF2B5EF4-FFF2-40B4-BE49-F238E27FC236}">
                <a16:creationId xmlns:a16="http://schemas.microsoft.com/office/drawing/2014/main" id="{92413BEF-6DDB-4AC3-AB1D-F8A66AEF25F1}"/>
              </a:ext>
            </a:extLst>
          </p:cNvPr>
          <p:cNvSpPr/>
          <p:nvPr/>
        </p:nvSpPr>
        <p:spPr>
          <a:xfrm>
            <a:off x="653144" y="1502229"/>
            <a:ext cx="10786187" cy="467454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200000"/>
              </a:lnSpc>
              <a:buFont typeface="Courier New" panose="02070309020205020404" pitchFamily="49" charset="0"/>
              <a:buChar char="o"/>
            </a:pPr>
            <a:r>
              <a:rPr lang="en-GB" b="1" dirty="0">
                <a:solidFill>
                  <a:schemeClr val="tx2"/>
                </a:solidFill>
              </a:rPr>
              <a:t>Easy to learn and read</a:t>
            </a:r>
          </a:p>
          <a:p>
            <a:pPr marL="285750" indent="-285750">
              <a:lnSpc>
                <a:spcPct val="200000"/>
              </a:lnSpc>
              <a:buFont typeface="Courier New" panose="02070309020205020404" pitchFamily="49" charset="0"/>
              <a:buChar char="o"/>
            </a:pPr>
            <a:r>
              <a:rPr lang="en-GB" b="1" dirty="0">
                <a:solidFill>
                  <a:schemeClr val="tx2"/>
                </a:solidFill>
              </a:rPr>
              <a:t>Easy to maintain</a:t>
            </a:r>
          </a:p>
          <a:p>
            <a:pPr marL="285750" indent="-285750">
              <a:lnSpc>
                <a:spcPct val="200000"/>
              </a:lnSpc>
              <a:buFont typeface="Courier New" panose="02070309020205020404" pitchFamily="49" charset="0"/>
              <a:buChar char="o"/>
            </a:pPr>
            <a:r>
              <a:rPr lang="en-GB" b="1" dirty="0">
                <a:solidFill>
                  <a:schemeClr val="tx2"/>
                </a:solidFill>
              </a:rPr>
              <a:t>Portable</a:t>
            </a:r>
          </a:p>
          <a:p>
            <a:pPr marL="285750" indent="-285750">
              <a:lnSpc>
                <a:spcPct val="200000"/>
              </a:lnSpc>
              <a:buFont typeface="Courier New" panose="02070309020205020404" pitchFamily="49" charset="0"/>
              <a:buChar char="o"/>
            </a:pPr>
            <a:r>
              <a:rPr lang="en-GB" b="1" dirty="0">
                <a:solidFill>
                  <a:schemeClr val="tx2"/>
                </a:solidFill>
              </a:rPr>
              <a:t>Broad libraries to use and do a variety of tasks</a:t>
            </a:r>
          </a:p>
          <a:p>
            <a:pPr marL="285750" indent="-285750">
              <a:lnSpc>
                <a:spcPct val="200000"/>
              </a:lnSpc>
              <a:buFont typeface="Courier New" panose="02070309020205020404" pitchFamily="49" charset="0"/>
              <a:buChar char="o"/>
            </a:pPr>
            <a:r>
              <a:rPr lang="en-GB" b="1" dirty="0">
                <a:solidFill>
                  <a:schemeClr val="tx2"/>
                </a:solidFill>
              </a:rPr>
              <a:t>High Level Programming</a:t>
            </a:r>
          </a:p>
          <a:p>
            <a:pPr marL="285750" indent="-285750">
              <a:lnSpc>
                <a:spcPct val="200000"/>
              </a:lnSpc>
              <a:buFont typeface="Courier New" panose="02070309020205020404" pitchFamily="49" charset="0"/>
              <a:buChar char="o"/>
            </a:pPr>
            <a:r>
              <a:rPr lang="en-GB" b="1" dirty="0">
                <a:solidFill>
                  <a:schemeClr val="tx2"/>
                </a:solidFill>
              </a:rPr>
              <a:t>Interactive</a:t>
            </a:r>
          </a:p>
          <a:p>
            <a:pPr marL="285750" indent="-285750">
              <a:lnSpc>
                <a:spcPct val="200000"/>
              </a:lnSpc>
              <a:buFont typeface="Courier New" panose="02070309020205020404" pitchFamily="49" charset="0"/>
              <a:buChar char="o"/>
            </a:pPr>
            <a:r>
              <a:rPr lang="en-GB" b="1" dirty="0">
                <a:solidFill>
                  <a:schemeClr val="tx2"/>
                </a:solidFill>
              </a:rPr>
              <a:t>Has superior database interfaces</a:t>
            </a:r>
          </a:p>
          <a:p>
            <a:pPr marL="285750" indent="-285750">
              <a:lnSpc>
                <a:spcPct val="200000"/>
              </a:lnSpc>
              <a:buFont typeface="Courier New" panose="02070309020205020404" pitchFamily="49" charset="0"/>
              <a:buChar char="o"/>
            </a:pPr>
            <a:r>
              <a:rPr lang="en-GB" b="1" dirty="0">
                <a:solidFill>
                  <a:schemeClr val="tx2"/>
                </a:solidFill>
              </a:rPr>
              <a:t>Has Great graphical programming capability</a:t>
            </a:r>
          </a:p>
        </p:txBody>
      </p:sp>
    </p:spTree>
    <p:extLst>
      <p:ext uri="{BB962C8B-B14F-4D97-AF65-F5344CB8AC3E}">
        <p14:creationId xmlns:p14="http://schemas.microsoft.com/office/powerpoint/2010/main" val="83609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D62A4BD-BB62-4B92-8D3E-2DD2E1FF3D1F}"/>
              </a:ext>
            </a:extLst>
          </p:cNvPr>
          <p:cNvSpPr>
            <a:spLocks noGrp="1"/>
          </p:cNvSpPr>
          <p:nvPr>
            <p:ph type="title"/>
          </p:nvPr>
        </p:nvSpPr>
        <p:spPr>
          <a:xfrm>
            <a:off x="670249" y="879475"/>
            <a:ext cx="10515600" cy="606425"/>
          </a:xfrm>
        </p:spPr>
        <p:txBody>
          <a:bodyPr/>
          <a:lstStyle/>
          <a:p>
            <a:r>
              <a:rPr lang="en-US" altLang="en-US" dirty="0"/>
              <a:t>Modules</a:t>
            </a:r>
          </a:p>
        </p:txBody>
      </p:sp>
      <p:sp>
        <p:nvSpPr>
          <p:cNvPr id="3" name="Content Placeholder 2">
            <a:extLst>
              <a:ext uri="{FF2B5EF4-FFF2-40B4-BE49-F238E27FC236}">
                <a16:creationId xmlns:a16="http://schemas.microsoft.com/office/drawing/2014/main" id="{7B1A232B-A238-43A4-8EDC-CA81B14F387B}"/>
              </a:ext>
            </a:extLst>
          </p:cNvPr>
          <p:cNvSpPr>
            <a:spLocks noGrp="1"/>
          </p:cNvSpPr>
          <p:nvPr>
            <p:ph idx="1"/>
          </p:nvPr>
        </p:nvSpPr>
        <p:spPr>
          <a:xfrm>
            <a:off x="838200" y="2259985"/>
            <a:ext cx="10515600" cy="1563687"/>
          </a:xfrm>
        </p:spPr>
        <p:txBody>
          <a:bodyPr>
            <a:noAutofit/>
          </a:bodyPr>
          <a:lstStyle/>
          <a:p>
            <a:pPr>
              <a:lnSpc>
                <a:spcPct val="90000"/>
              </a:lnSpc>
            </a:pPr>
            <a:r>
              <a:rPr lang="en-US" altLang="en-US" dirty="0"/>
              <a:t>Modules are accessed using import</a:t>
            </a:r>
          </a:p>
          <a:p>
            <a:pPr lvl="1">
              <a:lnSpc>
                <a:spcPct val="90000"/>
              </a:lnSpc>
            </a:pPr>
            <a:r>
              <a:rPr lang="en-US" altLang="en-US" sz="1400" dirty="0"/>
              <a:t>import sys, </a:t>
            </a:r>
            <a:r>
              <a:rPr lang="en-US" altLang="en-US" sz="1400" dirty="0" err="1"/>
              <a:t>os</a:t>
            </a:r>
            <a:r>
              <a:rPr lang="en-US" altLang="en-US" sz="1400" dirty="0"/>
              <a:t> # imports two modules</a:t>
            </a:r>
          </a:p>
          <a:p>
            <a:pPr lvl="1">
              <a:lnSpc>
                <a:spcPct val="90000"/>
              </a:lnSpc>
            </a:pPr>
            <a:endParaRPr lang="en-US" altLang="en-US" sz="1400" dirty="0"/>
          </a:p>
          <a:p>
            <a:pPr>
              <a:lnSpc>
                <a:spcPct val="90000"/>
              </a:lnSpc>
            </a:pPr>
            <a:r>
              <a:rPr lang="en-US" altLang="en-US" dirty="0"/>
              <a:t>Modules can have subsets of functions</a:t>
            </a:r>
          </a:p>
          <a:p>
            <a:pPr lvl="1">
              <a:lnSpc>
                <a:spcPct val="90000"/>
              </a:lnSpc>
            </a:pPr>
            <a:r>
              <a:rPr lang="en-US" altLang="en-US" sz="1400" dirty="0" err="1"/>
              <a:t>os.path</a:t>
            </a:r>
            <a:r>
              <a:rPr lang="en-US" altLang="en-US" sz="1400" dirty="0"/>
              <a:t> is a subset within </a:t>
            </a:r>
            <a:r>
              <a:rPr lang="en-US" altLang="en-US" sz="1400" dirty="0" err="1"/>
              <a:t>os</a:t>
            </a:r>
            <a:endParaRPr lang="en-US" altLang="en-US" sz="1400" dirty="0"/>
          </a:p>
          <a:p>
            <a:pPr lvl="1">
              <a:lnSpc>
                <a:spcPct val="90000"/>
              </a:lnSpc>
            </a:pPr>
            <a:endParaRPr lang="en-US" altLang="en-US" sz="1400" dirty="0"/>
          </a:p>
          <a:p>
            <a:pPr>
              <a:lnSpc>
                <a:spcPct val="90000"/>
              </a:lnSpc>
            </a:pPr>
            <a:r>
              <a:rPr lang="en-US" altLang="en-US" dirty="0"/>
              <a:t>Modules are then addressed by </a:t>
            </a:r>
            <a:r>
              <a:rPr lang="en-US" altLang="en-US" dirty="0" err="1"/>
              <a:t>modulename.function</a:t>
            </a:r>
            <a:r>
              <a:rPr lang="en-US" altLang="en-US" dirty="0"/>
              <a:t>()</a:t>
            </a:r>
          </a:p>
          <a:p>
            <a:pPr lvl="1">
              <a:lnSpc>
                <a:spcPct val="90000"/>
              </a:lnSpc>
            </a:pPr>
            <a:r>
              <a:rPr lang="en-US" altLang="en-US" sz="1400" dirty="0" err="1"/>
              <a:t>sys.argv</a:t>
            </a:r>
            <a:r>
              <a:rPr lang="en-US" altLang="en-US" sz="1400" dirty="0"/>
              <a:t> # list of arguments</a:t>
            </a:r>
          </a:p>
          <a:p>
            <a:pPr lvl="1">
              <a:lnSpc>
                <a:spcPct val="90000"/>
              </a:lnSpc>
            </a:pPr>
            <a:endParaRPr lang="en-US" altLang="en-US" sz="1400" dirty="0"/>
          </a:p>
          <a:p>
            <a:pPr lvl="1">
              <a:lnSpc>
                <a:spcPct val="90000"/>
              </a:lnSpc>
            </a:pPr>
            <a:r>
              <a:rPr lang="en-US" altLang="en-US" sz="1400" dirty="0"/>
              <a:t>filename = </a:t>
            </a:r>
            <a:r>
              <a:rPr lang="en-US" altLang="en-US" sz="1400" dirty="0" err="1"/>
              <a:t>os.path.splitext</a:t>
            </a:r>
            <a:r>
              <a:rPr lang="en-US" altLang="en-US" sz="1400" dirty="0"/>
              <a:t>("points.txt")</a:t>
            </a:r>
          </a:p>
          <a:p>
            <a:pPr lvl="1">
              <a:lnSpc>
                <a:spcPct val="90000"/>
              </a:lnSpc>
            </a:pPr>
            <a:r>
              <a:rPr lang="en-US" altLang="en-US" sz="1400" dirty="0"/>
              <a:t>filename[1] # equals ".txt"</a:t>
            </a:r>
          </a:p>
        </p:txBody>
      </p:sp>
      <p:sp>
        <p:nvSpPr>
          <p:cNvPr id="4" name="Rectangle 3">
            <a:extLst>
              <a:ext uri="{FF2B5EF4-FFF2-40B4-BE49-F238E27FC236}">
                <a16:creationId xmlns:a16="http://schemas.microsoft.com/office/drawing/2014/main" id="{36A69F97-6E1A-445F-81AD-69AB5C04A185}"/>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318744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D883C8C-2D3B-41BE-B35C-0C57595774E5}"/>
              </a:ext>
            </a:extLst>
          </p:cNvPr>
          <p:cNvSpPr>
            <a:spLocks noGrp="1"/>
          </p:cNvSpPr>
          <p:nvPr>
            <p:ph type="title"/>
          </p:nvPr>
        </p:nvSpPr>
        <p:spPr/>
        <p:txBody>
          <a:bodyPr/>
          <a:lstStyle/>
          <a:p>
            <a:r>
              <a:rPr lang="en-US" altLang="en-US"/>
              <a:t>Files</a:t>
            </a:r>
          </a:p>
        </p:txBody>
      </p:sp>
      <p:sp>
        <p:nvSpPr>
          <p:cNvPr id="37891" name="Content Placeholder 2">
            <a:extLst>
              <a:ext uri="{FF2B5EF4-FFF2-40B4-BE49-F238E27FC236}">
                <a16:creationId xmlns:a16="http://schemas.microsoft.com/office/drawing/2014/main" id="{EB2D0A59-E2E1-417D-85B2-20BF430F1BA4}"/>
              </a:ext>
            </a:extLst>
          </p:cNvPr>
          <p:cNvSpPr>
            <a:spLocks noGrp="1"/>
          </p:cNvSpPr>
          <p:nvPr>
            <p:ph idx="1"/>
          </p:nvPr>
        </p:nvSpPr>
        <p:spPr>
          <a:xfrm>
            <a:off x="838200" y="2071396"/>
            <a:ext cx="5842518" cy="3405673"/>
          </a:xfrm>
        </p:spPr>
        <p:txBody>
          <a:bodyPr/>
          <a:lstStyle/>
          <a:p>
            <a:r>
              <a:rPr lang="en-US" altLang="en-US" sz="1600" dirty="0"/>
              <a:t>Files are manipulated by creating a file object</a:t>
            </a:r>
          </a:p>
          <a:p>
            <a:pPr lvl="1"/>
            <a:r>
              <a:rPr lang="en-US" altLang="en-US" sz="1600" dirty="0"/>
              <a:t>f = open("points.txt", "r")</a:t>
            </a:r>
          </a:p>
          <a:p>
            <a:r>
              <a:rPr lang="en-US" altLang="en-US" sz="1600" dirty="0"/>
              <a:t>The file object then has new methods</a:t>
            </a:r>
          </a:p>
          <a:p>
            <a:pPr lvl="1"/>
            <a:r>
              <a:rPr lang="en-US" altLang="en-US" sz="1600" dirty="0"/>
              <a:t>print </a:t>
            </a:r>
            <a:r>
              <a:rPr lang="en-US" altLang="en-US" sz="1600" dirty="0" err="1"/>
              <a:t>f.readline</a:t>
            </a:r>
            <a:r>
              <a:rPr lang="en-US" altLang="en-US" sz="1600" dirty="0"/>
              <a:t>() </a:t>
            </a:r>
            <a:r>
              <a:rPr lang="en-US" altLang="en-US" sz="1600" i="1" dirty="0"/>
              <a:t># prints line from file</a:t>
            </a:r>
          </a:p>
          <a:p>
            <a:r>
              <a:rPr lang="en-US" altLang="en-US" sz="1600" dirty="0"/>
              <a:t>Files can be accessed to read or write</a:t>
            </a:r>
          </a:p>
          <a:p>
            <a:pPr lvl="1"/>
            <a:r>
              <a:rPr lang="en-US" altLang="en-US" sz="1600" dirty="0"/>
              <a:t>f = open("output.txt", "w")</a:t>
            </a:r>
          </a:p>
          <a:p>
            <a:pPr lvl="1"/>
            <a:r>
              <a:rPr lang="en-US" altLang="en-US" sz="1600" dirty="0" err="1"/>
              <a:t>f.write</a:t>
            </a:r>
            <a:r>
              <a:rPr lang="en-US" altLang="en-US" sz="1600" dirty="0"/>
              <a:t>("Important Output!")</a:t>
            </a:r>
          </a:p>
          <a:p>
            <a:r>
              <a:rPr lang="en-US" altLang="en-US" sz="1600" dirty="0"/>
              <a:t>Files are </a:t>
            </a:r>
            <a:r>
              <a:rPr lang="en-US" altLang="en-US" sz="1600" dirty="0" err="1"/>
              <a:t>iterable</a:t>
            </a:r>
            <a:r>
              <a:rPr lang="en-US" altLang="en-US" sz="1600" dirty="0"/>
              <a:t> objects, like lists</a:t>
            </a:r>
          </a:p>
        </p:txBody>
      </p:sp>
      <p:sp>
        <p:nvSpPr>
          <p:cNvPr id="4" name="Rectangle 3">
            <a:extLst>
              <a:ext uri="{FF2B5EF4-FFF2-40B4-BE49-F238E27FC236}">
                <a16:creationId xmlns:a16="http://schemas.microsoft.com/office/drawing/2014/main" id="{3E74A34A-196D-43D7-8296-AFEB578D38B9}"/>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334761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575BAEB-1BFA-44A8-8C66-93651830DA09}"/>
              </a:ext>
            </a:extLst>
          </p:cNvPr>
          <p:cNvSpPr>
            <a:spLocks noGrp="1"/>
          </p:cNvSpPr>
          <p:nvPr>
            <p:ph type="title"/>
          </p:nvPr>
        </p:nvSpPr>
        <p:spPr/>
        <p:txBody>
          <a:bodyPr/>
          <a:lstStyle/>
          <a:p>
            <a:r>
              <a:rPr lang="en-US" altLang="en-US"/>
              <a:t>Error Capture</a:t>
            </a:r>
          </a:p>
        </p:txBody>
      </p:sp>
      <p:sp>
        <p:nvSpPr>
          <p:cNvPr id="3" name="Content Placeholder 2">
            <a:extLst>
              <a:ext uri="{FF2B5EF4-FFF2-40B4-BE49-F238E27FC236}">
                <a16:creationId xmlns:a16="http://schemas.microsoft.com/office/drawing/2014/main" id="{C8BA64CE-BCB6-4E32-9F8E-A5400914B6F7}"/>
              </a:ext>
            </a:extLst>
          </p:cNvPr>
          <p:cNvSpPr>
            <a:spLocks noGrp="1"/>
          </p:cNvSpPr>
          <p:nvPr>
            <p:ph idx="1"/>
          </p:nvPr>
        </p:nvSpPr>
        <p:spPr>
          <a:xfrm>
            <a:off x="838200" y="1903446"/>
            <a:ext cx="5814527" cy="3771866"/>
          </a:xfrm>
        </p:spPr>
        <p:txBody>
          <a:bodyPr>
            <a:noAutofit/>
          </a:bodyPr>
          <a:lstStyle/>
          <a:p>
            <a:pPr>
              <a:lnSpc>
                <a:spcPct val="90000"/>
              </a:lnSpc>
            </a:pPr>
            <a:r>
              <a:rPr lang="en-US" altLang="en-US" sz="1600" dirty="0"/>
              <a:t>Check for type assignment errors, items not in a list, etc.</a:t>
            </a:r>
          </a:p>
          <a:p>
            <a:pPr>
              <a:lnSpc>
                <a:spcPct val="90000"/>
              </a:lnSpc>
            </a:pPr>
            <a:r>
              <a:rPr lang="en-US" altLang="en-US" sz="1600" dirty="0"/>
              <a:t>Try &amp; Except</a:t>
            </a:r>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a:p>
          <a:p>
            <a:pPr lvl="1">
              <a:lnSpc>
                <a:spcPct val="90000"/>
              </a:lnSpc>
              <a:buFont typeface="Arial" panose="020B0604020202020204" pitchFamily="34" charset="0"/>
              <a:buNone/>
            </a:pPr>
            <a:r>
              <a:rPr lang="en-US" altLang="en-US" sz="1600" dirty="0"/>
              <a:t>try:</a:t>
            </a:r>
          </a:p>
          <a:p>
            <a:pPr lvl="1">
              <a:lnSpc>
                <a:spcPct val="90000"/>
              </a:lnSpc>
              <a:buFont typeface="Arial" panose="020B0604020202020204" pitchFamily="34" charset="0"/>
              <a:buNone/>
            </a:pPr>
            <a:r>
              <a:rPr lang="en-US" altLang="en-US" sz="1600" dirty="0"/>
              <a:t>	</a:t>
            </a:r>
            <a:r>
              <a:rPr lang="en-US" altLang="en-US" sz="1600" i="1" dirty="0"/>
              <a:t>a block of code that might have an error</a:t>
            </a:r>
          </a:p>
          <a:p>
            <a:pPr lvl="1">
              <a:lnSpc>
                <a:spcPct val="90000"/>
              </a:lnSpc>
              <a:buFont typeface="Arial" panose="020B0604020202020204" pitchFamily="34" charset="0"/>
              <a:buNone/>
            </a:pPr>
            <a:r>
              <a:rPr lang="en-US" altLang="en-US" sz="1600" dirty="0"/>
              <a:t>except:</a:t>
            </a:r>
            <a:br>
              <a:rPr lang="en-US" altLang="en-US" sz="1600" dirty="0"/>
            </a:br>
            <a:r>
              <a:rPr lang="en-US" altLang="en-US" sz="1600" dirty="0"/>
              <a:t>	</a:t>
            </a:r>
            <a:r>
              <a:rPr lang="en-US" altLang="en-US" sz="1600" i="1" dirty="0"/>
              <a:t>code to execute if an error occurs in "try"</a:t>
            </a:r>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a:p>
        </p:txBody>
      </p:sp>
      <p:sp>
        <p:nvSpPr>
          <p:cNvPr id="4" name="Rectangle 3">
            <a:extLst>
              <a:ext uri="{FF2B5EF4-FFF2-40B4-BE49-F238E27FC236}">
                <a16:creationId xmlns:a16="http://schemas.microsoft.com/office/drawing/2014/main" id="{687DE71C-49E1-4F86-ADB0-A8E11D1CEFBE}"/>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2798238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6356-49BA-4B98-84FE-EF59528E3C39}"/>
              </a:ext>
            </a:extLst>
          </p:cNvPr>
          <p:cNvSpPr>
            <a:spLocks noGrp="1"/>
          </p:cNvSpPr>
          <p:nvPr>
            <p:ph type="title"/>
          </p:nvPr>
        </p:nvSpPr>
        <p:spPr/>
        <p:txBody>
          <a:bodyPr/>
          <a:lstStyle/>
          <a:p>
            <a:r>
              <a:rPr lang="en-GB" dirty="0" err="1"/>
              <a:t>Handson</a:t>
            </a:r>
            <a:r>
              <a:rPr lang="en-GB" dirty="0"/>
              <a:t> exercise in </a:t>
            </a:r>
            <a:r>
              <a:rPr lang="en-GB" dirty="0" err="1"/>
              <a:t>Jupyter</a:t>
            </a:r>
            <a:r>
              <a:rPr lang="en-GB" dirty="0"/>
              <a:t> Notebook</a:t>
            </a:r>
          </a:p>
        </p:txBody>
      </p:sp>
      <p:sp>
        <p:nvSpPr>
          <p:cNvPr id="3" name="Content Placeholder 2">
            <a:extLst>
              <a:ext uri="{FF2B5EF4-FFF2-40B4-BE49-F238E27FC236}">
                <a16:creationId xmlns:a16="http://schemas.microsoft.com/office/drawing/2014/main" id="{DD9CB15F-7E68-4258-A1A8-C519D9FC2A87}"/>
              </a:ext>
            </a:extLst>
          </p:cNvPr>
          <p:cNvSpPr>
            <a:spLocks noGrp="1"/>
          </p:cNvSpPr>
          <p:nvPr>
            <p:ph idx="1"/>
          </p:nvPr>
        </p:nvSpPr>
        <p:spPr/>
        <p:txBody>
          <a:bodyPr/>
          <a:lstStyle/>
          <a:p>
            <a:endParaRPr lang="en-GB" dirty="0"/>
          </a:p>
          <a:p>
            <a:pPr marL="342900" indent="-342900">
              <a:buFont typeface="+mj-lt"/>
              <a:buAutoNum type="arabicPeriod"/>
            </a:pPr>
            <a:r>
              <a:rPr lang="en-GB" dirty="0"/>
              <a:t>Change file names in bulk on your computer (in a test/training folder)</a:t>
            </a:r>
          </a:p>
          <a:p>
            <a:pPr marL="342900" indent="-342900">
              <a:buFont typeface="+mj-lt"/>
              <a:buAutoNum type="arabicPeriod"/>
            </a:pPr>
            <a:endParaRPr lang="en-GB" dirty="0"/>
          </a:p>
          <a:p>
            <a:pPr marL="342900" indent="-342900">
              <a:buFont typeface="+mj-lt"/>
              <a:buAutoNum type="arabicPeriod"/>
            </a:pPr>
            <a:r>
              <a:rPr lang="en-GB" dirty="0"/>
              <a:t>Fetch data, analyse (and create a chart TBC on this depending on time)</a:t>
            </a:r>
          </a:p>
          <a:p>
            <a:endParaRPr lang="en-GB" dirty="0"/>
          </a:p>
        </p:txBody>
      </p:sp>
    </p:spTree>
    <p:extLst>
      <p:ext uri="{BB962C8B-B14F-4D97-AF65-F5344CB8AC3E}">
        <p14:creationId xmlns:p14="http://schemas.microsoft.com/office/powerpoint/2010/main" val="4008614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1A5FBD7-D51B-4D10-A47A-DA57521926A2}"/>
              </a:ext>
            </a:extLst>
          </p:cNvPr>
          <p:cNvSpPr>
            <a:spLocks noGrp="1"/>
          </p:cNvSpPr>
          <p:nvPr>
            <p:ph type="title"/>
          </p:nvPr>
        </p:nvSpPr>
        <p:spPr/>
        <p:txBody>
          <a:bodyPr/>
          <a:lstStyle/>
          <a:p>
            <a:r>
              <a:rPr lang="en-US" altLang="en-US" dirty="0"/>
              <a:t>Additional Python Learning</a:t>
            </a:r>
          </a:p>
        </p:txBody>
      </p:sp>
      <p:sp>
        <p:nvSpPr>
          <p:cNvPr id="40963" name="Content Placeholder 2">
            <a:extLst>
              <a:ext uri="{FF2B5EF4-FFF2-40B4-BE49-F238E27FC236}">
                <a16:creationId xmlns:a16="http://schemas.microsoft.com/office/drawing/2014/main" id="{B07E3686-5BD5-4A7E-BE6B-A6840F2070A1}"/>
              </a:ext>
            </a:extLst>
          </p:cNvPr>
          <p:cNvSpPr>
            <a:spLocks noGrp="1"/>
          </p:cNvSpPr>
          <p:nvPr>
            <p:ph idx="1"/>
          </p:nvPr>
        </p:nvSpPr>
        <p:spPr>
          <a:xfrm>
            <a:off x="838200" y="2287977"/>
            <a:ext cx="10515600" cy="1563687"/>
          </a:xfrm>
        </p:spPr>
        <p:txBody>
          <a:bodyPr/>
          <a:lstStyle/>
          <a:p>
            <a:r>
              <a:rPr lang="en-US" altLang="en-US" dirty="0"/>
              <a:t>Udemy Tutorials</a:t>
            </a:r>
          </a:p>
          <a:p>
            <a:r>
              <a:rPr lang="en-US" altLang="en-US" dirty="0"/>
              <a:t>Coursera Tutorials</a:t>
            </a:r>
          </a:p>
          <a:p>
            <a:r>
              <a:rPr lang="en-US" altLang="en-US" dirty="0"/>
              <a:t>Online competitions</a:t>
            </a:r>
          </a:p>
          <a:p>
            <a:r>
              <a:rPr lang="en-US" altLang="en-US" dirty="0"/>
              <a:t>..and</a:t>
            </a:r>
          </a:p>
          <a:p>
            <a:r>
              <a:rPr lang="en-US" altLang="en-US" dirty="0"/>
              <a:t>Python Homepage</a:t>
            </a:r>
          </a:p>
          <a:p>
            <a:r>
              <a:rPr lang="en-US" altLang="en-US" sz="2800" dirty="0">
                <a:solidFill>
                  <a:srgbClr val="FF0000"/>
                </a:solidFill>
              </a:rPr>
              <a:t>[Add more links to: key packages to learn for each application like Computer vision, Web dev, Data science </a:t>
            </a:r>
            <a:r>
              <a:rPr lang="en-US" altLang="en-US" sz="2800" dirty="0" err="1">
                <a:solidFill>
                  <a:srgbClr val="FF0000"/>
                </a:solidFill>
              </a:rPr>
              <a:t>etc</a:t>
            </a:r>
            <a:r>
              <a:rPr lang="en-US" altLang="en-US" sz="2800" dirty="0">
                <a:solidFill>
                  <a:srgbClr val="FF0000"/>
                </a:solidFill>
              </a:rPr>
              <a:t> ]</a:t>
            </a:r>
          </a:p>
        </p:txBody>
      </p:sp>
    </p:spTree>
    <p:extLst>
      <p:ext uri="{BB962C8B-B14F-4D97-AF65-F5344CB8AC3E}">
        <p14:creationId xmlns:p14="http://schemas.microsoft.com/office/powerpoint/2010/main" val="826998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3E7A-0E8C-DA44-A999-2EF029E200BF}"/>
              </a:ext>
            </a:extLst>
          </p:cNvPr>
          <p:cNvSpPr>
            <a:spLocks noGrp="1"/>
          </p:cNvSpPr>
          <p:nvPr>
            <p:ph type="ctrTitle"/>
          </p:nvPr>
        </p:nvSpPr>
        <p:spPr/>
        <p:txBody>
          <a:bodyPr/>
          <a:lstStyle/>
          <a:p>
            <a:r>
              <a:rPr lang="en-US" dirty="0"/>
              <a:t>Case studies</a:t>
            </a:r>
          </a:p>
        </p:txBody>
      </p:sp>
      <p:sp>
        <p:nvSpPr>
          <p:cNvPr id="3" name="Subtitle 2">
            <a:extLst>
              <a:ext uri="{FF2B5EF4-FFF2-40B4-BE49-F238E27FC236}">
                <a16:creationId xmlns:a16="http://schemas.microsoft.com/office/drawing/2014/main" id="{4FA55659-3BCF-8F46-90CC-69BDD33561FC}"/>
              </a:ext>
            </a:extLst>
          </p:cNvPr>
          <p:cNvSpPr>
            <a:spLocks noGrp="1"/>
          </p:cNvSpPr>
          <p:nvPr>
            <p:ph type="subTitle" idx="1"/>
          </p:nvPr>
        </p:nvSpPr>
        <p:spPr>
          <a:xfrm>
            <a:off x="1472215" y="3865601"/>
            <a:ext cx="7382535" cy="465434"/>
          </a:xfrm>
        </p:spPr>
        <p:txBody>
          <a:bodyPr/>
          <a:lstStyle/>
          <a:p>
            <a:r>
              <a:rPr lang="en-US" dirty="0"/>
              <a:t>Three case studies with Python:</a:t>
            </a:r>
          </a:p>
          <a:p>
            <a:endParaRPr lang="en-US" dirty="0"/>
          </a:p>
          <a:p>
            <a:r>
              <a:rPr lang="en-US" dirty="0"/>
              <a:t>Christies – Text Analytics for topics in a survey data of text responses</a:t>
            </a:r>
          </a:p>
          <a:p>
            <a:r>
              <a:rPr lang="en-US" dirty="0"/>
              <a:t>UK </a:t>
            </a:r>
            <a:r>
              <a:rPr lang="en-US" dirty="0" err="1"/>
              <a:t>Gov</a:t>
            </a:r>
            <a:r>
              <a:rPr lang="en-US" dirty="0"/>
              <a:t> – Using Python for </a:t>
            </a:r>
            <a:r>
              <a:rPr lang="en-US" dirty="0" err="1"/>
              <a:t>analysing</a:t>
            </a:r>
            <a:r>
              <a:rPr lang="en-US" dirty="0"/>
              <a:t> public data</a:t>
            </a:r>
          </a:p>
          <a:p>
            <a:r>
              <a:rPr lang="en-US" dirty="0"/>
              <a:t>Philip Morris – Raw data organized using python script</a:t>
            </a:r>
          </a:p>
          <a:p>
            <a:r>
              <a:rPr lang="en-US" dirty="0"/>
              <a:t>[</a:t>
            </a:r>
            <a:r>
              <a:rPr lang="en-US" i="1" dirty="0"/>
              <a:t>Placeholder – Ask </a:t>
            </a:r>
            <a:r>
              <a:rPr lang="en-US" i="1" dirty="0" err="1"/>
              <a:t>Marium</a:t>
            </a:r>
            <a:r>
              <a:rPr lang="en-US" dirty="0"/>
              <a:t>]</a:t>
            </a:r>
          </a:p>
          <a:p>
            <a:r>
              <a:rPr lang="en-US" dirty="0"/>
              <a:t>[</a:t>
            </a:r>
            <a:r>
              <a:rPr lang="en-US" i="1" dirty="0"/>
              <a:t>Placeholder – Ask </a:t>
            </a:r>
            <a:r>
              <a:rPr lang="en-US" i="1" dirty="0" err="1"/>
              <a:t>Marium</a:t>
            </a:r>
            <a:r>
              <a:rPr lang="en-US" dirty="0"/>
              <a:t>]</a:t>
            </a:r>
          </a:p>
        </p:txBody>
      </p:sp>
    </p:spTree>
    <p:extLst>
      <p:ext uri="{BB962C8B-B14F-4D97-AF65-F5344CB8AC3E}">
        <p14:creationId xmlns:p14="http://schemas.microsoft.com/office/powerpoint/2010/main" val="31532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5C10-BE9B-7F43-972D-2588D4AED24A}"/>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0FA8A4CF-4039-EF48-BEAE-9D5CA33F7E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1209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C13E667-554B-CA45-9E27-40B6B0318592}"/>
              </a:ext>
            </a:extLst>
          </p:cNvPr>
          <p:cNvSpPr txBox="1">
            <a:spLocks/>
          </p:cNvSpPr>
          <p:nvPr/>
        </p:nvSpPr>
        <p:spPr>
          <a:xfrm>
            <a:off x="511175" y="682625"/>
            <a:ext cx="3325813" cy="4151313"/>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spcBef>
                <a:spcPts val="0"/>
              </a:spcBef>
              <a:spcAft>
                <a:spcPts val="600"/>
              </a:spcAft>
              <a:defRPr/>
            </a:pPr>
            <a:r>
              <a:rPr lang="en-US" sz="1050" b="1" spc="30" dirty="0">
                <a:solidFill>
                  <a:schemeClr val="bg1"/>
                </a:solidFill>
                <a:latin typeface="Open Sans" charset="0"/>
                <a:ea typeface="Open Sans" charset="0"/>
                <a:cs typeface="Open Sans" charset="0"/>
              </a:rPr>
              <a:t>Confidentiality &amp; copyright</a:t>
            </a:r>
          </a:p>
          <a:p>
            <a:pPr fontAlgn="auto">
              <a:lnSpc>
                <a:spcPts val="1300"/>
              </a:lnSpc>
              <a:spcBef>
                <a:spcPts val="0"/>
              </a:spcBef>
              <a:spcAft>
                <a:spcPts val="1600"/>
              </a:spcAft>
              <a:defRPr/>
            </a:pPr>
            <a:r>
              <a:rPr lang="en-US" sz="800" dirty="0">
                <a:solidFill>
                  <a:schemeClr val="bg1"/>
                </a:solidFill>
                <a:latin typeface="Open Sans Light" charset="0"/>
                <a:ea typeface="Open Sans Light" charset="0"/>
                <a:cs typeface="Open Sans Light" charset="0"/>
              </a:rPr>
              <a:t>The information contained in this proposal is confidential and is submitted by EY-</a:t>
            </a:r>
            <a:r>
              <a:rPr lang="en-US" sz="800" dirty="0" err="1">
                <a:solidFill>
                  <a:schemeClr val="bg1"/>
                </a:solidFill>
                <a:latin typeface="Open Sans Light" charset="0"/>
                <a:ea typeface="Open Sans Light" charset="0"/>
                <a:cs typeface="Open Sans Light" charset="0"/>
              </a:rPr>
              <a:t>Seren</a:t>
            </a:r>
            <a:r>
              <a:rPr lang="en-US" sz="800" dirty="0">
                <a:solidFill>
                  <a:schemeClr val="bg1"/>
                </a:solidFill>
                <a:latin typeface="Open Sans Light" charset="0"/>
                <a:ea typeface="Open Sans Light" charset="0"/>
                <a:cs typeface="Open Sans Light" charset="0"/>
              </a:rPr>
              <a:t> on the understanding that it will be used only by the staff and consultants of RCCL. Where consultants are employed, the use of this information is restricted to use in relation to the business of RCCL. In particular, the contents of this proposal may not be disclosed in whole or in part to any other party without the prior written consent of EY-</a:t>
            </a:r>
            <a:r>
              <a:rPr lang="en-US" sz="800" dirty="0" err="1">
                <a:solidFill>
                  <a:schemeClr val="bg1"/>
                </a:solidFill>
                <a:latin typeface="Open Sans Light" charset="0"/>
                <a:ea typeface="Open Sans Light" charset="0"/>
                <a:cs typeface="Open Sans Light" charset="0"/>
              </a:rPr>
              <a:t>Seren</a:t>
            </a:r>
            <a:r>
              <a:rPr lang="en-US" sz="800" dirty="0">
                <a:solidFill>
                  <a:schemeClr val="bg1"/>
                </a:solidFill>
                <a:latin typeface="Open Sans Light" charset="0"/>
                <a:ea typeface="Open Sans Light" charset="0"/>
                <a:cs typeface="Open Sans Light" charset="0"/>
              </a:rPr>
              <a:t>.</a:t>
            </a:r>
          </a:p>
          <a:p>
            <a:pPr fontAlgn="auto">
              <a:spcBef>
                <a:spcPts val="0"/>
              </a:spcBef>
              <a:spcAft>
                <a:spcPts val="600"/>
              </a:spcAft>
              <a:defRPr/>
            </a:pPr>
            <a:r>
              <a:rPr lang="en-US" sz="1050" b="1" spc="30" dirty="0">
                <a:solidFill>
                  <a:schemeClr val="bg1"/>
                </a:solidFill>
                <a:latin typeface="Open Sans" charset="0"/>
                <a:ea typeface="Open Sans" charset="0"/>
                <a:cs typeface="Open Sans" charset="0"/>
              </a:rPr>
              <a:t>Validity of information</a:t>
            </a:r>
          </a:p>
          <a:p>
            <a:pPr fontAlgn="auto">
              <a:lnSpc>
                <a:spcPts val="1300"/>
              </a:lnSpc>
              <a:spcBef>
                <a:spcPts val="0"/>
              </a:spcBef>
              <a:spcAft>
                <a:spcPts val="1600"/>
              </a:spcAft>
              <a:defRPr/>
            </a:pPr>
            <a:r>
              <a:rPr lang="en-US" sz="800" dirty="0">
                <a:solidFill>
                  <a:schemeClr val="bg1"/>
                </a:solidFill>
                <a:latin typeface="Open Sans Light" charset="0"/>
                <a:ea typeface="Open Sans Light" charset="0"/>
                <a:cs typeface="Open Sans Light" charset="0"/>
              </a:rPr>
              <a:t>EY-</a:t>
            </a:r>
            <a:r>
              <a:rPr lang="en-US" sz="800" dirty="0" err="1">
                <a:solidFill>
                  <a:schemeClr val="bg1"/>
                </a:solidFill>
                <a:latin typeface="Open Sans Light" charset="0"/>
                <a:ea typeface="Open Sans Light" charset="0"/>
                <a:cs typeface="Open Sans Light" charset="0"/>
              </a:rPr>
              <a:t>Seren</a:t>
            </a:r>
            <a:r>
              <a:rPr lang="en-US" sz="800" dirty="0">
                <a:solidFill>
                  <a:schemeClr val="bg1"/>
                </a:solidFill>
                <a:latin typeface="Open Sans Light" charset="0"/>
                <a:ea typeface="Open Sans Light" charset="0"/>
                <a:cs typeface="Open Sans Light" charset="0"/>
              </a:rPr>
              <a:t> has made every effort to ensure that all statements and information contained in this document are accurate but accept no liability for any error or omission in the same.</a:t>
            </a:r>
          </a:p>
          <a:p>
            <a:pPr fontAlgn="auto">
              <a:lnSpc>
                <a:spcPct val="100000"/>
              </a:lnSpc>
              <a:spcBef>
                <a:spcPts val="0"/>
              </a:spcBef>
              <a:spcAft>
                <a:spcPts val="600"/>
              </a:spcAft>
              <a:buFontTx/>
              <a:buNone/>
              <a:defRPr/>
            </a:pPr>
            <a:r>
              <a:rPr lang="en-US" sz="1050" b="1" spc="30" dirty="0">
                <a:solidFill>
                  <a:srgbClr val="FFFFFF"/>
                </a:solidFill>
                <a:latin typeface="Open Sans" charset="0"/>
                <a:ea typeface="Open Sans" charset="0"/>
                <a:cs typeface="Open Sans" charset="0"/>
              </a:rPr>
              <a:t>Proposal validity</a:t>
            </a:r>
          </a:p>
          <a:p>
            <a:pPr fontAlgn="auto">
              <a:lnSpc>
                <a:spcPts val="1300"/>
              </a:lnSpc>
              <a:spcBef>
                <a:spcPts val="0"/>
              </a:spcBef>
              <a:spcAft>
                <a:spcPts val="1600"/>
              </a:spcAft>
              <a:buFontTx/>
              <a:buNone/>
              <a:defRPr/>
            </a:pPr>
            <a:r>
              <a:rPr lang="en-US" sz="800" dirty="0">
                <a:solidFill>
                  <a:srgbClr val="FFFFFF"/>
                </a:solidFill>
                <a:latin typeface="Open Sans Light" charset="0"/>
                <a:ea typeface="Open Sans Light" charset="0"/>
                <a:cs typeface="Open Sans Light" charset="0"/>
              </a:rPr>
              <a:t>This proposal remains valid for acceptance for four weeks from the date of issue. All costs and estimates in this proposal are quoted in £ sterling exclusive of VAT and expenses. EY-SEREN MAKES NO WARRANTIES, EXPRESS OR IMPLIED, IN THIS DOCUMENT.</a:t>
            </a:r>
          </a:p>
          <a:p>
            <a:pPr fontAlgn="auto">
              <a:lnSpc>
                <a:spcPts val="1300"/>
              </a:lnSpc>
              <a:spcBef>
                <a:spcPts val="0"/>
              </a:spcBef>
              <a:spcAft>
                <a:spcPts val="1600"/>
              </a:spcAft>
              <a:buFontTx/>
              <a:buNone/>
              <a:defRPr/>
            </a:pPr>
            <a:endParaRPr lang="en-US" sz="800" dirty="0">
              <a:solidFill>
                <a:srgbClr val="FFFFFF"/>
              </a:solidFill>
              <a:latin typeface="Open Sans Light" charset="0"/>
              <a:ea typeface="Open Sans Light" charset="0"/>
              <a:cs typeface="Open Sans Light" charset="0"/>
            </a:endParaRPr>
          </a:p>
          <a:p>
            <a:pPr fontAlgn="auto">
              <a:lnSpc>
                <a:spcPts val="1300"/>
              </a:lnSpc>
              <a:spcBef>
                <a:spcPts val="0"/>
              </a:spcBef>
              <a:spcAft>
                <a:spcPts val="1600"/>
              </a:spcAft>
              <a:buFontTx/>
              <a:buNone/>
              <a:defRPr/>
            </a:pPr>
            <a:r>
              <a:rPr lang="en-US" sz="800" dirty="0">
                <a:solidFill>
                  <a:srgbClr val="FFFFFF"/>
                </a:solidFill>
                <a:latin typeface="Open Sans Light" charset="0"/>
                <a:ea typeface="Open Sans Light" charset="0"/>
                <a:cs typeface="Open Sans Light" charset="0"/>
              </a:rPr>
              <a:t>© 2018 EY-</a:t>
            </a:r>
            <a:r>
              <a:rPr lang="en-US" sz="800" dirty="0" err="1">
                <a:solidFill>
                  <a:srgbClr val="FFFFFF"/>
                </a:solidFill>
                <a:latin typeface="Open Sans Light" charset="0"/>
                <a:ea typeface="Open Sans Light" charset="0"/>
                <a:cs typeface="Open Sans Light" charset="0"/>
              </a:rPr>
              <a:t>Seren</a:t>
            </a:r>
            <a:r>
              <a:rPr lang="en-US" sz="800" dirty="0">
                <a:solidFill>
                  <a:srgbClr val="FFFFFF"/>
                </a:solidFill>
                <a:latin typeface="Open Sans Light" charset="0"/>
                <a:ea typeface="Open Sans Light" charset="0"/>
                <a:cs typeface="Open Sans Light" charset="0"/>
              </a:rPr>
              <a:t>. All rights reserved.</a:t>
            </a:r>
          </a:p>
        </p:txBody>
      </p:sp>
      <p:sp>
        <p:nvSpPr>
          <p:cNvPr id="54274" name="Content Placeholder 5">
            <a:extLst>
              <a:ext uri="{FF2B5EF4-FFF2-40B4-BE49-F238E27FC236}">
                <a16:creationId xmlns:a16="http://schemas.microsoft.com/office/drawing/2014/main" id="{9C3F3C00-1AF1-3840-9CAF-F662610EAAD0}"/>
              </a:ext>
            </a:extLst>
          </p:cNvPr>
          <p:cNvSpPr txBox="1">
            <a:spLocks noChangeArrowheads="1"/>
          </p:cNvSpPr>
          <p:nvPr/>
        </p:nvSpPr>
        <p:spPr bwMode="auto">
          <a:xfrm>
            <a:off x="9932988" y="5924550"/>
            <a:ext cx="1998662"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defRPr sz="1200" b="1">
                <a:solidFill>
                  <a:schemeClr val="tx1"/>
                </a:solidFill>
                <a:latin typeface="Open Sans" panose="020B0606030504020204" pitchFamily="34" charset="0"/>
                <a:cs typeface="Open Sans" panose="020B0606030504020204" pitchFamily="34" charset="0"/>
              </a:defRPr>
            </a:lvl1pPr>
            <a:lvl2pPr marL="742950" indent="-285750">
              <a:lnSpc>
                <a:spcPct val="90000"/>
              </a:lnSpc>
              <a:spcBef>
                <a:spcPts val="500"/>
              </a:spcBef>
              <a:buFont typeface="Arial" panose="020B0604020202020204" pitchFamily="34" charset="0"/>
              <a:defRPr sz="1200">
                <a:solidFill>
                  <a:srgbClr val="6D6E70"/>
                </a:solidFill>
                <a:latin typeface="Open Sans" panose="020B0606030504020204" pitchFamily="34" charset="0"/>
                <a:cs typeface="Open Sans" panose="020B0606030504020204" pitchFamily="34" charset="0"/>
              </a:defRPr>
            </a:lvl2pPr>
            <a:lvl3pPr marL="1143000" indent="-228600">
              <a:lnSpc>
                <a:spcPct val="90000"/>
              </a:lnSpc>
              <a:spcBef>
                <a:spcPts val="500"/>
              </a:spcBef>
              <a:buFont typeface="Arial" panose="020B0604020202020204" pitchFamily="34" charset="0"/>
              <a:defRPr sz="1200" b="1">
                <a:solidFill>
                  <a:schemeClr val="bg1"/>
                </a:solidFill>
                <a:latin typeface="Open Sans" panose="020B0606030504020204" pitchFamily="34" charset="0"/>
                <a:cs typeface="Open Sans" panose="020B0606030504020204" pitchFamily="34" charset="0"/>
              </a:defRPr>
            </a:lvl3pPr>
            <a:lvl4pPr marL="1600200" indent="-228600">
              <a:lnSpc>
                <a:spcPct val="90000"/>
              </a:lnSpc>
              <a:spcBef>
                <a:spcPts val="500"/>
              </a:spcBef>
              <a:buFont typeface="Arial" panose="020B0604020202020204" pitchFamily="34" charset="0"/>
              <a:defRPr sz="900">
                <a:solidFill>
                  <a:srgbClr val="6D6E70"/>
                </a:solidFill>
                <a:latin typeface="Open Sans Light" panose="020B0606030504020204" pitchFamily="34" charset="0"/>
                <a:cs typeface="Open Sans Light" panose="020B0606030504020204" pitchFamily="34" charset="0"/>
              </a:defRPr>
            </a:lvl4pPr>
            <a:lvl5pPr marL="2057400" indent="-228600">
              <a:lnSpc>
                <a:spcPct val="90000"/>
              </a:lnSpc>
              <a:spcBef>
                <a:spcPts val="500"/>
              </a:spcBef>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9pPr>
          </a:lstStyle>
          <a:p>
            <a:pPr eaLnBrk="1" hangingPunct="1">
              <a:lnSpc>
                <a:spcPct val="100000"/>
              </a:lnSpc>
            </a:pPr>
            <a:r>
              <a:rPr lang="en-US" altLang="en-US" sz="1100" dirty="0"/>
              <a:t>Chris Thelwell</a:t>
            </a:r>
          </a:p>
        </p:txBody>
      </p:sp>
      <p:sp>
        <p:nvSpPr>
          <p:cNvPr id="4" name="Subtitle 2">
            <a:extLst>
              <a:ext uri="{FF2B5EF4-FFF2-40B4-BE49-F238E27FC236}">
                <a16:creationId xmlns:a16="http://schemas.microsoft.com/office/drawing/2014/main" id="{8AF45335-1ECC-2046-85E3-A832B6AAB5F9}"/>
              </a:ext>
            </a:extLst>
          </p:cNvPr>
          <p:cNvSpPr txBox="1">
            <a:spLocks/>
          </p:cNvSpPr>
          <p:nvPr/>
        </p:nvSpPr>
        <p:spPr>
          <a:xfrm>
            <a:off x="9929813" y="5675313"/>
            <a:ext cx="2001837" cy="92075"/>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spcBef>
                <a:spcPts val="0"/>
              </a:spcBef>
              <a:spcAft>
                <a:spcPts val="600"/>
              </a:spcAft>
              <a:defRPr/>
            </a:pPr>
            <a:r>
              <a:rPr lang="en-US" sz="900" dirty="0">
                <a:solidFill>
                  <a:schemeClr val="accent6"/>
                </a:solidFill>
                <a:latin typeface="Open Sans Light" charset="0"/>
                <a:ea typeface="Open Sans Light" charset="0"/>
                <a:cs typeface="Open Sans Light" charset="0"/>
              </a:rPr>
              <a:t>Prepared by:</a:t>
            </a:r>
          </a:p>
        </p:txBody>
      </p:sp>
      <p:pic>
        <p:nvPicPr>
          <p:cNvPr id="54276" name="Picture 5">
            <a:extLst>
              <a:ext uri="{FF2B5EF4-FFF2-40B4-BE49-F238E27FC236}">
                <a16:creationId xmlns:a16="http://schemas.microsoft.com/office/drawing/2014/main" id="{7C142DE0-3682-B34D-8346-0796729D2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813" y="5035550"/>
            <a:ext cx="989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Content Placeholder 5">
            <a:extLst>
              <a:ext uri="{FF2B5EF4-FFF2-40B4-BE49-F238E27FC236}">
                <a16:creationId xmlns:a16="http://schemas.microsoft.com/office/drawing/2014/main" id="{73996C33-1BEB-674A-90BD-CBFA76321298}"/>
              </a:ext>
            </a:extLst>
          </p:cNvPr>
          <p:cNvSpPr txBox="1">
            <a:spLocks noChangeArrowheads="1"/>
          </p:cNvSpPr>
          <p:nvPr/>
        </p:nvSpPr>
        <p:spPr bwMode="auto">
          <a:xfrm>
            <a:off x="9932988" y="6115050"/>
            <a:ext cx="1998662"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defRPr sz="1200" b="1">
                <a:solidFill>
                  <a:schemeClr val="tx1"/>
                </a:solidFill>
                <a:latin typeface="Open Sans" panose="020B0606030504020204" pitchFamily="34" charset="0"/>
                <a:cs typeface="Open Sans" panose="020B0606030504020204" pitchFamily="34" charset="0"/>
              </a:defRPr>
            </a:lvl1pPr>
            <a:lvl2pPr marL="742950" indent="-285750">
              <a:lnSpc>
                <a:spcPct val="90000"/>
              </a:lnSpc>
              <a:spcBef>
                <a:spcPts val="500"/>
              </a:spcBef>
              <a:buFont typeface="Arial" panose="020B0604020202020204" pitchFamily="34" charset="0"/>
              <a:defRPr sz="1200">
                <a:solidFill>
                  <a:srgbClr val="6D6E70"/>
                </a:solidFill>
                <a:latin typeface="Open Sans" panose="020B0606030504020204" pitchFamily="34" charset="0"/>
                <a:cs typeface="Open Sans" panose="020B0606030504020204" pitchFamily="34" charset="0"/>
              </a:defRPr>
            </a:lvl2pPr>
            <a:lvl3pPr marL="1143000" indent="-228600">
              <a:lnSpc>
                <a:spcPct val="90000"/>
              </a:lnSpc>
              <a:spcBef>
                <a:spcPts val="500"/>
              </a:spcBef>
              <a:buFont typeface="Arial" panose="020B0604020202020204" pitchFamily="34" charset="0"/>
              <a:defRPr sz="1200" b="1">
                <a:solidFill>
                  <a:schemeClr val="bg1"/>
                </a:solidFill>
                <a:latin typeface="Open Sans" panose="020B0606030504020204" pitchFamily="34" charset="0"/>
                <a:cs typeface="Open Sans" panose="020B0606030504020204" pitchFamily="34" charset="0"/>
              </a:defRPr>
            </a:lvl3pPr>
            <a:lvl4pPr marL="1600200" indent="-228600">
              <a:lnSpc>
                <a:spcPct val="90000"/>
              </a:lnSpc>
              <a:spcBef>
                <a:spcPts val="500"/>
              </a:spcBef>
              <a:buFont typeface="Arial" panose="020B0604020202020204" pitchFamily="34" charset="0"/>
              <a:defRPr sz="900">
                <a:solidFill>
                  <a:srgbClr val="6D6E70"/>
                </a:solidFill>
                <a:latin typeface="Open Sans Light" panose="020B0606030504020204" pitchFamily="34" charset="0"/>
                <a:cs typeface="Open Sans Light" panose="020B0606030504020204" pitchFamily="34" charset="0"/>
              </a:defRPr>
            </a:lvl4pPr>
            <a:lvl5pPr marL="2057400" indent="-228600">
              <a:lnSpc>
                <a:spcPct val="90000"/>
              </a:lnSpc>
              <a:spcBef>
                <a:spcPts val="500"/>
              </a:spcBef>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9pPr>
          </a:lstStyle>
          <a:p>
            <a:pPr eaLnBrk="1" hangingPunct="1">
              <a:lnSpc>
                <a:spcPct val="100000"/>
              </a:lnSpc>
            </a:pPr>
            <a:r>
              <a:rPr lang="en-US" altLang="en-US" sz="1100" b="0" dirty="0" err="1">
                <a:solidFill>
                  <a:srgbClr val="6D6E70"/>
                </a:solidFill>
              </a:rPr>
              <a:t>chris.thelwell@ey-seren.com</a:t>
            </a:r>
            <a:endParaRPr lang="en-US" altLang="en-US" sz="1100" b="0" dirty="0">
              <a:solidFill>
                <a:srgbClr val="6D6E70"/>
              </a:solidFill>
            </a:endParaRPr>
          </a:p>
        </p:txBody>
      </p:sp>
      <p:sp>
        <p:nvSpPr>
          <p:cNvPr id="54279" name="Content Placeholder 5">
            <a:extLst>
              <a:ext uri="{FF2B5EF4-FFF2-40B4-BE49-F238E27FC236}">
                <a16:creationId xmlns:a16="http://schemas.microsoft.com/office/drawing/2014/main" id="{AEDD1B6C-9F75-DB4F-8ACF-1FBB03CB1F68}"/>
              </a:ext>
            </a:extLst>
          </p:cNvPr>
          <p:cNvSpPr txBox="1">
            <a:spLocks noChangeArrowheads="1"/>
          </p:cNvSpPr>
          <p:nvPr/>
        </p:nvSpPr>
        <p:spPr bwMode="auto">
          <a:xfrm>
            <a:off x="7672388" y="5924550"/>
            <a:ext cx="1998662"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defRPr sz="1200" b="1">
                <a:solidFill>
                  <a:schemeClr val="tx1"/>
                </a:solidFill>
                <a:latin typeface="Open Sans" panose="020B0606030504020204" pitchFamily="34" charset="0"/>
                <a:cs typeface="Open Sans" panose="020B0606030504020204" pitchFamily="34" charset="0"/>
              </a:defRPr>
            </a:lvl1pPr>
            <a:lvl2pPr marL="742950" indent="-285750">
              <a:lnSpc>
                <a:spcPct val="90000"/>
              </a:lnSpc>
              <a:spcBef>
                <a:spcPts val="500"/>
              </a:spcBef>
              <a:buFont typeface="Arial" panose="020B0604020202020204" pitchFamily="34" charset="0"/>
              <a:defRPr sz="1200">
                <a:solidFill>
                  <a:srgbClr val="6D6E70"/>
                </a:solidFill>
                <a:latin typeface="Open Sans" panose="020B0606030504020204" pitchFamily="34" charset="0"/>
                <a:cs typeface="Open Sans" panose="020B0606030504020204" pitchFamily="34" charset="0"/>
              </a:defRPr>
            </a:lvl2pPr>
            <a:lvl3pPr marL="1143000" indent="-228600">
              <a:lnSpc>
                <a:spcPct val="90000"/>
              </a:lnSpc>
              <a:spcBef>
                <a:spcPts val="500"/>
              </a:spcBef>
              <a:buFont typeface="Arial" panose="020B0604020202020204" pitchFamily="34" charset="0"/>
              <a:defRPr sz="1200" b="1">
                <a:solidFill>
                  <a:schemeClr val="bg1"/>
                </a:solidFill>
                <a:latin typeface="Open Sans" panose="020B0606030504020204" pitchFamily="34" charset="0"/>
                <a:cs typeface="Open Sans" panose="020B0606030504020204" pitchFamily="34" charset="0"/>
              </a:defRPr>
            </a:lvl3pPr>
            <a:lvl4pPr marL="1600200" indent="-228600">
              <a:lnSpc>
                <a:spcPct val="90000"/>
              </a:lnSpc>
              <a:spcBef>
                <a:spcPts val="500"/>
              </a:spcBef>
              <a:buFont typeface="Arial" panose="020B0604020202020204" pitchFamily="34" charset="0"/>
              <a:defRPr sz="900">
                <a:solidFill>
                  <a:srgbClr val="6D6E70"/>
                </a:solidFill>
                <a:latin typeface="Open Sans Light" panose="020B0606030504020204" pitchFamily="34" charset="0"/>
                <a:cs typeface="Open Sans Light" panose="020B0606030504020204" pitchFamily="34" charset="0"/>
              </a:defRPr>
            </a:lvl4pPr>
            <a:lvl5pPr marL="2057400" indent="-228600">
              <a:lnSpc>
                <a:spcPct val="90000"/>
              </a:lnSpc>
              <a:spcBef>
                <a:spcPts val="500"/>
              </a:spcBef>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9pPr>
          </a:lstStyle>
          <a:p>
            <a:pPr eaLnBrk="1" hangingPunct="1">
              <a:lnSpc>
                <a:spcPct val="100000"/>
              </a:lnSpc>
            </a:pPr>
            <a:r>
              <a:rPr lang="en-US" altLang="en-US" sz="1100" dirty="0" err="1"/>
              <a:t>Bijal</a:t>
            </a:r>
            <a:r>
              <a:rPr lang="en-US" altLang="en-US" sz="1100" dirty="0"/>
              <a:t> Jaffer</a:t>
            </a:r>
          </a:p>
        </p:txBody>
      </p:sp>
      <p:sp>
        <p:nvSpPr>
          <p:cNvPr id="54280" name="Content Placeholder 5">
            <a:extLst>
              <a:ext uri="{FF2B5EF4-FFF2-40B4-BE49-F238E27FC236}">
                <a16:creationId xmlns:a16="http://schemas.microsoft.com/office/drawing/2014/main" id="{8F8B6CC8-753C-A948-B5B9-B0C3F6BC07AB}"/>
              </a:ext>
            </a:extLst>
          </p:cNvPr>
          <p:cNvSpPr txBox="1">
            <a:spLocks noChangeArrowheads="1"/>
          </p:cNvSpPr>
          <p:nvPr/>
        </p:nvSpPr>
        <p:spPr bwMode="auto">
          <a:xfrm>
            <a:off x="7672388" y="6115050"/>
            <a:ext cx="1998662"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defRPr sz="1200" b="1">
                <a:solidFill>
                  <a:schemeClr val="tx1"/>
                </a:solidFill>
                <a:latin typeface="Open Sans" panose="020B0606030504020204" pitchFamily="34" charset="0"/>
                <a:cs typeface="Open Sans" panose="020B0606030504020204" pitchFamily="34" charset="0"/>
              </a:defRPr>
            </a:lvl1pPr>
            <a:lvl2pPr marL="742950" indent="-285750">
              <a:lnSpc>
                <a:spcPct val="90000"/>
              </a:lnSpc>
              <a:spcBef>
                <a:spcPts val="500"/>
              </a:spcBef>
              <a:buFont typeface="Arial" panose="020B0604020202020204" pitchFamily="34" charset="0"/>
              <a:defRPr sz="1200">
                <a:solidFill>
                  <a:srgbClr val="6D6E70"/>
                </a:solidFill>
                <a:latin typeface="Open Sans" panose="020B0606030504020204" pitchFamily="34" charset="0"/>
                <a:cs typeface="Open Sans" panose="020B0606030504020204" pitchFamily="34" charset="0"/>
              </a:defRPr>
            </a:lvl2pPr>
            <a:lvl3pPr marL="1143000" indent="-228600">
              <a:lnSpc>
                <a:spcPct val="90000"/>
              </a:lnSpc>
              <a:spcBef>
                <a:spcPts val="500"/>
              </a:spcBef>
              <a:buFont typeface="Arial" panose="020B0604020202020204" pitchFamily="34" charset="0"/>
              <a:defRPr sz="1200" b="1">
                <a:solidFill>
                  <a:schemeClr val="bg1"/>
                </a:solidFill>
                <a:latin typeface="Open Sans" panose="020B0606030504020204" pitchFamily="34" charset="0"/>
                <a:cs typeface="Open Sans" panose="020B0606030504020204" pitchFamily="34" charset="0"/>
              </a:defRPr>
            </a:lvl3pPr>
            <a:lvl4pPr marL="1600200" indent="-228600">
              <a:lnSpc>
                <a:spcPct val="90000"/>
              </a:lnSpc>
              <a:spcBef>
                <a:spcPts val="500"/>
              </a:spcBef>
              <a:buFont typeface="Arial" panose="020B0604020202020204" pitchFamily="34" charset="0"/>
              <a:defRPr sz="900">
                <a:solidFill>
                  <a:srgbClr val="6D6E70"/>
                </a:solidFill>
                <a:latin typeface="Open Sans Light" panose="020B0606030504020204" pitchFamily="34" charset="0"/>
                <a:cs typeface="Open Sans Light" panose="020B0606030504020204" pitchFamily="34" charset="0"/>
              </a:defRPr>
            </a:lvl4pPr>
            <a:lvl5pPr marL="2057400" indent="-228600">
              <a:lnSpc>
                <a:spcPct val="90000"/>
              </a:lnSpc>
              <a:spcBef>
                <a:spcPts val="500"/>
              </a:spcBef>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800">
                <a:solidFill>
                  <a:schemeClr val="bg1"/>
                </a:solidFill>
                <a:latin typeface="Open Sans" panose="020B0606030504020204" pitchFamily="34" charset="0"/>
                <a:cs typeface="Open Sans" panose="020B0606030504020204" pitchFamily="34" charset="0"/>
              </a:defRPr>
            </a:lvl9pPr>
          </a:lstStyle>
          <a:p>
            <a:pPr eaLnBrk="1" hangingPunct="1">
              <a:lnSpc>
                <a:spcPct val="100000"/>
              </a:lnSpc>
            </a:pPr>
            <a:r>
              <a:rPr lang="en-US" altLang="en-US" sz="1100" b="0" dirty="0" err="1">
                <a:solidFill>
                  <a:srgbClr val="6D6E70"/>
                </a:solidFill>
              </a:rPr>
              <a:t>bjaffer@rccl.com</a:t>
            </a:r>
            <a:endParaRPr lang="en-US" altLang="en-US" sz="1100" b="0" dirty="0">
              <a:solidFill>
                <a:srgbClr val="6D6E70"/>
              </a:solidFill>
            </a:endParaRPr>
          </a:p>
        </p:txBody>
      </p:sp>
      <p:sp>
        <p:nvSpPr>
          <p:cNvPr id="13" name="Subtitle 2">
            <a:extLst>
              <a:ext uri="{FF2B5EF4-FFF2-40B4-BE49-F238E27FC236}">
                <a16:creationId xmlns:a16="http://schemas.microsoft.com/office/drawing/2014/main" id="{829ADF0A-60E0-8B48-AEA3-FE823D4136AC}"/>
              </a:ext>
            </a:extLst>
          </p:cNvPr>
          <p:cNvSpPr txBox="1">
            <a:spLocks/>
          </p:cNvSpPr>
          <p:nvPr/>
        </p:nvSpPr>
        <p:spPr>
          <a:xfrm>
            <a:off x="7672388" y="5675313"/>
            <a:ext cx="2003425" cy="92075"/>
          </a:xfrm>
          <a:prstGeom prst="rect">
            <a:avLst/>
          </a:prstGeom>
        </p:spPr>
        <p:txBody>
          <a:bodyPr lIns="0" tIns="0" rIns="0" bIns="0"/>
          <a:lstStyle>
            <a:lvl1pPr marL="0" indent="0" algn="l" defTabSz="914400" rtl="0" eaLnBrk="1" latinLnBrk="0" hangingPunct="1">
              <a:lnSpc>
                <a:spcPct val="90000"/>
              </a:lnSpc>
              <a:spcBef>
                <a:spcPts val="1000"/>
              </a:spcBef>
              <a:buFont typeface="Arial"/>
              <a:buNone/>
              <a:defRPr sz="1000" b="0" i="0" kern="1200">
                <a:solidFill>
                  <a:schemeClr val="tx1"/>
                </a:solidFill>
                <a:latin typeface="Proxima Nova" charset="0"/>
                <a:ea typeface="Proxima Nova" charset="0"/>
                <a:cs typeface="Proxima Nov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fontAlgn="auto">
              <a:spcBef>
                <a:spcPts val="0"/>
              </a:spcBef>
              <a:spcAft>
                <a:spcPts val="600"/>
              </a:spcAft>
              <a:defRPr/>
            </a:pPr>
            <a:r>
              <a:rPr lang="en-US" sz="900" dirty="0">
                <a:solidFill>
                  <a:schemeClr val="accent6"/>
                </a:solidFill>
                <a:latin typeface="Open Sans Light" charset="0"/>
                <a:ea typeface="Open Sans Light" charset="0"/>
                <a:cs typeface="Open Sans Light" charset="0"/>
              </a:rPr>
              <a:t>Prepared for:</a:t>
            </a:r>
          </a:p>
        </p:txBody>
      </p:sp>
      <p:pic>
        <p:nvPicPr>
          <p:cNvPr id="5" name="Picture 4">
            <a:extLst>
              <a:ext uri="{FF2B5EF4-FFF2-40B4-BE49-F238E27FC236}">
                <a16:creationId xmlns:a16="http://schemas.microsoft.com/office/drawing/2014/main" id="{755BF99C-91B8-6E4A-969D-E41EA90CCAC2}"/>
              </a:ext>
            </a:extLst>
          </p:cNvPr>
          <p:cNvPicPr>
            <a:picLocks noChangeAspect="1"/>
          </p:cNvPicPr>
          <p:nvPr/>
        </p:nvPicPr>
        <p:blipFill>
          <a:blip r:embed="rId3"/>
          <a:stretch>
            <a:fillRect/>
          </a:stretch>
        </p:blipFill>
        <p:spPr>
          <a:xfrm>
            <a:off x="7672389" y="5083952"/>
            <a:ext cx="1368138" cy="4341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320E-3378-48A8-ACCC-DE9D8A0CA4E4}"/>
              </a:ext>
            </a:extLst>
          </p:cNvPr>
          <p:cNvSpPr>
            <a:spLocks noGrp="1"/>
          </p:cNvSpPr>
          <p:nvPr>
            <p:ph type="title"/>
          </p:nvPr>
        </p:nvSpPr>
        <p:spPr>
          <a:xfrm>
            <a:off x="653144" y="681230"/>
            <a:ext cx="10515600" cy="606425"/>
          </a:xfrm>
        </p:spPr>
        <p:txBody>
          <a:bodyPr/>
          <a:lstStyle/>
          <a:p>
            <a:r>
              <a:rPr lang="en-GB" dirty="0"/>
              <a:t>Why Python ?</a:t>
            </a:r>
          </a:p>
        </p:txBody>
      </p:sp>
      <p:sp>
        <p:nvSpPr>
          <p:cNvPr id="4" name="TextBox 3">
            <a:extLst>
              <a:ext uri="{FF2B5EF4-FFF2-40B4-BE49-F238E27FC236}">
                <a16:creationId xmlns:a16="http://schemas.microsoft.com/office/drawing/2014/main" id="{73A1FC5B-F659-4405-9C53-36D3E385567C}"/>
              </a:ext>
            </a:extLst>
          </p:cNvPr>
          <p:cNvSpPr txBox="1"/>
          <p:nvPr/>
        </p:nvSpPr>
        <p:spPr>
          <a:xfrm>
            <a:off x="653144" y="1763485"/>
            <a:ext cx="9563876" cy="914400"/>
          </a:xfrm>
          <a:prstGeom prst="rect">
            <a:avLst/>
          </a:prstGeom>
        </p:spPr>
        <p:txBody>
          <a:bodyPr vert="horz" wrap="none" lIns="0" tIns="0" rIns="0" bIns="0" rtlCol="0" anchor="t">
            <a:noAutofit/>
          </a:bodyPr>
          <a:lstStyle/>
          <a:p>
            <a:pPr>
              <a:lnSpc>
                <a:spcPct val="125000"/>
              </a:lnSpc>
              <a:spcBef>
                <a:spcPts val="1400"/>
              </a:spcBef>
            </a:pPr>
            <a:r>
              <a:rPr lang="en-GB" sz="2000" b="1" dirty="0">
                <a:solidFill>
                  <a:schemeClr val="accent6"/>
                </a:solidFill>
                <a:latin typeface="Open Sans" charset="0"/>
                <a:ea typeface="Open Sans" charset="0"/>
                <a:cs typeface="Open Sans" charset="0"/>
              </a:rPr>
              <a:t>“Python where we can, C++ where we must” </a:t>
            </a:r>
            <a:r>
              <a:rPr lang="en-GB" sz="1300" dirty="0">
                <a:solidFill>
                  <a:schemeClr val="accent6"/>
                </a:solidFill>
                <a:latin typeface="Open Sans" charset="0"/>
                <a:ea typeface="Open Sans" charset="0"/>
                <a:cs typeface="Open Sans" charset="0"/>
              </a:rPr>
              <a:t>– Sergey </a:t>
            </a:r>
            <a:r>
              <a:rPr lang="en-GB" sz="1300" dirty="0" err="1">
                <a:solidFill>
                  <a:schemeClr val="accent6"/>
                </a:solidFill>
                <a:latin typeface="Open Sans" charset="0"/>
                <a:ea typeface="Open Sans" charset="0"/>
                <a:cs typeface="Open Sans" charset="0"/>
              </a:rPr>
              <a:t>Brin</a:t>
            </a:r>
            <a:r>
              <a:rPr lang="en-GB" sz="1300" dirty="0">
                <a:solidFill>
                  <a:schemeClr val="accent6"/>
                </a:solidFill>
                <a:latin typeface="Open Sans" charset="0"/>
                <a:ea typeface="Open Sans" charset="0"/>
                <a:cs typeface="Open Sans" charset="0"/>
              </a:rPr>
              <a:t>, Larry page and Craig Silverstein</a:t>
            </a:r>
          </a:p>
        </p:txBody>
      </p:sp>
      <p:sp>
        <p:nvSpPr>
          <p:cNvPr id="5" name="Rectangle 4">
            <a:extLst>
              <a:ext uri="{FF2B5EF4-FFF2-40B4-BE49-F238E27FC236}">
                <a16:creationId xmlns:a16="http://schemas.microsoft.com/office/drawing/2014/main" id="{E991A027-550C-48F6-9099-F1F6116E8086}"/>
              </a:ext>
            </a:extLst>
          </p:cNvPr>
          <p:cNvSpPr/>
          <p:nvPr/>
        </p:nvSpPr>
        <p:spPr>
          <a:xfrm>
            <a:off x="653144" y="2369976"/>
            <a:ext cx="4991878" cy="3608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2200" b="1" dirty="0"/>
              <a:t>In the Industry: </a:t>
            </a:r>
            <a:r>
              <a:rPr lang="en-GB" sz="2200" b="1" dirty="0">
                <a:solidFill>
                  <a:srgbClr val="FF0000"/>
                </a:solidFill>
              </a:rPr>
              <a:t>[Add icons of these orgs]</a:t>
            </a:r>
          </a:p>
          <a:p>
            <a:endParaRPr lang="en-GB" dirty="0"/>
          </a:p>
          <a:p>
            <a:r>
              <a:rPr lang="en-GB" dirty="0"/>
              <a:t>Web – Google, Reddit, </a:t>
            </a:r>
            <a:r>
              <a:rPr lang="en-GB" dirty="0" err="1"/>
              <a:t>Youtube</a:t>
            </a:r>
            <a:r>
              <a:rPr lang="en-GB" dirty="0"/>
              <a:t>, </a:t>
            </a:r>
            <a:r>
              <a:rPr lang="en-GB" dirty="0" err="1"/>
              <a:t>Disqus</a:t>
            </a:r>
            <a:endParaRPr lang="en-GB" dirty="0"/>
          </a:p>
          <a:p>
            <a:endParaRPr lang="en-GB" dirty="0"/>
          </a:p>
          <a:p>
            <a:r>
              <a:rPr lang="en-GB" dirty="0"/>
              <a:t>Games – </a:t>
            </a:r>
            <a:r>
              <a:rPr lang="en-GB" dirty="0" err="1"/>
              <a:t>CounterStrike</a:t>
            </a:r>
            <a:r>
              <a:rPr lang="en-GB" dirty="0"/>
              <a:t>, Civilization IV</a:t>
            </a:r>
          </a:p>
          <a:p>
            <a:endParaRPr lang="en-GB" dirty="0"/>
          </a:p>
          <a:p>
            <a:r>
              <a:rPr lang="en-GB" dirty="0"/>
              <a:t>Cinema 4D – Graphics</a:t>
            </a:r>
          </a:p>
          <a:p>
            <a:endParaRPr lang="en-GB" dirty="0"/>
          </a:p>
          <a:p>
            <a:r>
              <a:rPr lang="en-GB" dirty="0"/>
              <a:t>Web Services – Dropbox</a:t>
            </a:r>
          </a:p>
          <a:p>
            <a:endParaRPr lang="en-GB" dirty="0"/>
          </a:p>
          <a:p>
            <a:r>
              <a:rPr lang="en-GB" dirty="0"/>
              <a:t>Scientific Computing - NASA</a:t>
            </a:r>
          </a:p>
        </p:txBody>
      </p:sp>
      <p:sp>
        <p:nvSpPr>
          <p:cNvPr id="6" name="Arrow: Pentagon 5">
            <a:extLst>
              <a:ext uri="{FF2B5EF4-FFF2-40B4-BE49-F238E27FC236}">
                <a16:creationId xmlns:a16="http://schemas.microsoft.com/office/drawing/2014/main" id="{F3C9879B-9DE7-48B7-829E-2337D62D633F}"/>
              </a:ext>
            </a:extLst>
          </p:cNvPr>
          <p:cNvSpPr/>
          <p:nvPr/>
        </p:nvSpPr>
        <p:spPr>
          <a:xfrm>
            <a:off x="6186196" y="2369975"/>
            <a:ext cx="4310743" cy="50145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Web Development</a:t>
            </a:r>
          </a:p>
        </p:txBody>
      </p:sp>
      <p:sp>
        <p:nvSpPr>
          <p:cNvPr id="8" name="Arrow: Pentagon 7">
            <a:extLst>
              <a:ext uri="{FF2B5EF4-FFF2-40B4-BE49-F238E27FC236}">
                <a16:creationId xmlns:a16="http://schemas.microsoft.com/office/drawing/2014/main" id="{54A88944-855D-43E5-B52C-4A03BA30E11A}"/>
              </a:ext>
            </a:extLst>
          </p:cNvPr>
          <p:cNvSpPr/>
          <p:nvPr/>
        </p:nvSpPr>
        <p:spPr>
          <a:xfrm>
            <a:off x="6186196" y="3552693"/>
            <a:ext cx="4310743" cy="50145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Interactivity</a:t>
            </a:r>
          </a:p>
        </p:txBody>
      </p:sp>
      <p:sp>
        <p:nvSpPr>
          <p:cNvPr id="9" name="Arrow: Pentagon 8">
            <a:extLst>
              <a:ext uri="{FF2B5EF4-FFF2-40B4-BE49-F238E27FC236}">
                <a16:creationId xmlns:a16="http://schemas.microsoft.com/office/drawing/2014/main" id="{ACB35CEB-C607-47AE-B0AC-C991E4414F26}"/>
              </a:ext>
            </a:extLst>
          </p:cNvPr>
          <p:cNvSpPr/>
          <p:nvPr/>
        </p:nvSpPr>
        <p:spPr>
          <a:xfrm>
            <a:off x="6186196" y="4149916"/>
            <a:ext cx="4310743" cy="50145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Data Science</a:t>
            </a:r>
          </a:p>
        </p:txBody>
      </p:sp>
      <p:sp>
        <p:nvSpPr>
          <p:cNvPr id="10" name="Arrow: Pentagon 9">
            <a:extLst>
              <a:ext uri="{FF2B5EF4-FFF2-40B4-BE49-F238E27FC236}">
                <a16:creationId xmlns:a16="http://schemas.microsoft.com/office/drawing/2014/main" id="{7978F4B6-DC56-4334-AD06-52A4FCDC8175}"/>
              </a:ext>
            </a:extLst>
          </p:cNvPr>
          <p:cNvSpPr/>
          <p:nvPr/>
        </p:nvSpPr>
        <p:spPr>
          <a:xfrm>
            <a:off x="6186196" y="4747139"/>
            <a:ext cx="4310743" cy="50145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Computer Vision</a:t>
            </a:r>
          </a:p>
        </p:txBody>
      </p:sp>
      <p:sp>
        <p:nvSpPr>
          <p:cNvPr id="11" name="Arrow: Pentagon 10">
            <a:extLst>
              <a:ext uri="{FF2B5EF4-FFF2-40B4-BE49-F238E27FC236}">
                <a16:creationId xmlns:a16="http://schemas.microsoft.com/office/drawing/2014/main" id="{DFD21938-5FAD-442C-AD8E-3EC6115D4013}"/>
              </a:ext>
            </a:extLst>
          </p:cNvPr>
          <p:cNvSpPr/>
          <p:nvPr/>
        </p:nvSpPr>
        <p:spPr>
          <a:xfrm>
            <a:off x="6186196" y="2955470"/>
            <a:ext cx="4310743" cy="50145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Games</a:t>
            </a:r>
          </a:p>
        </p:txBody>
      </p:sp>
      <p:sp>
        <p:nvSpPr>
          <p:cNvPr id="12" name="Arrow: Pentagon 11">
            <a:extLst>
              <a:ext uri="{FF2B5EF4-FFF2-40B4-BE49-F238E27FC236}">
                <a16:creationId xmlns:a16="http://schemas.microsoft.com/office/drawing/2014/main" id="{26207805-643F-4EB8-BF15-AA5761056EAE}"/>
              </a:ext>
            </a:extLst>
          </p:cNvPr>
          <p:cNvSpPr/>
          <p:nvPr/>
        </p:nvSpPr>
        <p:spPr>
          <a:xfrm>
            <a:off x="6186196" y="5370925"/>
            <a:ext cx="4310743" cy="50145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Other Programming</a:t>
            </a:r>
          </a:p>
        </p:txBody>
      </p:sp>
    </p:spTree>
    <p:extLst>
      <p:ext uri="{BB962C8B-B14F-4D97-AF65-F5344CB8AC3E}">
        <p14:creationId xmlns:p14="http://schemas.microsoft.com/office/powerpoint/2010/main" val="283635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F27ACA4-F7FD-44E8-952F-5B1BEC71CB75}"/>
              </a:ext>
            </a:extLst>
          </p:cNvPr>
          <p:cNvSpPr>
            <a:spLocks noGrp="1"/>
          </p:cNvSpPr>
          <p:nvPr>
            <p:ph type="title"/>
          </p:nvPr>
        </p:nvSpPr>
        <p:spPr/>
        <p:txBody>
          <a:bodyPr/>
          <a:lstStyle/>
          <a:p>
            <a:r>
              <a:rPr lang="en-US" altLang="en-US"/>
              <a:t>Python Interfaces</a:t>
            </a:r>
          </a:p>
        </p:txBody>
      </p:sp>
      <p:sp>
        <p:nvSpPr>
          <p:cNvPr id="3" name="Content Placeholder 2">
            <a:extLst>
              <a:ext uri="{FF2B5EF4-FFF2-40B4-BE49-F238E27FC236}">
                <a16:creationId xmlns:a16="http://schemas.microsoft.com/office/drawing/2014/main" id="{E345E68F-8789-4E5B-9E60-733D197DBA50}"/>
              </a:ext>
            </a:extLst>
          </p:cNvPr>
          <p:cNvSpPr>
            <a:spLocks noGrp="1"/>
          </p:cNvSpPr>
          <p:nvPr>
            <p:ph idx="1"/>
          </p:nvPr>
        </p:nvSpPr>
        <p:spPr>
          <a:xfrm>
            <a:off x="838200" y="2071396"/>
            <a:ext cx="10515600" cy="3359020"/>
          </a:xfrm>
        </p:spPr>
        <p:txBody>
          <a:bodyPr>
            <a:normAutofit/>
          </a:bodyPr>
          <a:lstStyle/>
          <a:p>
            <a:r>
              <a:rPr lang="en-US" altLang="en-US" dirty="0"/>
              <a:t>How to install new packages?</a:t>
            </a:r>
            <a:endParaRPr lang="en-US" altLang="en-US" dirty="0">
              <a:hlinkClick r:id="rId2"/>
            </a:endParaRPr>
          </a:p>
          <a:p>
            <a:endParaRPr lang="en-US" altLang="en-US" dirty="0">
              <a:hlinkClick r:id="rId2"/>
            </a:endParaRPr>
          </a:p>
          <a:p>
            <a:r>
              <a:rPr lang="en-US" altLang="en-US" dirty="0" err="1"/>
              <a:t>Jupyter</a:t>
            </a:r>
            <a:r>
              <a:rPr lang="en-US" altLang="en-US" dirty="0"/>
              <a:t> Notebook - Anaconda</a:t>
            </a:r>
          </a:p>
          <a:p>
            <a:r>
              <a:rPr lang="en-US" altLang="en-US" dirty="0"/>
              <a:t>Spyder </a:t>
            </a:r>
            <a:r>
              <a:rPr lang="en-US" altLang="en-US" dirty="0">
                <a:hlinkClick r:id="rId2"/>
              </a:rPr>
              <a:t>–</a:t>
            </a:r>
            <a:r>
              <a:rPr lang="en-US" altLang="en-US" dirty="0"/>
              <a:t> </a:t>
            </a:r>
            <a:r>
              <a:rPr lang="en-US" altLang="en-US" dirty="0" err="1"/>
              <a:t>Ananconda</a:t>
            </a:r>
            <a:r>
              <a:rPr lang="en-US" altLang="en-US" dirty="0"/>
              <a:t> </a:t>
            </a:r>
          </a:p>
          <a:p>
            <a:endParaRPr lang="en-US" altLang="en-US" dirty="0"/>
          </a:p>
          <a:p>
            <a:r>
              <a:rPr lang="en-US" altLang="en-US" dirty="0"/>
              <a:t>Others:</a:t>
            </a:r>
            <a:endParaRPr lang="en-US" altLang="en-US" dirty="0">
              <a:hlinkClick r:id="rId2"/>
            </a:endParaRPr>
          </a:p>
          <a:p>
            <a:endParaRPr lang="en-US" altLang="en-US" dirty="0">
              <a:hlinkClick r:id="rId2"/>
            </a:endParaRPr>
          </a:p>
          <a:p>
            <a:r>
              <a:rPr lang="en-US" altLang="en-US" dirty="0">
                <a:hlinkClick r:id="rId2"/>
              </a:rPr>
              <a:t>IDLE</a:t>
            </a:r>
            <a:r>
              <a:rPr lang="en-US" altLang="en-US" dirty="0"/>
              <a:t> – a cross-platform Python development environment</a:t>
            </a:r>
          </a:p>
          <a:p>
            <a:r>
              <a:rPr lang="en-US" altLang="en-US" dirty="0"/>
              <a:t>… and many more</a:t>
            </a:r>
          </a:p>
        </p:txBody>
      </p:sp>
    </p:spTree>
    <p:extLst>
      <p:ext uri="{BB962C8B-B14F-4D97-AF65-F5344CB8AC3E}">
        <p14:creationId xmlns:p14="http://schemas.microsoft.com/office/powerpoint/2010/main" val="94384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CC3D927-E353-448B-8F76-AFEDB60D69E4}"/>
              </a:ext>
            </a:extLst>
          </p:cNvPr>
          <p:cNvSpPr>
            <a:spLocks noGrp="1"/>
          </p:cNvSpPr>
          <p:nvPr>
            <p:ph type="title"/>
          </p:nvPr>
        </p:nvSpPr>
        <p:spPr>
          <a:xfrm>
            <a:off x="371669" y="818728"/>
            <a:ext cx="10515600" cy="606425"/>
          </a:xfrm>
        </p:spPr>
        <p:txBody>
          <a:bodyPr/>
          <a:lstStyle/>
          <a:p>
            <a:r>
              <a:rPr lang="en-US" altLang="en-US" dirty="0"/>
              <a:t>IDLE – Development Environment</a:t>
            </a:r>
          </a:p>
        </p:txBody>
      </p:sp>
      <p:sp>
        <p:nvSpPr>
          <p:cNvPr id="20483" name="Content Placeholder 3">
            <a:extLst>
              <a:ext uri="{FF2B5EF4-FFF2-40B4-BE49-F238E27FC236}">
                <a16:creationId xmlns:a16="http://schemas.microsoft.com/office/drawing/2014/main" id="{4376E646-61B5-442C-8AFB-A0143AD93C51}"/>
              </a:ext>
            </a:extLst>
          </p:cNvPr>
          <p:cNvSpPr>
            <a:spLocks noGrp="1"/>
          </p:cNvSpPr>
          <p:nvPr>
            <p:ph sz="half" idx="1"/>
          </p:nvPr>
        </p:nvSpPr>
        <p:spPr>
          <a:xfrm>
            <a:off x="609599" y="1880120"/>
            <a:ext cx="5207583" cy="4138126"/>
          </a:xfrm>
        </p:spPr>
        <p:txBody>
          <a:bodyPr/>
          <a:lstStyle/>
          <a:p>
            <a:r>
              <a:rPr lang="en-US" altLang="en-US" b="1" dirty="0"/>
              <a:t>IDLE helps you program in Python by:</a:t>
            </a:r>
          </a:p>
          <a:p>
            <a:pPr lvl="1"/>
            <a:r>
              <a:rPr lang="en-US" altLang="en-US" dirty="0"/>
              <a:t>color-coding your program code</a:t>
            </a:r>
          </a:p>
          <a:p>
            <a:pPr lvl="1"/>
            <a:r>
              <a:rPr lang="en-US" altLang="en-US" dirty="0"/>
              <a:t>debugging</a:t>
            </a:r>
          </a:p>
          <a:p>
            <a:pPr lvl="1"/>
            <a:r>
              <a:rPr lang="en-US" altLang="en-US" dirty="0"/>
              <a:t>auto-indent</a:t>
            </a:r>
          </a:p>
          <a:p>
            <a:pPr lvl="1"/>
            <a:r>
              <a:rPr lang="en-US" altLang="en-US" dirty="0"/>
              <a:t>interactive shell</a:t>
            </a:r>
          </a:p>
        </p:txBody>
      </p:sp>
      <p:sp>
        <p:nvSpPr>
          <p:cNvPr id="4" name="Rectangle 3">
            <a:extLst>
              <a:ext uri="{FF2B5EF4-FFF2-40B4-BE49-F238E27FC236}">
                <a16:creationId xmlns:a16="http://schemas.microsoft.com/office/drawing/2014/main" id="{4496B2A7-7C7E-49BE-8B08-9DE5C49D5A2C}"/>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113345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5394431-569E-43E4-9EFD-3B09843BD690}"/>
              </a:ext>
            </a:extLst>
          </p:cNvPr>
          <p:cNvSpPr>
            <a:spLocks noGrp="1"/>
          </p:cNvSpPr>
          <p:nvPr>
            <p:ph type="title"/>
          </p:nvPr>
        </p:nvSpPr>
        <p:spPr>
          <a:xfrm>
            <a:off x="520959" y="790802"/>
            <a:ext cx="10515600" cy="606425"/>
          </a:xfrm>
        </p:spPr>
        <p:txBody>
          <a:bodyPr/>
          <a:lstStyle/>
          <a:p>
            <a:r>
              <a:rPr lang="en-US" altLang="en-US" dirty="0"/>
              <a:t>Example Python</a:t>
            </a:r>
          </a:p>
        </p:txBody>
      </p:sp>
      <p:sp>
        <p:nvSpPr>
          <p:cNvPr id="3" name="Content Placeholder 2">
            <a:extLst>
              <a:ext uri="{FF2B5EF4-FFF2-40B4-BE49-F238E27FC236}">
                <a16:creationId xmlns:a16="http://schemas.microsoft.com/office/drawing/2014/main" id="{9B771760-CCD7-46F8-AB4C-C884233D22A7}"/>
              </a:ext>
            </a:extLst>
          </p:cNvPr>
          <p:cNvSpPr>
            <a:spLocks noGrp="1"/>
          </p:cNvSpPr>
          <p:nvPr>
            <p:ph sz="half" idx="1"/>
          </p:nvPr>
        </p:nvSpPr>
        <p:spPr>
          <a:xfrm>
            <a:off x="863600" y="1747838"/>
            <a:ext cx="4191000" cy="4525963"/>
          </a:xfrm>
        </p:spPr>
        <p:txBody>
          <a:bodyPr>
            <a:normAutofit/>
          </a:bodyPr>
          <a:lstStyle/>
          <a:p>
            <a:r>
              <a:rPr lang="en-US" altLang="en-US" dirty="0"/>
              <a:t>Hello World</a:t>
            </a:r>
          </a:p>
          <a:p>
            <a:pPr lvl="1">
              <a:buFont typeface="Arial" panose="020B0604020202020204" pitchFamily="34" charset="0"/>
              <a:buNone/>
            </a:pPr>
            <a:r>
              <a:rPr lang="en-US" altLang="en-US" dirty="0">
                <a:solidFill>
                  <a:srgbClr val="F79646"/>
                </a:solidFill>
                <a:latin typeface="Courier New" panose="02070309020205020404" pitchFamily="49" charset="0"/>
                <a:cs typeface="Courier New" panose="02070309020205020404" pitchFamily="49" charset="0"/>
              </a:rPr>
              <a:t>print(</a:t>
            </a:r>
            <a:r>
              <a:rPr lang="en-US" altLang="en-US" dirty="0">
                <a:solidFill>
                  <a:srgbClr val="9BBB59"/>
                </a:solidFill>
                <a:latin typeface="Courier New" panose="02070309020205020404" pitchFamily="49" charset="0"/>
                <a:cs typeface="Courier New" panose="02070309020205020404" pitchFamily="49" charset="0"/>
              </a:rPr>
              <a:t>“hello world”)</a:t>
            </a:r>
          </a:p>
          <a:p>
            <a:r>
              <a:rPr lang="en-US" altLang="en-US" dirty="0">
                <a:cs typeface="Courier New" panose="02070309020205020404" pitchFamily="49" charset="0"/>
              </a:rPr>
              <a:t>Prints </a:t>
            </a:r>
            <a:r>
              <a:rPr lang="en-US" altLang="en-US" dirty="0">
                <a:solidFill>
                  <a:schemeClr val="accent1"/>
                </a:solidFill>
                <a:cs typeface="Courier New" panose="02070309020205020404" pitchFamily="49" charset="0"/>
              </a:rPr>
              <a:t>hello world </a:t>
            </a:r>
            <a:r>
              <a:rPr lang="en-US" altLang="en-US" dirty="0">
                <a:cs typeface="Courier New" panose="02070309020205020404" pitchFamily="49" charset="0"/>
              </a:rPr>
              <a:t>to standard out</a:t>
            </a:r>
          </a:p>
          <a:p>
            <a:r>
              <a:rPr lang="en-US" altLang="en-US" dirty="0">
                <a:cs typeface="Courier New" panose="02070309020205020404" pitchFamily="49" charset="0"/>
              </a:rPr>
              <a:t>Open IDLE and try it out yourself</a:t>
            </a:r>
          </a:p>
          <a:p>
            <a:r>
              <a:rPr lang="en-US" altLang="en-US" dirty="0">
                <a:cs typeface="Courier New" panose="02070309020205020404" pitchFamily="49" charset="0"/>
              </a:rPr>
              <a:t>Follow along using IDLE</a:t>
            </a:r>
          </a:p>
          <a:p>
            <a:pPr>
              <a:buFont typeface="Arial" panose="020B0604020202020204" pitchFamily="34" charset="0"/>
              <a:buNone/>
            </a:pPr>
            <a:endParaRPr lang="en-US" altLang="en-US" dirty="0">
              <a:cs typeface="Courier New" panose="02070309020205020404" pitchFamily="49" charset="0"/>
            </a:endParaRPr>
          </a:p>
          <a:p>
            <a:endParaRPr lang="en-US" altLang="en-US"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91FC1BC6-4EB5-4E4B-96BD-8F7069EF44A7}"/>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35588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a:extLst>
              <a:ext uri="{FF2B5EF4-FFF2-40B4-BE49-F238E27FC236}">
                <a16:creationId xmlns:a16="http://schemas.microsoft.com/office/drawing/2014/main" id="{C5D39EC4-8C55-4E09-8517-D7EA58005882}"/>
              </a:ext>
            </a:extLst>
          </p:cNvPr>
          <p:cNvSpPr>
            <a:spLocks noGrp="1"/>
          </p:cNvSpPr>
          <p:nvPr>
            <p:ph type="title"/>
          </p:nvPr>
        </p:nvSpPr>
        <p:spPr/>
        <p:txBody>
          <a:bodyPr/>
          <a:lstStyle/>
          <a:p>
            <a:r>
              <a:rPr lang="en-US" altLang="en-US"/>
              <a:t>More than just printing</a:t>
            </a:r>
          </a:p>
        </p:txBody>
      </p:sp>
      <p:sp>
        <p:nvSpPr>
          <p:cNvPr id="6" name="Content Placeholder 5">
            <a:extLst>
              <a:ext uri="{FF2B5EF4-FFF2-40B4-BE49-F238E27FC236}">
                <a16:creationId xmlns:a16="http://schemas.microsoft.com/office/drawing/2014/main" id="{7092B403-60D4-4EDC-B6B3-F6D29F543F17}"/>
              </a:ext>
            </a:extLst>
          </p:cNvPr>
          <p:cNvSpPr>
            <a:spLocks noGrp="1"/>
          </p:cNvSpPr>
          <p:nvPr>
            <p:ph idx="1"/>
          </p:nvPr>
        </p:nvSpPr>
        <p:spPr/>
        <p:txBody>
          <a:bodyPr>
            <a:normAutofit/>
          </a:bodyPr>
          <a:lstStyle/>
          <a:p>
            <a:r>
              <a:rPr lang="en-US" altLang="en-US"/>
              <a:t>Python is an object oriented language</a:t>
            </a:r>
          </a:p>
          <a:p>
            <a:r>
              <a:rPr lang="en-US" altLang="en-US"/>
              <a:t>Practically everything can be treated as an object</a:t>
            </a:r>
          </a:p>
          <a:p>
            <a:r>
              <a:rPr lang="en-US" altLang="en-US">
                <a:solidFill>
                  <a:srgbClr val="9BBB59"/>
                </a:solidFill>
              </a:rPr>
              <a:t>“hello world”</a:t>
            </a:r>
            <a:r>
              <a:rPr lang="en-US" altLang="en-US"/>
              <a:t> is a string</a:t>
            </a:r>
          </a:p>
          <a:p>
            <a:r>
              <a:rPr lang="en-US" altLang="en-US"/>
              <a:t>Strings, as objects, </a:t>
            </a:r>
            <a:r>
              <a:rPr lang="en-US" altLang="en-US">
                <a:hlinkClick r:id="rId2"/>
              </a:rPr>
              <a:t>have methods</a:t>
            </a:r>
            <a:r>
              <a:rPr lang="en-US" altLang="en-US"/>
              <a:t> that return the result of a function on the string</a:t>
            </a:r>
          </a:p>
        </p:txBody>
      </p:sp>
      <p:sp>
        <p:nvSpPr>
          <p:cNvPr id="4" name="Rectangle 3">
            <a:extLst>
              <a:ext uri="{FF2B5EF4-FFF2-40B4-BE49-F238E27FC236}">
                <a16:creationId xmlns:a16="http://schemas.microsoft.com/office/drawing/2014/main" id="{6D939828-9850-463B-B56F-BEBE34FD8CE9}"/>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99380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CF0E3F9-3F0A-4B4A-8B96-47999704F774}"/>
              </a:ext>
            </a:extLst>
          </p:cNvPr>
          <p:cNvSpPr>
            <a:spLocks noGrp="1"/>
          </p:cNvSpPr>
          <p:nvPr>
            <p:ph type="title"/>
          </p:nvPr>
        </p:nvSpPr>
        <p:spPr>
          <a:xfrm>
            <a:off x="609600" y="731836"/>
            <a:ext cx="10515600" cy="606425"/>
          </a:xfrm>
        </p:spPr>
        <p:txBody>
          <a:bodyPr/>
          <a:lstStyle/>
          <a:p>
            <a:r>
              <a:rPr lang="en-US" altLang="en-US" dirty="0"/>
              <a:t>String Methods</a:t>
            </a:r>
          </a:p>
        </p:txBody>
      </p:sp>
      <p:sp>
        <p:nvSpPr>
          <p:cNvPr id="23555" name="Content Placeholder 3">
            <a:extLst>
              <a:ext uri="{FF2B5EF4-FFF2-40B4-BE49-F238E27FC236}">
                <a16:creationId xmlns:a16="http://schemas.microsoft.com/office/drawing/2014/main" id="{B77EAE8F-9001-4C79-B844-6754AD9818A3}"/>
              </a:ext>
            </a:extLst>
          </p:cNvPr>
          <p:cNvSpPr>
            <a:spLocks noGrp="1"/>
          </p:cNvSpPr>
          <p:nvPr>
            <p:ph sz="half" idx="1"/>
          </p:nvPr>
        </p:nvSpPr>
        <p:spPr/>
        <p:txBody>
          <a:bodyPr/>
          <a:lstStyle/>
          <a:p>
            <a:r>
              <a:rPr lang="en-US" altLang="en-US" dirty="0"/>
              <a:t>Assign a string to a variable</a:t>
            </a:r>
          </a:p>
          <a:p>
            <a:r>
              <a:rPr lang="en-US" altLang="en-US" dirty="0"/>
              <a:t>In this case “</a:t>
            </a:r>
            <a:r>
              <a:rPr lang="en-US" altLang="en-US" dirty="0" err="1">
                <a:latin typeface="Courier New" panose="02070309020205020404" pitchFamily="49" charset="0"/>
                <a:cs typeface="Courier New" panose="02070309020205020404" pitchFamily="49" charset="0"/>
              </a:rPr>
              <a:t>mytext</a:t>
            </a:r>
            <a:r>
              <a:rPr lang="en-US" altLang="en-US" dirty="0"/>
              <a:t>”</a:t>
            </a:r>
          </a:p>
          <a:p>
            <a:r>
              <a:rPr lang="en-US" altLang="en-US" dirty="0" err="1">
                <a:latin typeface="Courier New" panose="02070309020205020404" pitchFamily="49" charset="0"/>
                <a:cs typeface="Courier New" panose="02070309020205020404" pitchFamily="49" charset="0"/>
              </a:rPr>
              <a:t>mytext.title</a:t>
            </a:r>
            <a:r>
              <a:rPr lang="en-US" altLang="en-US" dirty="0">
                <a:latin typeface="Courier New" panose="02070309020205020404" pitchFamily="49" charset="0"/>
                <a:cs typeface="Courier New" panose="02070309020205020404" pitchFamily="49" charset="0"/>
              </a:rPr>
              <a:t>()</a:t>
            </a:r>
          </a:p>
          <a:p>
            <a:r>
              <a:rPr lang="en-US" altLang="en-US" dirty="0" err="1">
                <a:latin typeface="Courier New" panose="02070309020205020404" pitchFamily="49" charset="0"/>
                <a:cs typeface="Courier New" panose="02070309020205020404" pitchFamily="49" charset="0"/>
              </a:rPr>
              <a:t>mytext.upper</a:t>
            </a:r>
            <a:r>
              <a:rPr lang="en-US" altLang="en-US" dirty="0">
                <a:latin typeface="Courier New" panose="02070309020205020404" pitchFamily="49" charset="0"/>
                <a:cs typeface="Courier New" panose="02070309020205020404" pitchFamily="49" charset="0"/>
              </a:rPr>
              <a:t>()</a:t>
            </a:r>
          </a:p>
          <a:p>
            <a:r>
              <a:rPr lang="en-US" altLang="en-US" dirty="0" err="1">
                <a:latin typeface="Courier New" panose="02070309020205020404" pitchFamily="49" charset="0"/>
                <a:cs typeface="Courier New" panose="02070309020205020404" pitchFamily="49" charset="0"/>
              </a:rPr>
              <a:t>mytext.isdigit</a:t>
            </a:r>
            <a:r>
              <a:rPr lang="en-US" altLang="en-US" dirty="0">
                <a:latin typeface="Courier New" panose="02070309020205020404" pitchFamily="49" charset="0"/>
                <a:cs typeface="Courier New" panose="02070309020205020404" pitchFamily="49" charset="0"/>
              </a:rPr>
              <a:t>()</a:t>
            </a:r>
          </a:p>
          <a:p>
            <a:r>
              <a:rPr lang="en-US" altLang="en-US" dirty="0" err="1">
                <a:latin typeface="Courier New" panose="02070309020205020404" pitchFamily="49" charset="0"/>
                <a:cs typeface="Courier New" panose="02070309020205020404" pitchFamily="49" charset="0"/>
              </a:rPr>
              <a:t>mytext.islower</a:t>
            </a:r>
            <a:r>
              <a:rPr lang="en-US" altLang="en-US" dirty="0">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1AB1FEB4-380D-472F-BC86-5D4D940ED880}"/>
              </a:ext>
            </a:extLst>
          </p:cNvPr>
          <p:cNvSpPr/>
          <p:nvPr/>
        </p:nvSpPr>
        <p:spPr>
          <a:xfrm>
            <a:off x="6096000" y="2239347"/>
            <a:ext cx="4232988" cy="3275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Get New Screen shot</a:t>
            </a:r>
          </a:p>
        </p:txBody>
      </p:sp>
    </p:spTree>
    <p:extLst>
      <p:ext uri="{BB962C8B-B14F-4D97-AF65-F5344CB8AC3E}">
        <p14:creationId xmlns:p14="http://schemas.microsoft.com/office/powerpoint/2010/main" val="244230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a:extLst>
              <a:ext uri="{FF2B5EF4-FFF2-40B4-BE49-F238E27FC236}">
                <a16:creationId xmlns:a16="http://schemas.microsoft.com/office/drawing/2014/main" id="{CCF2E2D3-9B0C-4837-8C38-D4B0D4CB7DED}"/>
              </a:ext>
            </a:extLst>
          </p:cNvPr>
          <p:cNvSpPr>
            <a:spLocks noGrp="1"/>
          </p:cNvSpPr>
          <p:nvPr>
            <p:ph type="title"/>
          </p:nvPr>
        </p:nvSpPr>
        <p:spPr/>
        <p:txBody>
          <a:bodyPr/>
          <a:lstStyle/>
          <a:p>
            <a:r>
              <a:rPr lang="en-US" altLang="en-US"/>
              <a:t>String Methods</a:t>
            </a:r>
          </a:p>
        </p:txBody>
      </p:sp>
      <p:sp>
        <p:nvSpPr>
          <p:cNvPr id="24579" name="Content Placeholder 5">
            <a:extLst>
              <a:ext uri="{FF2B5EF4-FFF2-40B4-BE49-F238E27FC236}">
                <a16:creationId xmlns:a16="http://schemas.microsoft.com/office/drawing/2014/main" id="{18121282-5832-4B2A-8F31-2CA396163FD5}"/>
              </a:ext>
            </a:extLst>
          </p:cNvPr>
          <p:cNvSpPr>
            <a:spLocks noGrp="1"/>
          </p:cNvSpPr>
          <p:nvPr>
            <p:ph idx="1"/>
          </p:nvPr>
        </p:nvSpPr>
        <p:spPr>
          <a:xfrm>
            <a:off x="744894" y="2213332"/>
            <a:ext cx="10515600" cy="2974488"/>
          </a:xfrm>
        </p:spPr>
        <p:txBody>
          <a:bodyPr/>
          <a:lstStyle/>
          <a:p>
            <a:r>
              <a:rPr lang="en-US" altLang="en-US" dirty="0"/>
              <a:t>The string held in your variable remains the same</a:t>
            </a:r>
          </a:p>
          <a:p>
            <a:r>
              <a:rPr lang="en-US" altLang="en-US" dirty="0"/>
              <a:t>The method returns an altered string</a:t>
            </a:r>
          </a:p>
          <a:p>
            <a:r>
              <a:rPr lang="en-US" altLang="en-US" dirty="0"/>
              <a:t>Changing the variable requires reassignment</a:t>
            </a:r>
          </a:p>
          <a:p>
            <a:endParaRPr lang="en-US" altLang="en-US" dirty="0"/>
          </a:p>
          <a:p>
            <a:pPr lvl="1"/>
            <a:r>
              <a:rPr lang="en-US" altLang="en-US" sz="1600" dirty="0" err="1">
                <a:latin typeface="Courier New" panose="02070309020205020404" pitchFamily="49" charset="0"/>
                <a:cs typeface="Courier New" panose="02070309020205020404" pitchFamily="49" charset="0"/>
              </a:rPr>
              <a:t>mytext</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mytext.upper</a:t>
            </a:r>
            <a:r>
              <a:rPr lang="en-US" altLang="en-US" sz="1600" dirty="0">
                <a:latin typeface="Courier New" panose="02070309020205020404" pitchFamily="49" charset="0"/>
                <a:cs typeface="Courier New" panose="02070309020205020404" pitchFamily="49" charset="0"/>
              </a:rPr>
              <a:t>()</a:t>
            </a:r>
          </a:p>
          <a:p>
            <a:pPr lvl="1"/>
            <a:r>
              <a:rPr lang="en-US" altLang="en-US" sz="1600" dirty="0" err="1">
                <a:latin typeface="Courier New" panose="02070309020205020404" pitchFamily="49" charset="0"/>
                <a:cs typeface="Courier New" panose="02070309020205020404" pitchFamily="49" charset="0"/>
              </a:rPr>
              <a:t>mytext</a:t>
            </a:r>
            <a:r>
              <a:rPr lang="en-US" altLang="en-US" sz="1600" dirty="0"/>
              <a:t> now equals “HELLO WORLD”</a:t>
            </a:r>
          </a:p>
        </p:txBody>
      </p:sp>
      <p:sp>
        <p:nvSpPr>
          <p:cNvPr id="4" name="Rectangle 3">
            <a:extLst>
              <a:ext uri="{FF2B5EF4-FFF2-40B4-BE49-F238E27FC236}">
                <a16:creationId xmlns:a16="http://schemas.microsoft.com/office/drawing/2014/main" id="{CA69F323-073C-43C2-8EEC-92240E859083}"/>
              </a:ext>
            </a:extLst>
          </p:cNvPr>
          <p:cNvSpPr/>
          <p:nvPr/>
        </p:nvSpPr>
        <p:spPr>
          <a:xfrm>
            <a:off x="6904653" y="2071396"/>
            <a:ext cx="4058816" cy="3405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Add Screenshot</a:t>
            </a:r>
          </a:p>
        </p:txBody>
      </p:sp>
    </p:spTree>
    <p:extLst>
      <p:ext uri="{BB962C8B-B14F-4D97-AF65-F5344CB8AC3E}">
        <p14:creationId xmlns:p14="http://schemas.microsoft.com/office/powerpoint/2010/main" val="346106994"/>
      </p:ext>
    </p:extLst>
  </p:cSld>
  <p:clrMapOvr>
    <a:masterClrMapping/>
  </p:clrMapOvr>
</p:sld>
</file>

<file path=ppt/theme/theme1.xml><?xml version="1.0" encoding="utf-8"?>
<a:theme xmlns:a="http://schemas.openxmlformats.org/drawingml/2006/main" name="Title Pages">
  <a:themeElements>
    <a:clrScheme name="EY-Seren - Brand Palette">
      <a:dk1>
        <a:srgbClr val="282B2B"/>
      </a:dk1>
      <a:lt1>
        <a:srgbClr val="FFFFFF"/>
      </a:lt1>
      <a:dk2>
        <a:srgbClr val="444B6C"/>
      </a:dk2>
      <a:lt2>
        <a:srgbClr val="FFFFFF"/>
      </a:lt2>
      <a:accent1>
        <a:srgbClr val="65B47E"/>
      </a:accent1>
      <a:accent2>
        <a:srgbClr val="FFB100"/>
      </a:accent2>
      <a:accent3>
        <a:srgbClr val="FF8033"/>
      </a:accent3>
      <a:accent4>
        <a:srgbClr val="5F8FD7"/>
      </a:accent4>
      <a:accent5>
        <a:srgbClr val="B34380"/>
      </a:accent5>
      <a:accent6>
        <a:srgbClr val="6D6E70"/>
      </a:accent6>
      <a:hlink>
        <a:srgbClr val="65B47E"/>
      </a:hlink>
      <a:folHlink>
        <a:srgbClr val="444A6D"/>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300" b="0" i="0" smtClean="0">
            <a:solidFill>
              <a:schemeClr val="bg1"/>
            </a:solidFill>
            <a:latin typeface="Open Sans" charset="0"/>
            <a:ea typeface="Open Sans" charset="0"/>
            <a:cs typeface="Open Sans" charset="0"/>
          </a:defRPr>
        </a:defPPr>
      </a:lstStyle>
    </a:txDef>
  </a:objectDefaults>
  <a:extraClrSchemeLst/>
  <a:extLst>
    <a:ext uri="{05A4C25C-085E-4340-85A3-A5531E510DB2}">
      <thm15:themeFamily xmlns:thm15="http://schemas.microsoft.com/office/thememl/2012/main" name="2018 EY-Seren - Presentation Example Pages" id="{C6CCEF44-B6B1-FD42-822B-CA899E81562C}" vid="{B258BCAD-A8D1-D748-8F51-CA4647980417}"/>
    </a:ext>
  </a:extLst>
</a:theme>
</file>

<file path=ppt/theme/theme2.xml><?xml version="1.0" encoding="utf-8"?>
<a:theme xmlns:a="http://schemas.openxmlformats.org/drawingml/2006/main" name="Text/Image Layout">
  <a:themeElements>
    <a:clrScheme name="EY-Seren - Brand Palette">
      <a:dk1>
        <a:srgbClr val="282B2B"/>
      </a:dk1>
      <a:lt1>
        <a:srgbClr val="FFFFFF"/>
      </a:lt1>
      <a:dk2>
        <a:srgbClr val="444B6C"/>
      </a:dk2>
      <a:lt2>
        <a:srgbClr val="FFFFFF"/>
      </a:lt2>
      <a:accent1>
        <a:srgbClr val="65B47E"/>
      </a:accent1>
      <a:accent2>
        <a:srgbClr val="FFB100"/>
      </a:accent2>
      <a:accent3>
        <a:srgbClr val="FF8033"/>
      </a:accent3>
      <a:accent4>
        <a:srgbClr val="5F8FD7"/>
      </a:accent4>
      <a:accent5>
        <a:srgbClr val="B34380"/>
      </a:accent5>
      <a:accent6>
        <a:srgbClr val="6D6E70"/>
      </a:accent6>
      <a:hlink>
        <a:srgbClr val="65B47E"/>
      </a:hlink>
      <a:folHlink>
        <a:srgbClr val="444A6D"/>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0" rIns="0" bIns="0" rtlCol="0" anchor="t">
        <a:noAutofit/>
      </a:bodyPr>
      <a:lstStyle>
        <a:defPPr>
          <a:lnSpc>
            <a:spcPct val="125000"/>
          </a:lnSpc>
          <a:spcBef>
            <a:spcPts val="1400"/>
          </a:spcBef>
          <a:defRPr sz="1300" dirty="0">
            <a:solidFill>
              <a:schemeClr val="accent6"/>
            </a:solidFill>
            <a:latin typeface="Open Sans" charset="0"/>
            <a:ea typeface="Open Sans" charset="0"/>
            <a:cs typeface="Open Sans" charset="0"/>
          </a:defRPr>
        </a:defPPr>
      </a:lstStyle>
    </a:txDef>
  </a:objectDefaults>
  <a:extraClrSchemeLst/>
  <a:extLst>
    <a:ext uri="{05A4C25C-085E-4340-85A3-A5531E510DB2}">
      <thm15:themeFamily xmlns:thm15="http://schemas.microsoft.com/office/thememl/2012/main" name="2018 EY-Seren - Presentation Example Pages" id="{C6CCEF44-B6B1-FD42-822B-CA899E81562C}" vid="{05999B90-F70D-E148-B7E7-14BE263FAD91}"/>
    </a:ext>
  </a:extLst>
</a:theme>
</file>

<file path=ppt/theme/theme3.xml><?xml version="1.0" encoding="utf-8"?>
<a:theme xmlns:a="http://schemas.openxmlformats.org/drawingml/2006/main" name="Colour - Text/Image Layout">
  <a:themeElements>
    <a:clrScheme name="EY-Seren - Brand Palette">
      <a:dk1>
        <a:srgbClr val="282B2B"/>
      </a:dk1>
      <a:lt1>
        <a:srgbClr val="FFFFFF"/>
      </a:lt1>
      <a:dk2>
        <a:srgbClr val="444B6C"/>
      </a:dk2>
      <a:lt2>
        <a:srgbClr val="FFFFFF"/>
      </a:lt2>
      <a:accent1>
        <a:srgbClr val="65B47E"/>
      </a:accent1>
      <a:accent2>
        <a:srgbClr val="FFB100"/>
      </a:accent2>
      <a:accent3>
        <a:srgbClr val="FF8033"/>
      </a:accent3>
      <a:accent4>
        <a:srgbClr val="5F8FD7"/>
      </a:accent4>
      <a:accent5>
        <a:srgbClr val="B34380"/>
      </a:accent5>
      <a:accent6>
        <a:srgbClr val="6D6E70"/>
      </a:accent6>
      <a:hlink>
        <a:srgbClr val="65B47E"/>
      </a:hlink>
      <a:folHlink>
        <a:srgbClr val="444A6D"/>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0" rIns="0" bIns="0" rtlCol="0" anchor="t">
        <a:noAutofit/>
      </a:bodyPr>
      <a:lstStyle>
        <a:defPPr>
          <a:lnSpc>
            <a:spcPct val="125000"/>
          </a:lnSpc>
          <a:spcBef>
            <a:spcPts val="1400"/>
          </a:spcBef>
          <a:defRPr sz="1300" dirty="0">
            <a:solidFill>
              <a:schemeClr val="accent6"/>
            </a:solidFill>
            <a:latin typeface="Open Sans" charset="0"/>
            <a:ea typeface="Open Sans" charset="0"/>
            <a:cs typeface="Open Sans" charset="0"/>
          </a:defRPr>
        </a:defPPr>
      </a:lstStyle>
    </a:txDef>
  </a:objectDefaults>
  <a:extraClrSchemeLst/>
  <a:extLst>
    <a:ext uri="{05A4C25C-085E-4340-85A3-A5531E510DB2}">
      <thm15:themeFamily xmlns:thm15="http://schemas.microsoft.com/office/thememl/2012/main" name="2018 EY-Seren - Presentation Example Pages" id="{C6CCEF44-B6B1-FD42-822B-CA899E81562C}" vid="{8D37E979-C7BA-E04B-9491-3F60791FD84D}"/>
    </a:ext>
  </a:extLst>
</a:theme>
</file>

<file path=ppt/theme/theme4.xml><?xml version="1.0" encoding="utf-8"?>
<a:theme xmlns:a="http://schemas.openxmlformats.org/drawingml/2006/main" name="Phase pages">
  <a:themeElements>
    <a:clrScheme name="EY-Seren - Brand Palette">
      <a:dk1>
        <a:srgbClr val="282B2B"/>
      </a:dk1>
      <a:lt1>
        <a:srgbClr val="FFFFFF"/>
      </a:lt1>
      <a:dk2>
        <a:srgbClr val="444B6C"/>
      </a:dk2>
      <a:lt2>
        <a:srgbClr val="FFFFFF"/>
      </a:lt2>
      <a:accent1>
        <a:srgbClr val="65B47E"/>
      </a:accent1>
      <a:accent2>
        <a:srgbClr val="FFB100"/>
      </a:accent2>
      <a:accent3>
        <a:srgbClr val="FF8033"/>
      </a:accent3>
      <a:accent4>
        <a:srgbClr val="5F8FD7"/>
      </a:accent4>
      <a:accent5>
        <a:srgbClr val="B34380"/>
      </a:accent5>
      <a:accent6>
        <a:srgbClr val="6D6E70"/>
      </a:accent6>
      <a:hlink>
        <a:srgbClr val="65B47E"/>
      </a:hlink>
      <a:folHlink>
        <a:srgbClr val="444A6D"/>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0" rIns="0" bIns="0" rtlCol="0" anchor="t">
        <a:noAutofit/>
      </a:bodyPr>
      <a:lstStyle>
        <a:defPPr>
          <a:lnSpc>
            <a:spcPct val="125000"/>
          </a:lnSpc>
          <a:spcBef>
            <a:spcPts val="1400"/>
          </a:spcBef>
          <a:defRPr sz="1300" dirty="0">
            <a:solidFill>
              <a:schemeClr val="accent6"/>
            </a:solidFill>
            <a:latin typeface="Open Sans" charset="0"/>
            <a:ea typeface="Open Sans" charset="0"/>
            <a:cs typeface="Open Sans" charset="0"/>
          </a:defRPr>
        </a:defPPr>
      </a:lstStyle>
    </a:txDef>
  </a:objectDefaults>
  <a:extraClrSchemeLst/>
  <a:extLst>
    <a:ext uri="{05A4C25C-085E-4340-85A3-A5531E510DB2}">
      <thm15:themeFamily xmlns:thm15="http://schemas.microsoft.com/office/thememl/2012/main" name="2018 EY-Seren - Presentation Example Pages" id="{C6CCEF44-B6B1-FD42-822B-CA899E81562C}" vid="{7395FB8B-E788-0D48-9F5A-3416B40CBBA2}"/>
    </a:ext>
  </a:extLst>
</a:theme>
</file>

<file path=ppt/theme/theme5.xml><?xml version="1.0" encoding="utf-8"?>
<a:theme xmlns:a="http://schemas.openxmlformats.org/drawingml/2006/main" name="Page Split - Vertical">
  <a:themeElements>
    <a:clrScheme name="EY-Seren - Brand Palette">
      <a:dk1>
        <a:srgbClr val="282B2B"/>
      </a:dk1>
      <a:lt1>
        <a:srgbClr val="FFFFFF"/>
      </a:lt1>
      <a:dk2>
        <a:srgbClr val="444B6C"/>
      </a:dk2>
      <a:lt2>
        <a:srgbClr val="FFFFFF"/>
      </a:lt2>
      <a:accent1>
        <a:srgbClr val="65B47E"/>
      </a:accent1>
      <a:accent2>
        <a:srgbClr val="FFB100"/>
      </a:accent2>
      <a:accent3>
        <a:srgbClr val="FF8033"/>
      </a:accent3>
      <a:accent4>
        <a:srgbClr val="5F8FD7"/>
      </a:accent4>
      <a:accent5>
        <a:srgbClr val="B34380"/>
      </a:accent5>
      <a:accent6>
        <a:srgbClr val="6D6E70"/>
      </a:accent6>
      <a:hlink>
        <a:srgbClr val="65B47E"/>
      </a:hlink>
      <a:folHlink>
        <a:srgbClr val="444A6D"/>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marL="0" marR="0" indent="0" algn="l" defTabSz="914400" rtl="0" eaLnBrk="1" fontAlgn="auto" latinLnBrk="0" hangingPunct="1">
          <a:lnSpc>
            <a:spcPct val="125000"/>
          </a:lnSpc>
          <a:spcBef>
            <a:spcPts val="1400"/>
          </a:spcBef>
          <a:spcAft>
            <a:spcPts val="0"/>
          </a:spcAft>
          <a:buClrTx/>
          <a:buSzTx/>
          <a:buFontTx/>
          <a:buNone/>
          <a:tabLst/>
          <a:defRPr sz="1300" dirty="0" smtClean="0">
            <a:solidFill>
              <a:schemeClr val="accent6"/>
            </a:solidFill>
            <a:latin typeface="Open Sans" charset="0"/>
            <a:ea typeface="Open Sans" charset="0"/>
            <a:cs typeface="Open Sans" charset="0"/>
          </a:defRPr>
        </a:defPPr>
      </a:lstStyle>
    </a:txDef>
  </a:objectDefaults>
  <a:extraClrSchemeLst/>
  <a:extLst>
    <a:ext uri="{05A4C25C-085E-4340-85A3-A5531E510DB2}">
      <thm15:themeFamily xmlns:thm15="http://schemas.microsoft.com/office/thememl/2012/main" name="2018 EY-Seren - Presentation Example Pages" id="{C6CCEF44-B6B1-FD42-822B-CA899E81562C}" vid="{77BE19D0-D618-9248-BECF-E2F5846B365E}"/>
    </a:ext>
  </a:extLst>
</a:theme>
</file>

<file path=ppt/theme/theme6.xml><?xml version="1.0" encoding="utf-8"?>
<a:theme xmlns:a="http://schemas.openxmlformats.org/drawingml/2006/main" name="Page Split - Horizontal">
  <a:themeElements>
    <a:clrScheme name="EY-Seren - Brand Palette">
      <a:dk1>
        <a:srgbClr val="282B2B"/>
      </a:dk1>
      <a:lt1>
        <a:srgbClr val="FFFFFF"/>
      </a:lt1>
      <a:dk2>
        <a:srgbClr val="444B6C"/>
      </a:dk2>
      <a:lt2>
        <a:srgbClr val="FFFFFF"/>
      </a:lt2>
      <a:accent1>
        <a:srgbClr val="65B47E"/>
      </a:accent1>
      <a:accent2>
        <a:srgbClr val="FFB100"/>
      </a:accent2>
      <a:accent3>
        <a:srgbClr val="FF8033"/>
      </a:accent3>
      <a:accent4>
        <a:srgbClr val="5F8FD7"/>
      </a:accent4>
      <a:accent5>
        <a:srgbClr val="B34380"/>
      </a:accent5>
      <a:accent6>
        <a:srgbClr val="6D6E70"/>
      </a:accent6>
      <a:hlink>
        <a:srgbClr val="65B47E"/>
      </a:hlink>
      <a:folHlink>
        <a:srgbClr val="444A6D"/>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marL="0" marR="0" indent="0" algn="l" defTabSz="914400" rtl="0" eaLnBrk="1" fontAlgn="auto" latinLnBrk="0" hangingPunct="1">
          <a:lnSpc>
            <a:spcPct val="125000"/>
          </a:lnSpc>
          <a:spcBef>
            <a:spcPts val="1400"/>
          </a:spcBef>
          <a:spcAft>
            <a:spcPts val="0"/>
          </a:spcAft>
          <a:buClrTx/>
          <a:buSzTx/>
          <a:buFontTx/>
          <a:buNone/>
          <a:tabLst/>
          <a:defRPr sz="1300" dirty="0" smtClean="0">
            <a:solidFill>
              <a:schemeClr val="bg1"/>
            </a:solidFill>
            <a:latin typeface="Open Sans" charset="0"/>
            <a:ea typeface="Open Sans" charset="0"/>
            <a:cs typeface="Open Sans" charset="0"/>
          </a:defRPr>
        </a:defPPr>
      </a:lstStyle>
    </a:txDef>
  </a:objectDefaults>
  <a:extraClrSchemeLst/>
  <a:extLst>
    <a:ext uri="{05A4C25C-085E-4340-85A3-A5531E510DB2}">
      <thm15:themeFamily xmlns:thm15="http://schemas.microsoft.com/office/thememl/2012/main" name="2018 EY-Seren - Presentation Example Pages" id="{C6CCEF44-B6B1-FD42-822B-CA899E81562C}" vid="{AD545B01-C408-F446-8472-D28DD4EABE98}"/>
    </a:ext>
  </a:extLst>
</a:theme>
</file>

<file path=ppt/theme/theme7.xml><?xml version="1.0" encoding="utf-8"?>
<a:theme xmlns:a="http://schemas.openxmlformats.org/drawingml/2006/main" name="Back Page">
  <a:themeElements>
    <a:clrScheme name="EY-Seren - Brand Palette">
      <a:dk1>
        <a:srgbClr val="282B2B"/>
      </a:dk1>
      <a:lt1>
        <a:srgbClr val="FFFFFF"/>
      </a:lt1>
      <a:dk2>
        <a:srgbClr val="444B6C"/>
      </a:dk2>
      <a:lt2>
        <a:srgbClr val="FFFFFF"/>
      </a:lt2>
      <a:accent1>
        <a:srgbClr val="65B47E"/>
      </a:accent1>
      <a:accent2>
        <a:srgbClr val="FFB100"/>
      </a:accent2>
      <a:accent3>
        <a:srgbClr val="FF8033"/>
      </a:accent3>
      <a:accent4>
        <a:srgbClr val="5F8FD7"/>
      </a:accent4>
      <a:accent5>
        <a:srgbClr val="B34380"/>
      </a:accent5>
      <a:accent6>
        <a:srgbClr val="6D6E70"/>
      </a:accent6>
      <a:hlink>
        <a:srgbClr val="65B47E"/>
      </a:hlink>
      <a:folHlink>
        <a:srgbClr val="444A6D"/>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spAutoFit/>
      </a:bodyPr>
      <a:lstStyle>
        <a:defPPr marL="0" marR="0" indent="0" algn="l" defTabSz="914400" rtl="0" eaLnBrk="1" fontAlgn="auto" latinLnBrk="0" hangingPunct="1">
          <a:lnSpc>
            <a:spcPct val="125000"/>
          </a:lnSpc>
          <a:spcBef>
            <a:spcPts val="1400"/>
          </a:spcBef>
          <a:spcAft>
            <a:spcPts val="0"/>
          </a:spcAft>
          <a:buClrTx/>
          <a:buSzTx/>
          <a:buFontTx/>
          <a:buNone/>
          <a:tabLst/>
          <a:defRPr sz="1200" b="0" i="0" dirty="0" smtClean="0">
            <a:solidFill>
              <a:schemeClr val="bg1"/>
            </a:solidFill>
            <a:latin typeface="Open Sans" charset="0"/>
            <a:ea typeface="Open Sans" charset="0"/>
            <a:cs typeface="Open Sans" charset="0"/>
          </a:defRPr>
        </a:defPPr>
      </a:lstStyle>
    </a:txDef>
  </a:objectDefaults>
  <a:extraClrSchemeLst/>
  <a:extLst>
    <a:ext uri="{05A4C25C-085E-4340-85A3-A5531E510DB2}">
      <thm15:themeFamily xmlns:thm15="http://schemas.microsoft.com/office/thememl/2012/main" name="2018 EY-Seren - Presentation Example Pages" id="{C6CCEF44-B6B1-FD42-822B-CA899E81562C}" vid="{8686B520-A674-A94B-9956-98D488D2D2B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Title Pages</Template>
  <TotalTime>900</TotalTime>
  <Words>1324</Words>
  <Application>Microsoft Office PowerPoint</Application>
  <PresentationFormat>Widescreen</PresentationFormat>
  <Paragraphs>251</Paragraphs>
  <Slides>27</Slides>
  <Notes>1</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27</vt:i4>
      </vt:variant>
    </vt:vector>
  </HeadingPairs>
  <TitlesOfParts>
    <vt:vector size="44" baseType="lpstr">
      <vt:lpstr>ＭＳ Ｐゴシック</vt:lpstr>
      <vt:lpstr>Arial</vt:lpstr>
      <vt:lpstr>Calibri</vt:lpstr>
      <vt:lpstr>Courier New</vt:lpstr>
      <vt:lpstr>Open Sans</vt:lpstr>
      <vt:lpstr>Open Sans Light</vt:lpstr>
      <vt:lpstr>Proxima Nova</vt:lpstr>
      <vt:lpstr>Proxima Nova Regular</vt:lpstr>
      <vt:lpstr>Proxima Nova Rg</vt:lpstr>
      <vt:lpstr>Proxima Nova Semibold</vt:lpstr>
      <vt:lpstr>Title Pages</vt:lpstr>
      <vt:lpstr>Text/Image Layout</vt:lpstr>
      <vt:lpstr>Colour - Text/Image Layout</vt:lpstr>
      <vt:lpstr>Phase pages</vt:lpstr>
      <vt:lpstr>Page Split - Vertical</vt:lpstr>
      <vt:lpstr>Page Split - Horizontal</vt:lpstr>
      <vt:lpstr>Back Page</vt:lpstr>
      <vt:lpstr>Python Bootcamp</vt:lpstr>
      <vt:lpstr>Why Python ?</vt:lpstr>
      <vt:lpstr>Why Python ?</vt:lpstr>
      <vt:lpstr>Python Interfaces</vt:lpstr>
      <vt:lpstr>IDLE – Development Environment</vt:lpstr>
      <vt:lpstr>Example Python</vt:lpstr>
      <vt:lpstr>More than just printing</vt:lpstr>
      <vt:lpstr>String Methods</vt:lpstr>
      <vt:lpstr>String Methods</vt:lpstr>
      <vt:lpstr>Other Python Objects</vt:lpstr>
      <vt:lpstr>Lists</vt:lpstr>
      <vt:lpstr>List Methods</vt:lpstr>
      <vt:lpstr>Tuples</vt:lpstr>
      <vt:lpstr>Dictionaries</vt:lpstr>
      <vt:lpstr>Indentation and Blocks</vt:lpstr>
      <vt:lpstr>Conditional flow of actions</vt:lpstr>
      <vt:lpstr>Looping with For</vt:lpstr>
      <vt:lpstr>Looping with For</vt:lpstr>
      <vt:lpstr>Modules</vt:lpstr>
      <vt:lpstr>Modules</vt:lpstr>
      <vt:lpstr>Files</vt:lpstr>
      <vt:lpstr>Error Capture</vt:lpstr>
      <vt:lpstr>Handson exercise in Jupyter Notebook</vt:lpstr>
      <vt:lpstr>Additional Python Learning</vt:lpstr>
      <vt:lpstr>Case studies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RCCI Cruise Deals Design Sprints</dc:title>
  <dc:creator>Chris Thelwell</dc:creator>
  <cp:lastModifiedBy>Nigam, Ikshit</cp:lastModifiedBy>
  <cp:revision>51</cp:revision>
  <cp:lastPrinted>2018-04-11T17:12:47Z</cp:lastPrinted>
  <dcterms:created xsi:type="dcterms:W3CDTF">2018-02-16T13:39:35Z</dcterms:created>
  <dcterms:modified xsi:type="dcterms:W3CDTF">2019-01-22T11:20:57Z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0cf5d0-3195-495b-8e47-6fd80127629b_Enabled">
    <vt:lpwstr>True</vt:lpwstr>
  </property>
  <property fmtid="{D5CDD505-2E9C-101B-9397-08002B2CF9AE}" pid="3" name="MSIP_Label_160cf5d0-3195-495b-8e47-6fd80127629b_SiteId">
    <vt:lpwstr>62ccb864-6a1a-4b5d-8e1c-397dec1a8258</vt:lpwstr>
  </property>
  <property fmtid="{D5CDD505-2E9C-101B-9397-08002B2CF9AE}" pid="4" name="MSIP_Label_160cf5d0-3195-495b-8e47-6fd80127629b_Owner">
    <vt:lpwstr>Ikshit.Nigam@thomsonreuters.com</vt:lpwstr>
  </property>
  <property fmtid="{D5CDD505-2E9C-101B-9397-08002B2CF9AE}" pid="5" name="MSIP_Label_160cf5d0-3195-495b-8e47-6fd80127629b_SetDate">
    <vt:lpwstr>2019-01-22T10:24:38.3341250Z</vt:lpwstr>
  </property>
  <property fmtid="{D5CDD505-2E9C-101B-9397-08002B2CF9AE}" pid="6" name="MSIP_Label_160cf5d0-3195-495b-8e47-6fd80127629b_Name">
    <vt:lpwstr>Confidential</vt:lpwstr>
  </property>
  <property fmtid="{D5CDD505-2E9C-101B-9397-08002B2CF9AE}" pid="7" name="MSIP_Label_160cf5d0-3195-495b-8e47-6fd80127629b_Application">
    <vt:lpwstr>Microsoft Azure Information Protection</vt:lpwstr>
  </property>
  <property fmtid="{D5CDD505-2E9C-101B-9397-08002B2CF9AE}" pid="8" name="MSIP_Label_160cf5d0-3195-495b-8e47-6fd80127629b_Extended_MSFT_Method">
    <vt:lpwstr>Automatic</vt:lpwstr>
  </property>
  <property fmtid="{D5CDD505-2E9C-101B-9397-08002B2CF9AE}" pid="9" name="Sensitivity">
    <vt:lpwstr>Confidential</vt:lpwstr>
  </property>
</Properties>
</file>