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2" r:id="rId9"/>
    <p:sldId id="267" r:id="rId10"/>
    <p:sldId id="277" r:id="rId11"/>
    <p:sldId id="272" r:id="rId12"/>
    <p:sldId id="271" r:id="rId13"/>
    <p:sldId id="278" r:id="rId14"/>
    <p:sldId id="275" r:id="rId15"/>
    <p:sldId id="276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an" initials="WH" lastIdx="3" clrIdx="0">
    <p:extLst>
      <p:ext uri="{19B8F6BF-5375-455C-9EA6-DF929625EA0E}">
        <p15:presenceInfo xmlns:p15="http://schemas.microsoft.com/office/powerpoint/2012/main" userId="604b629d4019b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943E7-339C-4F7D-A62B-9E6D51C622CC}" v="5" dt="2021-07-09T04:45:24.317"/>
    <p1510:client id="{50DE8C92-3C3B-46D5-868D-BF56F99E59AB}" v="967" dt="2021-07-09T07:02:56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Lin" clId="Web-{50DE8C92-3C3B-46D5-868D-BF56F99E59AB}"/>
    <pc:docChg chg="addSld delSld modSld addMainMaster delMainMaster">
      <pc:chgData name="Gary Lin" userId="" providerId="" clId="Web-{50DE8C92-3C3B-46D5-868D-BF56F99E59AB}" dt="2021-07-09T07:02:56.068" v="544" actId="20577"/>
      <pc:docMkLst>
        <pc:docMk/>
      </pc:docMkLst>
      <pc:sldChg chg="addSp delSp modSp mod modClrScheme delDesignElem chgLayout">
        <pc:chgData name="Gary Lin" userId="" providerId="" clId="Web-{50DE8C92-3C3B-46D5-868D-BF56F99E59AB}" dt="2021-07-09T06:35:27.507" v="19"/>
        <pc:sldMkLst>
          <pc:docMk/>
          <pc:sldMk cId="3776777892" sldId="256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3776777892" sldId="256"/>
            <ac:spMk id="2" creationId="{6CEB8384-60CE-450D-8A4F-83E094E3F0B7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3776777892" sldId="256"/>
            <ac:spMk id="3" creationId="{26077ED8-71FF-4C1E-8E24-9618F13DEB0A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776777892" sldId="256"/>
            <ac:spMk id="9" creationId="{2644B391-9BFE-445C-A9EC-F544BB85FBC7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776777892" sldId="256"/>
            <ac:spMk id="11" creationId="{80F26E69-87D9-4655-AE7B-280A87AA3CAD}"/>
          </ac:spMkLst>
        </pc:sp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503229246" sldId="257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503229246" sldId="257"/>
            <ac:spMk id="2" creationId="{69C0AD3F-3766-44C1-8227-D3E853943F56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503229246" sldId="257"/>
            <ac:spMk id="3" creationId="{DA46C5E6-6A79-4BD8-AEDF-D39CFBD296B3}"/>
          </ac:spMkLst>
        </pc:sp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2836904238" sldId="258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2836904238" sldId="258"/>
            <ac:spMk id="2" creationId="{84829852-47A1-4704-9FD0-3FE6587E8B14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2836904238" sldId="258"/>
            <ac:spMk id="3" creationId="{75A62073-11EC-4A2F-8D1B-93EFC22ACC10}"/>
          </ac:spMkLst>
        </pc:spChg>
      </pc:sldChg>
      <pc:sldChg chg="addSp delSp modSp mod modClrScheme delDesignElem chgLayout">
        <pc:chgData name="Gary Lin" userId="" providerId="" clId="Web-{50DE8C92-3C3B-46D5-868D-BF56F99E59AB}" dt="2021-07-09T06:35:27.507" v="19"/>
        <pc:sldMkLst>
          <pc:docMk/>
          <pc:sldMk cId="3005929352" sldId="259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3005929352" sldId="259"/>
            <ac:spMk id="2" creationId="{96B394DA-201B-4C6C-9A5C-B09D5566B9B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005929352" sldId="259"/>
            <ac:spMk id="73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005929352" sldId="259"/>
            <ac:spMk id="75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005929352" sldId="259"/>
            <ac:spMk id="77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005929352" sldId="259"/>
            <ac:spMk id="79" creationId="{68DC0EC7-60EA-4BD3-BC04-D547DE1B2891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3005929352" sldId="259"/>
            <ac:spMk id="1058" creationId="{9EA0005D-F0AE-4DED-B76F-A173EBCB9947}"/>
          </ac:spMkLst>
        </pc:spChg>
      </pc:sldChg>
      <pc:sldChg chg="modSp mod modClrScheme chgLayout">
        <pc:chgData name="Gary Lin" userId="" providerId="" clId="Web-{50DE8C92-3C3B-46D5-868D-BF56F99E59AB}" dt="2021-07-09T06:50:45.038" v="335" actId="20577"/>
        <pc:sldMkLst>
          <pc:docMk/>
          <pc:sldMk cId="3211553442" sldId="260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3211553442" sldId="260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50:45.038" v="335" actId="20577"/>
          <ac:spMkLst>
            <pc:docMk/>
            <pc:sldMk cId="3211553442" sldId="260"/>
            <ac:spMk id="3" creationId="{68DF03A4-751A-4AA6-B623-966794FB9740}"/>
          </ac:spMkLst>
        </pc:spChg>
      </pc:sldChg>
      <pc:sldChg chg="modSp mod modClrScheme chgLayout">
        <pc:chgData name="Gary Lin" userId="" providerId="" clId="Web-{50DE8C92-3C3B-46D5-868D-BF56F99E59AB}" dt="2021-07-09T06:50:33.959" v="326" actId="20577"/>
        <pc:sldMkLst>
          <pc:docMk/>
          <pc:sldMk cId="1838347272" sldId="262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1838347272" sldId="262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50:33.959" v="326" actId="20577"/>
          <ac:spMkLst>
            <pc:docMk/>
            <pc:sldMk cId="1838347272" sldId="262"/>
            <ac:spMk id="3" creationId="{68DF03A4-751A-4AA6-B623-966794FB9740}"/>
          </ac:spMkLst>
        </pc:spChg>
      </pc:sldChg>
      <pc:sldChg chg="addSp delSp modSp mod modClrScheme delDesignElem chgLayout">
        <pc:chgData name="Gary Lin" userId="" providerId="" clId="Web-{50DE8C92-3C3B-46D5-868D-BF56F99E59AB}" dt="2021-07-09T06:35:27.507" v="19"/>
        <pc:sldMkLst>
          <pc:docMk/>
          <pc:sldMk cId="1760622558" sldId="264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1760622558" sldId="264"/>
            <ac:spMk id="2" creationId="{96B394DA-201B-4C6C-9A5C-B09D5566B9B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760622558" sldId="264"/>
            <ac:spMk id="103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760622558" sldId="264"/>
            <ac:spMk id="105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760622558" sldId="264"/>
            <ac:spMk id="107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760622558" sldId="264"/>
            <ac:spMk id="109" creationId="{68DC0EC7-60EA-4BD3-BC04-D547DE1B2891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1760622558" sldId="264"/>
            <ac:spMk id="1058" creationId="{9EA0005D-F0AE-4DED-B76F-A173EBCB9947}"/>
          </ac:spMkLst>
        </pc:spChg>
      </pc:sldChg>
      <pc:sldChg chg="addSp delSp modSp mod modClrScheme delDesignElem chgLayout">
        <pc:chgData name="Gary Lin" userId="" providerId="" clId="Web-{50DE8C92-3C3B-46D5-868D-BF56F99E59AB}" dt="2021-07-09T06:35:27.507" v="19"/>
        <pc:sldMkLst>
          <pc:docMk/>
          <pc:sldMk cId="4041630913" sldId="265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4041630913" sldId="265"/>
            <ac:spMk id="2" creationId="{96B394DA-201B-4C6C-9A5C-B09D5566B9B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41630913" sldId="265"/>
            <ac:spMk id="135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41630913" sldId="265"/>
            <ac:spMk id="137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41630913" sldId="265"/>
            <ac:spMk id="139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41630913" sldId="265"/>
            <ac:spMk id="141" creationId="{68DC0EC7-60EA-4BD3-BC04-D547DE1B2891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4041630913" sldId="265"/>
            <ac:spMk id="1058" creationId="{9EA0005D-F0AE-4DED-B76F-A173EBCB9947}"/>
          </ac:spMkLst>
        </pc:spChg>
      </pc:sldChg>
      <pc:sldChg chg="addSp delSp modSp del mod modClrScheme delDesignElem chgLayout">
        <pc:chgData name="Gary Lin" userId="" providerId="" clId="Web-{50DE8C92-3C3B-46D5-868D-BF56F99E59AB}" dt="2021-07-09T06:44:06.167" v="169"/>
        <pc:sldMkLst>
          <pc:docMk/>
          <pc:sldMk cId="3546765481" sldId="266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3546765481" sldId="266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3546765481" sldId="266"/>
            <ac:spMk id="3" creationId="{68DF03A4-751A-4AA6-B623-966794FB9740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546765481" sldId="266"/>
            <ac:spMk id="10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546765481" sldId="266"/>
            <ac:spMk id="12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546765481" sldId="266"/>
            <ac:spMk id="14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3546765481" sldId="266"/>
            <ac:spMk id="16" creationId="{68DC0EC7-60EA-4BD3-BC04-D547DE1B2891}"/>
          </ac:spMkLst>
        </pc:sp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1031397907" sldId="267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1031397907" sldId="267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1031397907" sldId="267"/>
            <ac:spMk id="3" creationId="{68DF03A4-751A-4AA6-B623-966794FB9740}"/>
          </ac:spMkLst>
        </pc:spChg>
      </pc:sldChg>
      <pc:sldChg chg="addSp delSp modSp del mod modClrScheme delDesignElem chgLayout">
        <pc:chgData name="Gary Lin" userId="" providerId="" clId="Web-{50DE8C92-3C3B-46D5-868D-BF56F99E59AB}" dt="2021-07-09T06:44:06.167" v="168"/>
        <pc:sldMkLst>
          <pc:docMk/>
          <pc:sldMk cId="1209454386" sldId="268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1209454386" sldId="268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1209454386" sldId="268"/>
            <ac:spMk id="3" creationId="{68DF03A4-751A-4AA6-B623-966794FB9740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209454386" sldId="268"/>
            <ac:spMk id="71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209454386" sldId="268"/>
            <ac:spMk id="73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209454386" sldId="268"/>
            <ac:spMk id="75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1209454386" sldId="268"/>
            <ac:spMk id="77" creationId="{68DC0EC7-60EA-4BD3-BC04-D547DE1B2891}"/>
          </ac:spMkLst>
        </pc:spChg>
      </pc:sldChg>
      <pc:sldChg chg="addSp delSp modSp del mod modClrScheme delDesignElem chgLayout">
        <pc:chgData name="Gary Lin" userId="" providerId="" clId="Web-{50DE8C92-3C3B-46D5-868D-BF56F99E59AB}" dt="2021-07-09T06:44:06.167" v="167"/>
        <pc:sldMkLst>
          <pc:docMk/>
          <pc:sldMk cId="562249189" sldId="269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562249189" sldId="269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562249189" sldId="269"/>
            <ac:spMk id="3" creationId="{68DF03A4-751A-4AA6-B623-966794FB9740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562249189" sldId="269"/>
            <ac:spMk id="71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562249189" sldId="269"/>
            <ac:spMk id="73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562249189" sldId="269"/>
            <ac:spMk id="75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562249189" sldId="269"/>
            <ac:spMk id="77" creationId="{68DC0EC7-60EA-4BD3-BC04-D547DE1B2891}"/>
          </ac:spMkLst>
        </pc:spChg>
      </pc:sldChg>
      <pc:sldChg chg="addSp delSp modSp del mod modClrScheme delDesignElem chgLayout">
        <pc:chgData name="Gary Lin" userId="" providerId="" clId="Web-{50DE8C92-3C3B-46D5-868D-BF56F99E59AB}" dt="2021-07-09T06:44:06.167" v="166"/>
        <pc:sldMkLst>
          <pc:docMk/>
          <pc:sldMk cId="403364449" sldId="270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403364449" sldId="270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403364449" sldId="270"/>
            <ac:spMk id="3" creationId="{68DF03A4-751A-4AA6-B623-966794FB9740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3364449" sldId="270"/>
            <ac:spMk id="71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3364449" sldId="270"/>
            <ac:spMk id="73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3364449" sldId="270"/>
            <ac:spMk id="75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403364449" sldId="270"/>
            <ac:spMk id="77" creationId="{68DC0EC7-60EA-4BD3-BC04-D547DE1B2891}"/>
          </ac:spMkLst>
        </pc:sp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2737339670" sldId="271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2737339670" sldId="271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2737339670" sldId="271"/>
            <ac:spMk id="3" creationId="{68DF03A4-751A-4AA6-B623-966794FB9740}"/>
          </ac:spMkLst>
        </pc:spChg>
      </pc:sldChg>
      <pc:sldChg chg="modSp mod modClrScheme delCm chgLayout">
        <pc:chgData name="Gary Lin" userId="" providerId="" clId="Web-{50DE8C92-3C3B-46D5-868D-BF56F99E59AB}" dt="2021-07-09T06:59:23.769" v="477" actId="20577"/>
        <pc:sldMkLst>
          <pc:docMk/>
          <pc:sldMk cId="3185114908" sldId="272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3185114908" sldId="272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59:23.769" v="477" actId="20577"/>
          <ac:spMkLst>
            <pc:docMk/>
            <pc:sldMk cId="3185114908" sldId="272"/>
            <ac:spMk id="3" creationId="{68DF03A4-751A-4AA6-B623-966794FB9740}"/>
          </ac:spMkLst>
        </pc:spChg>
        <pc:graphicFrameChg chg="mod modGraphic">
          <ac:chgData name="Gary Lin" userId="" providerId="" clId="Web-{50DE8C92-3C3B-46D5-868D-BF56F99E59AB}" dt="2021-07-09T06:57:32.288" v="392"/>
          <ac:graphicFrameMkLst>
            <pc:docMk/>
            <pc:sldMk cId="3185114908" sldId="272"/>
            <ac:graphicFrameMk id="8" creationId="{9F3AFA8A-6EAE-6B42-AA4E-DB93F858E0FC}"/>
          </ac:graphicFrameMkLst>
        </pc:graphicFrame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1791087459" sldId="273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1791087459" sldId="273"/>
            <ac:spMk id="2" creationId="{4CCAE64E-A1E6-4F7A-9960-DDF3016765D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1791087459" sldId="273"/>
            <ac:spMk id="3" creationId="{68DF03A4-751A-4AA6-B623-966794FB9740}"/>
          </ac:spMkLst>
        </pc:sp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3915868360" sldId="274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3915868360" sldId="274"/>
            <ac:spMk id="2" creationId="{E0D54796-AA1A-4836-BDD5-99F379E0DAD5}"/>
          </ac:spMkLst>
        </pc:spChg>
      </pc:sldChg>
      <pc:sldChg chg="addSp delSp modSp mod modClrScheme delDesignElem chgLayout">
        <pc:chgData name="Gary Lin" userId="" providerId="" clId="Web-{50DE8C92-3C3B-46D5-868D-BF56F99E59AB}" dt="2021-07-09T06:43:59.011" v="165" actId="20577"/>
        <pc:sldMkLst>
          <pc:docMk/>
          <pc:sldMk cId="258087267" sldId="275"/>
        </pc:sldMkLst>
        <pc:spChg chg="mod ord">
          <ac:chgData name="Gary Lin" userId="" providerId="" clId="Web-{50DE8C92-3C3B-46D5-868D-BF56F99E59AB}" dt="2021-07-09T06:43:09.648" v="139" actId="20577"/>
          <ac:spMkLst>
            <pc:docMk/>
            <pc:sldMk cId="258087267" sldId="275"/>
            <ac:spMk id="2" creationId="{174F0132-1D3C-DB4C-AA46-8E835EF5BA22}"/>
          </ac:spMkLst>
        </pc:spChg>
        <pc:spChg chg="mod ord">
          <ac:chgData name="Gary Lin" userId="" providerId="" clId="Web-{50DE8C92-3C3B-46D5-868D-BF56F99E59AB}" dt="2021-07-09T06:43:59.011" v="165" actId="20577"/>
          <ac:spMkLst>
            <pc:docMk/>
            <pc:sldMk cId="258087267" sldId="275"/>
            <ac:spMk id="9" creationId="{8B30D5E2-C324-45F0-B540-B73C9A9071B6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258087267" sldId="275"/>
            <ac:spMk id="12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258087267" sldId="275"/>
            <ac:spMk id="14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258087267" sldId="275"/>
            <ac:spMk id="16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258087267" sldId="275"/>
            <ac:spMk id="18" creationId="{68DC0EC7-60EA-4BD3-BC04-D547DE1B2891}"/>
          </ac:spMkLst>
        </pc:spChg>
      </pc:sldChg>
      <pc:sldChg chg="addSp delSp modSp mod modClrScheme delDesignElem chgLayout">
        <pc:chgData name="Gary Lin" userId="" providerId="" clId="Web-{50DE8C92-3C3B-46D5-868D-BF56F99E59AB}" dt="2021-07-09T07:02:56.068" v="544" actId="20577"/>
        <pc:sldMkLst>
          <pc:docMk/>
          <pc:sldMk cId="804514146" sldId="276"/>
        </pc:sldMkLst>
        <pc:spChg chg="mod ord">
          <ac:chgData name="Gary Lin" userId="" providerId="" clId="Web-{50DE8C92-3C3B-46D5-868D-BF56F99E59AB}" dt="2021-07-09T07:02:56.068" v="544" actId="20577"/>
          <ac:spMkLst>
            <pc:docMk/>
            <pc:sldMk cId="804514146" sldId="276"/>
            <ac:spMk id="78" creationId="{48E3DCE5-FB0D-4CBC-99F4-E47322466B1B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804514146" sldId="276"/>
            <ac:spMk id="81" creationId="{282E2A95-1A08-4118-83C6-B1CA5648E075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804514146" sldId="276"/>
            <ac:spMk id="83" creationId="{2FFEFC7E-85EE-4AC9-A351-FBEB13A1D62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804514146" sldId="276"/>
            <ac:spMk id="85" creationId="{CB2511BB-FC4C-45F3-94EB-661D6806C942}"/>
          </ac:spMkLst>
        </pc:spChg>
        <pc:spChg chg="add del">
          <ac:chgData name="Gary Lin" userId="" providerId="" clId="Web-{50DE8C92-3C3B-46D5-868D-BF56F99E59AB}" dt="2021-07-09T06:35:27.507" v="19"/>
          <ac:spMkLst>
            <pc:docMk/>
            <pc:sldMk cId="804514146" sldId="276"/>
            <ac:spMk id="87" creationId="{68DC0EC7-60EA-4BD3-BC04-D547DE1B2891}"/>
          </ac:spMkLst>
        </pc:spChg>
      </pc:sldChg>
      <pc:sldChg chg="modSp mod modClrScheme chgLayout">
        <pc:chgData name="Gary Lin" userId="" providerId="" clId="Web-{50DE8C92-3C3B-46D5-868D-BF56F99E59AB}" dt="2021-07-09T06:35:27.507" v="19"/>
        <pc:sldMkLst>
          <pc:docMk/>
          <pc:sldMk cId="922105152" sldId="277"/>
        </pc:sldMkLst>
        <pc:spChg chg="mod ord">
          <ac:chgData name="Gary Lin" userId="" providerId="" clId="Web-{50DE8C92-3C3B-46D5-868D-BF56F99E59AB}" dt="2021-07-09T06:35:27.507" v="19"/>
          <ac:spMkLst>
            <pc:docMk/>
            <pc:sldMk cId="922105152" sldId="277"/>
            <ac:spMk id="2" creationId="{B9B26737-7DB5-6542-9DDD-D69EB0D26E0A}"/>
          </ac:spMkLst>
        </pc:spChg>
        <pc:spChg chg="mod ord">
          <ac:chgData name="Gary Lin" userId="" providerId="" clId="Web-{50DE8C92-3C3B-46D5-868D-BF56F99E59AB}" dt="2021-07-09T06:35:27.507" v="19"/>
          <ac:spMkLst>
            <pc:docMk/>
            <pc:sldMk cId="922105152" sldId="277"/>
            <ac:spMk id="3" creationId="{AEA82848-A258-CE44-BE69-DC90AAF13C70}"/>
          </ac:spMkLst>
        </pc:spChg>
      </pc:sldChg>
      <pc:sldChg chg="addSp delSp modSp new mod setBg modClrScheme chgLayout">
        <pc:chgData name="Gary Lin" userId="" providerId="" clId="Web-{50DE8C92-3C3B-46D5-868D-BF56F99E59AB}" dt="2021-07-09T06:56:38.750" v="381" actId="20577"/>
        <pc:sldMkLst>
          <pc:docMk/>
          <pc:sldMk cId="1575952126" sldId="278"/>
        </pc:sldMkLst>
        <pc:spChg chg="add mod ord">
          <ac:chgData name="Gary Lin" userId="" providerId="" clId="Web-{50DE8C92-3C3B-46D5-868D-BF56F99E59AB}" dt="2021-07-09T06:49:56.222" v="317" actId="14100"/>
          <ac:spMkLst>
            <pc:docMk/>
            <pc:sldMk cId="1575952126" sldId="278"/>
            <ac:spMk id="2" creationId="{C9C067DC-46DE-4727-B72D-FE8AF8E1BC2C}"/>
          </ac:spMkLst>
        </pc:spChg>
        <pc:spChg chg="add mod ord">
          <ac:chgData name="Gary Lin" userId="" providerId="" clId="Web-{50DE8C92-3C3B-46D5-868D-BF56F99E59AB}" dt="2021-07-09T06:36:32.762" v="32"/>
          <ac:spMkLst>
            <pc:docMk/>
            <pc:sldMk cId="1575952126" sldId="278"/>
            <ac:spMk id="7" creationId="{C8445298-09CB-4D1D-8A0B-9ED7524EF486}"/>
          </ac:spMkLst>
        </pc:spChg>
        <pc:spChg chg="add del">
          <ac:chgData name="Gary Lin" userId="" providerId="" clId="Web-{50DE8C92-3C3B-46D5-868D-BF56F99E59AB}" dt="2021-07-09T06:36:05.072" v="24"/>
          <ac:spMkLst>
            <pc:docMk/>
            <pc:sldMk cId="1575952126" sldId="278"/>
            <ac:spMk id="8" creationId="{43E2C319-9273-434E-9DE1-818BB8B96DD1}"/>
          </ac:spMkLst>
        </pc:spChg>
        <pc:spChg chg="add del">
          <ac:chgData name="Gary Lin" userId="" providerId="" clId="Web-{50DE8C92-3C3B-46D5-868D-BF56F99E59AB}" dt="2021-07-09T06:36:03.588" v="23"/>
          <ac:spMkLst>
            <pc:docMk/>
            <pc:sldMk cId="1575952126" sldId="278"/>
            <ac:spMk id="9" creationId="{002C0CA2-0770-4E0E-BF34-1E22214E68D2}"/>
          </ac:spMkLst>
        </pc:spChg>
        <pc:spChg chg="add mod">
          <ac:chgData name="Gary Lin" userId="" providerId="" clId="Web-{50DE8C92-3C3B-46D5-868D-BF56F99E59AB}" dt="2021-07-09T06:41:46.002" v="116" actId="1076"/>
          <ac:spMkLst>
            <pc:docMk/>
            <pc:sldMk cId="1575952126" sldId="278"/>
            <ac:spMk id="10" creationId="{199A9E66-931F-4546-B55F-2C7C122F60BB}"/>
          </ac:spMkLst>
        </pc:spChg>
        <pc:spChg chg="add mod">
          <ac:chgData name="Gary Lin" userId="" providerId="" clId="Web-{50DE8C92-3C3B-46D5-868D-BF56F99E59AB}" dt="2021-07-09T06:54:51.758" v="336" actId="14100"/>
          <ac:spMkLst>
            <pc:docMk/>
            <pc:sldMk cId="1575952126" sldId="278"/>
            <ac:spMk id="11" creationId="{4E4B4C45-EC74-454B-AC76-47D91D1FE132}"/>
          </ac:spMkLst>
        </pc:spChg>
        <pc:spChg chg="add mod">
          <ac:chgData name="Gary Lin" userId="" providerId="" clId="Web-{50DE8C92-3C3B-46D5-868D-BF56F99E59AB}" dt="2021-07-09T06:42:06.315" v="124" actId="1076"/>
          <ac:spMkLst>
            <pc:docMk/>
            <pc:sldMk cId="1575952126" sldId="278"/>
            <ac:spMk id="12" creationId="{EBBCF996-CD21-40B2-841B-8172A3D31918}"/>
          </ac:spMkLst>
        </pc:spChg>
        <pc:spChg chg="add mod">
          <ac:chgData name="Gary Lin" userId="" providerId="" clId="Web-{50DE8C92-3C3B-46D5-868D-BF56F99E59AB}" dt="2021-07-09T06:42:01.096" v="122" actId="1076"/>
          <ac:spMkLst>
            <pc:docMk/>
            <pc:sldMk cId="1575952126" sldId="278"/>
            <ac:spMk id="13" creationId="{79E35D3F-34B4-476E-AB2E-39DB23216920}"/>
          </ac:spMkLst>
        </pc:spChg>
        <pc:spChg chg="add mod">
          <ac:chgData name="Gary Lin" userId="" providerId="" clId="Web-{50DE8C92-3C3B-46D5-868D-BF56F99E59AB}" dt="2021-07-09T06:56:38.750" v="381" actId="20577"/>
          <ac:spMkLst>
            <pc:docMk/>
            <pc:sldMk cId="1575952126" sldId="278"/>
            <ac:spMk id="14" creationId="{DF87E1DC-167A-40FD-9636-0E857F531542}"/>
          </ac:spMkLst>
        </pc:spChg>
        <pc:picChg chg="add mod">
          <ac:chgData name="Gary Lin" userId="" providerId="" clId="Web-{50DE8C92-3C3B-46D5-868D-BF56F99E59AB}" dt="2021-07-09T06:55:24.933" v="343"/>
          <ac:picMkLst>
            <pc:docMk/>
            <pc:sldMk cId="1575952126" sldId="278"/>
            <ac:picMk id="3" creationId="{434D5E78-BB40-418C-B9E6-7F1813090B0B}"/>
          </ac:picMkLst>
        </pc:picChg>
        <pc:picChg chg="add mod">
          <ac:chgData name="Gary Lin" userId="" providerId="" clId="Web-{50DE8C92-3C3B-46D5-868D-BF56F99E59AB}" dt="2021-07-09T06:41:42.595" v="115" actId="1076"/>
          <ac:picMkLst>
            <pc:docMk/>
            <pc:sldMk cId="1575952126" sldId="278"/>
            <ac:picMk id="4" creationId="{8E99C10F-DD1E-433C-98E9-277730D278E5}"/>
          </ac:picMkLst>
        </pc:picChg>
        <pc:picChg chg="add mod">
          <ac:chgData name="Gary Lin" userId="" providerId="" clId="Web-{50DE8C92-3C3B-46D5-868D-BF56F99E59AB}" dt="2021-07-09T06:42:03.706" v="123" actId="14100"/>
          <ac:picMkLst>
            <pc:docMk/>
            <pc:sldMk cId="1575952126" sldId="278"/>
            <ac:picMk id="5" creationId="{1587E65A-081D-41BD-B029-74C221350E1A}"/>
          </ac:picMkLst>
        </pc:picChg>
        <pc:picChg chg="add mod">
          <ac:chgData name="Gary Lin" userId="" providerId="" clId="Web-{50DE8C92-3C3B-46D5-868D-BF56F99E59AB}" dt="2021-07-09T06:41:59.237" v="121" actId="1076"/>
          <ac:picMkLst>
            <pc:docMk/>
            <pc:sldMk cId="1575952126" sldId="278"/>
            <ac:picMk id="6" creationId="{FC8C58AE-C432-47CC-93F7-4E8871D2CADE}"/>
          </ac:picMkLst>
        </pc:picChg>
      </pc:sldChg>
      <pc:sldMasterChg chg="add del addSldLayout delSldLayout">
        <pc:chgData name="Gary Lin" userId="" providerId="" clId="Web-{50DE8C92-3C3B-46D5-868D-BF56F99E59AB}" dt="2021-07-09T06:35:27.507" v="19"/>
        <pc:sldMasterMkLst>
          <pc:docMk/>
          <pc:sldMasterMk cId="2620194669" sldId="2147483725"/>
        </pc:sldMasterMkLst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3728921019" sldId="2147483714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2766541063" sldId="2147483715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884092613" sldId="2147483716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477579745" sldId="2147483717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418780020" sldId="2147483718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3111568306" sldId="2147483719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3867158746" sldId="2147483720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2057732325" sldId="2147483721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590127965" sldId="2147483722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635641670" sldId="2147483723"/>
          </pc:sldLayoutMkLst>
        </pc:sldLayoutChg>
        <pc:sldLayoutChg chg="add del">
          <pc:chgData name="Gary Lin" userId="" providerId="" clId="Web-{50DE8C92-3C3B-46D5-868D-BF56F99E59AB}" dt="2021-07-09T06:35:27.507" v="19"/>
          <pc:sldLayoutMkLst>
            <pc:docMk/>
            <pc:sldMasterMk cId="2620194669" sldId="2147483725"/>
            <pc:sldLayoutMk cId="3436307167" sldId="2147483724"/>
          </pc:sldLayoutMkLst>
        </pc:sldLayoutChg>
      </pc:sldMasterChg>
      <pc:sldMasterChg chg="add del addSldLayout delSldLayout modSldLayout">
        <pc:chgData name="Gary Lin" userId="" providerId="" clId="Web-{50DE8C92-3C3B-46D5-868D-BF56F99E59AB}" dt="2021-07-09T06:35:27.507" v="19"/>
        <pc:sldMasterMkLst>
          <pc:docMk/>
          <pc:sldMasterMk cId="644451519" sldId="2147483726"/>
        </pc:sldMasterMkLst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3610846748" sldId="2147483727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4240275104" sldId="2147483728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375684860" sldId="2147483729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3945226490" sldId="2147483730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2186498748" sldId="2147483731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3243487243" sldId="2147483732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785951359" sldId="2147483733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2647534154" sldId="2147483734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3629375838" sldId="2147483735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3567205398" sldId="2147483736"/>
          </pc:sldLayoutMkLst>
        </pc:sldLayoutChg>
        <pc:sldLayoutChg chg="add del mod replId">
          <pc:chgData name="Gary Lin" userId="" providerId="" clId="Web-{50DE8C92-3C3B-46D5-868D-BF56F99E59AB}" dt="2021-07-09T06:35:27.507" v="19"/>
          <pc:sldLayoutMkLst>
            <pc:docMk/>
            <pc:sldMasterMk cId="644451519" sldId="2147483726"/>
            <pc:sldLayoutMk cId="4226257596" sldId="2147483737"/>
          </pc:sldLayoutMkLst>
        </pc:sldLayoutChg>
      </pc:sldMasterChg>
    </pc:docChg>
  </pc:docChgLst>
  <pc:docChgLst>
    <pc:chgData name="Jeongwoo Han" clId="Web-{42E943E7-339C-4F7D-A62B-9E6D51C622CC}"/>
    <pc:docChg chg="modSld">
      <pc:chgData name="Jeongwoo Han" userId="" providerId="" clId="Web-{42E943E7-339C-4F7D-A62B-9E6D51C622CC}" dt="2021-07-09T04:45:24.317" v="2" actId="20577"/>
      <pc:docMkLst>
        <pc:docMk/>
      </pc:docMkLst>
      <pc:sldChg chg="modSp">
        <pc:chgData name="Jeongwoo Han" userId="" providerId="" clId="Web-{42E943E7-339C-4F7D-A62B-9E6D51C622CC}" dt="2021-07-09T04:45:24.317" v="2" actId="20577"/>
        <pc:sldMkLst>
          <pc:docMk/>
          <pc:sldMk cId="1791087459" sldId="273"/>
        </pc:sldMkLst>
        <pc:spChg chg="mod">
          <ac:chgData name="Jeongwoo Han" userId="" providerId="" clId="Web-{42E943E7-339C-4F7D-A62B-9E6D51C622CC}" dt="2021-07-09T04:45:24.317" v="2" actId="20577"/>
          <ac:spMkLst>
            <pc:docMk/>
            <pc:sldMk cId="1791087459" sldId="273"/>
            <ac:spMk id="3" creationId="{68DF03A4-751A-4AA6-B623-966794FB97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5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C052B798-5CCD-4E1D-8F13-2BA6D1CB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8384-60CE-450D-8A4F-83E094E3F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 cap="none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Ames 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77ED8-71FF-4C1E-8E24-9618F13D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Will Han</a:t>
            </a:r>
          </a:p>
          <a:p>
            <a:r>
              <a:rPr lang="en-US" sz="3000" dirty="0">
                <a:solidFill>
                  <a:schemeClr val="tx1"/>
                </a:solidFill>
              </a:rPr>
              <a:t>Gary Lin</a:t>
            </a:r>
          </a:p>
        </p:txBody>
      </p:sp>
    </p:spTree>
    <p:extLst>
      <p:ext uri="{BB962C8B-B14F-4D97-AF65-F5344CB8AC3E}">
        <p14:creationId xmlns:p14="http://schemas.microsoft.com/office/powerpoint/2010/main" val="377677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6737-7DB5-6542-9DDD-D69EB0D2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 and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2848-A258-CE44-BE69-DC90AAF1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Random Forest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Advantages: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overfitting,  handles categorical &amp; numerical features &amp; nonlinearity,  computationally efficient (parallelization)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Disadvantages: does not use information learned from previous models, suffers a lack of interpretability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Boosting: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Advantages: grow trees using information learned previously, can improve interpretability using smaller trees (e.g., stumps)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Disadvantages: sensitive to overfitting on noisy data, fit trees sequentially</a:t>
            </a: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Because sci-kit learn Gradient Boost,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LGBM optimize computation of gradients differently, we experiment with all three to test performance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210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Tests</a:t>
            </a:r>
            <a:br>
              <a:rPr lang="en-US" dirty="0"/>
            </a:br>
            <a:r>
              <a:rPr lang="en-US" sz="2000" dirty="0"/>
              <a:t>Final Dollar Difference &amp; Kaggle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Dollar differences, train set RMSE (mean, SD), and test set RMSE, were calculated for each models</a:t>
            </a:r>
          </a:p>
          <a:p>
            <a:pPr>
              <a:lnSpc>
                <a:spcPct val="150000"/>
              </a:lnSpc>
              <a:buClr>
                <a:srgbClr val="262626"/>
              </a:buClr>
            </a:pPr>
            <a:r>
              <a:rPr lang="en-US" dirty="0" err="1"/>
              <a:t>XGBoost</a:t>
            </a:r>
            <a:r>
              <a:rPr lang="en-US" dirty="0"/>
              <a:t> produced the best test result (minimum RMSE)</a:t>
            </a:r>
          </a:p>
          <a:p>
            <a:pPr>
              <a:lnSpc>
                <a:spcPct val="150000"/>
              </a:lnSpc>
              <a:buClr>
                <a:srgbClr val="262626"/>
              </a:buClr>
            </a:pPr>
            <a:r>
              <a:rPr lang="en-US" dirty="0"/>
              <a:t>Gradient Boosting Regression was the most precise (in terms of RMSE SD)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3AFA8A-6EAE-6B42-AA4E-DB93F858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08857"/>
              </p:ext>
            </p:extLst>
          </p:nvPr>
        </p:nvGraphicFramePr>
        <p:xfrm>
          <a:off x="1121435" y="3619526"/>
          <a:ext cx="99491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826">
                  <a:extLst>
                    <a:ext uri="{9D8B030D-6E8A-4147-A177-3AD203B41FA5}">
                      <a16:colId xmlns:a16="http://schemas.microsoft.com/office/drawing/2014/main" val="3491977550"/>
                    </a:ext>
                  </a:extLst>
                </a:gridCol>
                <a:gridCol w="1989826">
                  <a:extLst>
                    <a:ext uri="{9D8B030D-6E8A-4147-A177-3AD203B41FA5}">
                      <a16:colId xmlns:a16="http://schemas.microsoft.com/office/drawing/2014/main" val="1126850246"/>
                    </a:ext>
                  </a:extLst>
                </a:gridCol>
                <a:gridCol w="1989826">
                  <a:extLst>
                    <a:ext uri="{9D8B030D-6E8A-4147-A177-3AD203B41FA5}">
                      <a16:colId xmlns:a16="http://schemas.microsoft.com/office/drawing/2014/main" val="874146229"/>
                    </a:ext>
                  </a:extLst>
                </a:gridCol>
                <a:gridCol w="1989826">
                  <a:extLst>
                    <a:ext uri="{9D8B030D-6E8A-4147-A177-3AD203B41FA5}">
                      <a16:colId xmlns:a16="http://schemas.microsoft.com/office/drawing/2014/main" val="1878749729"/>
                    </a:ext>
                  </a:extLst>
                </a:gridCol>
                <a:gridCol w="1989826">
                  <a:extLst>
                    <a:ext uri="{9D8B030D-6E8A-4147-A177-3AD203B41FA5}">
                      <a16:colId xmlns:a16="http://schemas.microsoft.com/office/drawing/2014/main" val="278553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 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RMSE (Kaggle)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0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Stacking_best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4136.627217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0.113271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0.005805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XGBR_best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46.343718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0.114867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0.017091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0.1263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5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GBR_best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1045.011959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0.116020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0.004776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1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VotingRegressor_best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4496.524691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0.116430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0.008779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LGBM_best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6563.607170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0.120209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0.006327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0.12831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RFR_best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12137.901254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0.138661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0.007736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0.1493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7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1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XGBoost</a:t>
            </a:r>
            <a:r>
              <a:rPr lang="en-US" sz="1600" dirty="0"/>
              <a:t> had the best overall performance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Meta-Learners slightly improved performance on train set but not on test set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Extra Tests: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Linear model (</a:t>
            </a:r>
            <a:r>
              <a:rPr lang="en-US" sz="1600" dirty="0" err="1"/>
              <a:t>ElasticNet</a:t>
            </a:r>
            <a:r>
              <a:rPr lang="en-US" sz="1600" dirty="0"/>
              <a:t>) did not improve performance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Possibly due to highly non-linear relationship between features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Remove Less Important Features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Tested </a:t>
            </a:r>
            <a:r>
              <a:rPr lang="en-US" sz="1600" dirty="0" err="1"/>
              <a:t>XGBoost</a:t>
            </a:r>
            <a:r>
              <a:rPr lang="en-US" sz="1600" dirty="0"/>
              <a:t> with a restricted feature set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RMSE was essentially the same</a:t>
            </a:r>
          </a:p>
        </p:txBody>
      </p:sp>
    </p:spTree>
    <p:extLst>
      <p:ext uri="{BB962C8B-B14F-4D97-AF65-F5344CB8AC3E}">
        <p14:creationId xmlns:p14="http://schemas.microsoft.com/office/powerpoint/2010/main" val="273733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445298-09CB-4D1D-8A0B-9ED7524EF486}"/>
              </a:ext>
            </a:extLst>
          </p:cNvPr>
          <p:cNvSpPr/>
          <p:nvPr/>
        </p:nvSpPr>
        <p:spPr>
          <a:xfrm>
            <a:off x="114300" y="188843"/>
            <a:ext cx="11968368" cy="65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067DC-46DE-4727-B72D-FE8AF8E1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10" y="534919"/>
            <a:ext cx="2777986" cy="122251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Feature Importance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434D5E78-BB40-418C-B9E6-7F181309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17" y="536305"/>
            <a:ext cx="4126395" cy="2621434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E99C10F-DD1E-433C-98E9-277730D27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56" y="469305"/>
            <a:ext cx="3563178" cy="2357867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587E65A-081D-41BD-B029-74C22135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43" y="2864963"/>
            <a:ext cx="4358308" cy="3770227"/>
          </a:xfrm>
          <a:prstGeom prst="rect">
            <a:avLst/>
          </a:prstGeom>
        </p:spPr>
      </p:pic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FC8C58AE-C432-47CC-93F7-4E8871D2C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270" y="3332192"/>
            <a:ext cx="4101547" cy="1982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9A9E66-931F-4546-B55F-2C7C122F60BB}"/>
              </a:ext>
            </a:extLst>
          </p:cNvPr>
          <p:cNvSpPr txBox="1"/>
          <p:nvPr/>
        </p:nvSpPr>
        <p:spPr>
          <a:xfrm>
            <a:off x="9128677" y="22458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GBR_best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B4C45-EC74-454B-AC76-47D91D1FE132}"/>
              </a:ext>
            </a:extLst>
          </p:cNvPr>
          <p:cNvSpPr txBox="1"/>
          <p:nvPr/>
        </p:nvSpPr>
        <p:spPr>
          <a:xfrm>
            <a:off x="4997725" y="2529508"/>
            <a:ext cx="2039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RFR_best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CF996-CD21-40B2-841B-8172A3D31918}"/>
              </a:ext>
            </a:extLst>
          </p:cNvPr>
          <p:cNvSpPr txBox="1"/>
          <p:nvPr/>
        </p:nvSpPr>
        <p:spPr>
          <a:xfrm>
            <a:off x="9478617" y="60496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LGBM_Best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35D3F-34B4-476E-AB2E-39DB23216920}"/>
              </a:ext>
            </a:extLst>
          </p:cNvPr>
          <p:cNvSpPr txBox="1"/>
          <p:nvPr/>
        </p:nvSpPr>
        <p:spPr>
          <a:xfrm>
            <a:off x="4838285" y="47057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XGBR_best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7E1DC-167A-40FD-9636-0E857F531542}"/>
              </a:ext>
            </a:extLst>
          </p:cNvPr>
          <p:cNvSpPr txBox="1"/>
          <p:nvPr/>
        </p:nvSpPr>
        <p:spPr>
          <a:xfrm>
            <a:off x="392595" y="1750944"/>
            <a:ext cx="2768048" cy="4185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Features frequently selected by a model to grow trees are </a:t>
            </a:r>
            <a:r>
              <a:rPr lang="en-US" sz="1400" dirty="0">
                <a:solidFill>
                  <a:srgbClr val="FF0000"/>
                </a:solidFill>
              </a:rPr>
              <a:t>important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Different models select different features (# of features) with different frequencies (% feature importance).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Definition</a:t>
            </a:r>
            <a:r>
              <a:rPr lang="en-US" sz="1400" dirty="0">
                <a:solidFill>
                  <a:schemeClr val="bg1"/>
                </a:solidFill>
              </a:rPr>
              <a:t>: a feature is important if it is at least 10% of max feature importance in a model</a:t>
            </a:r>
            <a:br>
              <a:rPr lang="en-US" sz="1400" dirty="0"/>
            </a:b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Normalization allows a way to compare feature importance across models.</a:t>
            </a:r>
          </a:p>
        </p:txBody>
      </p:sp>
    </p:spTree>
    <p:extLst>
      <p:ext uri="{BB962C8B-B14F-4D97-AF65-F5344CB8AC3E}">
        <p14:creationId xmlns:p14="http://schemas.microsoft.com/office/powerpoint/2010/main" val="157595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F0132-1D3C-DB4C-AA46-8E835EF5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 fontScale="90000"/>
          </a:bodyPr>
          <a:lstStyle/>
          <a:p>
            <a:br>
              <a:rPr lang="en-US" sz="2800" dirty="0"/>
            </a:br>
            <a:r>
              <a:rPr lang="en-US" sz="2800"/>
              <a:t>Consistently Important</a:t>
            </a:r>
            <a:r>
              <a:rPr lang="en-US" sz="2800" dirty="0"/>
              <a:t>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30D5E2-C324-45F0-B540-B73C9A90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shows features that are at least “important” in </a:t>
            </a:r>
            <a:r>
              <a:rPr lang="en-US" sz="1400" dirty="0">
                <a:solidFill>
                  <a:srgbClr val="FF0000"/>
                </a:solidFill>
              </a:rPr>
              <a:t>two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models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important features are </a:t>
            </a:r>
            <a:r>
              <a:rPr lang="en-US" sz="1400" dirty="0">
                <a:solidFill>
                  <a:srgbClr val="FF0000"/>
                </a:solidFill>
              </a:rPr>
              <a:t>house size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</a:t>
            </a:r>
            <a:r>
              <a:rPr lang="en-US" sz="1400" dirty="0">
                <a:solidFill>
                  <a:srgbClr val="FF0000"/>
                </a:solidFill>
              </a:rPr>
              <a:t> house quality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>
              <a:buClr>
                <a:srgbClr val="FFFFFF"/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Neighborhood, which includes local amenities, is also important.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9C6EEE7-607F-544D-B89B-F1ADCE169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64" y="223354"/>
            <a:ext cx="8537234" cy="64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7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48E3DCE5-FB0D-4CBC-99F4-E4732246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599441"/>
            <a:ext cx="2312479" cy="5404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Narrowing down the most important features: features that appear as "important" in at least </a:t>
            </a:r>
            <a:r>
              <a:rPr lang="en-US" sz="1400" dirty="0">
                <a:solidFill>
                  <a:srgbClr val="FF0000"/>
                </a:solidFill>
              </a:rPr>
              <a:t>three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models.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 features are positively correlated with sale price.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Strongest correlation:</a:t>
            </a:r>
          </a:p>
          <a:p>
            <a:pPr lvl="1">
              <a:buClr>
                <a:srgbClr val="FFFFFF"/>
              </a:buClr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square footage</a:t>
            </a:r>
          </a:p>
          <a:p>
            <a:pPr lvl="1">
              <a:buClr>
                <a:srgbClr val="FFFFFF"/>
              </a:buClr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 quality</a:t>
            </a:r>
          </a:p>
          <a:p>
            <a:pPr lvl="1">
              <a:buClr>
                <a:srgbClr val="FFFFFF"/>
              </a:buClr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Above ground living area</a:t>
            </a:r>
          </a:p>
          <a:p>
            <a:pPr>
              <a:buClr>
                <a:srgbClr val="FFFFFF"/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exception is basement Type 1 finished square footage, which somewhat weakly correlated.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0DD46-6B6A-EB46-A0F3-865F07A0E6CA}"/>
              </a:ext>
            </a:extLst>
          </p:cNvPr>
          <p:cNvSpPr/>
          <p:nvPr/>
        </p:nvSpPr>
        <p:spPr>
          <a:xfrm>
            <a:off x="3291840" y="71120"/>
            <a:ext cx="8778240" cy="670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337DF5F-C3A6-2D40-AC58-E7050546C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64" y="237744"/>
            <a:ext cx="797199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 &amp; Key Take-Aways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Square Footage and various quality measures (basement, overall, and kitchen) seem to be the most important features based on the four models tested.</a:t>
            </a:r>
          </a:p>
          <a:p>
            <a:endParaRPr lang="en-US" sz="1800" dirty="0"/>
          </a:p>
          <a:p>
            <a:r>
              <a:rPr lang="en-US" sz="1800" dirty="0"/>
              <a:t>Potential uses of the results:</a:t>
            </a:r>
          </a:p>
          <a:p>
            <a:pPr lvl="1"/>
            <a:r>
              <a:rPr lang="en-US" sz="1800" dirty="0"/>
              <a:t>House flippers can use the information to determine where to use their renovation budget on to add the most value to the property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Home owners that are trying to sell their property can focus on increasing basement &amp; kitchen quality before listing to get the most value out of the property</a:t>
            </a:r>
          </a:p>
        </p:txBody>
      </p:sp>
    </p:spTree>
    <p:extLst>
      <p:ext uri="{BB962C8B-B14F-4D97-AF65-F5344CB8AC3E}">
        <p14:creationId xmlns:p14="http://schemas.microsoft.com/office/powerpoint/2010/main" val="179108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4796-AA1A-4836-BDD5-99F379E0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904" y="2743200"/>
            <a:ext cx="2750191" cy="1371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58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AD3F-3766-44C1-8227-D3E85394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C5E6-6A79-4BD8-AEDF-D39CFBD2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Background Information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Exploratory Data Analysis (EDA)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Model Tests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Conclusion &amp; Key Take-Aways</a:t>
            </a:r>
          </a:p>
        </p:txBody>
      </p:sp>
    </p:spTree>
    <p:extLst>
      <p:ext uri="{BB962C8B-B14F-4D97-AF65-F5344CB8AC3E}">
        <p14:creationId xmlns:p14="http://schemas.microsoft.com/office/powerpoint/2010/main" val="5032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52-47A1-4704-9FD0-3FE6587E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br>
              <a:rPr lang="en-US" dirty="0"/>
            </a:br>
            <a:r>
              <a:rPr lang="en-US" sz="2000" dirty="0"/>
              <a:t>Ames Housing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2073-11EC-4A2F-8D1B-93EFC22A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Housing data from Ames, Iowa</a:t>
            </a:r>
          </a:p>
          <a:p>
            <a:pPr>
              <a:lnSpc>
                <a:spcPct val="150000"/>
              </a:lnSpc>
            </a:pPr>
            <a:r>
              <a:rPr lang="en-US" dirty="0"/>
              <a:t>79 explanatory variables describing various aspects of residential homes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Goal: predict the sales price for each house in the test 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Metric: root mean squared error (RMSE) between the logarithm of the predicted value and the logarithm of the observed sales price will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br>
              <a:rPr lang="en-US" dirty="0"/>
            </a:br>
            <a:r>
              <a:rPr lang="en-US" sz="2000" dirty="0"/>
              <a:t>Initial Look at the Data &amp; Feature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1460 observations &amp; 79 features (including sale price)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were many features that had most of the data in one value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were many features that had quality metrics (i.e. Poor to Excellent)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Ordinal features: used ordinal encoding with zero representing feature is not present (“None”)</a:t>
            </a:r>
          </a:p>
          <a:p>
            <a:pPr>
              <a:lnSpc>
                <a:spcPct val="150000"/>
              </a:lnSpc>
            </a:pPr>
            <a:r>
              <a:rPr lang="en-US" dirty="0"/>
              <a:t>Additional features: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Total </a:t>
            </a:r>
            <a:r>
              <a:rPr lang="en-US" dirty="0" err="1"/>
              <a:t>Sqft</a:t>
            </a:r>
            <a:r>
              <a:rPr lang="en-US" dirty="0"/>
              <a:t>; </a:t>
            </a:r>
            <a:r>
              <a:rPr lang="en-US" dirty="0" err="1"/>
              <a:t>Sqft</a:t>
            </a:r>
            <a:r>
              <a:rPr lang="en-US" dirty="0"/>
              <a:t> above ground (2 </a:t>
            </a:r>
            <a:r>
              <a:rPr lang="en-US" dirty="0">
                <a:ea typeface="+mn-lt"/>
                <a:cs typeface="+mn-lt"/>
              </a:rPr>
              <a:t>features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Total </a:t>
            </a:r>
            <a:r>
              <a:rPr lang="en-US" dirty="0" err="1"/>
              <a:t>sqft</a:t>
            </a:r>
            <a:r>
              <a:rPr lang="en-US" dirty="0"/>
              <a:t> per room, </a:t>
            </a:r>
            <a:r>
              <a:rPr lang="en-US" dirty="0" err="1"/>
              <a:t>Sqft</a:t>
            </a:r>
            <a:r>
              <a:rPr lang="en-US" dirty="0"/>
              <a:t> above ground per room (2</a:t>
            </a:r>
            <a:r>
              <a:rPr lang="en-US" dirty="0">
                <a:ea typeface="+mn-lt"/>
                <a:cs typeface="+mn-lt"/>
              </a:rPr>
              <a:t>features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Total baths = Full baths + 0.5 * Half baths (1 </a:t>
            </a:r>
            <a:r>
              <a:rPr lang="en-US" dirty="0">
                <a:ea typeface="+mn-lt"/>
                <a:cs typeface="+mn-lt"/>
              </a:rPr>
              <a:t>feature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Garage QC, </a:t>
            </a:r>
            <a:r>
              <a:rPr lang="en-US" dirty="0" err="1"/>
              <a:t>ExterQC</a:t>
            </a:r>
            <a:r>
              <a:rPr lang="en-US" dirty="0"/>
              <a:t>, </a:t>
            </a:r>
            <a:r>
              <a:rPr lang="en-US" dirty="0" err="1"/>
              <a:t>BsmtQC</a:t>
            </a:r>
            <a:r>
              <a:rPr lang="en-US" dirty="0"/>
              <a:t>, </a:t>
            </a:r>
            <a:r>
              <a:rPr lang="en-US" dirty="0" err="1"/>
              <a:t>OverallQC</a:t>
            </a:r>
            <a:r>
              <a:rPr lang="en-US" dirty="0"/>
              <a:t> (4 </a:t>
            </a:r>
            <a:r>
              <a:rPr lang="en-US" dirty="0">
                <a:ea typeface="+mn-lt"/>
                <a:cs typeface="+mn-lt"/>
              </a:rPr>
              <a:t>features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QC  = Quality Score + Condition Score</a:t>
            </a:r>
          </a:p>
          <a:p>
            <a:pPr>
              <a:lnSpc>
                <a:spcPct val="150000"/>
              </a:lnSpc>
            </a:pPr>
            <a:r>
              <a:rPr lang="en-US" dirty="0"/>
              <a:t>Total number of features:  79 = 79 – 9 + 9</a:t>
            </a:r>
          </a:p>
        </p:txBody>
      </p:sp>
    </p:spTree>
    <p:extLst>
      <p:ext uri="{BB962C8B-B14F-4D97-AF65-F5344CB8AC3E}">
        <p14:creationId xmlns:p14="http://schemas.microsoft.com/office/powerpoint/2010/main" val="321155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94DA-201B-4C6C-9A5C-B09D556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1058" name="Content Placeholder 1029">
            <a:extLst>
              <a:ext uri="{FF2B5EF4-FFF2-40B4-BE49-F238E27FC236}">
                <a16:creationId xmlns:a16="http://schemas.microsoft.com/office/drawing/2014/main" id="{9EA0005D-F0AE-4DED-B76F-A173EBCB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Scatter plot of main features: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TotalSF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TotRmsAbvGrd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YearBuilt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LotArea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OverallQual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Removed outliers: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TotalSF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&gt; 7,500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LotArea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 10,000</a:t>
            </a:r>
          </a:p>
          <a:p>
            <a:pPr lvl="1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AD46D-13A0-49BB-8159-C8873DE2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3523" y="396702"/>
            <a:ext cx="6064595" cy="60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2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94DA-201B-4C6C-9A5C-B09D556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Exploratory Data Analysis (EDA)</a:t>
            </a:r>
          </a:p>
        </p:txBody>
      </p:sp>
      <p:sp>
        <p:nvSpPr>
          <p:cNvPr id="1058" name="Content Placeholder 1029">
            <a:extLst>
              <a:ext uri="{FF2B5EF4-FFF2-40B4-BE49-F238E27FC236}">
                <a16:creationId xmlns:a16="http://schemas.microsoft.com/office/drawing/2014/main" id="{9EA0005D-F0AE-4DED-B76F-A173EBCB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Updated scatter plot with outliers removed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checks: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Highly skewed features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 with no variation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A3B73A-9F7D-4EF7-A7A2-FE856B30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70" y="413053"/>
            <a:ext cx="6092673" cy="60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2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94DA-201B-4C6C-9A5C-B09D556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1058" name="Content Placeholder 1029">
            <a:extLst>
              <a:ext uri="{FF2B5EF4-FFF2-40B4-BE49-F238E27FC236}">
                <a16:creationId xmlns:a16="http://schemas.microsoft.com/office/drawing/2014/main" id="{9EA0005D-F0AE-4DED-B76F-A173EBCB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Chose features that had a correlation with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more than 0.5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observations seemed very intuitive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6E56DC-22E9-47F8-BFFD-C2503E0A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03" y="430356"/>
            <a:ext cx="6677220" cy="604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3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br>
              <a:rPr lang="en-US" dirty="0"/>
            </a:br>
            <a:r>
              <a:rPr lang="en-US" sz="2000" dirty="0"/>
              <a:t>Imputation, Feature Engineering, and Final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Imputations: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Imputed missing numerical features using median by neighborhood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Imputed missing categorical features using mode by neighborhood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ordinal encoder for ordinal features to capture the relationship between values within the feature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target encoding for non-ordinal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Dropped features where the largest category of the feature encompasses at least 90% of the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Street,  Alley, Utilities, Conditon2, </a:t>
            </a:r>
            <a:r>
              <a:rPr lang="en-US" dirty="0" err="1"/>
              <a:t>RoofMatl</a:t>
            </a:r>
            <a:r>
              <a:rPr lang="en-US" dirty="0"/>
              <a:t>, Heating, Electrical, </a:t>
            </a:r>
            <a:r>
              <a:rPr lang="en-US" dirty="0" err="1"/>
              <a:t>PoolQC</a:t>
            </a:r>
            <a:r>
              <a:rPr lang="en-US" dirty="0"/>
              <a:t>, </a:t>
            </a:r>
            <a:r>
              <a:rPr lang="en-US" dirty="0" err="1"/>
              <a:t>MiscFeature</a:t>
            </a:r>
            <a:r>
              <a:rPr lang="en-US" dirty="0"/>
              <a:t> (9 features)</a:t>
            </a:r>
          </a:p>
        </p:txBody>
      </p:sp>
    </p:spTree>
    <p:extLst>
      <p:ext uri="{BB962C8B-B14F-4D97-AF65-F5344CB8AC3E}">
        <p14:creationId xmlns:p14="http://schemas.microsoft.com/office/powerpoint/2010/main" val="18383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Tests</a:t>
            </a:r>
            <a:br>
              <a:rPr lang="en-US" dirty="0"/>
            </a:br>
            <a:r>
              <a:rPr lang="en-US" sz="2000" dirty="0"/>
              <a:t>Baseline Model &amp;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Models used: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Forest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Gradient Boosting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Light Gradient Boosting Machine (LGBM)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Extreme Gradient Boosting (XGB)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Stacked Meta-Learner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Weighted-Average Meta-Learner (Voting Regressor)</a:t>
            </a:r>
          </a:p>
          <a:p>
            <a:pPr>
              <a:lnSpc>
                <a:spcPct val="150000"/>
              </a:lnSpc>
            </a:pPr>
            <a:r>
              <a:rPr lang="en-US" dirty="0"/>
              <a:t>Because dataset is small, 5-fold cross validation was used for all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Tuning hyperparameters using grid search &amp; Bayesian optimization (</a:t>
            </a:r>
            <a:r>
              <a:rPr lang="en-US" dirty="0" err="1"/>
              <a:t>hyperopt</a:t>
            </a:r>
            <a:r>
              <a:rPr lang="en-US" dirty="0"/>
              <a:t>) for all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The goal is to find a model that minimizes RMSE of logarithm of sale price</a:t>
            </a:r>
          </a:p>
        </p:txBody>
      </p:sp>
    </p:spTree>
    <p:extLst>
      <p:ext uri="{BB962C8B-B14F-4D97-AF65-F5344CB8AC3E}">
        <p14:creationId xmlns:p14="http://schemas.microsoft.com/office/powerpoint/2010/main" val="1031397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1014</Words>
  <Application>Microsoft Macintosh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Gill Sans MT</vt:lpstr>
      <vt:lpstr>SavonVTI</vt:lpstr>
      <vt:lpstr>Ames House Price Prediction</vt:lpstr>
      <vt:lpstr>Table of Content</vt:lpstr>
      <vt:lpstr>Background Information Ames Housing Data</vt:lpstr>
      <vt:lpstr>Exploratory Data Analysis (EDA) Initial Look at the Data &amp; Feature Creation</vt:lpstr>
      <vt:lpstr>Exploratory Data Analysis (EDA)</vt:lpstr>
      <vt:lpstr>Exploratory Data Analysis (EDA)</vt:lpstr>
      <vt:lpstr>Exploratory Data Analysis (EDA)</vt:lpstr>
      <vt:lpstr>Exploratory Data Analysis (EDA) Imputation, Feature Engineering, and Final Cleaning</vt:lpstr>
      <vt:lpstr>Model Tests Baseline Model &amp; Goal</vt:lpstr>
      <vt:lpstr>Model Assumptions and Pros and Cons</vt:lpstr>
      <vt:lpstr>Model Tests Final Dollar Difference &amp; Kaggle Score</vt:lpstr>
      <vt:lpstr>Summary of Models</vt:lpstr>
      <vt:lpstr>Feature Importance</vt:lpstr>
      <vt:lpstr> Consistently Important Features</vt:lpstr>
      <vt:lpstr>PowerPoint Presentation</vt:lpstr>
      <vt:lpstr>Conclusion &amp; Key Take-Aways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 Prediction</dc:title>
  <dc:creator>William Han</dc:creator>
  <cp:lastModifiedBy>Gary Lin</cp:lastModifiedBy>
  <cp:revision>222</cp:revision>
  <dcterms:created xsi:type="dcterms:W3CDTF">2021-06-28T07:53:31Z</dcterms:created>
  <dcterms:modified xsi:type="dcterms:W3CDTF">2021-07-09T19:58:13Z</dcterms:modified>
</cp:coreProperties>
</file>