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732" r:id="rId3"/>
    <p:sldId id="266" r:id="rId4"/>
    <p:sldId id="267" r:id="rId5"/>
    <p:sldId id="308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33" r:id="rId14"/>
    <p:sldId id="7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22D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394" autoAdjust="0"/>
  </p:normalViewPr>
  <p:slideViewPr>
    <p:cSldViewPr snapToGrid="0">
      <p:cViewPr varScale="1">
        <p:scale>
          <a:sx n="98" d="100"/>
          <a:sy n="98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3EC25-1B61-480A-A762-82015A1B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487-8911-4DEC-A372-B3C697F98D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5594-B9FA-45DD-AE77-2DE8B02D3524}" type="datetimeFigureOut">
              <a:rPr lang="en-ID" smtClean="0"/>
              <a:t>12/05/2021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9868-BF55-41A9-8527-3576B94C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BFAC-E95F-4A35-ADDC-8264BC0F9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A817-C19A-4F84-8B17-1EC028C63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80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B685-20D4-4B48-A3F7-FA349DAE514C}" type="datetimeFigureOut">
              <a:rPr lang="en-ID" smtClean="0"/>
              <a:t>12/05/2021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CE6-4086-4FD8-97F0-D2FA96235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69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5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E6A9DA-0116-492C-87B7-B31744B3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6936E4-3FD0-42C5-8F82-E65B9DF2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24550" cy="6858000"/>
          </a:xfrm>
          <a:custGeom>
            <a:avLst/>
            <a:gdLst>
              <a:gd name="connsiteX0" fmla="*/ 0 w 5924550"/>
              <a:gd name="connsiteY0" fmla="*/ 0 h 6858000"/>
              <a:gd name="connsiteX1" fmla="*/ 5924550 w 5924550"/>
              <a:gd name="connsiteY1" fmla="*/ 0 h 6858000"/>
              <a:gd name="connsiteX2" fmla="*/ 5924550 w 5924550"/>
              <a:gd name="connsiteY2" fmla="*/ 6858000 h 6858000"/>
              <a:gd name="connsiteX3" fmla="*/ 0 w 592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4550" h="6858000">
                <a:moveTo>
                  <a:pt x="0" y="0"/>
                </a:moveTo>
                <a:lnTo>
                  <a:pt x="5924550" y="0"/>
                </a:lnTo>
                <a:lnTo>
                  <a:pt x="592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CB4690-1248-4846-A820-19DB834FD0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647700"/>
            <a:ext cx="1200150" cy="2076450"/>
          </a:xfrm>
          <a:custGeom>
            <a:avLst/>
            <a:gdLst>
              <a:gd name="connsiteX0" fmla="*/ 0 w 1200150"/>
              <a:gd name="connsiteY0" fmla="*/ 0 h 2076450"/>
              <a:gd name="connsiteX1" fmla="*/ 1200150 w 1200150"/>
              <a:gd name="connsiteY1" fmla="*/ 0 h 2076450"/>
              <a:gd name="connsiteX2" fmla="*/ 1200150 w 1200150"/>
              <a:gd name="connsiteY2" fmla="*/ 2076450 h 2076450"/>
              <a:gd name="connsiteX3" fmla="*/ 0 w 1200150"/>
              <a:gd name="connsiteY3" fmla="*/ 20764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2076450">
                <a:moveTo>
                  <a:pt x="0" y="0"/>
                </a:moveTo>
                <a:lnTo>
                  <a:pt x="1200150" y="0"/>
                </a:lnTo>
                <a:lnTo>
                  <a:pt x="1200150" y="2076450"/>
                </a:lnTo>
                <a:lnTo>
                  <a:pt x="0" y="2076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04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47319-A29E-471D-ADCB-70F0DD1EF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971800"/>
            <a:ext cx="10725150" cy="3181350"/>
          </a:xfrm>
          <a:custGeom>
            <a:avLst/>
            <a:gdLst>
              <a:gd name="connsiteX0" fmla="*/ 695325 w 10725150"/>
              <a:gd name="connsiteY0" fmla="*/ 0 h 3181350"/>
              <a:gd name="connsiteX1" fmla="*/ 10725150 w 10725150"/>
              <a:gd name="connsiteY1" fmla="*/ 0 h 3181350"/>
              <a:gd name="connsiteX2" fmla="*/ 10725150 w 10725150"/>
              <a:gd name="connsiteY2" fmla="*/ 3181350 h 3181350"/>
              <a:gd name="connsiteX3" fmla="*/ 0 w 10725150"/>
              <a:gd name="connsiteY3" fmla="*/ 3181350 h 3181350"/>
              <a:gd name="connsiteX4" fmla="*/ 0 w 10725150"/>
              <a:gd name="connsiteY4" fmla="*/ 57484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150" h="3181350">
                <a:moveTo>
                  <a:pt x="695325" y="0"/>
                </a:moveTo>
                <a:lnTo>
                  <a:pt x="10725150" y="0"/>
                </a:lnTo>
                <a:lnTo>
                  <a:pt x="10725150" y="3181350"/>
                </a:lnTo>
                <a:lnTo>
                  <a:pt x="0" y="3181350"/>
                </a:lnTo>
                <a:lnTo>
                  <a:pt x="0" y="57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3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06EE4B-01B9-44DA-9A14-3D57DDB1E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0"/>
            <a:ext cx="3422725" cy="6858000"/>
          </a:xfrm>
          <a:custGeom>
            <a:avLst/>
            <a:gdLst>
              <a:gd name="connsiteX0" fmla="*/ 0 w 3422725"/>
              <a:gd name="connsiteY0" fmla="*/ 0 h 6858000"/>
              <a:gd name="connsiteX1" fmla="*/ 3422725 w 3422725"/>
              <a:gd name="connsiteY1" fmla="*/ 0 h 6858000"/>
              <a:gd name="connsiteX2" fmla="*/ 3422725 w 3422725"/>
              <a:gd name="connsiteY2" fmla="*/ 6858000 h 6858000"/>
              <a:gd name="connsiteX3" fmla="*/ 0 w 3422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725" h="6858000">
                <a:moveTo>
                  <a:pt x="0" y="0"/>
                </a:moveTo>
                <a:lnTo>
                  <a:pt x="3422725" y="0"/>
                </a:lnTo>
                <a:lnTo>
                  <a:pt x="3422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FB98C9-8FB2-4E06-ADB9-87419890D1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4676" y="0"/>
            <a:ext cx="1835075" cy="6858000"/>
          </a:xfrm>
          <a:custGeom>
            <a:avLst/>
            <a:gdLst>
              <a:gd name="connsiteX0" fmla="*/ 0 w 1835075"/>
              <a:gd name="connsiteY0" fmla="*/ 0 h 6858000"/>
              <a:gd name="connsiteX1" fmla="*/ 1835075 w 1835075"/>
              <a:gd name="connsiteY1" fmla="*/ 0 h 6858000"/>
              <a:gd name="connsiteX2" fmla="*/ 1835075 w 1835075"/>
              <a:gd name="connsiteY2" fmla="*/ 6858000 h 6858000"/>
              <a:gd name="connsiteX3" fmla="*/ 0 w 18350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075" h="6858000">
                <a:moveTo>
                  <a:pt x="0" y="0"/>
                </a:moveTo>
                <a:lnTo>
                  <a:pt x="1835075" y="0"/>
                </a:lnTo>
                <a:lnTo>
                  <a:pt x="18350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9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06FAD2-DCEA-4919-A11E-892BB2F7ED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7349616" cy="3200400"/>
          </a:xfrm>
          <a:custGeom>
            <a:avLst/>
            <a:gdLst>
              <a:gd name="connsiteX0" fmla="*/ 0 w 7349616"/>
              <a:gd name="connsiteY0" fmla="*/ 0 h 3200400"/>
              <a:gd name="connsiteX1" fmla="*/ 7349616 w 7349616"/>
              <a:gd name="connsiteY1" fmla="*/ 0 h 3200400"/>
              <a:gd name="connsiteX2" fmla="*/ 7349616 w 7349616"/>
              <a:gd name="connsiteY2" fmla="*/ 3200400 h 3200400"/>
              <a:gd name="connsiteX3" fmla="*/ 0 w 7349616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9616" h="3200400">
                <a:moveTo>
                  <a:pt x="0" y="0"/>
                </a:moveTo>
                <a:lnTo>
                  <a:pt x="7349616" y="0"/>
                </a:lnTo>
                <a:lnTo>
                  <a:pt x="7349616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1FAA4-0173-4625-8656-98F7A8B7A9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0558" y="1967042"/>
            <a:ext cx="2238116" cy="2238116"/>
          </a:xfrm>
          <a:custGeom>
            <a:avLst/>
            <a:gdLst>
              <a:gd name="connsiteX0" fmla="*/ 1119058 w 2238116"/>
              <a:gd name="connsiteY0" fmla="*/ 0 h 2238116"/>
              <a:gd name="connsiteX1" fmla="*/ 2238116 w 2238116"/>
              <a:gd name="connsiteY1" fmla="*/ 1119058 h 2238116"/>
              <a:gd name="connsiteX2" fmla="*/ 1119058 w 2238116"/>
              <a:gd name="connsiteY2" fmla="*/ 2238116 h 2238116"/>
              <a:gd name="connsiteX3" fmla="*/ 0 w 2238116"/>
              <a:gd name="connsiteY3" fmla="*/ 1119058 h 2238116"/>
              <a:gd name="connsiteX4" fmla="*/ 1119058 w 2238116"/>
              <a:gd name="connsiteY4" fmla="*/ 0 h 223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16" h="2238116">
                <a:moveTo>
                  <a:pt x="1119058" y="0"/>
                </a:moveTo>
                <a:cubicBezTo>
                  <a:pt x="1737097" y="0"/>
                  <a:pt x="2238116" y="501019"/>
                  <a:pt x="2238116" y="1119058"/>
                </a:cubicBezTo>
                <a:cubicBezTo>
                  <a:pt x="2238116" y="1737097"/>
                  <a:pt x="1737097" y="2238116"/>
                  <a:pt x="1119058" y="2238116"/>
                </a:cubicBezTo>
                <a:cubicBezTo>
                  <a:pt x="501019" y="2238116"/>
                  <a:pt x="0" y="1737097"/>
                  <a:pt x="0" y="1119058"/>
                </a:cubicBezTo>
                <a:cubicBezTo>
                  <a:pt x="0" y="501019"/>
                  <a:pt x="501019" y="0"/>
                  <a:pt x="1119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6EC4D8-BB2D-41D4-A33D-62DE9128C4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566" y="1072164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E45940-E3B0-42FF-820C-901D229A7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51616" y="1072168"/>
            <a:ext cx="1223492" cy="4713668"/>
          </a:xfrm>
          <a:custGeom>
            <a:avLst/>
            <a:gdLst>
              <a:gd name="connsiteX0" fmla="*/ 0 w 1223492"/>
              <a:gd name="connsiteY0" fmla="*/ 0 h 4713668"/>
              <a:gd name="connsiteX1" fmla="*/ 1223492 w 1223492"/>
              <a:gd name="connsiteY1" fmla="*/ 305873 h 4713668"/>
              <a:gd name="connsiteX2" fmla="*/ 1223492 w 1223492"/>
              <a:gd name="connsiteY2" fmla="*/ 4713668 h 4713668"/>
              <a:gd name="connsiteX3" fmla="*/ 0 w 1223492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2" h="4713668">
                <a:moveTo>
                  <a:pt x="0" y="0"/>
                </a:moveTo>
                <a:lnTo>
                  <a:pt x="1223492" y="305873"/>
                </a:lnTo>
                <a:lnTo>
                  <a:pt x="1223492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0FACB7-53CD-4A00-9A7B-3200F171AA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7583" y="1072166"/>
            <a:ext cx="1223493" cy="4713668"/>
          </a:xfrm>
          <a:custGeom>
            <a:avLst/>
            <a:gdLst>
              <a:gd name="connsiteX0" fmla="*/ 0 w 1223493"/>
              <a:gd name="connsiteY0" fmla="*/ 0 h 4713668"/>
              <a:gd name="connsiteX1" fmla="*/ 1223493 w 1223493"/>
              <a:gd name="connsiteY1" fmla="*/ 305873 h 4713668"/>
              <a:gd name="connsiteX2" fmla="*/ 1223493 w 1223493"/>
              <a:gd name="connsiteY2" fmla="*/ 4713668 h 4713668"/>
              <a:gd name="connsiteX3" fmla="*/ 0 w 1223493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8">
                <a:moveTo>
                  <a:pt x="0" y="0"/>
                </a:moveTo>
                <a:lnTo>
                  <a:pt x="1223493" y="305873"/>
                </a:lnTo>
                <a:lnTo>
                  <a:pt x="1223493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0439C4-266B-4306-AD41-CF17B197E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600" y="1072166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5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6F554F-312B-4D1C-8341-1FDBA09D6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5048" y="0"/>
            <a:ext cx="4966952" cy="4159876"/>
          </a:xfrm>
          <a:custGeom>
            <a:avLst/>
            <a:gdLst>
              <a:gd name="connsiteX0" fmla="*/ 0 w 4966952"/>
              <a:gd name="connsiteY0" fmla="*/ 0 h 4159876"/>
              <a:gd name="connsiteX1" fmla="*/ 4966952 w 4966952"/>
              <a:gd name="connsiteY1" fmla="*/ 0 h 4159876"/>
              <a:gd name="connsiteX2" fmla="*/ 4966952 w 4966952"/>
              <a:gd name="connsiteY2" fmla="*/ 4159876 h 4159876"/>
              <a:gd name="connsiteX3" fmla="*/ 0 w 4966952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952" h="4159876">
                <a:moveTo>
                  <a:pt x="0" y="0"/>
                </a:moveTo>
                <a:lnTo>
                  <a:pt x="4966952" y="0"/>
                </a:lnTo>
                <a:lnTo>
                  <a:pt x="4966952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CF92F4-8DCB-4E8B-B664-E16C1D184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922" y="1"/>
            <a:ext cx="4782164" cy="6135329"/>
          </a:xfrm>
          <a:custGeom>
            <a:avLst/>
            <a:gdLst>
              <a:gd name="connsiteX0" fmla="*/ 1753829 w 4782164"/>
              <a:gd name="connsiteY0" fmla="*/ 0 h 6135329"/>
              <a:gd name="connsiteX1" fmla="*/ 4782164 w 4782164"/>
              <a:gd name="connsiteY1" fmla="*/ 0 h 6135329"/>
              <a:gd name="connsiteX2" fmla="*/ 4782164 w 4782164"/>
              <a:gd name="connsiteY2" fmla="*/ 6135329 h 6135329"/>
              <a:gd name="connsiteX3" fmla="*/ 1753829 w 4782164"/>
              <a:gd name="connsiteY3" fmla="*/ 6135329 h 6135329"/>
              <a:gd name="connsiteX4" fmla="*/ 0 w 4782164"/>
              <a:gd name="connsiteY4" fmla="*/ 0 h 6135329"/>
              <a:gd name="connsiteX5" fmla="*/ 1563329 w 4782164"/>
              <a:gd name="connsiteY5" fmla="*/ 0 h 6135329"/>
              <a:gd name="connsiteX6" fmla="*/ 1563329 w 4782164"/>
              <a:gd name="connsiteY6" fmla="*/ 6135329 h 6135329"/>
              <a:gd name="connsiteX7" fmla="*/ 0 w 4782164"/>
              <a:gd name="connsiteY7" fmla="*/ 6135329 h 613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164" h="6135329">
                <a:moveTo>
                  <a:pt x="1753829" y="0"/>
                </a:moveTo>
                <a:lnTo>
                  <a:pt x="4782164" y="0"/>
                </a:lnTo>
                <a:lnTo>
                  <a:pt x="4782164" y="6135329"/>
                </a:lnTo>
                <a:lnTo>
                  <a:pt x="1753829" y="6135329"/>
                </a:lnTo>
                <a:close/>
                <a:moveTo>
                  <a:pt x="0" y="0"/>
                </a:moveTo>
                <a:lnTo>
                  <a:pt x="1563329" y="0"/>
                </a:lnTo>
                <a:lnTo>
                  <a:pt x="1563329" y="6135329"/>
                </a:lnTo>
                <a:lnTo>
                  <a:pt x="0" y="6135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AFA35B-B9EF-4A47-8C39-82200A4DB4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1453893"/>
            <a:ext cx="5312228" cy="2801257"/>
          </a:xfrm>
          <a:custGeom>
            <a:avLst/>
            <a:gdLst>
              <a:gd name="connsiteX0" fmla="*/ 0 w 5312228"/>
              <a:gd name="connsiteY0" fmla="*/ 0 h 2801257"/>
              <a:gd name="connsiteX1" fmla="*/ 5312228 w 5312228"/>
              <a:gd name="connsiteY1" fmla="*/ 0 h 2801257"/>
              <a:gd name="connsiteX2" fmla="*/ 5312228 w 5312228"/>
              <a:gd name="connsiteY2" fmla="*/ 2801257 h 2801257"/>
              <a:gd name="connsiteX3" fmla="*/ 0 w 5312228"/>
              <a:gd name="connsiteY3" fmla="*/ 2801257 h 2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8" h="2801257">
                <a:moveTo>
                  <a:pt x="0" y="0"/>
                </a:moveTo>
                <a:lnTo>
                  <a:pt x="5312228" y="0"/>
                </a:lnTo>
                <a:lnTo>
                  <a:pt x="5312228" y="2801257"/>
                </a:lnTo>
                <a:lnTo>
                  <a:pt x="0" y="280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35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BB9236-26A5-473C-836E-FF84B0F3E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6285" y="682172"/>
            <a:ext cx="4601028" cy="5529943"/>
          </a:xfrm>
          <a:custGeom>
            <a:avLst/>
            <a:gdLst>
              <a:gd name="connsiteX0" fmla="*/ 0 w 4601028"/>
              <a:gd name="connsiteY0" fmla="*/ 0 h 5529943"/>
              <a:gd name="connsiteX1" fmla="*/ 2975429 w 4601028"/>
              <a:gd name="connsiteY1" fmla="*/ 0 h 5529943"/>
              <a:gd name="connsiteX2" fmla="*/ 3164568 w 4601028"/>
              <a:gd name="connsiteY2" fmla="*/ 163286 h 5529943"/>
              <a:gd name="connsiteX3" fmla="*/ 3961947 w 4601028"/>
              <a:gd name="connsiteY3" fmla="*/ 163286 h 5529943"/>
              <a:gd name="connsiteX4" fmla="*/ 4151086 w 4601028"/>
              <a:gd name="connsiteY4" fmla="*/ 0 h 5529943"/>
              <a:gd name="connsiteX5" fmla="*/ 4601028 w 4601028"/>
              <a:gd name="connsiteY5" fmla="*/ 0 h 5529943"/>
              <a:gd name="connsiteX6" fmla="*/ 4601028 w 4601028"/>
              <a:gd name="connsiteY6" fmla="*/ 2899190 h 5529943"/>
              <a:gd name="connsiteX7" fmla="*/ 4205108 w 4601028"/>
              <a:gd name="connsiteY7" fmla="*/ 2899190 h 5529943"/>
              <a:gd name="connsiteX8" fmla="*/ 4189599 w 4601028"/>
              <a:gd name="connsiteY8" fmla="*/ 2895603 h 5529943"/>
              <a:gd name="connsiteX9" fmla="*/ 3595355 w 4601028"/>
              <a:gd name="connsiteY9" fmla="*/ 2895603 h 5529943"/>
              <a:gd name="connsiteX10" fmla="*/ 3454399 w 4601028"/>
              <a:gd name="connsiteY10" fmla="*/ 3057096 h 5529943"/>
              <a:gd name="connsiteX11" fmla="*/ 3595355 w 4601028"/>
              <a:gd name="connsiteY11" fmla="*/ 3218588 h 5529943"/>
              <a:gd name="connsiteX12" fmla="*/ 4126092 w 4601028"/>
              <a:gd name="connsiteY12" fmla="*/ 3218588 h 5529943"/>
              <a:gd name="connsiteX13" fmla="*/ 4141600 w 4601028"/>
              <a:gd name="connsiteY13" fmla="*/ 3222175 h 5529943"/>
              <a:gd name="connsiteX14" fmla="*/ 4601028 w 4601028"/>
              <a:gd name="connsiteY14" fmla="*/ 3222175 h 5529943"/>
              <a:gd name="connsiteX15" fmla="*/ 4601028 w 4601028"/>
              <a:gd name="connsiteY15" fmla="*/ 5529943 h 5529943"/>
              <a:gd name="connsiteX16" fmla="*/ 1489913 w 4601028"/>
              <a:gd name="connsiteY16" fmla="*/ 5529943 h 5529943"/>
              <a:gd name="connsiteX17" fmla="*/ 1491127 w 4601028"/>
              <a:gd name="connsiteY17" fmla="*/ 5526567 h 5529943"/>
              <a:gd name="connsiteX18" fmla="*/ 1494970 w 4601028"/>
              <a:gd name="connsiteY18" fmla="*/ 5493658 h 5529943"/>
              <a:gd name="connsiteX19" fmla="*/ 1305831 w 4601028"/>
              <a:gd name="connsiteY19" fmla="*/ 5330372 h 5529943"/>
              <a:gd name="connsiteX20" fmla="*/ 508453 w 4601028"/>
              <a:gd name="connsiteY20" fmla="*/ 5330372 h 5529943"/>
              <a:gd name="connsiteX21" fmla="*/ 319313 w 4601028"/>
              <a:gd name="connsiteY21" fmla="*/ 5493658 h 5529943"/>
              <a:gd name="connsiteX22" fmla="*/ 323156 w 4601028"/>
              <a:gd name="connsiteY22" fmla="*/ 5526567 h 5529943"/>
              <a:gd name="connsiteX23" fmla="*/ 324370 w 4601028"/>
              <a:gd name="connsiteY23" fmla="*/ 5529943 h 5529943"/>
              <a:gd name="connsiteX24" fmla="*/ 0 w 4601028"/>
              <a:gd name="connsiteY24" fmla="*/ 5529943 h 5529943"/>
              <a:gd name="connsiteX25" fmla="*/ 0 w 4601028"/>
              <a:gd name="connsiteY25" fmla="*/ 1313545 h 5529943"/>
              <a:gd name="connsiteX26" fmla="*/ 487643 w 4601028"/>
              <a:gd name="connsiteY26" fmla="*/ 1313545 h 5529943"/>
              <a:gd name="connsiteX27" fmla="*/ 508453 w 4601028"/>
              <a:gd name="connsiteY27" fmla="*/ 1317172 h 5529943"/>
              <a:gd name="connsiteX28" fmla="*/ 1305831 w 4601028"/>
              <a:gd name="connsiteY28" fmla="*/ 1317172 h 5529943"/>
              <a:gd name="connsiteX29" fmla="*/ 1494970 w 4601028"/>
              <a:gd name="connsiteY29" fmla="*/ 1153886 h 5529943"/>
              <a:gd name="connsiteX30" fmla="*/ 1305831 w 4601028"/>
              <a:gd name="connsiteY30" fmla="*/ 990600 h 5529943"/>
              <a:gd name="connsiteX31" fmla="*/ 593670 w 4601028"/>
              <a:gd name="connsiteY31" fmla="*/ 990600 h 5529943"/>
              <a:gd name="connsiteX32" fmla="*/ 572860 w 4601028"/>
              <a:gd name="connsiteY32" fmla="*/ 986973 h 5529943"/>
              <a:gd name="connsiteX33" fmla="*/ 0 w 4601028"/>
              <a:gd name="connsiteY33" fmla="*/ 986973 h 552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01028" h="5529943">
                <a:moveTo>
                  <a:pt x="0" y="0"/>
                </a:moveTo>
                <a:lnTo>
                  <a:pt x="2975429" y="0"/>
                </a:lnTo>
                <a:cubicBezTo>
                  <a:pt x="2975429" y="90185"/>
                  <a:pt x="3060120" y="163286"/>
                  <a:pt x="3164568" y="163286"/>
                </a:cubicBezTo>
                <a:lnTo>
                  <a:pt x="3961947" y="163286"/>
                </a:lnTo>
                <a:cubicBezTo>
                  <a:pt x="4066395" y="163286"/>
                  <a:pt x="4151086" y="90185"/>
                  <a:pt x="4151086" y="0"/>
                </a:cubicBezTo>
                <a:lnTo>
                  <a:pt x="4601028" y="0"/>
                </a:lnTo>
                <a:lnTo>
                  <a:pt x="4601028" y="2899190"/>
                </a:lnTo>
                <a:lnTo>
                  <a:pt x="4205108" y="2899190"/>
                </a:lnTo>
                <a:lnTo>
                  <a:pt x="4189599" y="2895603"/>
                </a:lnTo>
                <a:lnTo>
                  <a:pt x="3595355" y="2895603"/>
                </a:lnTo>
                <a:cubicBezTo>
                  <a:pt x="3517515" y="2895603"/>
                  <a:pt x="3454399" y="2967901"/>
                  <a:pt x="3454399" y="3057096"/>
                </a:cubicBezTo>
                <a:cubicBezTo>
                  <a:pt x="3454399" y="3146290"/>
                  <a:pt x="3517515" y="3218588"/>
                  <a:pt x="3595355" y="3218588"/>
                </a:cubicBezTo>
                <a:lnTo>
                  <a:pt x="4126092" y="3218588"/>
                </a:lnTo>
                <a:lnTo>
                  <a:pt x="4141600" y="3222175"/>
                </a:lnTo>
                <a:lnTo>
                  <a:pt x="4601028" y="3222175"/>
                </a:lnTo>
                <a:lnTo>
                  <a:pt x="4601028" y="5529943"/>
                </a:lnTo>
                <a:lnTo>
                  <a:pt x="1489913" y="5529943"/>
                </a:lnTo>
                <a:lnTo>
                  <a:pt x="1491127" y="5526567"/>
                </a:lnTo>
                <a:cubicBezTo>
                  <a:pt x="1493647" y="5515938"/>
                  <a:pt x="1494970" y="5504931"/>
                  <a:pt x="1494970" y="5493658"/>
                </a:cubicBezTo>
                <a:cubicBezTo>
                  <a:pt x="1494970" y="5403473"/>
                  <a:pt x="1410279" y="5330372"/>
                  <a:pt x="1305831" y="5330372"/>
                </a:cubicBezTo>
                <a:lnTo>
                  <a:pt x="508453" y="5330372"/>
                </a:lnTo>
                <a:cubicBezTo>
                  <a:pt x="404004" y="5330372"/>
                  <a:pt x="319313" y="5403473"/>
                  <a:pt x="319313" y="5493658"/>
                </a:cubicBezTo>
                <a:cubicBezTo>
                  <a:pt x="319313" y="5504931"/>
                  <a:pt x="320637" y="5515938"/>
                  <a:pt x="323156" y="5526567"/>
                </a:cubicBezTo>
                <a:lnTo>
                  <a:pt x="324370" y="5529943"/>
                </a:lnTo>
                <a:lnTo>
                  <a:pt x="0" y="5529943"/>
                </a:lnTo>
                <a:lnTo>
                  <a:pt x="0" y="1313545"/>
                </a:lnTo>
                <a:lnTo>
                  <a:pt x="487643" y="1313545"/>
                </a:lnTo>
                <a:lnTo>
                  <a:pt x="508453" y="1317172"/>
                </a:lnTo>
                <a:lnTo>
                  <a:pt x="1305831" y="1317172"/>
                </a:lnTo>
                <a:cubicBezTo>
                  <a:pt x="1410279" y="1317172"/>
                  <a:pt x="1494970" y="1244071"/>
                  <a:pt x="1494970" y="1153886"/>
                </a:cubicBezTo>
                <a:cubicBezTo>
                  <a:pt x="1494970" y="1063701"/>
                  <a:pt x="1410279" y="990600"/>
                  <a:pt x="1305831" y="990600"/>
                </a:cubicBezTo>
                <a:lnTo>
                  <a:pt x="593670" y="990600"/>
                </a:lnTo>
                <a:lnTo>
                  <a:pt x="572860" y="986973"/>
                </a:lnTo>
                <a:lnTo>
                  <a:pt x="0" y="9869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8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48A81A-40CB-498F-858A-F855CD083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2" y="1731055"/>
            <a:ext cx="3998429" cy="5126946"/>
          </a:xfrm>
          <a:custGeom>
            <a:avLst/>
            <a:gdLst>
              <a:gd name="connsiteX0" fmla="*/ 3998428 w 3998429"/>
              <a:gd name="connsiteY0" fmla="*/ 3619802 h 5126946"/>
              <a:gd name="connsiteX1" fmla="*/ 3998428 w 3998429"/>
              <a:gd name="connsiteY1" fmla="*/ 5126946 h 5126946"/>
              <a:gd name="connsiteX2" fmla="*/ 3062332 w 3998429"/>
              <a:gd name="connsiteY2" fmla="*/ 5126945 h 5126946"/>
              <a:gd name="connsiteX3" fmla="*/ 2231117 w 3998429"/>
              <a:gd name="connsiteY3" fmla="*/ 4644841 h 5126946"/>
              <a:gd name="connsiteX4" fmla="*/ 3998428 w 3998429"/>
              <a:gd name="connsiteY4" fmla="*/ 1275437 h 5126946"/>
              <a:gd name="connsiteX5" fmla="*/ 3998429 w 3998429"/>
              <a:gd name="connsiteY5" fmla="*/ 3325515 h 5126946"/>
              <a:gd name="connsiteX6" fmla="*/ 2231118 w 3998429"/>
              <a:gd name="connsiteY6" fmla="*/ 2300476 h 5126946"/>
              <a:gd name="connsiteX7" fmla="*/ 0 w 3998429"/>
              <a:gd name="connsiteY7" fmla="*/ 1201884 h 5126946"/>
              <a:gd name="connsiteX8" fmla="*/ 3898900 w 3998429"/>
              <a:gd name="connsiteY8" fmla="*/ 3463245 h 5126946"/>
              <a:gd name="connsiteX9" fmla="*/ 1030452 w 3998429"/>
              <a:gd name="connsiteY9" fmla="*/ 5126945 h 5126946"/>
              <a:gd name="connsiteX10" fmla="*/ 0 w 3998429"/>
              <a:gd name="connsiteY10" fmla="*/ 5126946 h 5126946"/>
              <a:gd name="connsiteX11" fmla="*/ 1961297 w 3998429"/>
              <a:gd name="connsiteY11" fmla="*/ 0 h 5126946"/>
              <a:gd name="connsiteX12" fmla="*/ 1956998 w 3998429"/>
              <a:gd name="connsiteY12" fmla="*/ 2165725 h 5126946"/>
              <a:gd name="connsiteX13" fmla="*/ 79277 w 3998429"/>
              <a:gd name="connsiteY13" fmla="*/ 1086586 h 5126946"/>
              <a:gd name="connsiteX14" fmla="*/ 2112127 w 3998429"/>
              <a:gd name="connsiteY14" fmla="*/ 0 h 5126946"/>
              <a:gd name="connsiteX15" fmla="*/ 3985551 w 3998429"/>
              <a:gd name="connsiteY15" fmla="*/ 1086585 h 5126946"/>
              <a:gd name="connsiteX16" fmla="*/ 2112128 w 3998429"/>
              <a:gd name="connsiteY16" fmla="*/ 2173171 h 51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8429" h="5126946">
                <a:moveTo>
                  <a:pt x="3998428" y="3619802"/>
                </a:moveTo>
                <a:lnTo>
                  <a:pt x="3998428" y="5126946"/>
                </a:lnTo>
                <a:lnTo>
                  <a:pt x="3062332" y="5126945"/>
                </a:lnTo>
                <a:lnTo>
                  <a:pt x="2231117" y="4644841"/>
                </a:lnTo>
                <a:close/>
                <a:moveTo>
                  <a:pt x="3998428" y="1275437"/>
                </a:moveTo>
                <a:lnTo>
                  <a:pt x="3998429" y="3325515"/>
                </a:lnTo>
                <a:lnTo>
                  <a:pt x="2231118" y="2300476"/>
                </a:lnTo>
                <a:close/>
                <a:moveTo>
                  <a:pt x="0" y="1201884"/>
                </a:moveTo>
                <a:lnTo>
                  <a:pt x="3898900" y="3463245"/>
                </a:lnTo>
                <a:lnTo>
                  <a:pt x="1030452" y="5126945"/>
                </a:lnTo>
                <a:lnTo>
                  <a:pt x="0" y="5126946"/>
                </a:lnTo>
                <a:close/>
                <a:moveTo>
                  <a:pt x="1961297" y="0"/>
                </a:moveTo>
                <a:lnTo>
                  <a:pt x="1956998" y="2165725"/>
                </a:lnTo>
                <a:lnTo>
                  <a:pt x="79277" y="1086586"/>
                </a:lnTo>
                <a:close/>
                <a:moveTo>
                  <a:pt x="2112127" y="0"/>
                </a:moveTo>
                <a:lnTo>
                  <a:pt x="3985551" y="1086585"/>
                </a:lnTo>
                <a:lnTo>
                  <a:pt x="2112128" y="2173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8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95E7F8-1FB9-4F27-8914-384571B17D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457" y="435430"/>
            <a:ext cx="5365081" cy="5351113"/>
          </a:xfrm>
          <a:custGeom>
            <a:avLst/>
            <a:gdLst>
              <a:gd name="connsiteX0" fmla="*/ 0 w 5365081"/>
              <a:gd name="connsiteY0" fmla="*/ 0 h 5351113"/>
              <a:gd name="connsiteX1" fmla="*/ 3881665 w 5365081"/>
              <a:gd name="connsiteY1" fmla="*/ 1 h 5351113"/>
              <a:gd name="connsiteX2" fmla="*/ 5098235 w 5365081"/>
              <a:gd name="connsiteY2" fmla="*/ 1216572 h 5351113"/>
              <a:gd name="connsiteX3" fmla="*/ 5098235 w 5365081"/>
              <a:gd name="connsiteY3" fmla="*/ 2505018 h 5351113"/>
              <a:gd name="connsiteX4" fmla="*/ 2518986 w 5365081"/>
              <a:gd name="connsiteY4" fmla="*/ 5084267 h 5351113"/>
              <a:gd name="connsiteX5" fmla="*/ 1230540 w 5365081"/>
              <a:gd name="connsiteY5" fmla="*/ 5084267 h 5351113"/>
              <a:gd name="connsiteX6" fmla="*/ 0 w 5365081"/>
              <a:gd name="connsiteY6" fmla="*/ 3853728 h 53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081" h="5351113">
                <a:moveTo>
                  <a:pt x="0" y="0"/>
                </a:moveTo>
                <a:lnTo>
                  <a:pt x="3881665" y="1"/>
                </a:lnTo>
                <a:lnTo>
                  <a:pt x="5098235" y="1216572"/>
                </a:lnTo>
                <a:cubicBezTo>
                  <a:pt x="5454030" y="1572366"/>
                  <a:pt x="5454030" y="2149223"/>
                  <a:pt x="5098235" y="2505018"/>
                </a:cubicBezTo>
                <a:lnTo>
                  <a:pt x="2518986" y="5084267"/>
                </a:lnTo>
                <a:cubicBezTo>
                  <a:pt x="2163191" y="5440062"/>
                  <a:pt x="1586334" y="5440062"/>
                  <a:pt x="1230540" y="5084267"/>
                </a:cubicBezTo>
                <a:lnTo>
                  <a:pt x="0" y="3853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1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0B163F-5B40-479B-A26F-9F60EB51D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058" y="0"/>
            <a:ext cx="3439886" cy="6858000"/>
          </a:xfrm>
          <a:custGeom>
            <a:avLst/>
            <a:gdLst>
              <a:gd name="connsiteX0" fmla="*/ 0 w 3439886"/>
              <a:gd name="connsiteY0" fmla="*/ 0 h 6858000"/>
              <a:gd name="connsiteX1" fmla="*/ 3439886 w 3439886"/>
              <a:gd name="connsiteY1" fmla="*/ 0 h 6858000"/>
              <a:gd name="connsiteX2" fmla="*/ 3439886 w 3439886"/>
              <a:gd name="connsiteY2" fmla="*/ 6858000 h 6858000"/>
              <a:gd name="connsiteX3" fmla="*/ 0 w 3439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6858000">
                <a:moveTo>
                  <a:pt x="0" y="0"/>
                </a:moveTo>
                <a:lnTo>
                  <a:pt x="3439886" y="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658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D5E016-AB66-4AF4-855C-8FC32E5572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6628" y="801915"/>
            <a:ext cx="2278743" cy="5254171"/>
          </a:xfrm>
          <a:custGeom>
            <a:avLst/>
            <a:gdLst>
              <a:gd name="connsiteX0" fmla="*/ 0 w 2278743"/>
              <a:gd name="connsiteY0" fmla="*/ 0 h 5254171"/>
              <a:gd name="connsiteX1" fmla="*/ 2278743 w 2278743"/>
              <a:gd name="connsiteY1" fmla="*/ 0 h 5254171"/>
              <a:gd name="connsiteX2" fmla="*/ 2278743 w 2278743"/>
              <a:gd name="connsiteY2" fmla="*/ 5254171 h 5254171"/>
              <a:gd name="connsiteX3" fmla="*/ 0 w 2278743"/>
              <a:gd name="connsiteY3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43" h="5254171">
                <a:moveTo>
                  <a:pt x="0" y="0"/>
                </a:moveTo>
                <a:lnTo>
                  <a:pt x="2278743" y="0"/>
                </a:lnTo>
                <a:lnTo>
                  <a:pt x="2278743" y="5254171"/>
                </a:lnTo>
                <a:lnTo>
                  <a:pt x="0" y="5254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606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6C2DD2-A091-4EC2-BB62-FC1EE5EC6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69" y="0"/>
            <a:ext cx="8841510" cy="6858000"/>
          </a:xfrm>
          <a:custGeom>
            <a:avLst/>
            <a:gdLst>
              <a:gd name="connsiteX0" fmla="*/ 0 w 8841510"/>
              <a:gd name="connsiteY0" fmla="*/ 0 h 6858000"/>
              <a:gd name="connsiteX1" fmla="*/ 8841510 w 8841510"/>
              <a:gd name="connsiteY1" fmla="*/ 0 h 6858000"/>
              <a:gd name="connsiteX2" fmla="*/ 8841510 w 8841510"/>
              <a:gd name="connsiteY2" fmla="*/ 6858000 h 6858000"/>
              <a:gd name="connsiteX3" fmla="*/ 0 w 8841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1510" h="6858000">
                <a:moveTo>
                  <a:pt x="0" y="0"/>
                </a:moveTo>
                <a:lnTo>
                  <a:pt x="8841510" y="0"/>
                </a:lnTo>
                <a:lnTo>
                  <a:pt x="884151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108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BBDB0C-1D3A-4A16-8855-2A0D1025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7887" y="0"/>
            <a:ext cx="4030379" cy="6858000"/>
          </a:xfrm>
          <a:custGeom>
            <a:avLst/>
            <a:gdLst>
              <a:gd name="connsiteX0" fmla="*/ 0 w 4030379"/>
              <a:gd name="connsiteY0" fmla="*/ 0 h 6858000"/>
              <a:gd name="connsiteX1" fmla="*/ 4030379 w 4030379"/>
              <a:gd name="connsiteY1" fmla="*/ 0 h 6858000"/>
              <a:gd name="connsiteX2" fmla="*/ 4030379 w 4030379"/>
              <a:gd name="connsiteY2" fmla="*/ 6858000 h 6858000"/>
              <a:gd name="connsiteX3" fmla="*/ 0 w 4030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379" h="6858000">
                <a:moveTo>
                  <a:pt x="0" y="0"/>
                </a:moveTo>
                <a:lnTo>
                  <a:pt x="4030379" y="0"/>
                </a:lnTo>
                <a:lnTo>
                  <a:pt x="4030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15117-7AC2-4585-B821-1EC3D7932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80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E73B1A-338A-4F62-9F3C-158D344B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0"/>
            <a:ext cx="4419600" cy="6858000"/>
          </a:xfrm>
          <a:custGeom>
            <a:avLst/>
            <a:gdLst>
              <a:gd name="connsiteX0" fmla="*/ 0 w 4419600"/>
              <a:gd name="connsiteY0" fmla="*/ 0 h 6858000"/>
              <a:gd name="connsiteX1" fmla="*/ 3482998 w 4419600"/>
              <a:gd name="connsiteY1" fmla="*/ 0 h 6858000"/>
              <a:gd name="connsiteX2" fmla="*/ 4419600 w 4419600"/>
              <a:gd name="connsiteY2" fmla="*/ 6858000 h 6858000"/>
              <a:gd name="connsiteX3" fmla="*/ 936602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3482998" y="0"/>
                </a:lnTo>
                <a:lnTo>
                  <a:pt x="4419600" y="6858000"/>
                </a:lnTo>
                <a:lnTo>
                  <a:pt x="9366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F41339-01BC-4978-8E50-C2F841CA4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1448" y="1"/>
            <a:ext cx="5624308" cy="4194174"/>
          </a:xfrm>
          <a:custGeom>
            <a:avLst/>
            <a:gdLst>
              <a:gd name="connsiteX0" fmla="*/ 1363955 w 5624308"/>
              <a:gd name="connsiteY0" fmla="*/ 0 h 4194174"/>
              <a:gd name="connsiteX1" fmla="*/ 4260354 w 5624308"/>
              <a:gd name="connsiteY1" fmla="*/ 0 h 4194174"/>
              <a:gd name="connsiteX2" fmla="*/ 5624308 w 5624308"/>
              <a:gd name="connsiteY2" fmla="*/ 1369885 h 4194174"/>
              <a:gd name="connsiteX3" fmla="*/ 2812245 w 5624308"/>
              <a:gd name="connsiteY3" fmla="*/ 4194174 h 4194174"/>
              <a:gd name="connsiteX4" fmla="*/ 2812063 w 5624308"/>
              <a:gd name="connsiteY4" fmla="*/ 4194174 h 4194174"/>
              <a:gd name="connsiteX5" fmla="*/ 0 w 5624308"/>
              <a:gd name="connsiteY5" fmla="*/ 1369885 h 41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4308" h="4194174">
                <a:moveTo>
                  <a:pt x="1363955" y="0"/>
                </a:moveTo>
                <a:lnTo>
                  <a:pt x="4260354" y="0"/>
                </a:lnTo>
                <a:lnTo>
                  <a:pt x="5624308" y="1369885"/>
                </a:lnTo>
                <a:lnTo>
                  <a:pt x="2812245" y="4194174"/>
                </a:lnTo>
                <a:lnTo>
                  <a:pt x="2812063" y="4194174"/>
                </a:lnTo>
                <a:lnTo>
                  <a:pt x="0" y="13698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6476F3-E22F-4316-BD44-6756F62FA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0800" y="2227869"/>
            <a:ext cx="3440405" cy="3455365"/>
          </a:xfrm>
          <a:custGeom>
            <a:avLst/>
            <a:gdLst>
              <a:gd name="connsiteX0" fmla="*/ 1700107 w 3440405"/>
              <a:gd name="connsiteY0" fmla="*/ 762076 h 3455365"/>
              <a:gd name="connsiteX1" fmla="*/ 2648721 w 3440405"/>
              <a:gd name="connsiteY1" fmla="*/ 1714816 h 3455365"/>
              <a:gd name="connsiteX2" fmla="*/ 1700107 w 3440405"/>
              <a:gd name="connsiteY2" fmla="*/ 2667556 h 3455365"/>
              <a:gd name="connsiteX3" fmla="*/ 751491 w 3440405"/>
              <a:gd name="connsiteY3" fmla="*/ 1714816 h 3455365"/>
              <a:gd name="connsiteX4" fmla="*/ 1726596 w 3440405"/>
              <a:gd name="connsiteY4" fmla="*/ 459042 h 3455365"/>
              <a:gd name="connsiteX5" fmla="*/ 459042 w 3440405"/>
              <a:gd name="connsiteY5" fmla="*/ 1732108 h 3455365"/>
              <a:gd name="connsiteX6" fmla="*/ 1726596 w 3440405"/>
              <a:gd name="connsiteY6" fmla="*/ 3005174 h 3455365"/>
              <a:gd name="connsiteX7" fmla="*/ 2994150 w 3440405"/>
              <a:gd name="connsiteY7" fmla="*/ 1732108 h 3455365"/>
              <a:gd name="connsiteX8" fmla="*/ 1720203 w 3440405"/>
              <a:gd name="connsiteY8" fmla="*/ 0 h 3455365"/>
              <a:gd name="connsiteX9" fmla="*/ 3440405 w 3440405"/>
              <a:gd name="connsiteY9" fmla="*/ 1727683 h 3455365"/>
              <a:gd name="connsiteX10" fmla="*/ 1720203 w 3440405"/>
              <a:gd name="connsiteY10" fmla="*/ 3455365 h 3455365"/>
              <a:gd name="connsiteX11" fmla="*/ 0 w 3440405"/>
              <a:gd name="connsiteY11" fmla="*/ 1727683 h 345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405" h="3455365">
                <a:moveTo>
                  <a:pt x="1700107" y="762076"/>
                </a:moveTo>
                <a:lnTo>
                  <a:pt x="2648721" y="1714816"/>
                </a:lnTo>
                <a:lnTo>
                  <a:pt x="1700107" y="2667556"/>
                </a:lnTo>
                <a:lnTo>
                  <a:pt x="751491" y="1714816"/>
                </a:lnTo>
                <a:close/>
                <a:moveTo>
                  <a:pt x="1726596" y="459042"/>
                </a:moveTo>
                <a:lnTo>
                  <a:pt x="459042" y="1732108"/>
                </a:lnTo>
                <a:lnTo>
                  <a:pt x="1726596" y="3005174"/>
                </a:lnTo>
                <a:lnTo>
                  <a:pt x="2994150" y="1732108"/>
                </a:lnTo>
                <a:close/>
                <a:moveTo>
                  <a:pt x="1720203" y="0"/>
                </a:moveTo>
                <a:lnTo>
                  <a:pt x="3440405" y="1727683"/>
                </a:lnTo>
                <a:lnTo>
                  <a:pt x="1720203" y="3455365"/>
                </a:lnTo>
                <a:lnTo>
                  <a:pt x="0" y="17276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9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AE5FB2-EC20-45B4-BC29-9D925F162C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9113" y="-1"/>
            <a:ext cx="6711113" cy="6852982"/>
          </a:xfrm>
          <a:custGeom>
            <a:avLst/>
            <a:gdLst>
              <a:gd name="connsiteX0" fmla="*/ 3801779 w 6711113"/>
              <a:gd name="connsiteY0" fmla="*/ 4987031 h 6852982"/>
              <a:gd name="connsiteX1" fmla="*/ 4000778 w 6711113"/>
              <a:gd name="connsiteY1" fmla="*/ 5069459 h 6852982"/>
              <a:gd name="connsiteX2" fmla="*/ 4796748 w 6711113"/>
              <a:gd name="connsiteY2" fmla="*/ 5865429 h 6852982"/>
              <a:gd name="connsiteX3" fmla="*/ 4796747 w 6711113"/>
              <a:gd name="connsiteY3" fmla="*/ 6263425 h 6852982"/>
              <a:gd name="connsiteX4" fmla="*/ 4207191 w 6711113"/>
              <a:gd name="connsiteY4" fmla="*/ 6852982 h 6852982"/>
              <a:gd name="connsiteX5" fmla="*/ 3396369 w 6711113"/>
              <a:gd name="connsiteY5" fmla="*/ 6852982 h 6852982"/>
              <a:gd name="connsiteX6" fmla="*/ 2806812 w 6711113"/>
              <a:gd name="connsiteY6" fmla="*/ 6263425 h 6852982"/>
              <a:gd name="connsiteX7" fmla="*/ 2806812 w 6711113"/>
              <a:gd name="connsiteY7" fmla="*/ 5865428 h 6852982"/>
              <a:gd name="connsiteX8" fmla="*/ 3602781 w 6711113"/>
              <a:gd name="connsiteY8" fmla="*/ 5069459 h 6852982"/>
              <a:gd name="connsiteX9" fmla="*/ 3801779 w 6711113"/>
              <a:gd name="connsiteY9" fmla="*/ 4987031 h 6852982"/>
              <a:gd name="connsiteX10" fmla="*/ 5184846 w 6711113"/>
              <a:gd name="connsiteY10" fmla="*/ 3660676 h 6852982"/>
              <a:gd name="connsiteX11" fmla="*/ 5383844 w 6711113"/>
              <a:gd name="connsiteY11" fmla="*/ 3743104 h 6852982"/>
              <a:gd name="connsiteX12" fmla="*/ 6179813 w 6711113"/>
              <a:gd name="connsiteY12" fmla="*/ 4539075 h 6852982"/>
              <a:gd name="connsiteX13" fmla="*/ 6179813 w 6711113"/>
              <a:gd name="connsiteY13" fmla="*/ 4937071 h 6852982"/>
              <a:gd name="connsiteX14" fmla="*/ 5383844 w 6711113"/>
              <a:gd name="connsiteY14" fmla="*/ 5733040 h 6852982"/>
              <a:gd name="connsiteX15" fmla="*/ 4985848 w 6711113"/>
              <a:gd name="connsiteY15" fmla="*/ 5733040 h 6852982"/>
              <a:gd name="connsiteX16" fmla="*/ 4189878 w 6711113"/>
              <a:gd name="connsiteY16" fmla="*/ 4937070 h 6852982"/>
              <a:gd name="connsiteX17" fmla="*/ 4189878 w 6711113"/>
              <a:gd name="connsiteY17" fmla="*/ 4539074 h 6852982"/>
              <a:gd name="connsiteX18" fmla="*/ 4985847 w 6711113"/>
              <a:gd name="connsiteY18" fmla="*/ 3743105 h 6852982"/>
              <a:gd name="connsiteX19" fmla="*/ 5184846 w 6711113"/>
              <a:gd name="connsiteY19" fmla="*/ 3660676 h 6852982"/>
              <a:gd name="connsiteX20" fmla="*/ 2437765 w 6711113"/>
              <a:gd name="connsiteY20" fmla="*/ 3627938 h 6852982"/>
              <a:gd name="connsiteX21" fmla="*/ 2636762 w 6711113"/>
              <a:gd name="connsiteY21" fmla="*/ 3710365 h 6852982"/>
              <a:gd name="connsiteX22" fmla="*/ 3432732 w 6711113"/>
              <a:gd name="connsiteY22" fmla="*/ 4506335 h 6852982"/>
              <a:gd name="connsiteX23" fmla="*/ 3432732 w 6711113"/>
              <a:gd name="connsiteY23" fmla="*/ 4904332 h 6852982"/>
              <a:gd name="connsiteX24" fmla="*/ 2636763 w 6711113"/>
              <a:gd name="connsiteY24" fmla="*/ 5700301 h 6852982"/>
              <a:gd name="connsiteX25" fmla="*/ 2238767 w 6711113"/>
              <a:gd name="connsiteY25" fmla="*/ 5700301 h 6852982"/>
              <a:gd name="connsiteX26" fmla="*/ 1442797 w 6711113"/>
              <a:gd name="connsiteY26" fmla="*/ 4904332 h 6852982"/>
              <a:gd name="connsiteX27" fmla="*/ 1442797 w 6711113"/>
              <a:gd name="connsiteY27" fmla="*/ 4506335 h 6852982"/>
              <a:gd name="connsiteX28" fmla="*/ 2238766 w 6711113"/>
              <a:gd name="connsiteY28" fmla="*/ 3710365 h 6852982"/>
              <a:gd name="connsiteX29" fmla="*/ 2437765 w 6711113"/>
              <a:gd name="connsiteY29" fmla="*/ 3627938 h 6852982"/>
              <a:gd name="connsiteX30" fmla="*/ 6529812 w 6711113"/>
              <a:gd name="connsiteY30" fmla="*/ 2315273 h 6852982"/>
              <a:gd name="connsiteX31" fmla="*/ 6684663 w 6711113"/>
              <a:gd name="connsiteY31" fmla="*/ 2361638 h 6852982"/>
              <a:gd name="connsiteX32" fmla="*/ 6711112 w 6711113"/>
              <a:gd name="connsiteY32" fmla="*/ 2383244 h 6852982"/>
              <a:gd name="connsiteX33" fmla="*/ 6711113 w 6711113"/>
              <a:gd name="connsiteY33" fmla="*/ 4402095 h 6852982"/>
              <a:gd name="connsiteX34" fmla="*/ 6684664 w 6711113"/>
              <a:gd name="connsiteY34" fmla="*/ 4423699 h 6852982"/>
              <a:gd name="connsiteX35" fmla="*/ 6330815 w 6711113"/>
              <a:gd name="connsiteY35" fmla="*/ 4387637 h 6852982"/>
              <a:gd name="connsiteX36" fmla="*/ 5534845 w 6711113"/>
              <a:gd name="connsiteY36" fmla="*/ 3591667 h 6852982"/>
              <a:gd name="connsiteX37" fmla="*/ 5534844 w 6711113"/>
              <a:gd name="connsiteY37" fmla="*/ 3193670 h 6852982"/>
              <a:gd name="connsiteX38" fmla="*/ 6330813 w 6711113"/>
              <a:gd name="connsiteY38" fmla="*/ 2397700 h 6852982"/>
              <a:gd name="connsiteX39" fmla="*/ 6529812 w 6711113"/>
              <a:gd name="connsiteY39" fmla="*/ 2315273 h 6852982"/>
              <a:gd name="connsiteX40" fmla="*/ 3827930 w 6711113"/>
              <a:gd name="connsiteY40" fmla="*/ 2288692 h 6852982"/>
              <a:gd name="connsiteX41" fmla="*/ 4026927 w 6711113"/>
              <a:gd name="connsiteY41" fmla="*/ 2371120 h 6852982"/>
              <a:gd name="connsiteX42" fmla="*/ 4822897 w 6711113"/>
              <a:gd name="connsiteY42" fmla="*/ 3167090 h 6852982"/>
              <a:gd name="connsiteX43" fmla="*/ 4822897 w 6711113"/>
              <a:gd name="connsiteY43" fmla="*/ 3565087 h 6852982"/>
              <a:gd name="connsiteX44" fmla="*/ 4026928 w 6711113"/>
              <a:gd name="connsiteY44" fmla="*/ 4361056 h 6852982"/>
              <a:gd name="connsiteX45" fmla="*/ 3628931 w 6711113"/>
              <a:gd name="connsiteY45" fmla="*/ 4361057 h 6852982"/>
              <a:gd name="connsiteX46" fmla="*/ 2832961 w 6711113"/>
              <a:gd name="connsiteY46" fmla="*/ 3565086 h 6852982"/>
              <a:gd name="connsiteX47" fmla="*/ 2832961 w 6711113"/>
              <a:gd name="connsiteY47" fmla="*/ 3167090 h 6852982"/>
              <a:gd name="connsiteX48" fmla="*/ 3628931 w 6711113"/>
              <a:gd name="connsiteY48" fmla="*/ 2371120 h 6852982"/>
              <a:gd name="connsiteX49" fmla="*/ 3827930 w 6711113"/>
              <a:gd name="connsiteY49" fmla="*/ 2288692 h 6852982"/>
              <a:gd name="connsiteX50" fmla="*/ 1077396 w 6711113"/>
              <a:gd name="connsiteY50" fmla="*/ 2280368 h 6852982"/>
              <a:gd name="connsiteX51" fmla="*/ 1276394 w 6711113"/>
              <a:gd name="connsiteY51" fmla="*/ 2362795 h 6852982"/>
              <a:gd name="connsiteX52" fmla="*/ 2072364 w 6711113"/>
              <a:gd name="connsiteY52" fmla="*/ 3158765 h 6852982"/>
              <a:gd name="connsiteX53" fmla="*/ 2072364 w 6711113"/>
              <a:gd name="connsiteY53" fmla="*/ 3556761 h 6852982"/>
              <a:gd name="connsiteX54" fmla="*/ 1276394 w 6711113"/>
              <a:gd name="connsiteY54" fmla="*/ 4352731 h 6852982"/>
              <a:gd name="connsiteX55" fmla="*/ 878398 w 6711113"/>
              <a:gd name="connsiteY55" fmla="*/ 4352731 h 6852982"/>
              <a:gd name="connsiteX56" fmla="*/ 82428 w 6711113"/>
              <a:gd name="connsiteY56" fmla="*/ 3556761 h 6852982"/>
              <a:gd name="connsiteX57" fmla="*/ 82428 w 6711113"/>
              <a:gd name="connsiteY57" fmla="*/ 3158765 h 6852982"/>
              <a:gd name="connsiteX58" fmla="*/ 878397 w 6711113"/>
              <a:gd name="connsiteY58" fmla="*/ 2362795 h 6852982"/>
              <a:gd name="connsiteX59" fmla="*/ 1077396 w 6711113"/>
              <a:gd name="connsiteY59" fmla="*/ 2280368 h 6852982"/>
              <a:gd name="connsiteX60" fmla="*/ 5212264 w 6711113"/>
              <a:gd name="connsiteY60" fmla="*/ 996785 h 6852982"/>
              <a:gd name="connsiteX61" fmla="*/ 5411262 w 6711113"/>
              <a:gd name="connsiteY61" fmla="*/ 1079213 h 6852982"/>
              <a:gd name="connsiteX62" fmla="*/ 6207232 w 6711113"/>
              <a:gd name="connsiteY62" fmla="*/ 1875183 h 6852982"/>
              <a:gd name="connsiteX63" fmla="*/ 6207233 w 6711113"/>
              <a:gd name="connsiteY63" fmla="*/ 2273179 h 6852982"/>
              <a:gd name="connsiteX64" fmla="*/ 5411264 w 6711113"/>
              <a:gd name="connsiteY64" fmla="*/ 3069149 h 6852982"/>
              <a:gd name="connsiteX65" fmla="*/ 5013266 w 6711113"/>
              <a:gd name="connsiteY65" fmla="*/ 3069149 h 6852982"/>
              <a:gd name="connsiteX66" fmla="*/ 4217296 w 6711113"/>
              <a:gd name="connsiteY66" fmla="*/ 2273180 h 6852982"/>
              <a:gd name="connsiteX67" fmla="*/ 4217296 w 6711113"/>
              <a:gd name="connsiteY67" fmla="*/ 1875183 h 6852982"/>
              <a:gd name="connsiteX68" fmla="*/ 5013265 w 6711113"/>
              <a:gd name="connsiteY68" fmla="*/ 1079213 h 6852982"/>
              <a:gd name="connsiteX69" fmla="*/ 5212264 w 6711113"/>
              <a:gd name="connsiteY69" fmla="*/ 996785 h 6852982"/>
              <a:gd name="connsiteX70" fmla="*/ 2436212 w 6711113"/>
              <a:gd name="connsiteY70" fmla="*/ 986751 h 6852982"/>
              <a:gd name="connsiteX71" fmla="*/ 2635210 w 6711113"/>
              <a:gd name="connsiteY71" fmla="*/ 1069178 h 6852982"/>
              <a:gd name="connsiteX72" fmla="*/ 3431179 w 6711113"/>
              <a:gd name="connsiteY72" fmla="*/ 1865149 h 6852982"/>
              <a:gd name="connsiteX73" fmla="*/ 3431180 w 6711113"/>
              <a:gd name="connsiteY73" fmla="*/ 2263145 h 6852982"/>
              <a:gd name="connsiteX74" fmla="*/ 2635210 w 6711113"/>
              <a:gd name="connsiteY74" fmla="*/ 3059115 h 6852982"/>
              <a:gd name="connsiteX75" fmla="*/ 2237214 w 6711113"/>
              <a:gd name="connsiteY75" fmla="*/ 3059115 h 6852982"/>
              <a:gd name="connsiteX76" fmla="*/ 1441244 w 6711113"/>
              <a:gd name="connsiteY76" fmla="*/ 2263144 h 6852982"/>
              <a:gd name="connsiteX77" fmla="*/ 1441244 w 6711113"/>
              <a:gd name="connsiteY77" fmla="*/ 1865149 h 6852982"/>
              <a:gd name="connsiteX78" fmla="*/ 2237213 w 6711113"/>
              <a:gd name="connsiteY78" fmla="*/ 1069178 h 6852982"/>
              <a:gd name="connsiteX79" fmla="*/ 2436212 w 6711113"/>
              <a:gd name="connsiteY79" fmla="*/ 986751 h 6852982"/>
              <a:gd name="connsiteX80" fmla="*/ 3427534 w 6711113"/>
              <a:gd name="connsiteY80" fmla="*/ 0 h 6852982"/>
              <a:gd name="connsiteX81" fmla="*/ 4228325 w 6711113"/>
              <a:gd name="connsiteY81" fmla="*/ 0 h 6852982"/>
              <a:gd name="connsiteX82" fmla="*/ 4822899 w 6711113"/>
              <a:gd name="connsiteY82" fmla="*/ 594574 h 6852982"/>
              <a:gd name="connsiteX83" fmla="*/ 4822899 w 6711113"/>
              <a:gd name="connsiteY83" fmla="*/ 992570 h 6852982"/>
              <a:gd name="connsiteX84" fmla="*/ 4026930 w 6711113"/>
              <a:gd name="connsiteY84" fmla="*/ 1788541 h 6852982"/>
              <a:gd name="connsiteX85" fmla="*/ 3628933 w 6711113"/>
              <a:gd name="connsiteY85" fmla="*/ 1788540 h 6852982"/>
              <a:gd name="connsiteX86" fmla="*/ 2832963 w 6711113"/>
              <a:gd name="connsiteY86" fmla="*/ 992570 h 6852982"/>
              <a:gd name="connsiteX87" fmla="*/ 2832963 w 6711113"/>
              <a:gd name="connsiteY87" fmla="*/ 594573 h 6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711113" h="6852982">
                <a:moveTo>
                  <a:pt x="3801779" y="4987031"/>
                </a:moveTo>
                <a:cubicBezTo>
                  <a:pt x="3873802" y="4987031"/>
                  <a:pt x="3945825" y="5014507"/>
                  <a:pt x="4000778" y="5069459"/>
                </a:cubicBezTo>
                <a:lnTo>
                  <a:pt x="4796748" y="5865429"/>
                </a:lnTo>
                <a:cubicBezTo>
                  <a:pt x="4906652" y="5975332"/>
                  <a:pt x="4906651" y="6153522"/>
                  <a:pt x="4796747" y="6263425"/>
                </a:cubicBezTo>
                <a:lnTo>
                  <a:pt x="4207191" y="6852982"/>
                </a:lnTo>
                <a:lnTo>
                  <a:pt x="3396369" y="6852982"/>
                </a:lnTo>
                <a:lnTo>
                  <a:pt x="2806812" y="6263425"/>
                </a:lnTo>
                <a:cubicBezTo>
                  <a:pt x="2696909" y="6153521"/>
                  <a:pt x="2696908" y="5975332"/>
                  <a:pt x="2806812" y="5865428"/>
                </a:cubicBezTo>
                <a:lnTo>
                  <a:pt x="3602781" y="5069459"/>
                </a:lnTo>
                <a:cubicBezTo>
                  <a:pt x="3657732" y="5014507"/>
                  <a:pt x="3729756" y="4987031"/>
                  <a:pt x="3801779" y="4987031"/>
                </a:cubicBezTo>
                <a:close/>
                <a:moveTo>
                  <a:pt x="5184846" y="3660676"/>
                </a:moveTo>
                <a:cubicBezTo>
                  <a:pt x="5256869" y="3660676"/>
                  <a:pt x="5328891" y="3688152"/>
                  <a:pt x="5383844" y="3743104"/>
                </a:cubicBezTo>
                <a:lnTo>
                  <a:pt x="6179813" y="4539075"/>
                </a:lnTo>
                <a:cubicBezTo>
                  <a:pt x="6289718" y="4648978"/>
                  <a:pt x="6289718" y="4827167"/>
                  <a:pt x="6179813" y="4937071"/>
                </a:cubicBezTo>
                <a:lnTo>
                  <a:pt x="5383844" y="5733040"/>
                </a:lnTo>
                <a:cubicBezTo>
                  <a:pt x="5273941" y="5842944"/>
                  <a:pt x="5095751" y="5842944"/>
                  <a:pt x="4985848" y="5733040"/>
                </a:cubicBezTo>
                <a:lnTo>
                  <a:pt x="4189878" y="4937070"/>
                </a:lnTo>
                <a:cubicBezTo>
                  <a:pt x="4079973" y="4827167"/>
                  <a:pt x="4079973" y="4648978"/>
                  <a:pt x="4189878" y="4539074"/>
                </a:cubicBezTo>
                <a:lnTo>
                  <a:pt x="4985847" y="3743105"/>
                </a:lnTo>
                <a:cubicBezTo>
                  <a:pt x="5040799" y="3688152"/>
                  <a:pt x="5112821" y="3660676"/>
                  <a:pt x="5184846" y="3660676"/>
                </a:cubicBezTo>
                <a:close/>
                <a:moveTo>
                  <a:pt x="2437765" y="3627938"/>
                </a:moveTo>
                <a:cubicBezTo>
                  <a:pt x="2509787" y="3627937"/>
                  <a:pt x="2581811" y="3655413"/>
                  <a:pt x="2636762" y="3710365"/>
                </a:cubicBezTo>
                <a:lnTo>
                  <a:pt x="3432732" y="4506335"/>
                </a:lnTo>
                <a:cubicBezTo>
                  <a:pt x="3542637" y="4616239"/>
                  <a:pt x="3542637" y="4794429"/>
                  <a:pt x="3432732" y="4904332"/>
                </a:cubicBezTo>
                <a:lnTo>
                  <a:pt x="2636763" y="5700301"/>
                </a:lnTo>
                <a:cubicBezTo>
                  <a:pt x="2526860" y="5810205"/>
                  <a:pt x="2348670" y="5810205"/>
                  <a:pt x="2238767" y="5700301"/>
                </a:cubicBezTo>
                <a:lnTo>
                  <a:pt x="1442797" y="4904332"/>
                </a:lnTo>
                <a:cubicBezTo>
                  <a:pt x="1332894" y="4794428"/>
                  <a:pt x="1332894" y="4616239"/>
                  <a:pt x="1442797" y="4506335"/>
                </a:cubicBezTo>
                <a:lnTo>
                  <a:pt x="2238766" y="3710365"/>
                </a:lnTo>
                <a:cubicBezTo>
                  <a:pt x="2293719" y="3655413"/>
                  <a:pt x="2365741" y="3627937"/>
                  <a:pt x="2437765" y="3627938"/>
                </a:cubicBezTo>
                <a:close/>
                <a:moveTo>
                  <a:pt x="6529812" y="2315273"/>
                </a:moveTo>
                <a:cubicBezTo>
                  <a:pt x="6583829" y="2315273"/>
                  <a:pt x="6637847" y="2330727"/>
                  <a:pt x="6684663" y="2361638"/>
                </a:cubicBezTo>
                <a:lnTo>
                  <a:pt x="6711112" y="2383244"/>
                </a:lnTo>
                <a:lnTo>
                  <a:pt x="6711113" y="4402095"/>
                </a:lnTo>
                <a:lnTo>
                  <a:pt x="6684664" y="4423699"/>
                </a:lnTo>
                <a:cubicBezTo>
                  <a:pt x="6575428" y="4495823"/>
                  <a:pt x="6426981" y="4483802"/>
                  <a:pt x="6330815" y="4387637"/>
                </a:cubicBezTo>
                <a:lnTo>
                  <a:pt x="5534845" y="3591667"/>
                </a:lnTo>
                <a:cubicBezTo>
                  <a:pt x="5424941" y="3481763"/>
                  <a:pt x="5424940" y="3303574"/>
                  <a:pt x="5534844" y="3193670"/>
                </a:cubicBezTo>
                <a:lnTo>
                  <a:pt x="6330813" y="2397700"/>
                </a:lnTo>
                <a:cubicBezTo>
                  <a:pt x="6385765" y="2342749"/>
                  <a:pt x="6457789" y="2315273"/>
                  <a:pt x="6529812" y="2315273"/>
                </a:cubicBezTo>
                <a:close/>
                <a:moveTo>
                  <a:pt x="3827930" y="2288692"/>
                </a:moveTo>
                <a:cubicBezTo>
                  <a:pt x="3899953" y="2288692"/>
                  <a:pt x="3971976" y="2316169"/>
                  <a:pt x="4026927" y="2371120"/>
                </a:cubicBezTo>
                <a:lnTo>
                  <a:pt x="4822897" y="3167090"/>
                </a:lnTo>
                <a:cubicBezTo>
                  <a:pt x="4932802" y="3276993"/>
                  <a:pt x="4932802" y="3455183"/>
                  <a:pt x="4822897" y="3565087"/>
                </a:cubicBezTo>
                <a:lnTo>
                  <a:pt x="4026928" y="4361056"/>
                </a:lnTo>
                <a:cubicBezTo>
                  <a:pt x="3917024" y="4470960"/>
                  <a:pt x="3738835" y="4470959"/>
                  <a:pt x="3628931" y="4361057"/>
                </a:cubicBezTo>
                <a:lnTo>
                  <a:pt x="2832961" y="3565086"/>
                </a:lnTo>
                <a:cubicBezTo>
                  <a:pt x="2723058" y="3455183"/>
                  <a:pt x="2723058" y="3276993"/>
                  <a:pt x="2832961" y="3167090"/>
                </a:cubicBezTo>
                <a:lnTo>
                  <a:pt x="3628931" y="2371120"/>
                </a:lnTo>
                <a:cubicBezTo>
                  <a:pt x="3683883" y="2316168"/>
                  <a:pt x="3755906" y="2288693"/>
                  <a:pt x="3827930" y="2288692"/>
                </a:cubicBezTo>
                <a:close/>
                <a:moveTo>
                  <a:pt x="1077396" y="2280368"/>
                </a:moveTo>
                <a:cubicBezTo>
                  <a:pt x="1149418" y="2280367"/>
                  <a:pt x="1221442" y="2307844"/>
                  <a:pt x="1276394" y="2362795"/>
                </a:cubicBezTo>
                <a:lnTo>
                  <a:pt x="2072364" y="3158765"/>
                </a:lnTo>
                <a:cubicBezTo>
                  <a:pt x="2182267" y="3268668"/>
                  <a:pt x="2182267" y="3446858"/>
                  <a:pt x="2072364" y="3556761"/>
                </a:cubicBezTo>
                <a:lnTo>
                  <a:pt x="1276394" y="4352731"/>
                </a:lnTo>
                <a:cubicBezTo>
                  <a:pt x="1166491" y="4462635"/>
                  <a:pt x="988301" y="4462635"/>
                  <a:pt x="878398" y="4352731"/>
                </a:cubicBezTo>
                <a:lnTo>
                  <a:pt x="82428" y="3556761"/>
                </a:lnTo>
                <a:cubicBezTo>
                  <a:pt x="-27475" y="3446858"/>
                  <a:pt x="-27475" y="3268668"/>
                  <a:pt x="82428" y="3158765"/>
                </a:cubicBezTo>
                <a:lnTo>
                  <a:pt x="878397" y="2362795"/>
                </a:lnTo>
                <a:cubicBezTo>
                  <a:pt x="933349" y="2307844"/>
                  <a:pt x="1005372" y="2280367"/>
                  <a:pt x="1077396" y="2280368"/>
                </a:cubicBezTo>
                <a:close/>
                <a:moveTo>
                  <a:pt x="5212264" y="996785"/>
                </a:moveTo>
                <a:cubicBezTo>
                  <a:pt x="5284287" y="996785"/>
                  <a:pt x="5356310" y="1024261"/>
                  <a:pt x="5411262" y="1079213"/>
                </a:cubicBezTo>
                <a:lnTo>
                  <a:pt x="6207232" y="1875183"/>
                </a:lnTo>
                <a:cubicBezTo>
                  <a:pt x="6317137" y="1985087"/>
                  <a:pt x="6317136" y="2163275"/>
                  <a:pt x="6207233" y="2273179"/>
                </a:cubicBezTo>
                <a:lnTo>
                  <a:pt x="5411264" y="3069149"/>
                </a:lnTo>
                <a:cubicBezTo>
                  <a:pt x="5301360" y="3179052"/>
                  <a:pt x="5123170" y="3179052"/>
                  <a:pt x="5013266" y="3069149"/>
                </a:cubicBezTo>
                <a:lnTo>
                  <a:pt x="4217296" y="2273180"/>
                </a:lnTo>
                <a:cubicBezTo>
                  <a:pt x="4107392" y="2163275"/>
                  <a:pt x="4107392" y="1985086"/>
                  <a:pt x="4217296" y="1875183"/>
                </a:cubicBezTo>
                <a:lnTo>
                  <a:pt x="5013265" y="1079213"/>
                </a:lnTo>
                <a:cubicBezTo>
                  <a:pt x="5068217" y="1024261"/>
                  <a:pt x="5140241" y="996785"/>
                  <a:pt x="5212264" y="996785"/>
                </a:cubicBezTo>
                <a:close/>
                <a:moveTo>
                  <a:pt x="2436212" y="986751"/>
                </a:moveTo>
                <a:cubicBezTo>
                  <a:pt x="2508235" y="986751"/>
                  <a:pt x="2580258" y="1014227"/>
                  <a:pt x="2635210" y="1069178"/>
                </a:cubicBezTo>
                <a:lnTo>
                  <a:pt x="3431179" y="1865149"/>
                </a:lnTo>
                <a:cubicBezTo>
                  <a:pt x="3541084" y="1975053"/>
                  <a:pt x="3541083" y="2153241"/>
                  <a:pt x="3431180" y="2263145"/>
                </a:cubicBezTo>
                <a:lnTo>
                  <a:pt x="2635210" y="3059115"/>
                </a:lnTo>
                <a:cubicBezTo>
                  <a:pt x="2525307" y="3169018"/>
                  <a:pt x="2347117" y="3169018"/>
                  <a:pt x="2237214" y="3059115"/>
                </a:cubicBezTo>
                <a:lnTo>
                  <a:pt x="1441244" y="2263144"/>
                </a:lnTo>
                <a:cubicBezTo>
                  <a:pt x="1331340" y="2153241"/>
                  <a:pt x="1331340" y="1975051"/>
                  <a:pt x="1441244" y="1865149"/>
                </a:cubicBezTo>
                <a:lnTo>
                  <a:pt x="2237213" y="1069178"/>
                </a:lnTo>
                <a:cubicBezTo>
                  <a:pt x="2292165" y="1014227"/>
                  <a:pt x="2364188" y="986751"/>
                  <a:pt x="2436212" y="986751"/>
                </a:cubicBezTo>
                <a:close/>
                <a:moveTo>
                  <a:pt x="3427534" y="0"/>
                </a:moveTo>
                <a:lnTo>
                  <a:pt x="4228325" y="0"/>
                </a:lnTo>
                <a:lnTo>
                  <a:pt x="4822899" y="594574"/>
                </a:lnTo>
                <a:cubicBezTo>
                  <a:pt x="4932802" y="704477"/>
                  <a:pt x="4932802" y="882667"/>
                  <a:pt x="4822899" y="992570"/>
                </a:cubicBezTo>
                <a:lnTo>
                  <a:pt x="4026930" y="1788541"/>
                </a:lnTo>
                <a:cubicBezTo>
                  <a:pt x="3917026" y="1898443"/>
                  <a:pt x="3738836" y="1898443"/>
                  <a:pt x="3628933" y="1788540"/>
                </a:cubicBezTo>
                <a:lnTo>
                  <a:pt x="2832963" y="992570"/>
                </a:lnTo>
                <a:cubicBezTo>
                  <a:pt x="2723060" y="882667"/>
                  <a:pt x="2723060" y="704476"/>
                  <a:pt x="2832963" y="5945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6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4F863E-2A6A-491A-B5C3-124DF2E1F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851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50B457-781E-48E3-951F-FB084FEF6E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6109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524F69-0632-435C-8120-E578467D9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367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372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6D703A8-C893-421E-941B-38771B83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047" y="76713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CF9CAB-21C4-4396-8DA7-7E010AEB8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0047" y="266096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57262F-6091-4781-B0FF-775DCB6FC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0047" y="455479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02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1585415-7A83-4415-AD7E-D596C91AE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737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00AAAC-14C5-433D-99F7-D47C4B7179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379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5925C9-47F5-4119-811B-A19C0F1D4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9021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90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1366BC-D639-43DA-BA48-3898BC2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757838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2E6BEC-4110-402C-A8A5-DD99973CED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" y="2845894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1E916-F2F3-4E18-A6D4-FF48AA7AEA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" y="4933950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74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D81813E-C6C0-450C-996A-D9CE784D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90800"/>
            <a:ext cx="3067050" cy="1752600"/>
          </a:xfrm>
          <a:custGeom>
            <a:avLst/>
            <a:gdLst>
              <a:gd name="connsiteX0" fmla="*/ 0 w 3067050"/>
              <a:gd name="connsiteY0" fmla="*/ 0 h 1752600"/>
              <a:gd name="connsiteX1" fmla="*/ 3067050 w 3067050"/>
              <a:gd name="connsiteY1" fmla="*/ 0 h 1752600"/>
              <a:gd name="connsiteX2" fmla="*/ 3067050 w 3067050"/>
              <a:gd name="connsiteY2" fmla="*/ 1752600 h 1752600"/>
              <a:gd name="connsiteX3" fmla="*/ 0 w 306705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752600">
                <a:moveTo>
                  <a:pt x="0" y="0"/>
                </a:moveTo>
                <a:lnTo>
                  <a:pt x="3067050" y="0"/>
                </a:lnTo>
                <a:lnTo>
                  <a:pt x="3067050" y="1752600"/>
                </a:lnTo>
                <a:lnTo>
                  <a:pt x="0" y="1752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B0208C4-9EC2-41C7-A780-19EB3051EA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72000"/>
            <a:ext cx="3067050" cy="1600200"/>
          </a:xfrm>
          <a:custGeom>
            <a:avLst/>
            <a:gdLst>
              <a:gd name="connsiteX0" fmla="*/ 0 w 3067050"/>
              <a:gd name="connsiteY0" fmla="*/ 0 h 1600200"/>
              <a:gd name="connsiteX1" fmla="*/ 3067050 w 3067050"/>
              <a:gd name="connsiteY1" fmla="*/ 0 h 1600200"/>
              <a:gd name="connsiteX2" fmla="*/ 3067050 w 3067050"/>
              <a:gd name="connsiteY2" fmla="*/ 1600200 h 1600200"/>
              <a:gd name="connsiteX3" fmla="*/ 0 w 30670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600200">
                <a:moveTo>
                  <a:pt x="0" y="0"/>
                </a:moveTo>
                <a:lnTo>
                  <a:pt x="3067050" y="0"/>
                </a:lnTo>
                <a:lnTo>
                  <a:pt x="306705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50A5082-B111-4C89-9576-1D6BB3E73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A0A962C-53D3-47D8-9694-002D2817F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786A042-58AB-4BCE-AD3F-CFF15ADF3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32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C16C272-D2B1-4D69-8E26-DB8213291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1500" y="2590800"/>
            <a:ext cx="3143250" cy="3581400"/>
          </a:xfrm>
          <a:custGeom>
            <a:avLst/>
            <a:gdLst>
              <a:gd name="connsiteX0" fmla="*/ 0 w 3143250"/>
              <a:gd name="connsiteY0" fmla="*/ 0 h 3581400"/>
              <a:gd name="connsiteX1" fmla="*/ 3143250 w 3143250"/>
              <a:gd name="connsiteY1" fmla="*/ 0 h 3581400"/>
              <a:gd name="connsiteX2" fmla="*/ 3143250 w 3143250"/>
              <a:gd name="connsiteY2" fmla="*/ 3581400 h 3581400"/>
              <a:gd name="connsiteX3" fmla="*/ 0 w 31432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581400">
                <a:moveTo>
                  <a:pt x="0" y="0"/>
                </a:moveTo>
                <a:lnTo>
                  <a:pt x="3143250" y="0"/>
                </a:lnTo>
                <a:lnTo>
                  <a:pt x="31432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16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1CF96A-B331-42F3-822F-AF7566334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895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BB31D-605E-424F-98CC-17D3DD208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4CB5E6-6455-4F66-9A8B-4C0CD98865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72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858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BED53B0-2DFB-4E0C-A2DA-B7054FF14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84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81D0A7-7423-4D2E-9587-4F41BE8AD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86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93F873-B956-47BD-BEA6-59B78CA15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88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86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4AE541-1C12-44E9-B8AC-765253CE15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3756"/>
            <a:ext cx="5602514" cy="3110487"/>
          </a:xfrm>
          <a:custGeom>
            <a:avLst/>
            <a:gdLst>
              <a:gd name="connsiteX0" fmla="*/ 0 w 5602514"/>
              <a:gd name="connsiteY0" fmla="*/ 0 h 3110487"/>
              <a:gd name="connsiteX1" fmla="*/ 5602514 w 5602514"/>
              <a:gd name="connsiteY1" fmla="*/ 0 h 3110487"/>
              <a:gd name="connsiteX2" fmla="*/ 5602514 w 5602514"/>
              <a:gd name="connsiteY2" fmla="*/ 3110487 h 3110487"/>
              <a:gd name="connsiteX3" fmla="*/ 0 w 5602514"/>
              <a:gd name="connsiteY3" fmla="*/ 3110487 h 31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14" h="3110487">
                <a:moveTo>
                  <a:pt x="0" y="0"/>
                </a:moveTo>
                <a:lnTo>
                  <a:pt x="5602514" y="0"/>
                </a:lnTo>
                <a:lnTo>
                  <a:pt x="5602514" y="3110487"/>
                </a:lnTo>
                <a:lnTo>
                  <a:pt x="0" y="3110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5C8CE-6256-4AEB-8C56-74DCE5822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931" y="459658"/>
            <a:ext cx="5447070" cy="5938682"/>
          </a:xfrm>
          <a:custGeom>
            <a:avLst/>
            <a:gdLst>
              <a:gd name="connsiteX0" fmla="*/ 4047543 w 5447070"/>
              <a:gd name="connsiteY0" fmla="*/ 0 h 5938682"/>
              <a:gd name="connsiteX1" fmla="*/ 4759166 w 5447070"/>
              <a:gd name="connsiteY1" fmla="*/ 0 h 5938682"/>
              <a:gd name="connsiteX2" fmla="*/ 4759166 w 5447070"/>
              <a:gd name="connsiteY2" fmla="*/ 508819 h 5938682"/>
              <a:gd name="connsiteX3" fmla="*/ 5447070 w 5447070"/>
              <a:gd name="connsiteY3" fmla="*/ 508819 h 5938682"/>
              <a:gd name="connsiteX4" fmla="*/ 5447070 w 5447070"/>
              <a:gd name="connsiteY4" fmla="*/ 5641257 h 5938682"/>
              <a:gd name="connsiteX5" fmla="*/ 4735448 w 5447070"/>
              <a:gd name="connsiteY5" fmla="*/ 5641257 h 5938682"/>
              <a:gd name="connsiteX6" fmla="*/ 4735448 w 5447070"/>
              <a:gd name="connsiteY6" fmla="*/ 4778478 h 5938682"/>
              <a:gd name="connsiteX7" fmla="*/ 4094985 w 5447070"/>
              <a:gd name="connsiteY7" fmla="*/ 4778478 h 5938682"/>
              <a:gd name="connsiteX8" fmla="*/ 4094985 w 5447070"/>
              <a:gd name="connsiteY8" fmla="*/ 5914103 h 5938682"/>
              <a:gd name="connsiteX9" fmla="*/ 3383363 w 5447070"/>
              <a:gd name="connsiteY9" fmla="*/ 5914103 h 5938682"/>
              <a:gd name="connsiteX10" fmla="*/ 3383363 w 5447070"/>
              <a:gd name="connsiteY10" fmla="*/ 5368412 h 5938682"/>
              <a:gd name="connsiteX11" fmla="*/ 2747255 w 5447070"/>
              <a:gd name="connsiteY11" fmla="*/ 5368412 h 5938682"/>
              <a:gd name="connsiteX12" fmla="*/ 2747255 w 5447070"/>
              <a:gd name="connsiteY12" fmla="*/ 5665836 h 5938682"/>
              <a:gd name="connsiteX13" fmla="*/ 2035632 w 5447070"/>
              <a:gd name="connsiteY13" fmla="*/ 5665836 h 5938682"/>
              <a:gd name="connsiteX14" fmla="*/ 2035632 w 5447070"/>
              <a:gd name="connsiteY14" fmla="*/ 4803057 h 5938682"/>
              <a:gd name="connsiteX15" fmla="*/ 1395170 w 5447070"/>
              <a:gd name="connsiteY15" fmla="*/ 4803057 h 5938682"/>
              <a:gd name="connsiteX16" fmla="*/ 1395170 w 5447070"/>
              <a:gd name="connsiteY16" fmla="*/ 5938682 h 5938682"/>
              <a:gd name="connsiteX17" fmla="*/ 683548 w 5447070"/>
              <a:gd name="connsiteY17" fmla="*/ 5938682 h 5938682"/>
              <a:gd name="connsiteX18" fmla="*/ 683548 w 5447070"/>
              <a:gd name="connsiteY18" fmla="*/ 5392991 h 5938682"/>
              <a:gd name="connsiteX19" fmla="*/ 0 w 5447070"/>
              <a:gd name="connsiteY19" fmla="*/ 5392991 h 5938682"/>
              <a:gd name="connsiteX20" fmla="*/ 0 w 5447070"/>
              <a:gd name="connsiteY20" fmla="*/ 260553 h 5938682"/>
              <a:gd name="connsiteX21" fmla="*/ 711623 w 5447070"/>
              <a:gd name="connsiteY21" fmla="*/ 260553 h 5938682"/>
              <a:gd name="connsiteX22" fmla="*/ 711623 w 5447070"/>
              <a:gd name="connsiteY22" fmla="*/ 806244 h 5938682"/>
              <a:gd name="connsiteX23" fmla="*/ 1347728 w 5447070"/>
              <a:gd name="connsiteY23" fmla="*/ 806244 h 5938682"/>
              <a:gd name="connsiteX24" fmla="*/ 1347728 w 5447070"/>
              <a:gd name="connsiteY24" fmla="*/ 24579 h 5938682"/>
              <a:gd name="connsiteX25" fmla="*/ 2059351 w 5447070"/>
              <a:gd name="connsiteY25" fmla="*/ 24579 h 5938682"/>
              <a:gd name="connsiteX26" fmla="*/ 2059351 w 5447070"/>
              <a:gd name="connsiteY26" fmla="*/ 533397 h 5938682"/>
              <a:gd name="connsiteX27" fmla="*/ 2699815 w 5447070"/>
              <a:gd name="connsiteY27" fmla="*/ 533397 h 5938682"/>
              <a:gd name="connsiteX28" fmla="*/ 2699815 w 5447070"/>
              <a:gd name="connsiteY28" fmla="*/ 235973 h 5938682"/>
              <a:gd name="connsiteX29" fmla="*/ 3411438 w 5447070"/>
              <a:gd name="connsiteY29" fmla="*/ 235973 h 5938682"/>
              <a:gd name="connsiteX30" fmla="*/ 3411438 w 5447070"/>
              <a:gd name="connsiteY30" fmla="*/ 781664 h 5938682"/>
              <a:gd name="connsiteX31" fmla="*/ 4047543 w 5447070"/>
              <a:gd name="connsiteY31" fmla="*/ 781664 h 59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7070" h="5938682">
                <a:moveTo>
                  <a:pt x="4047543" y="0"/>
                </a:moveTo>
                <a:lnTo>
                  <a:pt x="4759166" y="0"/>
                </a:lnTo>
                <a:lnTo>
                  <a:pt x="4759166" y="508819"/>
                </a:lnTo>
                <a:lnTo>
                  <a:pt x="5447070" y="508819"/>
                </a:lnTo>
                <a:lnTo>
                  <a:pt x="5447070" y="5641257"/>
                </a:lnTo>
                <a:lnTo>
                  <a:pt x="4735448" y="5641257"/>
                </a:lnTo>
                <a:lnTo>
                  <a:pt x="4735448" y="4778478"/>
                </a:lnTo>
                <a:lnTo>
                  <a:pt x="4094985" y="4778478"/>
                </a:lnTo>
                <a:lnTo>
                  <a:pt x="4094985" y="5914103"/>
                </a:lnTo>
                <a:lnTo>
                  <a:pt x="3383363" y="5914103"/>
                </a:lnTo>
                <a:lnTo>
                  <a:pt x="3383363" y="5368412"/>
                </a:lnTo>
                <a:lnTo>
                  <a:pt x="2747255" y="5368412"/>
                </a:lnTo>
                <a:lnTo>
                  <a:pt x="2747255" y="5665836"/>
                </a:lnTo>
                <a:lnTo>
                  <a:pt x="2035632" y="5665836"/>
                </a:lnTo>
                <a:lnTo>
                  <a:pt x="2035632" y="4803057"/>
                </a:lnTo>
                <a:lnTo>
                  <a:pt x="1395170" y="4803057"/>
                </a:lnTo>
                <a:lnTo>
                  <a:pt x="1395170" y="5938682"/>
                </a:lnTo>
                <a:lnTo>
                  <a:pt x="683548" y="5938682"/>
                </a:lnTo>
                <a:lnTo>
                  <a:pt x="683548" y="5392991"/>
                </a:lnTo>
                <a:lnTo>
                  <a:pt x="0" y="5392991"/>
                </a:lnTo>
                <a:lnTo>
                  <a:pt x="0" y="260553"/>
                </a:lnTo>
                <a:lnTo>
                  <a:pt x="711623" y="260553"/>
                </a:lnTo>
                <a:lnTo>
                  <a:pt x="711623" y="806244"/>
                </a:lnTo>
                <a:lnTo>
                  <a:pt x="1347728" y="806244"/>
                </a:lnTo>
                <a:lnTo>
                  <a:pt x="1347728" y="24579"/>
                </a:lnTo>
                <a:lnTo>
                  <a:pt x="2059351" y="24579"/>
                </a:lnTo>
                <a:lnTo>
                  <a:pt x="2059351" y="533397"/>
                </a:lnTo>
                <a:lnTo>
                  <a:pt x="2699815" y="533397"/>
                </a:lnTo>
                <a:lnTo>
                  <a:pt x="2699815" y="235973"/>
                </a:lnTo>
                <a:lnTo>
                  <a:pt x="3411438" y="235973"/>
                </a:lnTo>
                <a:lnTo>
                  <a:pt x="3411438" y="781664"/>
                </a:lnTo>
                <a:lnTo>
                  <a:pt x="4047543" y="781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435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31BB21-AD31-4DBC-84FC-9E821AABD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425" y="0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16D00C-ECAF-401B-A6C6-CB1EB1100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8708" y="1705807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62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7C8C8D-63CD-42BE-A912-66920D89E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97718" cy="2061148"/>
          </a:xfrm>
          <a:custGeom>
            <a:avLst/>
            <a:gdLst>
              <a:gd name="connsiteX0" fmla="*/ 0 w 4897718"/>
              <a:gd name="connsiteY0" fmla="*/ 0 h 2061148"/>
              <a:gd name="connsiteX1" fmla="*/ 4897718 w 4897718"/>
              <a:gd name="connsiteY1" fmla="*/ 0 h 2061148"/>
              <a:gd name="connsiteX2" fmla="*/ 4897718 w 4897718"/>
              <a:gd name="connsiteY2" fmla="*/ 2061148 h 2061148"/>
              <a:gd name="connsiteX3" fmla="*/ 0 w 4897718"/>
              <a:gd name="connsiteY3" fmla="*/ 2061148 h 20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718" h="2061148">
                <a:moveTo>
                  <a:pt x="0" y="0"/>
                </a:moveTo>
                <a:lnTo>
                  <a:pt x="4897718" y="0"/>
                </a:lnTo>
                <a:lnTo>
                  <a:pt x="4897718" y="2061148"/>
                </a:lnTo>
                <a:lnTo>
                  <a:pt x="0" y="2061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0A924-8F03-4243-BE8D-4A7FC20765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7441" y="0"/>
            <a:ext cx="2184845" cy="6858000"/>
          </a:xfrm>
          <a:custGeom>
            <a:avLst/>
            <a:gdLst>
              <a:gd name="connsiteX0" fmla="*/ 0 w 2184845"/>
              <a:gd name="connsiteY0" fmla="*/ 0 h 6858000"/>
              <a:gd name="connsiteX1" fmla="*/ 2184845 w 2184845"/>
              <a:gd name="connsiteY1" fmla="*/ 0 h 6858000"/>
              <a:gd name="connsiteX2" fmla="*/ 2184845 w 2184845"/>
              <a:gd name="connsiteY2" fmla="*/ 6858000 h 6858000"/>
              <a:gd name="connsiteX3" fmla="*/ 0 w 2184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845" h="6858000">
                <a:moveTo>
                  <a:pt x="0" y="0"/>
                </a:moveTo>
                <a:lnTo>
                  <a:pt x="2184845" y="0"/>
                </a:lnTo>
                <a:lnTo>
                  <a:pt x="21848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219D769-9DA4-4471-947F-6FFB00F033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07953" y="5051464"/>
            <a:ext cx="4484047" cy="1806536"/>
          </a:xfrm>
          <a:custGeom>
            <a:avLst/>
            <a:gdLst>
              <a:gd name="connsiteX0" fmla="*/ 0 w 4484047"/>
              <a:gd name="connsiteY0" fmla="*/ 0 h 1806536"/>
              <a:gd name="connsiteX1" fmla="*/ 4484047 w 4484047"/>
              <a:gd name="connsiteY1" fmla="*/ 0 h 1806536"/>
              <a:gd name="connsiteX2" fmla="*/ 4484047 w 4484047"/>
              <a:gd name="connsiteY2" fmla="*/ 1806536 h 1806536"/>
              <a:gd name="connsiteX3" fmla="*/ 0 w 4484047"/>
              <a:gd name="connsiteY3" fmla="*/ 1806536 h 1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047" h="1806536">
                <a:moveTo>
                  <a:pt x="0" y="0"/>
                </a:moveTo>
                <a:lnTo>
                  <a:pt x="4484047" y="0"/>
                </a:lnTo>
                <a:lnTo>
                  <a:pt x="4484047" y="1806536"/>
                </a:lnTo>
                <a:lnTo>
                  <a:pt x="0" y="180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5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036414-4F54-481D-81A1-F36A84F8B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3265"/>
            <a:ext cx="3276600" cy="3048000"/>
          </a:xfrm>
          <a:custGeom>
            <a:avLst/>
            <a:gdLst>
              <a:gd name="connsiteX0" fmla="*/ 0 w 3276600"/>
              <a:gd name="connsiteY0" fmla="*/ 0 h 3048000"/>
              <a:gd name="connsiteX1" fmla="*/ 3276600 w 3276600"/>
              <a:gd name="connsiteY1" fmla="*/ 0 h 3048000"/>
              <a:gd name="connsiteX2" fmla="*/ 3276600 w 3276600"/>
              <a:gd name="connsiteY2" fmla="*/ 3048000 h 3048000"/>
              <a:gd name="connsiteX3" fmla="*/ 0 w 32766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48000">
                <a:moveTo>
                  <a:pt x="0" y="0"/>
                </a:moveTo>
                <a:lnTo>
                  <a:pt x="3276600" y="0"/>
                </a:lnTo>
                <a:lnTo>
                  <a:pt x="3276600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533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C2BD2B-7CDC-47B3-B24B-BF048AD98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57259" cy="6473374"/>
          </a:xfrm>
          <a:custGeom>
            <a:avLst/>
            <a:gdLst>
              <a:gd name="connsiteX0" fmla="*/ 0 w 6357259"/>
              <a:gd name="connsiteY0" fmla="*/ 0 h 6473374"/>
              <a:gd name="connsiteX1" fmla="*/ 6357259 w 6357259"/>
              <a:gd name="connsiteY1" fmla="*/ 0 h 6473374"/>
              <a:gd name="connsiteX2" fmla="*/ 0 w 6357259"/>
              <a:gd name="connsiteY2" fmla="*/ 6473374 h 64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7259" h="6473374">
                <a:moveTo>
                  <a:pt x="0" y="0"/>
                </a:moveTo>
                <a:lnTo>
                  <a:pt x="6357259" y="0"/>
                </a:lnTo>
                <a:lnTo>
                  <a:pt x="0" y="6473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04BAB4-2727-4293-BAF0-DC408D58B7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666058"/>
            <a:ext cx="6183135" cy="3191943"/>
          </a:xfrm>
          <a:custGeom>
            <a:avLst/>
            <a:gdLst>
              <a:gd name="connsiteX0" fmla="*/ 3091568 w 6183135"/>
              <a:gd name="connsiteY0" fmla="*/ 0 h 3191943"/>
              <a:gd name="connsiteX1" fmla="*/ 6183135 w 6183135"/>
              <a:gd name="connsiteY1" fmla="*/ 3191943 h 3191943"/>
              <a:gd name="connsiteX2" fmla="*/ 0 w 6183135"/>
              <a:gd name="connsiteY2" fmla="*/ 3191943 h 31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35" h="3191943">
                <a:moveTo>
                  <a:pt x="3091568" y="0"/>
                </a:moveTo>
                <a:lnTo>
                  <a:pt x="6183135" y="3191943"/>
                </a:lnTo>
                <a:lnTo>
                  <a:pt x="0" y="31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318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A603D99-2573-48BD-A4A6-D8F61F3A2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-1"/>
            <a:ext cx="5470656" cy="6858000"/>
          </a:xfrm>
          <a:custGeom>
            <a:avLst/>
            <a:gdLst>
              <a:gd name="connsiteX0" fmla="*/ 3549909 w 5470656"/>
              <a:gd name="connsiteY0" fmla="*/ 1489203 h 6858000"/>
              <a:gd name="connsiteX1" fmla="*/ 5470656 w 5470656"/>
              <a:gd name="connsiteY1" fmla="*/ 3409951 h 6858000"/>
              <a:gd name="connsiteX2" fmla="*/ 3549909 w 5470656"/>
              <a:gd name="connsiteY2" fmla="*/ 5330698 h 6858000"/>
              <a:gd name="connsiteX3" fmla="*/ 3549909 w 5470656"/>
              <a:gd name="connsiteY3" fmla="*/ 4625861 h 6858000"/>
              <a:gd name="connsiteX4" fmla="*/ 4759634 w 5470656"/>
              <a:gd name="connsiteY4" fmla="*/ 3416136 h 6858000"/>
              <a:gd name="connsiteX5" fmla="*/ 3549909 w 5470656"/>
              <a:gd name="connsiteY5" fmla="*/ 2206410 h 6858000"/>
              <a:gd name="connsiteX6" fmla="*/ 0 w 5470656"/>
              <a:gd name="connsiteY6" fmla="*/ 977391 h 6858000"/>
              <a:gd name="connsiteX7" fmla="*/ 2451610 w 5470656"/>
              <a:gd name="connsiteY7" fmla="*/ 3429001 h 6858000"/>
              <a:gd name="connsiteX8" fmla="*/ 0 w 5470656"/>
              <a:gd name="connsiteY8" fmla="*/ 5880611 h 6858000"/>
              <a:gd name="connsiteX9" fmla="*/ 0 w 5470656"/>
              <a:gd name="connsiteY9" fmla="*/ 4246222 h 6858000"/>
              <a:gd name="connsiteX10" fmla="*/ 817220 w 5470656"/>
              <a:gd name="connsiteY10" fmla="*/ 3429001 h 6858000"/>
              <a:gd name="connsiteX11" fmla="*/ 0 w 5470656"/>
              <a:gd name="connsiteY11" fmla="*/ 2611781 h 6858000"/>
              <a:gd name="connsiteX12" fmla="*/ 895351 w 5470656"/>
              <a:gd name="connsiteY12" fmla="*/ 0 h 6858000"/>
              <a:gd name="connsiteX13" fmla="*/ 4305302 w 5470656"/>
              <a:gd name="connsiteY13" fmla="*/ 3409951 h 6858000"/>
              <a:gd name="connsiteX14" fmla="*/ 857253 w 5470656"/>
              <a:gd name="connsiteY14" fmla="*/ 6858000 h 6858000"/>
              <a:gd name="connsiteX15" fmla="*/ 864243 w 5470656"/>
              <a:gd name="connsiteY15" fmla="*/ 5599694 h 6858000"/>
              <a:gd name="connsiteX16" fmla="*/ 3043006 w 5470656"/>
              <a:gd name="connsiteY16" fmla="*/ 3420931 h 6858000"/>
              <a:gd name="connsiteX17" fmla="*/ 888317 w 5470656"/>
              <a:gd name="connsiteY17" fmla="*/ 1266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70656" h="6858000">
                <a:moveTo>
                  <a:pt x="3549909" y="1489203"/>
                </a:moveTo>
                <a:lnTo>
                  <a:pt x="5470656" y="3409951"/>
                </a:lnTo>
                <a:lnTo>
                  <a:pt x="3549909" y="5330698"/>
                </a:lnTo>
                <a:lnTo>
                  <a:pt x="3549909" y="4625861"/>
                </a:lnTo>
                <a:lnTo>
                  <a:pt x="4759634" y="3416136"/>
                </a:lnTo>
                <a:lnTo>
                  <a:pt x="3549909" y="2206410"/>
                </a:lnTo>
                <a:close/>
                <a:moveTo>
                  <a:pt x="0" y="977391"/>
                </a:moveTo>
                <a:lnTo>
                  <a:pt x="2451610" y="3429001"/>
                </a:lnTo>
                <a:lnTo>
                  <a:pt x="0" y="5880611"/>
                </a:lnTo>
                <a:lnTo>
                  <a:pt x="0" y="4246222"/>
                </a:lnTo>
                <a:lnTo>
                  <a:pt x="817220" y="3429001"/>
                </a:lnTo>
                <a:lnTo>
                  <a:pt x="0" y="2611781"/>
                </a:lnTo>
                <a:close/>
                <a:moveTo>
                  <a:pt x="895351" y="0"/>
                </a:moveTo>
                <a:lnTo>
                  <a:pt x="4305302" y="3409951"/>
                </a:lnTo>
                <a:lnTo>
                  <a:pt x="857253" y="6858000"/>
                </a:lnTo>
                <a:lnTo>
                  <a:pt x="864243" y="5599694"/>
                </a:lnTo>
                <a:lnTo>
                  <a:pt x="3043006" y="3420931"/>
                </a:lnTo>
                <a:lnTo>
                  <a:pt x="888317" y="12662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4119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0784F-5FDC-4CFF-AF37-E7DA817266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6" y="515257"/>
            <a:ext cx="2510972" cy="5805714"/>
          </a:xfrm>
          <a:custGeom>
            <a:avLst/>
            <a:gdLst>
              <a:gd name="connsiteX0" fmla="*/ 0 w 2510972"/>
              <a:gd name="connsiteY0" fmla="*/ 0 h 5805714"/>
              <a:gd name="connsiteX1" fmla="*/ 2510972 w 2510972"/>
              <a:gd name="connsiteY1" fmla="*/ 0 h 5805714"/>
              <a:gd name="connsiteX2" fmla="*/ 2510972 w 2510972"/>
              <a:gd name="connsiteY2" fmla="*/ 5805714 h 5805714"/>
              <a:gd name="connsiteX3" fmla="*/ 0 w 2510972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5805714">
                <a:moveTo>
                  <a:pt x="0" y="0"/>
                </a:moveTo>
                <a:lnTo>
                  <a:pt x="2510972" y="0"/>
                </a:lnTo>
                <a:lnTo>
                  <a:pt x="2510972" y="5805714"/>
                </a:lnTo>
                <a:lnTo>
                  <a:pt x="0" y="580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B60AF5-5738-4346-9962-EE2B2581F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085" y="526144"/>
            <a:ext cx="2271486" cy="2902857"/>
          </a:xfrm>
          <a:custGeom>
            <a:avLst/>
            <a:gdLst>
              <a:gd name="connsiteX0" fmla="*/ 0 w 2271486"/>
              <a:gd name="connsiteY0" fmla="*/ 0 h 2902857"/>
              <a:gd name="connsiteX1" fmla="*/ 2271486 w 2271486"/>
              <a:gd name="connsiteY1" fmla="*/ 0 h 2902857"/>
              <a:gd name="connsiteX2" fmla="*/ 2271486 w 2271486"/>
              <a:gd name="connsiteY2" fmla="*/ 2902857 h 2902857"/>
              <a:gd name="connsiteX3" fmla="*/ 0 w 2271486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486" h="2902857">
                <a:moveTo>
                  <a:pt x="0" y="0"/>
                </a:moveTo>
                <a:lnTo>
                  <a:pt x="2271486" y="0"/>
                </a:lnTo>
                <a:lnTo>
                  <a:pt x="2271486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37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47F9C-68B1-4F47-93EC-A0D273C00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800" y="10541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4BF70E-A9B5-46B8-9965-632457F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1800" y="37592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99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C8E1BB-CE42-43EA-A652-4A2DD6447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3134" y="925098"/>
            <a:ext cx="2899608" cy="2899607"/>
          </a:xfrm>
          <a:custGeom>
            <a:avLst/>
            <a:gdLst>
              <a:gd name="connsiteX0" fmla="*/ 1451664 w 2899608"/>
              <a:gd name="connsiteY0" fmla="*/ 0 h 2899607"/>
              <a:gd name="connsiteX1" fmla="*/ 1719098 w 2899608"/>
              <a:gd name="connsiteY1" fmla="*/ 110774 h 2899607"/>
              <a:gd name="connsiteX2" fmla="*/ 2788833 w 2899608"/>
              <a:gd name="connsiteY2" fmla="*/ 1180510 h 2899607"/>
              <a:gd name="connsiteX3" fmla="*/ 2788833 w 2899608"/>
              <a:gd name="connsiteY3" fmla="*/ 1715378 h 2899607"/>
              <a:gd name="connsiteX4" fmla="*/ 1715377 w 2899608"/>
              <a:gd name="connsiteY4" fmla="*/ 2788832 h 2899607"/>
              <a:gd name="connsiteX5" fmla="*/ 1180509 w 2899608"/>
              <a:gd name="connsiteY5" fmla="*/ 2788832 h 2899607"/>
              <a:gd name="connsiteX6" fmla="*/ 110775 w 2899608"/>
              <a:gd name="connsiteY6" fmla="*/ 1719097 h 2899607"/>
              <a:gd name="connsiteX7" fmla="*/ 110775 w 2899608"/>
              <a:gd name="connsiteY7" fmla="*/ 1184229 h 2899607"/>
              <a:gd name="connsiteX8" fmla="*/ 1184230 w 2899608"/>
              <a:gd name="connsiteY8" fmla="*/ 110774 h 2899607"/>
              <a:gd name="connsiteX9" fmla="*/ 1451664 w 2899608"/>
              <a:gd name="connsiteY9" fmla="*/ 0 h 28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9608" h="2899607">
                <a:moveTo>
                  <a:pt x="1451664" y="0"/>
                </a:moveTo>
                <a:cubicBezTo>
                  <a:pt x="1548456" y="0"/>
                  <a:pt x="1645248" y="36925"/>
                  <a:pt x="1719098" y="110774"/>
                </a:cubicBezTo>
                <a:lnTo>
                  <a:pt x="2788833" y="1180510"/>
                </a:lnTo>
                <a:cubicBezTo>
                  <a:pt x="2936533" y="1328209"/>
                  <a:pt x="2936533" y="1567678"/>
                  <a:pt x="2788833" y="1715378"/>
                </a:cubicBezTo>
                <a:cubicBezTo>
                  <a:pt x="2431014" y="2073197"/>
                  <a:pt x="2073196" y="2431014"/>
                  <a:pt x="1715377" y="2788832"/>
                </a:cubicBezTo>
                <a:cubicBezTo>
                  <a:pt x="1567677" y="2936532"/>
                  <a:pt x="1328208" y="2936532"/>
                  <a:pt x="1180509" y="2788832"/>
                </a:cubicBezTo>
                <a:lnTo>
                  <a:pt x="110775" y="1719097"/>
                </a:lnTo>
                <a:cubicBezTo>
                  <a:pt x="-36925" y="1571398"/>
                  <a:pt x="-36925" y="1331929"/>
                  <a:pt x="110775" y="1184229"/>
                </a:cubicBezTo>
                <a:lnTo>
                  <a:pt x="1184230" y="110774"/>
                </a:lnTo>
                <a:cubicBezTo>
                  <a:pt x="1258080" y="36925"/>
                  <a:pt x="1354872" y="0"/>
                  <a:pt x="14516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81F2EC8-FC3E-443E-AFA4-D804CC5DB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0629" y="0"/>
            <a:ext cx="3655785" cy="6858000"/>
          </a:xfrm>
          <a:custGeom>
            <a:avLst/>
            <a:gdLst>
              <a:gd name="connsiteX0" fmla="*/ 0 w 3655785"/>
              <a:gd name="connsiteY0" fmla="*/ 0 h 6858000"/>
              <a:gd name="connsiteX1" fmla="*/ 3655785 w 3655785"/>
              <a:gd name="connsiteY1" fmla="*/ 0 h 6858000"/>
              <a:gd name="connsiteX2" fmla="*/ 3655785 w 3655785"/>
              <a:gd name="connsiteY2" fmla="*/ 6858000 h 6858000"/>
              <a:gd name="connsiteX3" fmla="*/ 0 w 3655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5785" h="6858000">
                <a:moveTo>
                  <a:pt x="0" y="0"/>
                </a:moveTo>
                <a:lnTo>
                  <a:pt x="3655785" y="0"/>
                </a:lnTo>
                <a:lnTo>
                  <a:pt x="36557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F1A8BE-CA3D-43CC-A327-CD69BAC3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4128" y="1937495"/>
            <a:ext cx="2413000" cy="3060700"/>
          </a:xfrm>
          <a:custGeom>
            <a:avLst/>
            <a:gdLst>
              <a:gd name="connsiteX0" fmla="*/ 0 w 2413000"/>
              <a:gd name="connsiteY0" fmla="*/ 0 h 3060700"/>
              <a:gd name="connsiteX1" fmla="*/ 2413000 w 2413000"/>
              <a:gd name="connsiteY1" fmla="*/ 0 h 3060700"/>
              <a:gd name="connsiteX2" fmla="*/ 2413000 w 2413000"/>
              <a:gd name="connsiteY2" fmla="*/ 3060700 h 3060700"/>
              <a:gd name="connsiteX3" fmla="*/ 0 w 2413000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0" h="3060700">
                <a:moveTo>
                  <a:pt x="0" y="0"/>
                </a:moveTo>
                <a:lnTo>
                  <a:pt x="2413000" y="0"/>
                </a:lnTo>
                <a:lnTo>
                  <a:pt x="2413000" y="3060700"/>
                </a:lnTo>
                <a:lnTo>
                  <a:pt x="0" y="3060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1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C7EBC0-41FB-4D05-A751-2B79B80E8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0"/>
            <a:ext cx="2343149" cy="5138670"/>
          </a:xfrm>
          <a:custGeom>
            <a:avLst/>
            <a:gdLst>
              <a:gd name="connsiteX0" fmla="*/ 0 w 2343149"/>
              <a:gd name="connsiteY0" fmla="*/ 0 h 5138670"/>
              <a:gd name="connsiteX1" fmla="*/ 2343149 w 2343149"/>
              <a:gd name="connsiteY1" fmla="*/ 0 h 5138670"/>
              <a:gd name="connsiteX2" fmla="*/ 2343149 w 2343149"/>
              <a:gd name="connsiteY2" fmla="*/ 5138670 h 5138670"/>
              <a:gd name="connsiteX3" fmla="*/ 0 w 2343149"/>
              <a:gd name="connsiteY3" fmla="*/ 5138670 h 51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49" h="5138670">
                <a:moveTo>
                  <a:pt x="0" y="0"/>
                </a:moveTo>
                <a:lnTo>
                  <a:pt x="2343149" y="0"/>
                </a:lnTo>
                <a:lnTo>
                  <a:pt x="2343149" y="5138670"/>
                </a:lnTo>
                <a:lnTo>
                  <a:pt x="0" y="5138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C53E9D-78A9-47A6-B087-AC830A9365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0764" y="0"/>
            <a:ext cx="1962150" cy="4301544"/>
          </a:xfrm>
          <a:custGeom>
            <a:avLst/>
            <a:gdLst>
              <a:gd name="connsiteX0" fmla="*/ 0 w 1962150"/>
              <a:gd name="connsiteY0" fmla="*/ 0 h 4301544"/>
              <a:gd name="connsiteX1" fmla="*/ 1962150 w 1962150"/>
              <a:gd name="connsiteY1" fmla="*/ 0 h 4301544"/>
              <a:gd name="connsiteX2" fmla="*/ 1962150 w 1962150"/>
              <a:gd name="connsiteY2" fmla="*/ 4301544 h 4301544"/>
              <a:gd name="connsiteX3" fmla="*/ 0 w 1962150"/>
              <a:gd name="connsiteY3" fmla="*/ 4301544 h 43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301544">
                <a:moveTo>
                  <a:pt x="0" y="0"/>
                </a:moveTo>
                <a:lnTo>
                  <a:pt x="1962150" y="0"/>
                </a:lnTo>
                <a:lnTo>
                  <a:pt x="1962150" y="4301544"/>
                </a:lnTo>
                <a:lnTo>
                  <a:pt x="0" y="4301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90D177-E6EA-4309-91B0-8EFC72AE9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80764" y="4584880"/>
            <a:ext cx="8049236" cy="2273121"/>
          </a:xfrm>
          <a:custGeom>
            <a:avLst/>
            <a:gdLst>
              <a:gd name="connsiteX0" fmla="*/ 0 w 8049236"/>
              <a:gd name="connsiteY0" fmla="*/ 0 h 2273121"/>
              <a:gd name="connsiteX1" fmla="*/ 8049236 w 8049236"/>
              <a:gd name="connsiteY1" fmla="*/ 0 h 2273121"/>
              <a:gd name="connsiteX2" fmla="*/ 8049236 w 8049236"/>
              <a:gd name="connsiteY2" fmla="*/ 2273121 h 2273121"/>
              <a:gd name="connsiteX3" fmla="*/ 0 w 8049236"/>
              <a:gd name="connsiteY3" fmla="*/ 2273121 h 22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36" h="2273121">
                <a:moveTo>
                  <a:pt x="0" y="0"/>
                </a:moveTo>
                <a:lnTo>
                  <a:pt x="8049236" y="0"/>
                </a:lnTo>
                <a:lnTo>
                  <a:pt x="8049236" y="2273121"/>
                </a:lnTo>
                <a:lnTo>
                  <a:pt x="0" y="2273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9307A8-F69B-48A7-A254-43F0A727F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828" y="1"/>
            <a:ext cx="5973173" cy="6921291"/>
          </a:xfrm>
          <a:custGeom>
            <a:avLst/>
            <a:gdLst>
              <a:gd name="connsiteX0" fmla="*/ 4018253 w 5973173"/>
              <a:gd name="connsiteY0" fmla="*/ 4375960 h 6921291"/>
              <a:gd name="connsiteX1" fmla="*/ 5472198 w 5973173"/>
              <a:gd name="connsiteY1" fmla="*/ 5829905 h 6921291"/>
              <a:gd name="connsiteX2" fmla="*/ 4380813 w 5973173"/>
              <a:gd name="connsiteY2" fmla="*/ 6921291 h 6921291"/>
              <a:gd name="connsiteX3" fmla="*/ 3655692 w 5973173"/>
              <a:gd name="connsiteY3" fmla="*/ 6921290 h 6921291"/>
              <a:gd name="connsiteX4" fmla="*/ 2564306 w 5973173"/>
              <a:gd name="connsiteY4" fmla="*/ 5829905 h 6921291"/>
              <a:gd name="connsiteX5" fmla="*/ 1534512 w 5973173"/>
              <a:gd name="connsiteY5" fmla="*/ 3527074 h 6921291"/>
              <a:gd name="connsiteX6" fmla="*/ 2988458 w 5973173"/>
              <a:gd name="connsiteY6" fmla="*/ 4981020 h 6921291"/>
              <a:gd name="connsiteX7" fmla="*/ 1534512 w 5973173"/>
              <a:gd name="connsiteY7" fmla="*/ 6434965 h 6921291"/>
              <a:gd name="connsiteX8" fmla="*/ 80567 w 5973173"/>
              <a:gd name="connsiteY8" fmla="*/ 4981020 h 6921291"/>
              <a:gd name="connsiteX9" fmla="*/ 5247041 w 5973173"/>
              <a:gd name="connsiteY9" fmla="*/ 3164201 h 6921291"/>
              <a:gd name="connsiteX10" fmla="*/ 5973173 w 5973173"/>
              <a:gd name="connsiteY10" fmla="*/ 3890334 h 6921291"/>
              <a:gd name="connsiteX11" fmla="*/ 5973173 w 5973173"/>
              <a:gd name="connsiteY11" fmla="*/ 4491882 h 6921291"/>
              <a:gd name="connsiteX12" fmla="*/ 5247041 w 5973173"/>
              <a:gd name="connsiteY12" fmla="*/ 5218014 h 6921291"/>
              <a:gd name="connsiteX13" fmla="*/ 4220134 w 5973173"/>
              <a:gd name="connsiteY13" fmla="*/ 4191108 h 6921291"/>
              <a:gd name="connsiteX14" fmla="*/ 810887 w 5973173"/>
              <a:gd name="connsiteY14" fmla="*/ 2237939 h 6921291"/>
              <a:gd name="connsiteX15" fmla="*/ 1621773 w 5973173"/>
              <a:gd name="connsiteY15" fmla="*/ 3048825 h 6921291"/>
              <a:gd name="connsiteX16" fmla="*/ 810886 w 5973173"/>
              <a:gd name="connsiteY16" fmla="*/ 3859712 h 6921291"/>
              <a:gd name="connsiteX17" fmla="*/ 0 w 5973173"/>
              <a:gd name="connsiteY17" fmla="*/ 3048826 h 6921291"/>
              <a:gd name="connsiteX18" fmla="*/ 3190339 w 5973173"/>
              <a:gd name="connsiteY18" fmla="*/ 1888277 h 6921291"/>
              <a:gd name="connsiteX19" fmla="*/ 4644284 w 5973173"/>
              <a:gd name="connsiteY19" fmla="*/ 3342222 h 6921291"/>
              <a:gd name="connsiteX20" fmla="*/ 3190339 w 5973173"/>
              <a:gd name="connsiteY20" fmla="*/ 4796167 h 6921291"/>
              <a:gd name="connsiteX21" fmla="*/ 1736393 w 5973173"/>
              <a:gd name="connsiteY21" fmla="*/ 3342222 h 6921291"/>
              <a:gd name="connsiteX22" fmla="*/ 4846162 w 5973173"/>
              <a:gd name="connsiteY22" fmla="*/ 249479 h 6921291"/>
              <a:gd name="connsiteX23" fmla="*/ 5973172 w 5973173"/>
              <a:gd name="connsiteY23" fmla="*/ 1376490 h 6921291"/>
              <a:gd name="connsiteX24" fmla="*/ 5973172 w 5973173"/>
              <a:gd name="connsiteY24" fmla="*/ 2030360 h 6921291"/>
              <a:gd name="connsiteX25" fmla="*/ 4846162 w 5973173"/>
              <a:gd name="connsiteY25" fmla="*/ 3157370 h 6921291"/>
              <a:gd name="connsiteX26" fmla="*/ 3392216 w 5973173"/>
              <a:gd name="connsiteY26" fmla="*/ 1703425 h 6921291"/>
              <a:gd name="connsiteX27" fmla="*/ 1136986 w 5973173"/>
              <a:gd name="connsiteY27" fmla="*/ 0 h 6921291"/>
              <a:gd name="connsiteX28" fmla="*/ 2538604 w 5973173"/>
              <a:gd name="connsiteY28" fmla="*/ 0 h 6921291"/>
              <a:gd name="connsiteX29" fmla="*/ 3608400 w 5973173"/>
              <a:gd name="connsiteY29" fmla="*/ 1069797 h 6921291"/>
              <a:gd name="connsiteX30" fmla="*/ 1837795 w 5973173"/>
              <a:gd name="connsiteY30" fmla="*/ 2840403 h 6921291"/>
              <a:gd name="connsiteX31" fmla="*/ 67189 w 5973173"/>
              <a:gd name="connsiteY31" fmla="*/ 1069797 h 69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73173" h="6921291">
                <a:moveTo>
                  <a:pt x="4018253" y="4375960"/>
                </a:moveTo>
                <a:lnTo>
                  <a:pt x="5472198" y="5829905"/>
                </a:lnTo>
                <a:lnTo>
                  <a:pt x="4380813" y="6921291"/>
                </a:lnTo>
                <a:lnTo>
                  <a:pt x="3655692" y="6921290"/>
                </a:lnTo>
                <a:lnTo>
                  <a:pt x="2564306" y="5829905"/>
                </a:lnTo>
                <a:close/>
                <a:moveTo>
                  <a:pt x="1534512" y="3527074"/>
                </a:moveTo>
                <a:lnTo>
                  <a:pt x="2988458" y="4981020"/>
                </a:lnTo>
                <a:lnTo>
                  <a:pt x="1534512" y="6434965"/>
                </a:lnTo>
                <a:lnTo>
                  <a:pt x="80567" y="4981020"/>
                </a:lnTo>
                <a:close/>
                <a:moveTo>
                  <a:pt x="5247041" y="3164201"/>
                </a:moveTo>
                <a:lnTo>
                  <a:pt x="5973173" y="3890334"/>
                </a:lnTo>
                <a:lnTo>
                  <a:pt x="5973173" y="4491882"/>
                </a:lnTo>
                <a:lnTo>
                  <a:pt x="5247041" y="5218014"/>
                </a:lnTo>
                <a:lnTo>
                  <a:pt x="4220134" y="4191108"/>
                </a:lnTo>
                <a:close/>
                <a:moveTo>
                  <a:pt x="810887" y="2237939"/>
                </a:moveTo>
                <a:lnTo>
                  <a:pt x="1621773" y="3048825"/>
                </a:lnTo>
                <a:lnTo>
                  <a:pt x="810886" y="3859712"/>
                </a:lnTo>
                <a:lnTo>
                  <a:pt x="0" y="3048826"/>
                </a:lnTo>
                <a:close/>
                <a:moveTo>
                  <a:pt x="3190339" y="1888277"/>
                </a:moveTo>
                <a:lnTo>
                  <a:pt x="4644284" y="3342222"/>
                </a:lnTo>
                <a:lnTo>
                  <a:pt x="3190339" y="4796167"/>
                </a:lnTo>
                <a:lnTo>
                  <a:pt x="1736393" y="3342222"/>
                </a:lnTo>
                <a:close/>
                <a:moveTo>
                  <a:pt x="4846162" y="249479"/>
                </a:moveTo>
                <a:lnTo>
                  <a:pt x="5973172" y="1376490"/>
                </a:lnTo>
                <a:lnTo>
                  <a:pt x="5973172" y="2030360"/>
                </a:lnTo>
                <a:lnTo>
                  <a:pt x="4846162" y="3157370"/>
                </a:lnTo>
                <a:lnTo>
                  <a:pt x="3392216" y="1703425"/>
                </a:lnTo>
                <a:close/>
                <a:moveTo>
                  <a:pt x="1136986" y="0"/>
                </a:moveTo>
                <a:lnTo>
                  <a:pt x="2538604" y="0"/>
                </a:lnTo>
                <a:lnTo>
                  <a:pt x="3608400" y="1069797"/>
                </a:lnTo>
                <a:lnTo>
                  <a:pt x="1837795" y="2840403"/>
                </a:lnTo>
                <a:lnTo>
                  <a:pt x="67189" y="1069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1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F205E5-9166-4094-941B-B5675203F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338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9735D5-9667-428D-92BB-91BBDE2BA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4964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44D373-1DE9-448D-83B8-28F6A1B16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29591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797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2DB3C0-D4D5-4E82-A573-33F0403DF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061951"/>
          </a:xfrm>
          <a:custGeom>
            <a:avLst/>
            <a:gdLst>
              <a:gd name="connsiteX0" fmla="*/ 0 w 12192000"/>
              <a:gd name="connsiteY0" fmla="*/ 0 h 3061951"/>
              <a:gd name="connsiteX1" fmla="*/ 12192000 w 12192000"/>
              <a:gd name="connsiteY1" fmla="*/ 0 h 3061951"/>
              <a:gd name="connsiteX2" fmla="*/ 12192000 w 12192000"/>
              <a:gd name="connsiteY2" fmla="*/ 3061951 h 3061951"/>
              <a:gd name="connsiteX3" fmla="*/ 0 w 12192000"/>
              <a:gd name="connsiteY3" fmla="*/ 3061951 h 30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61951">
                <a:moveTo>
                  <a:pt x="0" y="0"/>
                </a:moveTo>
                <a:lnTo>
                  <a:pt x="12192000" y="0"/>
                </a:lnTo>
                <a:lnTo>
                  <a:pt x="12192000" y="3061951"/>
                </a:lnTo>
                <a:lnTo>
                  <a:pt x="0" y="3061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155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0FF8CF-BFC5-4434-948C-EFC834DEC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45588" cy="6858000"/>
          </a:xfrm>
          <a:custGeom>
            <a:avLst/>
            <a:gdLst>
              <a:gd name="connsiteX0" fmla="*/ 0 w 8645588"/>
              <a:gd name="connsiteY0" fmla="*/ 0 h 6858000"/>
              <a:gd name="connsiteX1" fmla="*/ 8645588 w 8645588"/>
              <a:gd name="connsiteY1" fmla="*/ 0 h 6858000"/>
              <a:gd name="connsiteX2" fmla="*/ 8645588 w 8645588"/>
              <a:gd name="connsiteY2" fmla="*/ 6858000 h 6858000"/>
              <a:gd name="connsiteX3" fmla="*/ 0 w 8645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588" h="6858000">
                <a:moveTo>
                  <a:pt x="0" y="0"/>
                </a:moveTo>
                <a:lnTo>
                  <a:pt x="8645588" y="0"/>
                </a:lnTo>
                <a:lnTo>
                  <a:pt x="86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767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9B64B3-82DB-47A1-9A23-2BB95319E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2755" y="0"/>
            <a:ext cx="8084595" cy="6858000"/>
          </a:xfrm>
          <a:custGeom>
            <a:avLst/>
            <a:gdLst>
              <a:gd name="connsiteX0" fmla="*/ 0 w 8084595"/>
              <a:gd name="connsiteY0" fmla="*/ 0 h 6858000"/>
              <a:gd name="connsiteX1" fmla="*/ 8084595 w 8084595"/>
              <a:gd name="connsiteY1" fmla="*/ 0 h 6858000"/>
              <a:gd name="connsiteX2" fmla="*/ 8084595 w 8084595"/>
              <a:gd name="connsiteY2" fmla="*/ 6858000 h 6858000"/>
              <a:gd name="connsiteX3" fmla="*/ 0 w 8084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4595" h="6858000">
                <a:moveTo>
                  <a:pt x="0" y="0"/>
                </a:moveTo>
                <a:lnTo>
                  <a:pt x="8084595" y="0"/>
                </a:lnTo>
                <a:lnTo>
                  <a:pt x="8084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67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41A85D-6631-45BF-8DD3-E9F5301F62E9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3429001"/>
            <a:ext cx="12192000" cy="3028951"/>
          </a:xfrm>
          <a:custGeom>
            <a:avLst/>
            <a:gdLst>
              <a:gd name="connsiteX0" fmla="*/ 0 w 12192000"/>
              <a:gd name="connsiteY0" fmla="*/ 0 h 3028951"/>
              <a:gd name="connsiteX1" fmla="*/ 12192000 w 12192000"/>
              <a:gd name="connsiteY1" fmla="*/ 0 h 3028951"/>
              <a:gd name="connsiteX2" fmla="*/ 12192000 w 12192000"/>
              <a:gd name="connsiteY2" fmla="*/ 3028951 h 3028951"/>
              <a:gd name="connsiteX3" fmla="*/ 0 w 12192000"/>
              <a:gd name="connsiteY3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28951"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0" y="3028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FB72E1-E262-4183-9CCE-11EA9C93B7B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04474" y="1491617"/>
            <a:ext cx="5191527" cy="3874765"/>
          </a:xfrm>
          <a:custGeom>
            <a:avLst/>
            <a:gdLst>
              <a:gd name="connsiteX0" fmla="*/ 515998 w 5191527"/>
              <a:gd name="connsiteY0" fmla="*/ 514385 h 3874765"/>
              <a:gd name="connsiteX1" fmla="*/ 4675529 w 5191527"/>
              <a:gd name="connsiteY1" fmla="*/ 514385 h 3874765"/>
              <a:gd name="connsiteX2" fmla="*/ 4675529 w 5191527"/>
              <a:gd name="connsiteY2" fmla="*/ 3360380 h 3874765"/>
              <a:gd name="connsiteX3" fmla="*/ 515998 w 5191527"/>
              <a:gd name="connsiteY3" fmla="*/ 3360380 h 3874765"/>
              <a:gd name="connsiteX4" fmla="*/ 293242 w 5191527"/>
              <a:gd name="connsiteY4" fmla="*/ 293242 h 3874765"/>
              <a:gd name="connsiteX5" fmla="*/ 293242 w 5191527"/>
              <a:gd name="connsiteY5" fmla="*/ 3581523 h 3874765"/>
              <a:gd name="connsiteX6" fmla="*/ 4898285 w 5191527"/>
              <a:gd name="connsiteY6" fmla="*/ 3581523 h 3874765"/>
              <a:gd name="connsiteX7" fmla="*/ 4898285 w 5191527"/>
              <a:gd name="connsiteY7" fmla="*/ 293242 h 3874765"/>
              <a:gd name="connsiteX8" fmla="*/ 0 w 5191527"/>
              <a:gd name="connsiteY8" fmla="*/ 0 h 3874765"/>
              <a:gd name="connsiteX9" fmla="*/ 5191527 w 5191527"/>
              <a:gd name="connsiteY9" fmla="*/ 0 h 3874765"/>
              <a:gd name="connsiteX10" fmla="*/ 5191527 w 5191527"/>
              <a:gd name="connsiteY10" fmla="*/ 3874765 h 3874765"/>
              <a:gd name="connsiteX11" fmla="*/ 0 w 5191527"/>
              <a:gd name="connsiteY11" fmla="*/ 3874765 h 38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1527" h="3874765">
                <a:moveTo>
                  <a:pt x="515998" y="514385"/>
                </a:moveTo>
                <a:lnTo>
                  <a:pt x="4675529" y="514385"/>
                </a:lnTo>
                <a:lnTo>
                  <a:pt x="4675529" y="3360380"/>
                </a:lnTo>
                <a:lnTo>
                  <a:pt x="515998" y="3360380"/>
                </a:lnTo>
                <a:close/>
                <a:moveTo>
                  <a:pt x="293242" y="293242"/>
                </a:moveTo>
                <a:lnTo>
                  <a:pt x="293242" y="3581523"/>
                </a:lnTo>
                <a:lnTo>
                  <a:pt x="4898285" y="3581523"/>
                </a:lnTo>
                <a:lnTo>
                  <a:pt x="4898285" y="293242"/>
                </a:lnTo>
                <a:close/>
                <a:moveTo>
                  <a:pt x="0" y="0"/>
                </a:moveTo>
                <a:lnTo>
                  <a:pt x="5191527" y="0"/>
                </a:lnTo>
                <a:lnTo>
                  <a:pt x="5191527" y="3874765"/>
                </a:lnTo>
                <a:lnTo>
                  <a:pt x="0" y="38747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96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5440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2E71C0-3827-4DF2-912F-AC93096B0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4069" y="842962"/>
            <a:ext cx="2612428" cy="5399542"/>
          </a:xfrm>
          <a:custGeom>
            <a:avLst/>
            <a:gdLst>
              <a:gd name="connsiteX0" fmla="*/ 435405 w 2612428"/>
              <a:gd name="connsiteY0" fmla="*/ 0 h 5399542"/>
              <a:gd name="connsiteX1" fmla="*/ 2177023 w 2612428"/>
              <a:gd name="connsiteY1" fmla="*/ 0 h 5399542"/>
              <a:gd name="connsiteX2" fmla="*/ 2612428 w 2612428"/>
              <a:gd name="connsiteY2" fmla="*/ 435405 h 5399542"/>
              <a:gd name="connsiteX3" fmla="*/ 2612428 w 2612428"/>
              <a:gd name="connsiteY3" fmla="*/ 4964137 h 5399542"/>
              <a:gd name="connsiteX4" fmla="*/ 2177023 w 2612428"/>
              <a:gd name="connsiteY4" fmla="*/ 5399542 h 5399542"/>
              <a:gd name="connsiteX5" fmla="*/ 435405 w 2612428"/>
              <a:gd name="connsiteY5" fmla="*/ 5399542 h 5399542"/>
              <a:gd name="connsiteX6" fmla="*/ 0 w 2612428"/>
              <a:gd name="connsiteY6" fmla="*/ 4964137 h 5399542"/>
              <a:gd name="connsiteX7" fmla="*/ 0 w 2612428"/>
              <a:gd name="connsiteY7" fmla="*/ 435405 h 5399542"/>
              <a:gd name="connsiteX8" fmla="*/ 435405 w 2612428"/>
              <a:gd name="connsiteY8" fmla="*/ 0 h 53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428" h="5399542">
                <a:moveTo>
                  <a:pt x="435405" y="0"/>
                </a:moveTo>
                <a:lnTo>
                  <a:pt x="2177023" y="0"/>
                </a:lnTo>
                <a:cubicBezTo>
                  <a:pt x="2417491" y="0"/>
                  <a:pt x="2612428" y="194937"/>
                  <a:pt x="2612428" y="435405"/>
                </a:cubicBezTo>
                <a:lnTo>
                  <a:pt x="2612428" y="4964137"/>
                </a:lnTo>
                <a:cubicBezTo>
                  <a:pt x="2612428" y="5204605"/>
                  <a:pt x="2417491" y="5399542"/>
                  <a:pt x="2177023" y="5399542"/>
                </a:cubicBezTo>
                <a:lnTo>
                  <a:pt x="435405" y="5399542"/>
                </a:lnTo>
                <a:cubicBezTo>
                  <a:pt x="194937" y="5399542"/>
                  <a:pt x="0" y="5204605"/>
                  <a:pt x="0" y="4964137"/>
                </a:cubicBezTo>
                <a:lnTo>
                  <a:pt x="0" y="435405"/>
                </a:lnTo>
                <a:cubicBezTo>
                  <a:pt x="0" y="194937"/>
                  <a:pt x="194937" y="0"/>
                  <a:pt x="43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091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A6D595-D484-4727-AA0C-4BD41DA1E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0"/>
            <a:ext cx="2771775" cy="6858000"/>
          </a:xfrm>
          <a:custGeom>
            <a:avLst/>
            <a:gdLst>
              <a:gd name="connsiteX0" fmla="*/ 0 w 2771775"/>
              <a:gd name="connsiteY0" fmla="*/ 0 h 6858000"/>
              <a:gd name="connsiteX1" fmla="*/ 2771775 w 2771775"/>
              <a:gd name="connsiteY1" fmla="*/ 0 h 6858000"/>
              <a:gd name="connsiteX2" fmla="*/ 2771775 w 2771775"/>
              <a:gd name="connsiteY2" fmla="*/ 6858000 h 6858000"/>
              <a:gd name="connsiteX3" fmla="*/ 0 w 27717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6858000">
                <a:moveTo>
                  <a:pt x="0" y="0"/>
                </a:moveTo>
                <a:lnTo>
                  <a:pt x="2771775" y="0"/>
                </a:lnTo>
                <a:lnTo>
                  <a:pt x="27717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681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30B4E1-AA5E-488D-A522-37EFDCE55E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8104" y="2372141"/>
            <a:ext cx="5512904" cy="3326295"/>
          </a:xfrm>
          <a:custGeom>
            <a:avLst/>
            <a:gdLst>
              <a:gd name="connsiteX0" fmla="*/ 2955234 w 5512904"/>
              <a:gd name="connsiteY0" fmla="*/ 0 h 3326295"/>
              <a:gd name="connsiteX1" fmla="*/ 5512904 w 5512904"/>
              <a:gd name="connsiteY1" fmla="*/ 450573 h 3326295"/>
              <a:gd name="connsiteX2" fmla="*/ 2358887 w 5512904"/>
              <a:gd name="connsiteY2" fmla="*/ 3326295 h 3326295"/>
              <a:gd name="connsiteX3" fmla="*/ 0 w 5512904"/>
              <a:gd name="connsiteY3" fmla="*/ 2226364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904" h="3326295">
                <a:moveTo>
                  <a:pt x="2955234" y="0"/>
                </a:moveTo>
                <a:lnTo>
                  <a:pt x="5512904" y="450573"/>
                </a:lnTo>
                <a:lnTo>
                  <a:pt x="2358887" y="3326295"/>
                </a:lnTo>
                <a:lnTo>
                  <a:pt x="0" y="2226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08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F51979-4CAA-4E85-9D72-E88A4BF58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9882" cy="6858000"/>
          </a:xfrm>
          <a:custGeom>
            <a:avLst/>
            <a:gdLst>
              <a:gd name="connsiteX0" fmla="*/ 0 w 5009882"/>
              <a:gd name="connsiteY0" fmla="*/ 0 h 6858000"/>
              <a:gd name="connsiteX1" fmla="*/ 5009882 w 5009882"/>
              <a:gd name="connsiteY1" fmla="*/ 0 h 6858000"/>
              <a:gd name="connsiteX2" fmla="*/ 5009882 w 5009882"/>
              <a:gd name="connsiteY2" fmla="*/ 6858000 h 6858000"/>
              <a:gd name="connsiteX3" fmla="*/ 0 w 50098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882" h="6858000">
                <a:moveTo>
                  <a:pt x="0" y="0"/>
                </a:moveTo>
                <a:lnTo>
                  <a:pt x="5009882" y="0"/>
                </a:lnTo>
                <a:lnTo>
                  <a:pt x="5009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0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A33449-9ACC-47A9-82B4-EBC99F333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89" y="-1"/>
            <a:ext cx="6071884" cy="5115656"/>
          </a:xfrm>
          <a:custGeom>
            <a:avLst/>
            <a:gdLst>
              <a:gd name="connsiteX0" fmla="*/ 1468041 w 6071884"/>
              <a:gd name="connsiteY0" fmla="*/ 3158167 h 5115656"/>
              <a:gd name="connsiteX1" fmla="*/ 2434475 w 6071884"/>
              <a:gd name="connsiteY1" fmla="*/ 4124602 h 5115656"/>
              <a:gd name="connsiteX2" fmla="*/ 1468041 w 6071884"/>
              <a:gd name="connsiteY2" fmla="*/ 5091036 h 5115656"/>
              <a:gd name="connsiteX3" fmla="*/ 501605 w 6071884"/>
              <a:gd name="connsiteY3" fmla="*/ 4124602 h 5115656"/>
              <a:gd name="connsiteX4" fmla="*/ 3809228 w 6071884"/>
              <a:gd name="connsiteY4" fmla="*/ 2379004 h 5115656"/>
              <a:gd name="connsiteX5" fmla="*/ 5177554 w 6071884"/>
              <a:gd name="connsiteY5" fmla="*/ 3747330 h 5115656"/>
              <a:gd name="connsiteX6" fmla="*/ 3809228 w 6071884"/>
              <a:gd name="connsiteY6" fmla="*/ 5115656 h 5115656"/>
              <a:gd name="connsiteX7" fmla="*/ 2440902 w 6071884"/>
              <a:gd name="connsiteY7" fmla="*/ 3747330 h 5115656"/>
              <a:gd name="connsiteX8" fmla="*/ 0 w 6071884"/>
              <a:gd name="connsiteY8" fmla="*/ 1674102 h 5115656"/>
              <a:gd name="connsiteX9" fmla="*/ 1294071 w 6071884"/>
              <a:gd name="connsiteY9" fmla="*/ 2968173 h 5115656"/>
              <a:gd name="connsiteX10" fmla="*/ 0 w 6071884"/>
              <a:gd name="connsiteY10" fmla="*/ 4262244 h 5115656"/>
              <a:gd name="connsiteX11" fmla="*/ 2266937 w 6071884"/>
              <a:gd name="connsiteY11" fmla="*/ 820688 h 5115656"/>
              <a:gd name="connsiteX12" fmla="*/ 3635262 w 6071884"/>
              <a:gd name="connsiteY12" fmla="*/ 2189014 h 5115656"/>
              <a:gd name="connsiteX13" fmla="*/ 2266937 w 6071884"/>
              <a:gd name="connsiteY13" fmla="*/ 3557339 h 5115656"/>
              <a:gd name="connsiteX14" fmla="*/ 898611 w 6071884"/>
              <a:gd name="connsiteY14" fmla="*/ 2189014 h 5115656"/>
              <a:gd name="connsiteX15" fmla="*/ 3655322 w 6071884"/>
              <a:gd name="connsiteY15" fmla="*/ 1 h 5115656"/>
              <a:gd name="connsiteX16" fmla="*/ 5155767 w 6071884"/>
              <a:gd name="connsiteY16" fmla="*/ 1 h 5115656"/>
              <a:gd name="connsiteX17" fmla="*/ 6071884 w 6071884"/>
              <a:gd name="connsiteY17" fmla="*/ 916118 h 5115656"/>
              <a:gd name="connsiteX18" fmla="*/ 4405544 w 6071884"/>
              <a:gd name="connsiteY18" fmla="*/ 2582458 h 5115656"/>
              <a:gd name="connsiteX19" fmla="*/ 2739205 w 6071884"/>
              <a:gd name="connsiteY19" fmla="*/ 916118 h 5115656"/>
              <a:gd name="connsiteX20" fmla="*/ 1830238 w 6071884"/>
              <a:gd name="connsiteY20" fmla="*/ 1 h 5115656"/>
              <a:gd name="connsiteX21" fmla="*/ 3255872 w 6071884"/>
              <a:gd name="connsiteY21" fmla="*/ 1 h 5115656"/>
              <a:gd name="connsiteX22" fmla="*/ 2543055 w 6071884"/>
              <a:gd name="connsiteY22" fmla="*/ 712818 h 5115656"/>
              <a:gd name="connsiteX23" fmla="*/ 0 w 6071884"/>
              <a:gd name="connsiteY23" fmla="*/ 0 h 5115656"/>
              <a:gd name="connsiteX24" fmla="*/ 1462275 w 6071884"/>
              <a:gd name="connsiteY24" fmla="*/ 0 h 5115656"/>
              <a:gd name="connsiteX25" fmla="*/ 2092968 w 6071884"/>
              <a:gd name="connsiteY25" fmla="*/ 630695 h 5115656"/>
              <a:gd name="connsiteX26" fmla="*/ 724644 w 6071884"/>
              <a:gd name="connsiteY26" fmla="*/ 1999021 h 5115656"/>
              <a:gd name="connsiteX27" fmla="*/ 0 w 6071884"/>
              <a:gd name="connsiteY27" fmla="*/ 1274378 h 51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1884" h="5115656">
                <a:moveTo>
                  <a:pt x="1468041" y="3158167"/>
                </a:moveTo>
                <a:lnTo>
                  <a:pt x="2434475" y="4124602"/>
                </a:lnTo>
                <a:lnTo>
                  <a:pt x="1468041" y="5091036"/>
                </a:lnTo>
                <a:lnTo>
                  <a:pt x="501605" y="4124602"/>
                </a:lnTo>
                <a:close/>
                <a:moveTo>
                  <a:pt x="3809228" y="2379004"/>
                </a:moveTo>
                <a:lnTo>
                  <a:pt x="5177554" y="3747330"/>
                </a:lnTo>
                <a:lnTo>
                  <a:pt x="3809228" y="5115656"/>
                </a:lnTo>
                <a:lnTo>
                  <a:pt x="2440902" y="3747330"/>
                </a:lnTo>
                <a:close/>
                <a:moveTo>
                  <a:pt x="0" y="1674102"/>
                </a:moveTo>
                <a:lnTo>
                  <a:pt x="1294071" y="2968173"/>
                </a:lnTo>
                <a:lnTo>
                  <a:pt x="0" y="4262244"/>
                </a:lnTo>
                <a:close/>
                <a:moveTo>
                  <a:pt x="2266937" y="820688"/>
                </a:moveTo>
                <a:lnTo>
                  <a:pt x="3635262" y="2189014"/>
                </a:lnTo>
                <a:lnTo>
                  <a:pt x="2266937" y="3557339"/>
                </a:lnTo>
                <a:lnTo>
                  <a:pt x="898611" y="2189014"/>
                </a:lnTo>
                <a:close/>
                <a:moveTo>
                  <a:pt x="3655322" y="1"/>
                </a:moveTo>
                <a:lnTo>
                  <a:pt x="5155767" y="1"/>
                </a:lnTo>
                <a:lnTo>
                  <a:pt x="6071884" y="916118"/>
                </a:lnTo>
                <a:lnTo>
                  <a:pt x="4405544" y="2582458"/>
                </a:lnTo>
                <a:lnTo>
                  <a:pt x="2739205" y="916118"/>
                </a:lnTo>
                <a:close/>
                <a:moveTo>
                  <a:pt x="1830238" y="1"/>
                </a:moveTo>
                <a:lnTo>
                  <a:pt x="3255872" y="1"/>
                </a:lnTo>
                <a:lnTo>
                  <a:pt x="2543055" y="712818"/>
                </a:lnTo>
                <a:close/>
                <a:moveTo>
                  <a:pt x="0" y="0"/>
                </a:moveTo>
                <a:lnTo>
                  <a:pt x="1462275" y="0"/>
                </a:lnTo>
                <a:lnTo>
                  <a:pt x="2092968" y="630695"/>
                </a:lnTo>
                <a:lnTo>
                  <a:pt x="724644" y="1999021"/>
                </a:lnTo>
                <a:lnTo>
                  <a:pt x="0" y="12743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303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980F2E-5270-4638-B1E0-E6EC2F838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9053" y="1463410"/>
            <a:ext cx="3649828" cy="3179717"/>
          </a:xfrm>
          <a:custGeom>
            <a:avLst/>
            <a:gdLst>
              <a:gd name="connsiteX0" fmla="*/ 601858 w 3649828"/>
              <a:gd name="connsiteY0" fmla="*/ 0 h 3179717"/>
              <a:gd name="connsiteX1" fmla="*/ 3649828 w 3649828"/>
              <a:gd name="connsiteY1" fmla="*/ 914344 h 3179717"/>
              <a:gd name="connsiteX2" fmla="*/ 2956347 w 3649828"/>
              <a:gd name="connsiteY2" fmla="*/ 3179717 h 3179717"/>
              <a:gd name="connsiteX3" fmla="*/ 0 w 3649828"/>
              <a:gd name="connsiteY3" fmla="*/ 2082392 h 3179717"/>
              <a:gd name="connsiteX4" fmla="*/ 601858 w 3649828"/>
              <a:gd name="connsiteY4" fmla="*/ 0 h 31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828" h="3179717">
                <a:moveTo>
                  <a:pt x="601858" y="0"/>
                </a:moveTo>
                <a:lnTo>
                  <a:pt x="3649828" y="914344"/>
                </a:lnTo>
                <a:lnTo>
                  <a:pt x="2956347" y="3179717"/>
                </a:lnTo>
                <a:lnTo>
                  <a:pt x="0" y="2082392"/>
                </a:lnTo>
                <a:cubicBezTo>
                  <a:pt x="385969" y="687302"/>
                  <a:pt x="375819" y="884596"/>
                  <a:pt x="6018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739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8AF23-0941-472D-90AD-8F748D0544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0800"/>
            <a:ext cx="5308600" cy="3352801"/>
          </a:xfrm>
          <a:custGeom>
            <a:avLst/>
            <a:gdLst>
              <a:gd name="connsiteX0" fmla="*/ 0 w 5308600"/>
              <a:gd name="connsiteY0" fmla="*/ 0 h 3352801"/>
              <a:gd name="connsiteX1" fmla="*/ 5308600 w 5308600"/>
              <a:gd name="connsiteY1" fmla="*/ 0 h 3352801"/>
              <a:gd name="connsiteX2" fmla="*/ 5308600 w 5308600"/>
              <a:gd name="connsiteY2" fmla="*/ 3352801 h 3352801"/>
              <a:gd name="connsiteX3" fmla="*/ 0 w 5308600"/>
              <a:gd name="connsiteY3" fmla="*/ 3352801 h 335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0" h="3352801">
                <a:moveTo>
                  <a:pt x="0" y="0"/>
                </a:moveTo>
                <a:lnTo>
                  <a:pt x="5308600" y="0"/>
                </a:lnTo>
                <a:lnTo>
                  <a:pt x="5308600" y="3352801"/>
                </a:lnTo>
                <a:lnTo>
                  <a:pt x="0" y="3352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54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DF0E46-A78A-4850-8984-9DFDB3F59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8862" y="2335214"/>
            <a:ext cx="4972050" cy="3373439"/>
          </a:xfrm>
          <a:custGeom>
            <a:avLst/>
            <a:gdLst>
              <a:gd name="connsiteX0" fmla="*/ 26987 w 4972050"/>
              <a:gd name="connsiteY0" fmla="*/ 2744789 h 3373439"/>
              <a:gd name="connsiteX1" fmla="*/ 2425700 w 4972050"/>
              <a:gd name="connsiteY1" fmla="*/ 2744789 h 3373439"/>
              <a:gd name="connsiteX2" fmla="*/ 2425700 w 4972050"/>
              <a:gd name="connsiteY2" fmla="*/ 3373439 h 3373439"/>
              <a:gd name="connsiteX3" fmla="*/ 26987 w 4972050"/>
              <a:gd name="connsiteY3" fmla="*/ 3373439 h 3373439"/>
              <a:gd name="connsiteX4" fmla="*/ 2563813 w 4972050"/>
              <a:gd name="connsiteY4" fmla="*/ 1573212 h 3373439"/>
              <a:gd name="connsiteX5" fmla="*/ 4962526 w 4972050"/>
              <a:gd name="connsiteY5" fmla="*/ 1573212 h 3373439"/>
              <a:gd name="connsiteX6" fmla="*/ 4962526 w 4972050"/>
              <a:gd name="connsiteY6" fmla="*/ 3373437 h 3373439"/>
              <a:gd name="connsiteX7" fmla="*/ 2563813 w 4972050"/>
              <a:gd name="connsiteY7" fmla="*/ 3373437 h 3373439"/>
              <a:gd name="connsiteX8" fmla="*/ 0 w 4972050"/>
              <a:gd name="connsiteY8" fmla="*/ 1565275 h 3373439"/>
              <a:gd name="connsiteX9" fmla="*/ 2398713 w 4972050"/>
              <a:gd name="connsiteY9" fmla="*/ 1565275 h 3373439"/>
              <a:gd name="connsiteX10" fmla="*/ 2398713 w 4972050"/>
              <a:gd name="connsiteY10" fmla="*/ 2584450 h 3373439"/>
              <a:gd name="connsiteX11" fmla="*/ 0 w 4972050"/>
              <a:gd name="connsiteY11" fmla="*/ 2584450 h 3373439"/>
              <a:gd name="connsiteX12" fmla="*/ 0 w 4972050"/>
              <a:gd name="connsiteY12" fmla="*/ 395287 h 3373439"/>
              <a:gd name="connsiteX13" fmla="*/ 4972050 w 4972050"/>
              <a:gd name="connsiteY13" fmla="*/ 395287 h 3373439"/>
              <a:gd name="connsiteX14" fmla="*/ 4972050 w 4972050"/>
              <a:gd name="connsiteY14" fmla="*/ 1379538 h 3373439"/>
              <a:gd name="connsiteX15" fmla="*/ 0 w 4972050"/>
              <a:gd name="connsiteY15" fmla="*/ 1379538 h 3373439"/>
              <a:gd name="connsiteX16" fmla="*/ 1476375 w 4972050"/>
              <a:gd name="connsiteY16" fmla="*/ 0 h 3373439"/>
              <a:gd name="connsiteX17" fmla="*/ 4972050 w 4972050"/>
              <a:gd name="connsiteY17" fmla="*/ 0 h 3373439"/>
              <a:gd name="connsiteX18" fmla="*/ 4972050 w 4972050"/>
              <a:gd name="connsiteY18" fmla="*/ 252413 h 3373439"/>
              <a:gd name="connsiteX19" fmla="*/ 1476375 w 4972050"/>
              <a:gd name="connsiteY19" fmla="*/ 252413 h 3373439"/>
              <a:gd name="connsiteX20" fmla="*/ 0 w 4972050"/>
              <a:gd name="connsiteY20" fmla="*/ 0 h 3373439"/>
              <a:gd name="connsiteX21" fmla="*/ 1357313 w 4972050"/>
              <a:gd name="connsiteY21" fmla="*/ 0 h 3373439"/>
              <a:gd name="connsiteX22" fmla="*/ 1357313 w 4972050"/>
              <a:gd name="connsiteY22" fmla="*/ 252413 h 3373439"/>
              <a:gd name="connsiteX23" fmla="*/ 0 w 4972050"/>
              <a:gd name="connsiteY23" fmla="*/ 252413 h 337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72050" h="3373439">
                <a:moveTo>
                  <a:pt x="26987" y="2744789"/>
                </a:moveTo>
                <a:lnTo>
                  <a:pt x="2425700" y="2744789"/>
                </a:lnTo>
                <a:lnTo>
                  <a:pt x="2425700" y="3373439"/>
                </a:lnTo>
                <a:lnTo>
                  <a:pt x="26987" y="3373439"/>
                </a:lnTo>
                <a:close/>
                <a:moveTo>
                  <a:pt x="2563813" y="1573212"/>
                </a:moveTo>
                <a:lnTo>
                  <a:pt x="4962526" y="1573212"/>
                </a:lnTo>
                <a:lnTo>
                  <a:pt x="4962526" y="3373437"/>
                </a:lnTo>
                <a:lnTo>
                  <a:pt x="2563813" y="3373437"/>
                </a:lnTo>
                <a:close/>
                <a:moveTo>
                  <a:pt x="0" y="1565275"/>
                </a:moveTo>
                <a:lnTo>
                  <a:pt x="2398713" y="1565275"/>
                </a:lnTo>
                <a:lnTo>
                  <a:pt x="2398713" y="2584450"/>
                </a:lnTo>
                <a:lnTo>
                  <a:pt x="0" y="2584450"/>
                </a:lnTo>
                <a:close/>
                <a:moveTo>
                  <a:pt x="0" y="395287"/>
                </a:moveTo>
                <a:lnTo>
                  <a:pt x="4972050" y="395287"/>
                </a:lnTo>
                <a:lnTo>
                  <a:pt x="4972050" y="1379538"/>
                </a:lnTo>
                <a:lnTo>
                  <a:pt x="0" y="1379538"/>
                </a:lnTo>
                <a:close/>
                <a:moveTo>
                  <a:pt x="1476375" y="0"/>
                </a:moveTo>
                <a:lnTo>
                  <a:pt x="4972050" y="0"/>
                </a:lnTo>
                <a:lnTo>
                  <a:pt x="4972050" y="252413"/>
                </a:lnTo>
                <a:lnTo>
                  <a:pt x="1476375" y="252413"/>
                </a:lnTo>
                <a:close/>
                <a:moveTo>
                  <a:pt x="0" y="0"/>
                </a:moveTo>
                <a:lnTo>
                  <a:pt x="1357313" y="0"/>
                </a:lnTo>
                <a:lnTo>
                  <a:pt x="1357313" y="252413"/>
                </a:lnTo>
                <a:lnTo>
                  <a:pt x="0" y="252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88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B818E9-7FB8-460A-873C-0CB2D83B1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7544" y="957943"/>
            <a:ext cx="4154741" cy="2274354"/>
          </a:xfrm>
          <a:custGeom>
            <a:avLst/>
            <a:gdLst>
              <a:gd name="connsiteX0" fmla="*/ 0 w 4154741"/>
              <a:gd name="connsiteY0" fmla="*/ 0 h 2274354"/>
              <a:gd name="connsiteX1" fmla="*/ 4154741 w 4154741"/>
              <a:gd name="connsiteY1" fmla="*/ 0 h 2274354"/>
              <a:gd name="connsiteX2" fmla="*/ 4154741 w 4154741"/>
              <a:gd name="connsiteY2" fmla="*/ 2274354 h 2274354"/>
              <a:gd name="connsiteX3" fmla="*/ 0 w 4154741"/>
              <a:gd name="connsiteY3" fmla="*/ 2274354 h 227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741" h="2274354">
                <a:moveTo>
                  <a:pt x="0" y="0"/>
                </a:moveTo>
                <a:lnTo>
                  <a:pt x="4154741" y="0"/>
                </a:lnTo>
                <a:lnTo>
                  <a:pt x="4154741" y="2274354"/>
                </a:lnTo>
                <a:lnTo>
                  <a:pt x="0" y="22743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8867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DE1CC5-C9A7-4EF5-B14C-1F8967C0E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515" y="3846286"/>
            <a:ext cx="5500915" cy="2525486"/>
          </a:xfrm>
          <a:custGeom>
            <a:avLst/>
            <a:gdLst>
              <a:gd name="connsiteX0" fmla="*/ 0 w 5500915"/>
              <a:gd name="connsiteY0" fmla="*/ 0 h 2525486"/>
              <a:gd name="connsiteX1" fmla="*/ 5500915 w 5500915"/>
              <a:gd name="connsiteY1" fmla="*/ 0 h 2525486"/>
              <a:gd name="connsiteX2" fmla="*/ 5500915 w 5500915"/>
              <a:gd name="connsiteY2" fmla="*/ 2525486 h 2525486"/>
              <a:gd name="connsiteX3" fmla="*/ 0 w 5500915"/>
              <a:gd name="connsiteY3" fmla="*/ 2525486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0915" h="2525486">
                <a:moveTo>
                  <a:pt x="0" y="0"/>
                </a:moveTo>
                <a:lnTo>
                  <a:pt x="5500915" y="0"/>
                </a:lnTo>
                <a:lnTo>
                  <a:pt x="5500915" y="2525486"/>
                </a:lnTo>
                <a:lnTo>
                  <a:pt x="0" y="2525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EC744C-1DEE-4E45-BC76-DD3008E534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7600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62B6326-F570-4BCD-A5AE-DACFAFF58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657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DC1209-9CB8-42E3-9F59-B6E386894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77714" y="870855"/>
            <a:ext cx="1814286" cy="5500915"/>
          </a:xfrm>
          <a:custGeom>
            <a:avLst/>
            <a:gdLst>
              <a:gd name="connsiteX0" fmla="*/ 0 w 1814286"/>
              <a:gd name="connsiteY0" fmla="*/ 0 h 5500915"/>
              <a:gd name="connsiteX1" fmla="*/ 1814286 w 1814286"/>
              <a:gd name="connsiteY1" fmla="*/ 0 h 5500915"/>
              <a:gd name="connsiteX2" fmla="*/ 1814286 w 1814286"/>
              <a:gd name="connsiteY2" fmla="*/ 5500915 h 5500915"/>
              <a:gd name="connsiteX3" fmla="*/ 0 w 18142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5500915">
                <a:moveTo>
                  <a:pt x="0" y="0"/>
                </a:moveTo>
                <a:lnTo>
                  <a:pt x="1814286" y="0"/>
                </a:lnTo>
                <a:lnTo>
                  <a:pt x="18142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60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4C0B3D-8BD3-4DE6-9552-54BE75DE1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3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F1A0C7-752A-421F-950A-0132FE003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3968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9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6EBD71-2195-4AB7-99F7-17E76927A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58B7BD3-589D-478C-97CA-FC237A6D6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5837ACB-E78B-41B1-8DCF-9D11D33738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08AEE00-1A21-4F75-ACA4-697DF71FA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F31895B-D30A-49D9-AEDF-405652296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662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571329-E44E-4B25-9AED-DA442AFD3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73855C-B518-4CCF-97EB-B698835B86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E78C370-DB48-44C6-BE9C-A8D3DE439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0F881C-F6FB-496F-9F08-328A0D9C8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73F7143-2CA8-4575-8C28-A8A5ED69DC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3953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701A155-2FCD-4243-AF47-6E8BAB814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920343" cy="6858000"/>
          </a:xfrm>
          <a:custGeom>
            <a:avLst/>
            <a:gdLst>
              <a:gd name="connsiteX0" fmla="*/ 0 w 4920343"/>
              <a:gd name="connsiteY0" fmla="*/ 0 h 6858000"/>
              <a:gd name="connsiteX1" fmla="*/ 4920343 w 4920343"/>
              <a:gd name="connsiteY1" fmla="*/ 0 h 6858000"/>
              <a:gd name="connsiteX2" fmla="*/ 4920343 w 4920343"/>
              <a:gd name="connsiteY2" fmla="*/ 6858000 h 6858000"/>
              <a:gd name="connsiteX3" fmla="*/ 0 w 49203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6858000">
                <a:moveTo>
                  <a:pt x="0" y="0"/>
                </a:moveTo>
                <a:lnTo>
                  <a:pt x="4920343" y="0"/>
                </a:lnTo>
                <a:lnTo>
                  <a:pt x="49203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D476F3-70F9-42B0-A840-BC9B1CAC9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373" y="943429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898948-B056-4CC3-AC7D-547DDFCFE4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14785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856603-D971-4BB6-BA5B-A0D4FF70F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6196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013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94BC0D-BD2C-49A8-8A4A-755119F5D5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4093029" cy="3062514"/>
          </a:xfrm>
          <a:custGeom>
            <a:avLst/>
            <a:gdLst>
              <a:gd name="connsiteX0" fmla="*/ 0 w 4093029"/>
              <a:gd name="connsiteY0" fmla="*/ 0 h 3062514"/>
              <a:gd name="connsiteX1" fmla="*/ 4093029 w 4093029"/>
              <a:gd name="connsiteY1" fmla="*/ 0 h 3062514"/>
              <a:gd name="connsiteX2" fmla="*/ 4093029 w 4093029"/>
              <a:gd name="connsiteY2" fmla="*/ 3062514 h 3062514"/>
              <a:gd name="connsiteX3" fmla="*/ 0 w 4093029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3062514">
                <a:moveTo>
                  <a:pt x="0" y="0"/>
                </a:moveTo>
                <a:lnTo>
                  <a:pt x="4093029" y="0"/>
                </a:lnTo>
                <a:lnTo>
                  <a:pt x="4093029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883364-D224-4309-BE87-047F275C3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3367314"/>
            <a:ext cx="5217887" cy="3062514"/>
          </a:xfrm>
          <a:custGeom>
            <a:avLst/>
            <a:gdLst>
              <a:gd name="connsiteX0" fmla="*/ 0 w 5217887"/>
              <a:gd name="connsiteY0" fmla="*/ 0 h 3062514"/>
              <a:gd name="connsiteX1" fmla="*/ 5217887 w 5217887"/>
              <a:gd name="connsiteY1" fmla="*/ 0 h 3062514"/>
              <a:gd name="connsiteX2" fmla="*/ 5217887 w 5217887"/>
              <a:gd name="connsiteY2" fmla="*/ 3062514 h 3062514"/>
              <a:gd name="connsiteX3" fmla="*/ 0 w 5217887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887" h="3062514">
                <a:moveTo>
                  <a:pt x="0" y="0"/>
                </a:moveTo>
                <a:lnTo>
                  <a:pt x="5217887" y="0"/>
                </a:lnTo>
                <a:lnTo>
                  <a:pt x="5217887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7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7900EA-831B-44E7-A35A-5BE45994C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6944" y="0"/>
            <a:ext cx="2654709" cy="6858000"/>
          </a:xfrm>
          <a:custGeom>
            <a:avLst/>
            <a:gdLst>
              <a:gd name="connsiteX0" fmla="*/ 0 w 2654709"/>
              <a:gd name="connsiteY0" fmla="*/ 0 h 6858000"/>
              <a:gd name="connsiteX1" fmla="*/ 2654709 w 2654709"/>
              <a:gd name="connsiteY1" fmla="*/ 0 h 6858000"/>
              <a:gd name="connsiteX2" fmla="*/ 2654709 w 2654709"/>
              <a:gd name="connsiteY2" fmla="*/ 6858000 h 6858000"/>
              <a:gd name="connsiteX3" fmla="*/ 0 w 26547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09" h="6858000">
                <a:moveTo>
                  <a:pt x="0" y="0"/>
                </a:moveTo>
                <a:lnTo>
                  <a:pt x="2654709" y="0"/>
                </a:lnTo>
                <a:lnTo>
                  <a:pt x="265470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C3969-9B96-4185-B5C1-29749A483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19" y="671374"/>
            <a:ext cx="4523481" cy="5615275"/>
          </a:xfrm>
          <a:custGeom>
            <a:avLst/>
            <a:gdLst>
              <a:gd name="connsiteX0" fmla="*/ 322451 w 4523481"/>
              <a:gd name="connsiteY0" fmla="*/ 943 h 5615275"/>
              <a:gd name="connsiteX1" fmla="*/ 462046 w 4523481"/>
              <a:gd name="connsiteY1" fmla="*/ 123965 h 5615275"/>
              <a:gd name="connsiteX2" fmla="*/ 678986 w 4523481"/>
              <a:gd name="connsiteY2" fmla="*/ 666421 h 5615275"/>
              <a:gd name="connsiteX3" fmla="*/ 681773 w 4523481"/>
              <a:gd name="connsiteY3" fmla="*/ 670384 h 5615275"/>
              <a:gd name="connsiteX4" fmla="*/ 697852 w 4523481"/>
              <a:gd name="connsiteY4" fmla="*/ 703070 h 5615275"/>
              <a:gd name="connsiteX5" fmla="*/ 930586 w 4523481"/>
              <a:gd name="connsiteY5" fmla="*/ 1285018 h 5615275"/>
              <a:gd name="connsiteX6" fmla="*/ 945565 w 4523481"/>
              <a:gd name="connsiteY6" fmla="*/ 1266864 h 5615275"/>
              <a:gd name="connsiteX7" fmla="*/ 1031053 w 4523481"/>
              <a:gd name="connsiteY7" fmla="*/ 1183242 h 5615275"/>
              <a:gd name="connsiteX8" fmla="*/ 990795 w 4523481"/>
              <a:gd name="connsiteY8" fmla="*/ 1082577 h 5615275"/>
              <a:gd name="connsiteX9" fmla="*/ 988008 w 4523481"/>
              <a:gd name="connsiteY9" fmla="*/ 1078615 h 5615275"/>
              <a:gd name="connsiteX10" fmla="*/ 971930 w 4523481"/>
              <a:gd name="connsiteY10" fmla="*/ 1045929 h 5615275"/>
              <a:gd name="connsiteX11" fmla="*/ 689792 w 4523481"/>
              <a:gd name="connsiteY11" fmla="*/ 340449 h 5615275"/>
              <a:gd name="connsiteX12" fmla="*/ 750470 w 4523481"/>
              <a:gd name="connsiteY12" fmla="*/ 122077 h 5615275"/>
              <a:gd name="connsiteX13" fmla="*/ 944995 w 4523481"/>
              <a:gd name="connsiteY13" fmla="*/ 238387 h 5615275"/>
              <a:gd name="connsiteX14" fmla="*/ 1161935 w 4523481"/>
              <a:gd name="connsiteY14" fmla="*/ 780842 h 5615275"/>
              <a:gd name="connsiteX15" fmla="*/ 1164722 w 4523481"/>
              <a:gd name="connsiteY15" fmla="*/ 784806 h 5615275"/>
              <a:gd name="connsiteX16" fmla="*/ 1180800 w 4523481"/>
              <a:gd name="connsiteY16" fmla="*/ 817491 h 5615275"/>
              <a:gd name="connsiteX17" fmla="*/ 1255144 w 4523481"/>
              <a:gd name="connsiteY17" fmla="*/ 1003385 h 5615275"/>
              <a:gd name="connsiteX18" fmla="*/ 1324780 w 4523481"/>
              <a:gd name="connsiteY18" fmla="*/ 955650 h 5615275"/>
              <a:gd name="connsiteX19" fmla="*/ 1626756 w 4523481"/>
              <a:gd name="connsiteY19" fmla="*/ 802845 h 5615275"/>
              <a:gd name="connsiteX20" fmla="*/ 4102270 w 4523481"/>
              <a:gd name="connsiteY20" fmla="*/ 1863974 h 5615275"/>
              <a:gd name="connsiteX21" fmla="*/ 4084401 w 4523481"/>
              <a:gd name="connsiteY21" fmla="*/ 3321499 h 5615275"/>
              <a:gd name="connsiteX22" fmla="*/ 4077114 w 4523481"/>
              <a:gd name="connsiteY22" fmla="*/ 3336482 h 5615275"/>
              <a:gd name="connsiteX23" fmla="*/ 4194247 w 4523481"/>
              <a:gd name="connsiteY23" fmla="*/ 3629369 h 5615275"/>
              <a:gd name="connsiteX24" fmla="*/ 4197136 w 4523481"/>
              <a:gd name="connsiteY24" fmla="*/ 3633478 h 5615275"/>
              <a:gd name="connsiteX25" fmla="*/ 4213808 w 4523481"/>
              <a:gd name="connsiteY25" fmla="*/ 3667370 h 5615275"/>
              <a:gd name="connsiteX26" fmla="*/ 4506359 w 4523481"/>
              <a:gd name="connsiteY26" fmla="*/ 4398887 h 5615275"/>
              <a:gd name="connsiteX27" fmla="*/ 4443441 w 4523481"/>
              <a:gd name="connsiteY27" fmla="*/ 4625318 h 5615275"/>
              <a:gd name="connsiteX28" fmla="*/ 4241737 w 4523481"/>
              <a:gd name="connsiteY28" fmla="*/ 4504716 h 5615275"/>
              <a:gd name="connsiteX29" fmla="*/ 4016790 w 4523481"/>
              <a:gd name="connsiteY29" fmla="*/ 3942240 h 5615275"/>
              <a:gd name="connsiteX30" fmla="*/ 4013901 w 4523481"/>
              <a:gd name="connsiteY30" fmla="*/ 3938130 h 5615275"/>
              <a:gd name="connsiteX31" fmla="*/ 3997229 w 4523481"/>
              <a:gd name="connsiteY31" fmla="*/ 3904239 h 5615275"/>
              <a:gd name="connsiteX32" fmla="*/ 3898176 w 4523481"/>
              <a:gd name="connsiteY32" fmla="*/ 3656559 h 5615275"/>
              <a:gd name="connsiteX33" fmla="*/ 3802640 w 4523481"/>
              <a:gd name="connsiteY33" fmla="*/ 3783694 h 5615275"/>
              <a:gd name="connsiteX34" fmla="*/ 3898724 w 4523481"/>
              <a:gd name="connsiteY34" fmla="*/ 4023950 h 5615275"/>
              <a:gd name="connsiteX35" fmla="*/ 3901614 w 4523481"/>
              <a:gd name="connsiteY35" fmla="*/ 4028060 h 5615275"/>
              <a:gd name="connsiteX36" fmla="*/ 3918286 w 4523481"/>
              <a:gd name="connsiteY36" fmla="*/ 4061951 h 5615275"/>
              <a:gd name="connsiteX37" fmla="*/ 4210836 w 4523481"/>
              <a:gd name="connsiteY37" fmla="*/ 4793469 h 5615275"/>
              <a:gd name="connsiteX38" fmla="*/ 4147919 w 4523481"/>
              <a:gd name="connsiteY38" fmla="*/ 5019900 h 5615275"/>
              <a:gd name="connsiteX39" fmla="*/ 3946215 w 4523481"/>
              <a:gd name="connsiteY39" fmla="*/ 4899297 h 5615275"/>
              <a:gd name="connsiteX40" fmla="*/ 3721268 w 4523481"/>
              <a:gd name="connsiteY40" fmla="*/ 4336821 h 5615275"/>
              <a:gd name="connsiteX41" fmla="*/ 3718378 w 4523481"/>
              <a:gd name="connsiteY41" fmla="*/ 4332712 h 5615275"/>
              <a:gd name="connsiteX42" fmla="*/ 3701707 w 4523481"/>
              <a:gd name="connsiteY42" fmla="*/ 4298820 h 5615275"/>
              <a:gd name="connsiteX43" fmla="*/ 3584013 w 4523481"/>
              <a:gd name="connsiteY43" fmla="*/ 4004529 h 5615275"/>
              <a:gd name="connsiteX44" fmla="*/ 3477464 w 4523481"/>
              <a:gd name="connsiteY44" fmla="*/ 4093216 h 5615275"/>
              <a:gd name="connsiteX45" fmla="*/ 3600839 w 4523481"/>
              <a:gd name="connsiteY45" fmla="*/ 4401712 h 5615275"/>
              <a:gd name="connsiteX46" fmla="*/ 3537921 w 4523481"/>
              <a:gd name="connsiteY46" fmla="*/ 4628143 h 5615275"/>
              <a:gd name="connsiteX47" fmla="*/ 3336217 w 4523481"/>
              <a:gd name="connsiteY47" fmla="*/ 4507540 h 5615275"/>
              <a:gd name="connsiteX48" fmla="*/ 3232634 w 4523481"/>
              <a:gd name="connsiteY48" fmla="*/ 4248532 h 5615275"/>
              <a:gd name="connsiteX49" fmla="*/ 3148282 w 4523481"/>
              <a:gd name="connsiteY49" fmla="*/ 4288598 h 5615275"/>
              <a:gd name="connsiteX50" fmla="*/ 3277374 w 4523481"/>
              <a:gd name="connsiteY50" fmla="*/ 4611390 h 5615275"/>
              <a:gd name="connsiteX51" fmla="*/ 3280264 w 4523481"/>
              <a:gd name="connsiteY51" fmla="*/ 4615499 h 5615275"/>
              <a:gd name="connsiteX52" fmla="*/ 3296936 w 4523481"/>
              <a:gd name="connsiteY52" fmla="*/ 4649391 h 5615275"/>
              <a:gd name="connsiteX53" fmla="*/ 3589486 w 4523481"/>
              <a:gd name="connsiteY53" fmla="*/ 5380908 h 5615275"/>
              <a:gd name="connsiteX54" fmla="*/ 3526569 w 4523481"/>
              <a:gd name="connsiteY54" fmla="*/ 5607339 h 5615275"/>
              <a:gd name="connsiteX55" fmla="*/ 3324865 w 4523481"/>
              <a:gd name="connsiteY55" fmla="*/ 5486737 h 5615275"/>
              <a:gd name="connsiteX56" fmla="*/ 3099918 w 4523481"/>
              <a:gd name="connsiteY56" fmla="*/ 4924261 h 5615275"/>
              <a:gd name="connsiteX57" fmla="*/ 3097028 w 4523481"/>
              <a:gd name="connsiteY57" fmla="*/ 4920151 h 5615275"/>
              <a:gd name="connsiteX58" fmla="*/ 3080356 w 4523481"/>
              <a:gd name="connsiteY58" fmla="*/ 4886259 h 5615275"/>
              <a:gd name="connsiteX59" fmla="*/ 2883309 w 4523481"/>
              <a:gd name="connsiteY59" fmla="*/ 4393547 h 5615275"/>
              <a:gd name="connsiteX60" fmla="*/ 2856689 w 4523481"/>
              <a:gd name="connsiteY60" fmla="*/ 4402666 h 5615275"/>
              <a:gd name="connsiteX61" fmla="*/ 565626 w 4523481"/>
              <a:gd name="connsiteY61" fmla="*/ 3278359 h 5615275"/>
              <a:gd name="connsiteX62" fmla="*/ 472230 w 4523481"/>
              <a:gd name="connsiteY62" fmla="*/ 2168896 h 5615275"/>
              <a:gd name="connsiteX63" fmla="*/ 503764 w 4523481"/>
              <a:gd name="connsiteY63" fmla="*/ 2051133 h 5615275"/>
              <a:gd name="connsiteX64" fmla="*/ 317517 w 4523481"/>
              <a:gd name="connsiteY64" fmla="*/ 1585426 h 5615275"/>
              <a:gd name="connsiteX65" fmla="*/ 314730 w 4523481"/>
              <a:gd name="connsiteY65" fmla="*/ 1581463 h 5615275"/>
              <a:gd name="connsiteX66" fmla="*/ 298652 w 4523481"/>
              <a:gd name="connsiteY66" fmla="*/ 1548777 h 5615275"/>
              <a:gd name="connsiteX67" fmla="*/ 16514 w 4523481"/>
              <a:gd name="connsiteY67" fmla="*/ 843297 h 5615275"/>
              <a:gd name="connsiteX68" fmla="*/ 77192 w 4523481"/>
              <a:gd name="connsiteY68" fmla="*/ 624925 h 5615275"/>
              <a:gd name="connsiteX69" fmla="*/ 271717 w 4523481"/>
              <a:gd name="connsiteY69" fmla="*/ 741236 h 5615275"/>
              <a:gd name="connsiteX70" fmla="*/ 488657 w 4523481"/>
              <a:gd name="connsiteY70" fmla="*/ 1283691 h 5615275"/>
              <a:gd name="connsiteX71" fmla="*/ 491444 w 4523481"/>
              <a:gd name="connsiteY71" fmla="*/ 1287654 h 5615275"/>
              <a:gd name="connsiteX72" fmla="*/ 507523 w 4523481"/>
              <a:gd name="connsiteY72" fmla="*/ 1320340 h 5615275"/>
              <a:gd name="connsiteX73" fmla="*/ 651644 w 4523481"/>
              <a:gd name="connsiteY73" fmla="*/ 1680712 h 5615275"/>
              <a:gd name="connsiteX74" fmla="*/ 663427 w 4523481"/>
              <a:gd name="connsiteY74" fmla="*/ 1656484 h 5615275"/>
              <a:gd name="connsiteX75" fmla="*/ 739649 w 4523481"/>
              <a:gd name="connsiteY75" fmla="*/ 1535792 h 5615275"/>
              <a:gd name="connsiteX76" fmla="*/ 724787 w 4523481"/>
              <a:gd name="connsiteY76" fmla="*/ 1510611 h 5615275"/>
              <a:gd name="connsiteX77" fmla="*/ 507846 w 4523481"/>
              <a:gd name="connsiteY77" fmla="*/ 968156 h 5615275"/>
              <a:gd name="connsiteX78" fmla="*/ 505060 w 4523481"/>
              <a:gd name="connsiteY78" fmla="*/ 964193 h 5615275"/>
              <a:gd name="connsiteX79" fmla="*/ 488981 w 4523481"/>
              <a:gd name="connsiteY79" fmla="*/ 931507 h 5615275"/>
              <a:gd name="connsiteX80" fmla="*/ 206843 w 4523481"/>
              <a:gd name="connsiteY80" fmla="*/ 226027 h 5615275"/>
              <a:gd name="connsiteX81" fmla="*/ 267522 w 4523481"/>
              <a:gd name="connsiteY81" fmla="*/ 7655 h 5615275"/>
              <a:gd name="connsiteX82" fmla="*/ 322451 w 4523481"/>
              <a:gd name="connsiteY82" fmla="*/ 943 h 56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23481" h="5615275">
                <a:moveTo>
                  <a:pt x="322451" y="943"/>
                </a:moveTo>
                <a:cubicBezTo>
                  <a:pt x="378410" y="8033"/>
                  <a:pt x="434328" y="54657"/>
                  <a:pt x="462046" y="123965"/>
                </a:cubicBezTo>
                <a:lnTo>
                  <a:pt x="678986" y="666421"/>
                </a:lnTo>
                <a:lnTo>
                  <a:pt x="681773" y="670384"/>
                </a:lnTo>
                <a:cubicBezTo>
                  <a:pt x="687829" y="680597"/>
                  <a:pt x="693232" y="691518"/>
                  <a:pt x="697852" y="703070"/>
                </a:cubicBezTo>
                <a:lnTo>
                  <a:pt x="930586" y="1285018"/>
                </a:lnTo>
                <a:lnTo>
                  <a:pt x="945565" y="1266864"/>
                </a:lnTo>
                <a:lnTo>
                  <a:pt x="1031053" y="1183242"/>
                </a:lnTo>
                <a:lnTo>
                  <a:pt x="990795" y="1082577"/>
                </a:lnTo>
                <a:lnTo>
                  <a:pt x="988008" y="1078615"/>
                </a:lnTo>
                <a:cubicBezTo>
                  <a:pt x="981953" y="1068401"/>
                  <a:pt x="976550" y="1057481"/>
                  <a:pt x="971930" y="1045929"/>
                </a:cubicBezTo>
                <a:lnTo>
                  <a:pt x="689792" y="340449"/>
                </a:lnTo>
                <a:cubicBezTo>
                  <a:pt x="652835" y="248038"/>
                  <a:pt x="679994" y="150262"/>
                  <a:pt x="750470" y="122077"/>
                </a:cubicBezTo>
                <a:cubicBezTo>
                  <a:pt x="820947" y="93892"/>
                  <a:pt x="908037" y="145976"/>
                  <a:pt x="944995" y="238387"/>
                </a:cubicBezTo>
                <a:lnTo>
                  <a:pt x="1161935" y="780842"/>
                </a:lnTo>
                <a:lnTo>
                  <a:pt x="1164722" y="784806"/>
                </a:lnTo>
                <a:cubicBezTo>
                  <a:pt x="1170778" y="795019"/>
                  <a:pt x="1176181" y="805940"/>
                  <a:pt x="1180800" y="817491"/>
                </a:cubicBezTo>
                <a:lnTo>
                  <a:pt x="1255144" y="1003385"/>
                </a:lnTo>
                <a:lnTo>
                  <a:pt x="1324780" y="955650"/>
                </a:lnTo>
                <a:cubicBezTo>
                  <a:pt x="1419121" y="896869"/>
                  <a:pt x="1519939" y="845564"/>
                  <a:pt x="1626756" y="802845"/>
                </a:cubicBezTo>
                <a:cubicBezTo>
                  <a:pt x="2603374" y="412274"/>
                  <a:pt x="3711699" y="887357"/>
                  <a:pt x="4102270" y="1863974"/>
                </a:cubicBezTo>
                <a:cubicBezTo>
                  <a:pt x="4297556" y="2352283"/>
                  <a:pt x="4276428" y="2873519"/>
                  <a:pt x="4084401" y="3321499"/>
                </a:cubicBezTo>
                <a:lnTo>
                  <a:pt x="4077114" y="3336482"/>
                </a:lnTo>
                <a:lnTo>
                  <a:pt x="4194247" y="3629369"/>
                </a:lnTo>
                <a:lnTo>
                  <a:pt x="4197136" y="3633478"/>
                </a:lnTo>
                <a:cubicBezTo>
                  <a:pt x="4203416" y="3644067"/>
                  <a:pt x="4209018" y="3655392"/>
                  <a:pt x="4213808" y="3667370"/>
                </a:cubicBezTo>
                <a:lnTo>
                  <a:pt x="4506359" y="4398887"/>
                </a:lnTo>
                <a:cubicBezTo>
                  <a:pt x="4544680" y="4494708"/>
                  <a:pt x="4516519" y="4596093"/>
                  <a:pt x="4443441" y="4625318"/>
                </a:cubicBezTo>
                <a:cubicBezTo>
                  <a:pt x="4370364" y="4654543"/>
                  <a:pt x="4280058" y="4600536"/>
                  <a:pt x="4241737" y="4504716"/>
                </a:cubicBezTo>
                <a:lnTo>
                  <a:pt x="4016790" y="3942240"/>
                </a:lnTo>
                <a:lnTo>
                  <a:pt x="4013901" y="3938130"/>
                </a:lnTo>
                <a:cubicBezTo>
                  <a:pt x="4007621" y="3927541"/>
                  <a:pt x="4002019" y="3916216"/>
                  <a:pt x="3997229" y="3904239"/>
                </a:cubicBezTo>
                <a:lnTo>
                  <a:pt x="3898176" y="3656559"/>
                </a:lnTo>
                <a:lnTo>
                  <a:pt x="3802640" y="3783694"/>
                </a:lnTo>
                <a:lnTo>
                  <a:pt x="3898724" y="4023950"/>
                </a:lnTo>
                <a:lnTo>
                  <a:pt x="3901614" y="4028060"/>
                </a:lnTo>
                <a:cubicBezTo>
                  <a:pt x="3907893" y="4038649"/>
                  <a:pt x="3913496" y="4049974"/>
                  <a:pt x="3918286" y="4061951"/>
                </a:cubicBezTo>
                <a:lnTo>
                  <a:pt x="4210836" y="4793469"/>
                </a:lnTo>
                <a:cubicBezTo>
                  <a:pt x="4249157" y="4889290"/>
                  <a:pt x="4220996" y="4990674"/>
                  <a:pt x="4147919" y="5019900"/>
                </a:cubicBezTo>
                <a:cubicBezTo>
                  <a:pt x="4074841" y="5049125"/>
                  <a:pt x="3984536" y="4995119"/>
                  <a:pt x="3946215" y="4899297"/>
                </a:cubicBezTo>
                <a:lnTo>
                  <a:pt x="3721268" y="4336821"/>
                </a:lnTo>
                <a:lnTo>
                  <a:pt x="3718378" y="4332712"/>
                </a:lnTo>
                <a:cubicBezTo>
                  <a:pt x="3712099" y="4322122"/>
                  <a:pt x="3706496" y="4310798"/>
                  <a:pt x="3701707" y="4298820"/>
                </a:cubicBezTo>
                <a:lnTo>
                  <a:pt x="3584013" y="4004529"/>
                </a:lnTo>
                <a:lnTo>
                  <a:pt x="3477464" y="4093216"/>
                </a:lnTo>
                <a:lnTo>
                  <a:pt x="3600839" y="4401712"/>
                </a:lnTo>
                <a:cubicBezTo>
                  <a:pt x="3639160" y="4497533"/>
                  <a:pt x="3610999" y="4598917"/>
                  <a:pt x="3537921" y="4628143"/>
                </a:cubicBezTo>
                <a:cubicBezTo>
                  <a:pt x="3464844" y="4657368"/>
                  <a:pt x="3374538" y="4603361"/>
                  <a:pt x="3336217" y="4507540"/>
                </a:cubicBezTo>
                <a:lnTo>
                  <a:pt x="3232634" y="4248532"/>
                </a:lnTo>
                <a:lnTo>
                  <a:pt x="3148282" y="4288598"/>
                </a:lnTo>
                <a:lnTo>
                  <a:pt x="3277374" y="4611390"/>
                </a:lnTo>
                <a:lnTo>
                  <a:pt x="3280264" y="4615499"/>
                </a:lnTo>
                <a:cubicBezTo>
                  <a:pt x="3286543" y="4626089"/>
                  <a:pt x="3292146" y="4637414"/>
                  <a:pt x="3296936" y="4649391"/>
                </a:cubicBezTo>
                <a:lnTo>
                  <a:pt x="3589486" y="5380908"/>
                </a:lnTo>
                <a:cubicBezTo>
                  <a:pt x="3627807" y="5476730"/>
                  <a:pt x="3599647" y="5578114"/>
                  <a:pt x="3526569" y="5607339"/>
                </a:cubicBezTo>
                <a:cubicBezTo>
                  <a:pt x="3453491" y="5636565"/>
                  <a:pt x="3363186" y="5582558"/>
                  <a:pt x="3324865" y="5486737"/>
                </a:cubicBezTo>
                <a:lnTo>
                  <a:pt x="3099918" y="4924261"/>
                </a:lnTo>
                <a:lnTo>
                  <a:pt x="3097028" y="4920151"/>
                </a:lnTo>
                <a:cubicBezTo>
                  <a:pt x="3090749" y="4909562"/>
                  <a:pt x="3085146" y="4898237"/>
                  <a:pt x="3080356" y="4886259"/>
                </a:cubicBezTo>
                <a:lnTo>
                  <a:pt x="2883309" y="4393547"/>
                </a:lnTo>
                <a:lnTo>
                  <a:pt x="2856689" y="4402666"/>
                </a:lnTo>
                <a:cubicBezTo>
                  <a:pt x="1928786" y="4668716"/>
                  <a:pt x="931787" y="4193938"/>
                  <a:pt x="565626" y="3278359"/>
                </a:cubicBezTo>
                <a:cubicBezTo>
                  <a:pt x="419162" y="2912128"/>
                  <a:pt x="394430" y="2527374"/>
                  <a:pt x="472230" y="2168896"/>
                </a:cubicBezTo>
                <a:lnTo>
                  <a:pt x="503764" y="2051133"/>
                </a:lnTo>
                <a:lnTo>
                  <a:pt x="317517" y="1585426"/>
                </a:lnTo>
                <a:lnTo>
                  <a:pt x="314730" y="1581463"/>
                </a:lnTo>
                <a:cubicBezTo>
                  <a:pt x="308674" y="1571250"/>
                  <a:pt x="303272" y="1560329"/>
                  <a:pt x="298652" y="1548777"/>
                </a:cubicBezTo>
                <a:lnTo>
                  <a:pt x="16514" y="843297"/>
                </a:lnTo>
                <a:cubicBezTo>
                  <a:pt x="-20443" y="750886"/>
                  <a:pt x="6715" y="653111"/>
                  <a:pt x="77192" y="624925"/>
                </a:cubicBezTo>
                <a:cubicBezTo>
                  <a:pt x="147668" y="596740"/>
                  <a:pt x="234760" y="648825"/>
                  <a:pt x="271717" y="741236"/>
                </a:cubicBezTo>
                <a:lnTo>
                  <a:pt x="488657" y="1283691"/>
                </a:lnTo>
                <a:lnTo>
                  <a:pt x="491444" y="1287654"/>
                </a:lnTo>
                <a:cubicBezTo>
                  <a:pt x="497500" y="1297868"/>
                  <a:pt x="502903" y="1308788"/>
                  <a:pt x="507523" y="1320340"/>
                </a:cubicBezTo>
                <a:lnTo>
                  <a:pt x="651644" y="1680712"/>
                </a:lnTo>
                <a:lnTo>
                  <a:pt x="663427" y="1656484"/>
                </a:lnTo>
                <a:lnTo>
                  <a:pt x="739649" y="1535792"/>
                </a:lnTo>
                <a:lnTo>
                  <a:pt x="724787" y="1510611"/>
                </a:lnTo>
                <a:lnTo>
                  <a:pt x="507846" y="968156"/>
                </a:lnTo>
                <a:lnTo>
                  <a:pt x="505060" y="964193"/>
                </a:lnTo>
                <a:cubicBezTo>
                  <a:pt x="499004" y="953979"/>
                  <a:pt x="493601" y="943059"/>
                  <a:pt x="488981" y="931507"/>
                </a:cubicBezTo>
                <a:lnTo>
                  <a:pt x="206843" y="226027"/>
                </a:lnTo>
                <a:cubicBezTo>
                  <a:pt x="169886" y="133616"/>
                  <a:pt x="197045" y="35840"/>
                  <a:pt x="267522" y="7655"/>
                </a:cubicBezTo>
                <a:cubicBezTo>
                  <a:pt x="285141" y="609"/>
                  <a:pt x="303798" y="-1421"/>
                  <a:pt x="322451" y="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D1043B-59CD-4368-85F2-0A973234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815" y="522514"/>
            <a:ext cx="5613184" cy="5812971"/>
          </a:xfrm>
          <a:custGeom>
            <a:avLst/>
            <a:gdLst>
              <a:gd name="connsiteX0" fmla="*/ 332932 w 5613184"/>
              <a:gd name="connsiteY0" fmla="*/ 2024350 h 5812971"/>
              <a:gd name="connsiteX1" fmla="*/ 824489 w 5613184"/>
              <a:gd name="connsiteY1" fmla="*/ 2024350 h 5812971"/>
              <a:gd name="connsiteX2" fmla="*/ 824489 w 5613184"/>
              <a:gd name="connsiteY2" fmla="*/ 2498457 h 5812971"/>
              <a:gd name="connsiteX3" fmla="*/ 332932 w 5613184"/>
              <a:gd name="connsiteY3" fmla="*/ 2498457 h 5812971"/>
              <a:gd name="connsiteX4" fmla="*/ 0 w 5613184"/>
              <a:gd name="connsiteY4" fmla="*/ 886375 h 5812971"/>
              <a:gd name="connsiteX5" fmla="*/ 849086 w 5613184"/>
              <a:gd name="connsiteY5" fmla="*/ 886375 h 5812971"/>
              <a:gd name="connsiteX6" fmla="*/ 849086 w 5613184"/>
              <a:gd name="connsiteY6" fmla="*/ 1752138 h 5812971"/>
              <a:gd name="connsiteX7" fmla="*/ 0 w 5613184"/>
              <a:gd name="connsiteY7" fmla="*/ 1752138 h 5812971"/>
              <a:gd name="connsiteX8" fmla="*/ 1191690 w 5613184"/>
              <a:gd name="connsiteY8" fmla="*/ 639014 h 5812971"/>
              <a:gd name="connsiteX9" fmla="*/ 2345782 w 5613184"/>
              <a:gd name="connsiteY9" fmla="*/ 639014 h 5812971"/>
              <a:gd name="connsiteX10" fmla="*/ 2345782 w 5613184"/>
              <a:gd name="connsiteY10" fmla="*/ 1752137 h 5812971"/>
              <a:gd name="connsiteX11" fmla="*/ 1191690 w 5613184"/>
              <a:gd name="connsiteY11" fmla="*/ 1752137 h 5812971"/>
              <a:gd name="connsiteX12" fmla="*/ 2718099 w 5613184"/>
              <a:gd name="connsiteY12" fmla="*/ 309200 h 5812971"/>
              <a:gd name="connsiteX13" fmla="*/ 5613184 w 5613184"/>
              <a:gd name="connsiteY13" fmla="*/ 309200 h 5812971"/>
              <a:gd name="connsiteX14" fmla="*/ 5613184 w 5613184"/>
              <a:gd name="connsiteY14" fmla="*/ 5812971 h 5812971"/>
              <a:gd name="connsiteX15" fmla="*/ 1054967 w 5613184"/>
              <a:gd name="connsiteY15" fmla="*/ 5812971 h 5812971"/>
              <a:gd name="connsiteX16" fmla="*/ 1054967 w 5613184"/>
              <a:gd name="connsiteY16" fmla="*/ 2010082 h 5812971"/>
              <a:gd name="connsiteX17" fmla="*/ 2718099 w 5613184"/>
              <a:gd name="connsiteY17" fmla="*/ 2010082 h 5812971"/>
              <a:gd name="connsiteX18" fmla="*/ 1854224 w 5613184"/>
              <a:gd name="connsiteY18" fmla="*/ 0 h 5812971"/>
              <a:gd name="connsiteX19" fmla="*/ 2345781 w 5613184"/>
              <a:gd name="connsiteY19" fmla="*/ 0 h 5812971"/>
              <a:gd name="connsiteX20" fmla="*/ 2345781 w 5613184"/>
              <a:gd name="connsiteY20" fmla="*/ 474107 h 5812971"/>
              <a:gd name="connsiteX21" fmla="*/ 1854224 w 5613184"/>
              <a:gd name="connsiteY21" fmla="*/ 474107 h 581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3184" h="5812971">
                <a:moveTo>
                  <a:pt x="332932" y="2024350"/>
                </a:moveTo>
                <a:lnTo>
                  <a:pt x="824489" y="2024350"/>
                </a:lnTo>
                <a:lnTo>
                  <a:pt x="824489" y="2498457"/>
                </a:lnTo>
                <a:lnTo>
                  <a:pt x="332932" y="2498457"/>
                </a:lnTo>
                <a:close/>
                <a:moveTo>
                  <a:pt x="0" y="886375"/>
                </a:moveTo>
                <a:lnTo>
                  <a:pt x="849086" y="886375"/>
                </a:lnTo>
                <a:lnTo>
                  <a:pt x="849086" y="1752138"/>
                </a:lnTo>
                <a:lnTo>
                  <a:pt x="0" y="1752138"/>
                </a:lnTo>
                <a:close/>
                <a:moveTo>
                  <a:pt x="1191690" y="639014"/>
                </a:moveTo>
                <a:lnTo>
                  <a:pt x="2345782" y="639014"/>
                </a:lnTo>
                <a:lnTo>
                  <a:pt x="2345782" y="1752137"/>
                </a:lnTo>
                <a:lnTo>
                  <a:pt x="1191690" y="1752137"/>
                </a:lnTo>
                <a:close/>
                <a:moveTo>
                  <a:pt x="2718099" y="309200"/>
                </a:moveTo>
                <a:lnTo>
                  <a:pt x="5613184" y="309200"/>
                </a:lnTo>
                <a:lnTo>
                  <a:pt x="5613184" y="5812971"/>
                </a:lnTo>
                <a:lnTo>
                  <a:pt x="1054967" y="5812971"/>
                </a:lnTo>
                <a:lnTo>
                  <a:pt x="1054967" y="2010082"/>
                </a:lnTo>
                <a:lnTo>
                  <a:pt x="2718099" y="2010082"/>
                </a:lnTo>
                <a:close/>
                <a:moveTo>
                  <a:pt x="1854224" y="0"/>
                </a:moveTo>
                <a:lnTo>
                  <a:pt x="2345781" y="0"/>
                </a:lnTo>
                <a:lnTo>
                  <a:pt x="2345781" y="474107"/>
                </a:lnTo>
                <a:lnTo>
                  <a:pt x="1854224" y="4741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52C25-B0CB-4FED-BE96-09209EE23235}"/>
              </a:ext>
            </a:extLst>
          </p:cNvPr>
          <p:cNvSpPr txBox="1"/>
          <p:nvPr userDrawn="1"/>
        </p:nvSpPr>
        <p:spPr>
          <a:xfrm>
            <a:off x="11350865" y="419722"/>
            <a:ext cx="728608" cy="184666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200" spc="0" smtClean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200" spc="0" dirty="0">
              <a:solidFill>
                <a:schemeClr val="tx2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76B04-5640-44F6-B38A-31BF0C13E54A}"/>
              </a:ext>
            </a:extLst>
          </p:cNvPr>
          <p:cNvCxnSpPr>
            <a:cxnSpLocks/>
          </p:cNvCxnSpPr>
          <p:nvPr userDrawn="1"/>
        </p:nvCxnSpPr>
        <p:spPr>
          <a:xfrm>
            <a:off x="11410464" y="0"/>
            <a:ext cx="0" cy="690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10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JHan" TargetMode="External"/><Relationship Id="rId2" Type="http://schemas.openxmlformats.org/officeDocument/2006/relationships/hyperlink" Target="https://www.linkedin.com/in/williamjeongwoohan/" TargetMode="Externa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D9142-460B-495E-8364-92A0093720F6}"/>
              </a:ext>
            </a:extLst>
          </p:cNvPr>
          <p:cNvSpPr/>
          <p:nvPr/>
        </p:nvSpPr>
        <p:spPr>
          <a:xfrm>
            <a:off x="767647" y="0"/>
            <a:ext cx="4709787" cy="6858000"/>
          </a:xfrm>
          <a:prstGeom prst="rect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3CB7F-447A-4EBE-9E04-A2C54A50B370}"/>
              </a:ext>
            </a:extLst>
          </p:cNvPr>
          <p:cNvSpPr txBox="1"/>
          <p:nvPr/>
        </p:nvSpPr>
        <p:spPr>
          <a:xfrm>
            <a:off x="870384" y="3244064"/>
            <a:ext cx="45174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500" spc="6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Vivino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3B1C3-A92D-49FC-8F81-015B5D6D95B5}"/>
              </a:ext>
            </a:extLst>
          </p:cNvPr>
          <p:cNvSpPr/>
          <p:nvPr/>
        </p:nvSpPr>
        <p:spPr>
          <a:xfrm>
            <a:off x="1306179" y="4576512"/>
            <a:ext cx="3632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Web-Scraping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2DBD-6DA0-4827-AF71-DF614F009300}"/>
              </a:ext>
            </a:extLst>
          </p:cNvPr>
          <p:cNvSpPr/>
          <p:nvPr/>
        </p:nvSpPr>
        <p:spPr>
          <a:xfrm>
            <a:off x="1419958" y="5252321"/>
            <a:ext cx="34051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William Jeongwoo Han</a:t>
            </a:r>
          </a:p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42207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Smooth-Tannic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smooth-tannic note is more spread out with a little skewness towards tannic.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E22DB86-CF7B-44F0-B8D7-6569BCBF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5"/>
            <a:ext cx="6141541" cy="517712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270D9E-D944-4556-8AA4-246853C30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68" y="3044757"/>
            <a:ext cx="4879278" cy="36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2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Dry-Sweet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Red wines are generally dry than sweet.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19B181-F7D7-4260-A3A0-33745DA5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112359" cy="517712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FC15FF1-071C-44FB-AF6F-E06DD12C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21" y="2964373"/>
            <a:ext cx="4938436" cy="36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Soft-Acidic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soft-acidic note is more spread out but still skewed towards acidic.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1E4B3DD-9FCE-4CEC-BCF0-8CDCC5DC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092903" cy="517621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E89DC84-6C93-4030-9549-81D5B3CD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50" y="2971600"/>
            <a:ext cx="4928708" cy="36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2ADCF6-4345-41BB-BFD6-E8A08A0B4906}"/>
              </a:ext>
            </a:extLst>
          </p:cNvPr>
          <p:cNvSpPr/>
          <p:nvPr/>
        </p:nvSpPr>
        <p:spPr>
          <a:xfrm>
            <a:off x="404086" y="0"/>
            <a:ext cx="3215414" cy="6874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1C640CB-DCD9-4E44-A5FC-D394962D263D}"/>
              </a:ext>
            </a:extLst>
          </p:cNvPr>
          <p:cNvSpPr/>
          <p:nvPr/>
        </p:nvSpPr>
        <p:spPr>
          <a:xfrm>
            <a:off x="0" y="3428998"/>
            <a:ext cx="12192000" cy="3028954"/>
          </a:xfrm>
          <a:prstGeom prst="flowChartProcess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37CC8-91E3-4DB5-A30B-582D8F917B34}"/>
              </a:ext>
            </a:extLst>
          </p:cNvPr>
          <p:cNvSpPr/>
          <p:nvPr/>
        </p:nvSpPr>
        <p:spPr>
          <a:xfrm>
            <a:off x="5164346" y="3738196"/>
            <a:ext cx="5129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BD55-2D8C-4EFE-A796-477F31C7A157}"/>
              </a:ext>
            </a:extLst>
          </p:cNvPr>
          <p:cNvSpPr/>
          <p:nvPr/>
        </p:nvSpPr>
        <p:spPr>
          <a:xfrm>
            <a:off x="5164346" y="156637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</p:txBody>
      </p:sp>
      <p:pic>
        <p:nvPicPr>
          <p:cNvPr id="11" name="Picture Placeholder 10" descr="A red liquid being poured into a glass&#10;&#10;Description automatically generated with low confidence">
            <a:extLst>
              <a:ext uri="{FF2B5EF4-FFF2-40B4-BE49-F238E27FC236}">
                <a16:creationId xmlns:a16="http://schemas.microsoft.com/office/drawing/2014/main" id="{024B7F3B-51B8-470C-B81B-D3DC1F244D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r="5133"/>
          <a:stretch>
            <a:fillRect/>
          </a:stretch>
        </p:blipFill>
        <p:spPr>
          <a:xfrm>
            <a:off x="677726" y="3861874"/>
            <a:ext cx="2668134" cy="2116463"/>
          </a:xfrm>
        </p:spPr>
      </p:pic>
    </p:spTree>
    <p:extLst>
      <p:ext uri="{BB962C8B-B14F-4D97-AF65-F5344CB8AC3E}">
        <p14:creationId xmlns:p14="http://schemas.microsoft.com/office/powerpoint/2010/main" val="1497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2C19F5-7F14-415E-A4AC-60836DBB7B13}"/>
              </a:ext>
            </a:extLst>
          </p:cNvPr>
          <p:cNvSpPr/>
          <p:nvPr/>
        </p:nvSpPr>
        <p:spPr>
          <a:xfrm>
            <a:off x="7708363" y="0"/>
            <a:ext cx="20755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DE8D9-C9F4-4BAE-A9D0-C8E3FCEC8D4C}"/>
              </a:ext>
            </a:extLst>
          </p:cNvPr>
          <p:cNvSpPr txBox="1"/>
          <p:nvPr/>
        </p:nvSpPr>
        <p:spPr>
          <a:xfrm>
            <a:off x="770140" y="2162456"/>
            <a:ext cx="45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8ABCB-134C-4BA1-BDB8-560E9EABD02B}"/>
              </a:ext>
            </a:extLst>
          </p:cNvPr>
          <p:cNvSpPr/>
          <p:nvPr/>
        </p:nvSpPr>
        <p:spPr>
          <a:xfrm>
            <a:off x="758609" y="3244334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Any questions or comments?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1B91D-6AD0-4C11-87C4-8F854702A238}"/>
              </a:ext>
            </a:extLst>
          </p:cNvPr>
          <p:cNvSpPr/>
          <p:nvPr/>
        </p:nvSpPr>
        <p:spPr>
          <a:xfrm>
            <a:off x="758609" y="4213474"/>
            <a:ext cx="54670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Author Contact Information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LinkedIn: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https://www.linkedin.com/in/williamjeongwoohan/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GitHub: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3"/>
              </a:rPr>
              <a:t>https://github.com/WilliamJHan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Email: william.jeongwoo.han@gmail.com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5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694024" y="-9248"/>
            <a:ext cx="637083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775363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199327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775370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694022" y="6332502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55640" y="27807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9716" y="192264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9716" y="356721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55640" y="5211779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1651706" y="2766220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5840" y="662816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What is Vivino? </a:t>
            </a:r>
          </a:p>
        </p:txBody>
      </p:sp>
      <p:sp>
        <p:nvSpPr>
          <p:cNvPr id="60" name="Oval 59"/>
          <p:cNvSpPr/>
          <p:nvPr/>
        </p:nvSpPr>
        <p:spPr>
          <a:xfrm>
            <a:off x="3027109" y="449539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11185" y="209975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11185" y="3733033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34793" y="538324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2554"/>
          <p:cNvSpPr/>
          <p:nvPr/>
        </p:nvSpPr>
        <p:spPr>
          <a:xfrm>
            <a:off x="3222496" y="5549704"/>
            <a:ext cx="759972" cy="69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5" name="Shape 2587"/>
          <p:cNvSpPr/>
          <p:nvPr/>
        </p:nvSpPr>
        <p:spPr>
          <a:xfrm>
            <a:off x="3252778" y="654531"/>
            <a:ext cx="570568" cy="57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6" name="Shape 2545"/>
          <p:cNvSpPr/>
          <p:nvPr/>
        </p:nvSpPr>
        <p:spPr>
          <a:xfrm>
            <a:off x="3875732" y="3897581"/>
            <a:ext cx="696117" cy="69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/>
          </a:p>
        </p:txBody>
      </p:sp>
      <p:sp>
        <p:nvSpPr>
          <p:cNvPr id="67" name="Shape 2604"/>
          <p:cNvSpPr/>
          <p:nvPr/>
        </p:nvSpPr>
        <p:spPr>
          <a:xfrm>
            <a:off x="3914183" y="2349011"/>
            <a:ext cx="619217" cy="50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B8ED51-4D78-46B7-96DB-26A504607A5B}"/>
              </a:ext>
            </a:extLst>
          </p:cNvPr>
          <p:cNvSpPr txBox="1"/>
          <p:nvPr/>
        </p:nvSpPr>
        <p:spPr>
          <a:xfrm>
            <a:off x="5519936" y="2336944"/>
            <a:ext cx="331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Dictionary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63AD-F486-4617-A98F-3885FCB2DCB1}"/>
              </a:ext>
            </a:extLst>
          </p:cNvPr>
          <p:cNvSpPr txBox="1"/>
          <p:nvPr/>
        </p:nvSpPr>
        <p:spPr>
          <a:xfrm>
            <a:off x="5519935" y="3977292"/>
            <a:ext cx="352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818AF-E4EC-40BB-9124-98A366D15042}"/>
              </a:ext>
            </a:extLst>
          </p:cNvPr>
          <p:cNvSpPr txBox="1"/>
          <p:nvPr/>
        </p:nvSpPr>
        <p:spPr>
          <a:xfrm>
            <a:off x="4655839" y="5618147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43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4836C-7FA4-49DF-8947-1EF2F7DCFF48}"/>
              </a:ext>
            </a:extLst>
          </p:cNvPr>
          <p:cNvSpPr txBox="1"/>
          <p:nvPr/>
        </p:nvSpPr>
        <p:spPr>
          <a:xfrm>
            <a:off x="335812" y="2486548"/>
            <a:ext cx="444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What is Vivino?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73CA-92DE-4009-857A-BC2B8744593F}"/>
              </a:ext>
            </a:extLst>
          </p:cNvPr>
          <p:cNvSpPr/>
          <p:nvPr/>
        </p:nvSpPr>
        <p:spPr>
          <a:xfrm>
            <a:off x="769257" y="4793344"/>
            <a:ext cx="7520925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Online wine marketplace &amp; wine app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13 million different wines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50 million users</a:t>
            </a: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8" name="Picture 17" descr="Chart, icon, bubble chart&#10;&#10;Description automatically generated">
            <a:extLst>
              <a:ext uri="{FF2B5EF4-FFF2-40B4-BE49-F238E27FC236}">
                <a16:creationId xmlns:a16="http://schemas.microsoft.com/office/drawing/2014/main" id="{57BBE3BB-DF7D-412A-9259-B13D9C88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0" y="1071788"/>
            <a:ext cx="3265714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B451-EECB-4896-9769-6EC3EE887C97}"/>
              </a:ext>
            </a:extLst>
          </p:cNvPr>
          <p:cNvSpPr txBox="1"/>
          <p:nvPr/>
        </p:nvSpPr>
        <p:spPr>
          <a:xfrm>
            <a:off x="915584" y="278640"/>
            <a:ext cx="466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Dictionary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499388" y="3335482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287445" y="4529283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D6CD1-B12E-44C7-8F56-F7B82FD80BB5}"/>
              </a:ext>
            </a:extLst>
          </p:cNvPr>
          <p:cNvSpPr/>
          <p:nvPr/>
        </p:nvSpPr>
        <p:spPr>
          <a:xfrm>
            <a:off x="8203206" y="1413493"/>
            <a:ext cx="3118381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 of the wine (in USD)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 the wine was made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 the wine was made in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Average across all ratings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Overall_Rating_Count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 of all ratings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Wine Notes: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Light_Bold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Smooth_Tannic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Dry_Sweet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Soft_Acidic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6C7CA-0D3F-457E-9C58-B67D7BE9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4" y="1325769"/>
            <a:ext cx="7102412" cy="317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38900-2810-4148-B5BC-6C92C77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0" y="4604364"/>
            <a:ext cx="7078896" cy="19968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61FD7-318E-430A-878B-44B8786F7B49}"/>
              </a:ext>
            </a:extLst>
          </p:cNvPr>
          <p:cNvSpPr/>
          <p:nvPr/>
        </p:nvSpPr>
        <p:spPr>
          <a:xfrm>
            <a:off x="4221804" y="1877438"/>
            <a:ext cx="486383" cy="21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9FC54-4B9E-4A67-A177-3EFE41113607}"/>
              </a:ext>
            </a:extLst>
          </p:cNvPr>
          <p:cNvSpPr/>
          <p:nvPr/>
        </p:nvSpPr>
        <p:spPr>
          <a:xfrm>
            <a:off x="5794442" y="1689370"/>
            <a:ext cx="538264" cy="295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FCCDA-A69C-406B-95B4-63D57756F454}"/>
              </a:ext>
            </a:extLst>
          </p:cNvPr>
          <p:cNvSpPr/>
          <p:nvPr/>
        </p:nvSpPr>
        <p:spPr>
          <a:xfrm>
            <a:off x="3388467" y="2162783"/>
            <a:ext cx="415048" cy="19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120A2-6B7C-46C1-965D-941E9D8C5A9A}"/>
              </a:ext>
            </a:extLst>
          </p:cNvPr>
          <p:cNvSpPr/>
          <p:nvPr/>
        </p:nvSpPr>
        <p:spPr>
          <a:xfrm>
            <a:off x="2130356" y="2519464"/>
            <a:ext cx="398835" cy="23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6391-88B2-4967-A5BA-5A15BB4F9472}"/>
              </a:ext>
            </a:extLst>
          </p:cNvPr>
          <p:cNvSpPr/>
          <p:nvPr/>
        </p:nvSpPr>
        <p:spPr>
          <a:xfrm>
            <a:off x="2525948" y="2613498"/>
            <a:ext cx="547992" cy="13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BBE77-9145-4342-A6C7-DF4C42C70C80}"/>
              </a:ext>
            </a:extLst>
          </p:cNvPr>
          <p:cNvSpPr/>
          <p:nvPr/>
        </p:nvSpPr>
        <p:spPr>
          <a:xfrm>
            <a:off x="5499368" y="523672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DD3F5-D5ED-4AAC-8FD4-4A58FA14F2DA}"/>
              </a:ext>
            </a:extLst>
          </p:cNvPr>
          <p:cNvSpPr/>
          <p:nvPr/>
        </p:nvSpPr>
        <p:spPr>
          <a:xfrm>
            <a:off x="4659547" y="559340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7D965-AD2D-42DF-85DE-464538A4A6AB}"/>
              </a:ext>
            </a:extLst>
          </p:cNvPr>
          <p:cNvSpPr/>
          <p:nvPr/>
        </p:nvSpPr>
        <p:spPr>
          <a:xfrm>
            <a:off x="2049292" y="5959810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F3A8C-CDD0-4B28-86DC-7C7B09B90B39}"/>
              </a:ext>
            </a:extLst>
          </p:cNvPr>
          <p:cNvSpPr/>
          <p:nvPr/>
        </p:nvSpPr>
        <p:spPr>
          <a:xfrm>
            <a:off x="4623880" y="6316491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Price vs. Rating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77334" y="1231867"/>
            <a:ext cx="2764348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Higher Ratings 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= More Expensive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~100 wines that have lower than 3.0 rating.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Main focus: wine with good rating (above 4.0) that are cheaper (under $200)</a:t>
            </a:r>
            <a:endParaRPr lang="en-ID" sz="1500" dirty="0"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29" name="Picture 628" descr="Chart, histogram&#10;&#10;Description automatically generated">
            <a:extLst>
              <a:ext uri="{FF2B5EF4-FFF2-40B4-BE49-F238E27FC236}">
                <a16:creationId xmlns:a16="http://schemas.microsoft.com/office/drawing/2014/main" id="{E54422F4-B95D-415A-8C47-17958750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19" y="3142474"/>
            <a:ext cx="5092063" cy="3631746"/>
          </a:xfrm>
          <a:prstGeom prst="rect">
            <a:avLst/>
          </a:prstGeom>
        </p:spPr>
      </p:pic>
      <p:pic>
        <p:nvPicPr>
          <p:cNvPr id="631" name="Picture 630" descr="Chart, scatter chart&#10;&#10;Description automatically generated">
            <a:extLst>
              <a:ext uri="{FF2B5EF4-FFF2-40B4-BE49-F238E27FC236}">
                <a16:creationId xmlns:a16="http://schemas.microsoft.com/office/drawing/2014/main" id="{6F03B4EB-07EF-4708-9C85-6697D64B1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589593"/>
            <a:ext cx="5768645" cy="42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689785" y="1593310"/>
            <a:ext cx="2764348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United States, France, and Italy are dominating with more than 8,000 wines.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Eight countries (up to Chile) have more than 1,000 wines.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6661F9-A3B8-43B7-B0E5-51EEED19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3" y="1593310"/>
            <a:ext cx="6598739" cy="50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(Price)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price of wine in United States, France, and Italy are much higher than other countries.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Eight countries (up to Chile) have more than 1,000 wines.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6C1E7-5A55-4326-97C3-B0EF18AC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593310"/>
            <a:ext cx="6657105" cy="50542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6EFA8F2-619A-4EB5-BB1D-681A8D34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85" y="2837908"/>
            <a:ext cx="4263661" cy="38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35928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(Rating)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price of wine in United States, France, and Italy are much higher than other countries.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Eight countries (up to Chile) have more than 1,000 wines.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2AD1A7-B3DD-4E44-BCBD-FE3D0592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5" y="1593310"/>
            <a:ext cx="6618461" cy="501921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4585CD4-019A-45EA-BFA2-5541C27A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2847198"/>
            <a:ext cx="4257883" cy="37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Light-Bold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There are a lot more wine that are bold.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8C2E8A5-A23D-4133-8629-0AA01181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470395"/>
            <a:ext cx="6101842" cy="517712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C4C3B0-3A7B-4BF3-A3B2-61801639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57" y="3015770"/>
            <a:ext cx="488888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G] Linear 09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93744"/>
      </a:accent1>
      <a:accent2>
        <a:srgbClr val="344758"/>
      </a:accent2>
      <a:accent3>
        <a:srgbClr val="466078"/>
      </a:accent3>
      <a:accent4>
        <a:srgbClr val="587998"/>
      </a:accent4>
      <a:accent5>
        <a:srgbClr val="7495B3"/>
      </a:accent5>
      <a:accent6>
        <a:srgbClr val="8DA8C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366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Gill Sans</vt:lpstr>
      <vt:lpstr>Lato </vt:lpstr>
      <vt:lpstr>Arial</vt:lpstr>
      <vt:lpstr>Calibri</vt:lpstr>
      <vt:lpstr>Garamond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William Han</cp:lastModifiedBy>
  <cp:revision>117</cp:revision>
  <dcterms:created xsi:type="dcterms:W3CDTF">2018-06-06T03:56:09Z</dcterms:created>
  <dcterms:modified xsi:type="dcterms:W3CDTF">2021-05-13T02:18:53Z</dcterms:modified>
</cp:coreProperties>
</file>