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732" r:id="rId3"/>
    <p:sldId id="266" r:id="rId4"/>
    <p:sldId id="267" r:id="rId5"/>
    <p:sldId id="308" r:id="rId6"/>
    <p:sldId id="736" r:id="rId7"/>
    <p:sldId id="737" r:id="rId8"/>
    <p:sldId id="738" r:id="rId9"/>
    <p:sldId id="743" r:id="rId10"/>
    <p:sldId id="739" r:id="rId11"/>
    <p:sldId id="744" r:id="rId12"/>
    <p:sldId id="740" r:id="rId13"/>
    <p:sldId id="745" r:id="rId14"/>
    <p:sldId id="741" r:id="rId15"/>
    <p:sldId id="746" r:id="rId16"/>
    <p:sldId id="742" r:id="rId17"/>
    <p:sldId id="747" r:id="rId18"/>
    <p:sldId id="749" r:id="rId19"/>
    <p:sldId id="733" r:id="rId20"/>
    <p:sldId id="748" r:id="rId21"/>
    <p:sldId id="73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22D"/>
    <a:srgbClr val="800000"/>
    <a:srgbClr val="660033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18" autoAdjust="0"/>
    <p:restoredTop sz="94394" autoAdjust="0"/>
  </p:normalViewPr>
  <p:slideViewPr>
    <p:cSldViewPr snapToGrid="0">
      <p:cViewPr varScale="1">
        <p:scale>
          <a:sx n="107" d="100"/>
          <a:sy n="107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133EC25-1B61-480A-A762-82015A1B4E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4E9487-8911-4DEC-A372-B3C697F98D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B5594-B9FA-45DD-AE77-2DE8B02D3524}" type="datetimeFigureOut">
              <a:rPr lang="en-ID" smtClean="0"/>
              <a:t>21/05/2021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29868-BF55-41A9-8527-3576B94C578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AEBFAC-E95F-4A35-ADDC-8264BC0F94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CA817-C19A-4F84-8B17-1EC028C634D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1805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BB685-20D4-4B48-A3F7-FA349DAE514C}" type="datetimeFigureOut">
              <a:rPr lang="en-ID" smtClean="0"/>
              <a:t>21/05/2021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16CE6-4086-4FD8-97F0-D2FA962357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2694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62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202E89C-D2EA-4804-AC66-E704173359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36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DBAE8FD-D0C7-4F7B-80C2-AD0946BB81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0392" y="544831"/>
            <a:ext cx="5079720" cy="5707235"/>
          </a:xfrm>
          <a:custGeom>
            <a:avLst/>
            <a:gdLst>
              <a:gd name="connsiteX0" fmla="*/ 4434977 w 5079720"/>
              <a:gd name="connsiteY0" fmla="*/ 4027600 h 5707235"/>
              <a:gd name="connsiteX1" fmla="*/ 4409774 w 5079720"/>
              <a:gd name="connsiteY1" fmla="*/ 4101752 h 5707235"/>
              <a:gd name="connsiteX2" fmla="*/ 4024656 w 5079720"/>
              <a:gd name="connsiteY2" fmla="*/ 4761393 h 5707235"/>
              <a:gd name="connsiteX3" fmla="*/ 663773 w 5079720"/>
              <a:gd name="connsiteY3" fmla="*/ 5297405 h 5707235"/>
              <a:gd name="connsiteX4" fmla="*/ 491053 w 5079720"/>
              <a:gd name="connsiteY4" fmla="*/ 5171990 h 5707235"/>
              <a:gd name="connsiteX5" fmla="*/ 3626853 w 5079720"/>
              <a:gd name="connsiteY5" fmla="*/ 586535 h 5707235"/>
              <a:gd name="connsiteX6" fmla="*/ 3703006 w 5079720"/>
              <a:gd name="connsiteY6" fmla="*/ 621167 h 5707235"/>
              <a:gd name="connsiteX7" fmla="*/ 4133876 w 5079720"/>
              <a:gd name="connsiteY7" fmla="*/ 902247 h 5707235"/>
              <a:gd name="connsiteX8" fmla="*/ 4982200 w 5079720"/>
              <a:gd name="connsiteY8" fmla="*/ 3578618 h 5707235"/>
              <a:gd name="connsiteX9" fmla="*/ 4927440 w 5079720"/>
              <a:gd name="connsiteY9" fmla="*/ 3739730 h 5707235"/>
              <a:gd name="connsiteX10" fmla="*/ 983516 w 5079720"/>
              <a:gd name="connsiteY10" fmla="*/ 4884120 h 5707235"/>
              <a:gd name="connsiteX11" fmla="*/ 945844 w 5079720"/>
              <a:gd name="connsiteY11" fmla="*/ 4856766 h 5707235"/>
              <a:gd name="connsiteX12" fmla="*/ 281522 w 5079720"/>
              <a:gd name="connsiteY12" fmla="*/ 1716360 h 5707235"/>
              <a:gd name="connsiteX13" fmla="*/ 392940 w 5079720"/>
              <a:gd name="connsiteY13" fmla="*/ 1524904 h 5707235"/>
              <a:gd name="connsiteX14" fmla="*/ 3192580 w 5079720"/>
              <a:gd name="connsiteY14" fmla="*/ 389 h 5707235"/>
              <a:gd name="connsiteX15" fmla="*/ 4169900 w 5079720"/>
              <a:gd name="connsiteY15" fmla="*/ 177482 h 5707235"/>
              <a:gd name="connsiteX16" fmla="*/ 4322518 w 5079720"/>
              <a:gd name="connsiteY16" fmla="*/ 246889 h 5707235"/>
              <a:gd name="connsiteX17" fmla="*/ 1088605 w 5079720"/>
              <a:gd name="connsiteY17" fmla="*/ 1185258 h 5707235"/>
              <a:gd name="connsiteX18" fmla="*/ 1105495 w 5079720"/>
              <a:gd name="connsiteY18" fmla="*/ 1156236 h 5707235"/>
              <a:gd name="connsiteX19" fmla="*/ 1258266 w 5079720"/>
              <a:gd name="connsiteY19" fmla="*/ 945844 h 5707235"/>
              <a:gd name="connsiteX20" fmla="*/ 3192580 w 5079720"/>
              <a:gd name="connsiteY20" fmla="*/ 389 h 5707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079720" h="5707235">
                <a:moveTo>
                  <a:pt x="4434977" y="4027600"/>
                </a:moveTo>
                <a:lnTo>
                  <a:pt x="4409774" y="4101752"/>
                </a:lnTo>
                <a:cubicBezTo>
                  <a:pt x="4317805" y="4334067"/>
                  <a:pt x="4189722" y="4556640"/>
                  <a:pt x="4024656" y="4761393"/>
                </a:cubicBezTo>
                <a:cubicBezTo>
                  <a:pt x="3199326" y="5785152"/>
                  <a:pt x="1742447" y="5999943"/>
                  <a:pt x="663773" y="5297405"/>
                </a:cubicBezTo>
                <a:lnTo>
                  <a:pt x="491053" y="5171990"/>
                </a:lnTo>
                <a:close/>
                <a:moveTo>
                  <a:pt x="3626853" y="586535"/>
                </a:moveTo>
                <a:lnTo>
                  <a:pt x="3703006" y="621167"/>
                </a:lnTo>
                <a:cubicBezTo>
                  <a:pt x="3852954" y="698595"/>
                  <a:pt x="3997375" y="792203"/>
                  <a:pt x="4133876" y="902247"/>
                </a:cubicBezTo>
                <a:cubicBezTo>
                  <a:pt x="4952885" y="1562510"/>
                  <a:pt x="5254152" y="2626965"/>
                  <a:pt x="4982200" y="3578618"/>
                </a:cubicBezTo>
                <a:lnTo>
                  <a:pt x="4927440" y="3739730"/>
                </a:lnTo>
                <a:lnTo>
                  <a:pt x="983516" y="4884120"/>
                </a:lnTo>
                <a:lnTo>
                  <a:pt x="945844" y="4856766"/>
                </a:lnTo>
                <a:cubicBezTo>
                  <a:pt x="-9665" y="4086459"/>
                  <a:pt x="-260473" y="2766001"/>
                  <a:pt x="281522" y="1716360"/>
                </a:cubicBezTo>
                <a:lnTo>
                  <a:pt x="392940" y="1524904"/>
                </a:lnTo>
                <a:close/>
                <a:moveTo>
                  <a:pt x="3192580" y="389"/>
                </a:moveTo>
                <a:cubicBezTo>
                  <a:pt x="3522846" y="-5372"/>
                  <a:pt x="3855307" y="52942"/>
                  <a:pt x="4169900" y="177482"/>
                </a:cubicBezTo>
                <a:lnTo>
                  <a:pt x="4322518" y="246889"/>
                </a:lnTo>
                <a:lnTo>
                  <a:pt x="1088605" y="1185258"/>
                </a:lnTo>
                <a:lnTo>
                  <a:pt x="1105495" y="1156236"/>
                </a:lnTo>
                <a:cubicBezTo>
                  <a:pt x="1152330" y="1084325"/>
                  <a:pt x="1203243" y="1014094"/>
                  <a:pt x="1258266" y="945844"/>
                </a:cubicBezTo>
                <a:cubicBezTo>
                  <a:pt x="1750024" y="335853"/>
                  <a:pt x="2465993" y="13062"/>
                  <a:pt x="3192580" y="389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6280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938C857-5BC3-47DC-93C6-9FC3981641F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86514" y="-1"/>
            <a:ext cx="6473372" cy="4542971"/>
          </a:xfrm>
          <a:custGeom>
            <a:avLst/>
            <a:gdLst>
              <a:gd name="connsiteX0" fmla="*/ 0 w 6473372"/>
              <a:gd name="connsiteY0" fmla="*/ 0 h 4542971"/>
              <a:gd name="connsiteX1" fmla="*/ 6473372 w 6473372"/>
              <a:gd name="connsiteY1" fmla="*/ 0 h 4542971"/>
              <a:gd name="connsiteX2" fmla="*/ 6473372 w 6473372"/>
              <a:gd name="connsiteY2" fmla="*/ 4542971 h 4542971"/>
              <a:gd name="connsiteX3" fmla="*/ 0 w 6473372"/>
              <a:gd name="connsiteY3" fmla="*/ 4542971 h 4542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372" h="4542971">
                <a:moveTo>
                  <a:pt x="0" y="0"/>
                </a:moveTo>
                <a:lnTo>
                  <a:pt x="6473372" y="0"/>
                </a:lnTo>
                <a:lnTo>
                  <a:pt x="6473372" y="4542971"/>
                </a:lnTo>
                <a:lnTo>
                  <a:pt x="0" y="454297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33307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50597AB-9977-475F-BECA-6E71A97345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71257" y="867228"/>
            <a:ext cx="4049486" cy="4746171"/>
          </a:xfrm>
          <a:custGeom>
            <a:avLst/>
            <a:gdLst>
              <a:gd name="connsiteX0" fmla="*/ 866862 w 4049486"/>
              <a:gd name="connsiteY0" fmla="*/ 1763068 h 4746171"/>
              <a:gd name="connsiteX1" fmla="*/ 866862 w 4049486"/>
              <a:gd name="connsiteY1" fmla="*/ 2983103 h 4746171"/>
              <a:gd name="connsiteX2" fmla="*/ 3182624 w 4049486"/>
              <a:gd name="connsiteY2" fmla="*/ 2983103 h 4746171"/>
              <a:gd name="connsiteX3" fmla="*/ 3182624 w 4049486"/>
              <a:gd name="connsiteY3" fmla="*/ 1763068 h 4746171"/>
              <a:gd name="connsiteX4" fmla="*/ 0 w 4049486"/>
              <a:gd name="connsiteY4" fmla="*/ 0 h 4746171"/>
              <a:gd name="connsiteX5" fmla="*/ 4049486 w 4049486"/>
              <a:gd name="connsiteY5" fmla="*/ 0 h 4746171"/>
              <a:gd name="connsiteX6" fmla="*/ 4049486 w 4049486"/>
              <a:gd name="connsiteY6" fmla="*/ 4746171 h 4746171"/>
              <a:gd name="connsiteX7" fmla="*/ 0 w 4049486"/>
              <a:gd name="connsiteY7" fmla="*/ 4746171 h 4746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49486" h="4746171">
                <a:moveTo>
                  <a:pt x="866862" y="1763068"/>
                </a:moveTo>
                <a:lnTo>
                  <a:pt x="866862" y="2983103"/>
                </a:lnTo>
                <a:lnTo>
                  <a:pt x="3182624" y="2983103"/>
                </a:lnTo>
                <a:lnTo>
                  <a:pt x="3182624" y="1763068"/>
                </a:lnTo>
                <a:close/>
                <a:moveTo>
                  <a:pt x="0" y="0"/>
                </a:moveTo>
                <a:lnTo>
                  <a:pt x="4049486" y="0"/>
                </a:lnTo>
                <a:lnTo>
                  <a:pt x="4049486" y="4746171"/>
                </a:lnTo>
                <a:lnTo>
                  <a:pt x="0" y="474617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9566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1E6A9DA-0116-492C-87B7-B31744B33E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34060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56936E4-3FD0-42C5-8F82-E65B9DF29A2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924550" cy="6858000"/>
          </a:xfrm>
          <a:custGeom>
            <a:avLst/>
            <a:gdLst>
              <a:gd name="connsiteX0" fmla="*/ 0 w 5924550"/>
              <a:gd name="connsiteY0" fmla="*/ 0 h 6858000"/>
              <a:gd name="connsiteX1" fmla="*/ 5924550 w 5924550"/>
              <a:gd name="connsiteY1" fmla="*/ 0 h 6858000"/>
              <a:gd name="connsiteX2" fmla="*/ 5924550 w 5924550"/>
              <a:gd name="connsiteY2" fmla="*/ 6858000 h 6858000"/>
              <a:gd name="connsiteX3" fmla="*/ 0 w 59245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4550" h="6858000">
                <a:moveTo>
                  <a:pt x="0" y="0"/>
                </a:moveTo>
                <a:lnTo>
                  <a:pt x="5924550" y="0"/>
                </a:lnTo>
                <a:lnTo>
                  <a:pt x="592455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ACB4690-1248-4846-A820-19DB834FD0A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001250" y="647700"/>
            <a:ext cx="1200150" cy="2076450"/>
          </a:xfrm>
          <a:custGeom>
            <a:avLst/>
            <a:gdLst>
              <a:gd name="connsiteX0" fmla="*/ 0 w 1200150"/>
              <a:gd name="connsiteY0" fmla="*/ 0 h 2076450"/>
              <a:gd name="connsiteX1" fmla="*/ 1200150 w 1200150"/>
              <a:gd name="connsiteY1" fmla="*/ 0 h 2076450"/>
              <a:gd name="connsiteX2" fmla="*/ 1200150 w 1200150"/>
              <a:gd name="connsiteY2" fmla="*/ 2076450 h 2076450"/>
              <a:gd name="connsiteX3" fmla="*/ 0 w 1200150"/>
              <a:gd name="connsiteY3" fmla="*/ 2076450 h 207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0150" h="2076450">
                <a:moveTo>
                  <a:pt x="0" y="0"/>
                </a:moveTo>
                <a:lnTo>
                  <a:pt x="1200150" y="0"/>
                </a:lnTo>
                <a:lnTo>
                  <a:pt x="1200150" y="2076450"/>
                </a:lnTo>
                <a:lnTo>
                  <a:pt x="0" y="20764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39045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7147319-A29E-471D-ADCB-70F0DD1EFC7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" y="2971800"/>
            <a:ext cx="10725150" cy="3181350"/>
          </a:xfrm>
          <a:custGeom>
            <a:avLst/>
            <a:gdLst>
              <a:gd name="connsiteX0" fmla="*/ 695325 w 10725150"/>
              <a:gd name="connsiteY0" fmla="*/ 0 h 3181350"/>
              <a:gd name="connsiteX1" fmla="*/ 10725150 w 10725150"/>
              <a:gd name="connsiteY1" fmla="*/ 0 h 3181350"/>
              <a:gd name="connsiteX2" fmla="*/ 10725150 w 10725150"/>
              <a:gd name="connsiteY2" fmla="*/ 3181350 h 3181350"/>
              <a:gd name="connsiteX3" fmla="*/ 0 w 10725150"/>
              <a:gd name="connsiteY3" fmla="*/ 3181350 h 3181350"/>
              <a:gd name="connsiteX4" fmla="*/ 0 w 10725150"/>
              <a:gd name="connsiteY4" fmla="*/ 574848 h 318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25150" h="3181350">
                <a:moveTo>
                  <a:pt x="695325" y="0"/>
                </a:moveTo>
                <a:lnTo>
                  <a:pt x="10725150" y="0"/>
                </a:lnTo>
                <a:lnTo>
                  <a:pt x="10725150" y="3181350"/>
                </a:lnTo>
                <a:lnTo>
                  <a:pt x="0" y="3181350"/>
                </a:lnTo>
                <a:lnTo>
                  <a:pt x="0" y="57484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4536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06EE4B-01B9-44DA-9A14-3D57DDB1EB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1951" y="0"/>
            <a:ext cx="3422725" cy="6858000"/>
          </a:xfrm>
          <a:custGeom>
            <a:avLst/>
            <a:gdLst>
              <a:gd name="connsiteX0" fmla="*/ 0 w 3422725"/>
              <a:gd name="connsiteY0" fmla="*/ 0 h 6858000"/>
              <a:gd name="connsiteX1" fmla="*/ 3422725 w 3422725"/>
              <a:gd name="connsiteY1" fmla="*/ 0 h 6858000"/>
              <a:gd name="connsiteX2" fmla="*/ 3422725 w 3422725"/>
              <a:gd name="connsiteY2" fmla="*/ 6858000 h 6858000"/>
              <a:gd name="connsiteX3" fmla="*/ 0 w 34227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2725" h="6858000">
                <a:moveTo>
                  <a:pt x="0" y="0"/>
                </a:moveTo>
                <a:lnTo>
                  <a:pt x="3422725" y="0"/>
                </a:lnTo>
                <a:lnTo>
                  <a:pt x="342272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DFB98C9-8FB2-4E06-ADB9-87419890D10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84676" y="0"/>
            <a:ext cx="1835075" cy="6858000"/>
          </a:xfrm>
          <a:custGeom>
            <a:avLst/>
            <a:gdLst>
              <a:gd name="connsiteX0" fmla="*/ 0 w 1835075"/>
              <a:gd name="connsiteY0" fmla="*/ 0 h 6858000"/>
              <a:gd name="connsiteX1" fmla="*/ 1835075 w 1835075"/>
              <a:gd name="connsiteY1" fmla="*/ 0 h 6858000"/>
              <a:gd name="connsiteX2" fmla="*/ 1835075 w 1835075"/>
              <a:gd name="connsiteY2" fmla="*/ 6858000 h 6858000"/>
              <a:gd name="connsiteX3" fmla="*/ 0 w 18350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5075" h="6858000">
                <a:moveTo>
                  <a:pt x="0" y="0"/>
                </a:moveTo>
                <a:lnTo>
                  <a:pt x="1835075" y="0"/>
                </a:lnTo>
                <a:lnTo>
                  <a:pt x="183507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693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906FAD2-DCEA-4919-A11E-892BB2F7ED9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086100"/>
            <a:ext cx="7349616" cy="3200400"/>
          </a:xfrm>
          <a:custGeom>
            <a:avLst/>
            <a:gdLst>
              <a:gd name="connsiteX0" fmla="*/ 0 w 7349616"/>
              <a:gd name="connsiteY0" fmla="*/ 0 h 3200400"/>
              <a:gd name="connsiteX1" fmla="*/ 7349616 w 7349616"/>
              <a:gd name="connsiteY1" fmla="*/ 0 h 3200400"/>
              <a:gd name="connsiteX2" fmla="*/ 7349616 w 7349616"/>
              <a:gd name="connsiteY2" fmla="*/ 3200400 h 3200400"/>
              <a:gd name="connsiteX3" fmla="*/ 0 w 7349616"/>
              <a:gd name="connsiteY3" fmla="*/ 320040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49616" h="3200400">
                <a:moveTo>
                  <a:pt x="0" y="0"/>
                </a:moveTo>
                <a:lnTo>
                  <a:pt x="7349616" y="0"/>
                </a:lnTo>
                <a:lnTo>
                  <a:pt x="7349616" y="3200400"/>
                </a:lnTo>
                <a:lnTo>
                  <a:pt x="0" y="3200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D41FAA4-0173-4625-8656-98F7A8B7A9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30558" y="1967042"/>
            <a:ext cx="2238116" cy="2238116"/>
          </a:xfrm>
          <a:custGeom>
            <a:avLst/>
            <a:gdLst>
              <a:gd name="connsiteX0" fmla="*/ 1119058 w 2238116"/>
              <a:gd name="connsiteY0" fmla="*/ 0 h 2238116"/>
              <a:gd name="connsiteX1" fmla="*/ 2238116 w 2238116"/>
              <a:gd name="connsiteY1" fmla="*/ 1119058 h 2238116"/>
              <a:gd name="connsiteX2" fmla="*/ 1119058 w 2238116"/>
              <a:gd name="connsiteY2" fmla="*/ 2238116 h 2238116"/>
              <a:gd name="connsiteX3" fmla="*/ 0 w 2238116"/>
              <a:gd name="connsiteY3" fmla="*/ 1119058 h 2238116"/>
              <a:gd name="connsiteX4" fmla="*/ 1119058 w 2238116"/>
              <a:gd name="connsiteY4" fmla="*/ 0 h 223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8116" h="2238116">
                <a:moveTo>
                  <a:pt x="1119058" y="0"/>
                </a:moveTo>
                <a:cubicBezTo>
                  <a:pt x="1737097" y="0"/>
                  <a:pt x="2238116" y="501019"/>
                  <a:pt x="2238116" y="1119058"/>
                </a:cubicBezTo>
                <a:cubicBezTo>
                  <a:pt x="2238116" y="1737097"/>
                  <a:pt x="1737097" y="2238116"/>
                  <a:pt x="1119058" y="2238116"/>
                </a:cubicBezTo>
                <a:cubicBezTo>
                  <a:pt x="501019" y="2238116"/>
                  <a:pt x="0" y="1737097"/>
                  <a:pt x="0" y="1119058"/>
                </a:cubicBezTo>
                <a:cubicBezTo>
                  <a:pt x="0" y="501019"/>
                  <a:pt x="501019" y="0"/>
                  <a:pt x="11190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11633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C6EC4D8-BB2D-41D4-A33D-62DE9128C48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0566" y="1072164"/>
            <a:ext cx="1223493" cy="4713669"/>
          </a:xfrm>
          <a:custGeom>
            <a:avLst/>
            <a:gdLst>
              <a:gd name="connsiteX0" fmla="*/ 1223493 w 1223493"/>
              <a:gd name="connsiteY0" fmla="*/ 0 h 4713669"/>
              <a:gd name="connsiteX1" fmla="*/ 1223493 w 1223493"/>
              <a:gd name="connsiteY1" fmla="*/ 4407796 h 4713669"/>
              <a:gd name="connsiteX2" fmla="*/ 0 w 1223493"/>
              <a:gd name="connsiteY2" fmla="*/ 4713669 h 4713669"/>
              <a:gd name="connsiteX3" fmla="*/ 0 w 1223493"/>
              <a:gd name="connsiteY3" fmla="*/ 305873 h 4713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3493" h="4713669">
                <a:moveTo>
                  <a:pt x="1223493" y="0"/>
                </a:moveTo>
                <a:lnTo>
                  <a:pt x="1223493" y="4407796"/>
                </a:lnTo>
                <a:lnTo>
                  <a:pt x="0" y="4713669"/>
                </a:lnTo>
                <a:lnTo>
                  <a:pt x="0" y="30587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E45940-E3B0-42FF-820C-901D229A7E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951616" y="1072168"/>
            <a:ext cx="1223492" cy="4713668"/>
          </a:xfrm>
          <a:custGeom>
            <a:avLst/>
            <a:gdLst>
              <a:gd name="connsiteX0" fmla="*/ 0 w 1223492"/>
              <a:gd name="connsiteY0" fmla="*/ 0 h 4713668"/>
              <a:gd name="connsiteX1" fmla="*/ 1223492 w 1223492"/>
              <a:gd name="connsiteY1" fmla="*/ 305873 h 4713668"/>
              <a:gd name="connsiteX2" fmla="*/ 1223492 w 1223492"/>
              <a:gd name="connsiteY2" fmla="*/ 4713668 h 4713668"/>
              <a:gd name="connsiteX3" fmla="*/ 0 w 1223492"/>
              <a:gd name="connsiteY3" fmla="*/ 4407795 h 4713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3492" h="4713668">
                <a:moveTo>
                  <a:pt x="0" y="0"/>
                </a:moveTo>
                <a:lnTo>
                  <a:pt x="1223492" y="305873"/>
                </a:lnTo>
                <a:lnTo>
                  <a:pt x="1223492" y="4713668"/>
                </a:lnTo>
                <a:lnTo>
                  <a:pt x="0" y="44077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00FACB7-53CD-4A00-9A7B-3200F171AA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137583" y="1072166"/>
            <a:ext cx="1223493" cy="4713668"/>
          </a:xfrm>
          <a:custGeom>
            <a:avLst/>
            <a:gdLst>
              <a:gd name="connsiteX0" fmla="*/ 0 w 1223493"/>
              <a:gd name="connsiteY0" fmla="*/ 0 h 4713668"/>
              <a:gd name="connsiteX1" fmla="*/ 1223493 w 1223493"/>
              <a:gd name="connsiteY1" fmla="*/ 305873 h 4713668"/>
              <a:gd name="connsiteX2" fmla="*/ 1223493 w 1223493"/>
              <a:gd name="connsiteY2" fmla="*/ 4713668 h 4713668"/>
              <a:gd name="connsiteX3" fmla="*/ 0 w 1223493"/>
              <a:gd name="connsiteY3" fmla="*/ 4407795 h 4713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3493" h="4713668">
                <a:moveTo>
                  <a:pt x="0" y="0"/>
                </a:moveTo>
                <a:lnTo>
                  <a:pt x="1223493" y="305873"/>
                </a:lnTo>
                <a:lnTo>
                  <a:pt x="1223493" y="4713668"/>
                </a:lnTo>
                <a:lnTo>
                  <a:pt x="0" y="44077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C0439C4-266B-4306-AD41-CF17B197E2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44600" y="1072166"/>
            <a:ext cx="1223493" cy="4713669"/>
          </a:xfrm>
          <a:custGeom>
            <a:avLst/>
            <a:gdLst>
              <a:gd name="connsiteX0" fmla="*/ 1223493 w 1223493"/>
              <a:gd name="connsiteY0" fmla="*/ 0 h 4713669"/>
              <a:gd name="connsiteX1" fmla="*/ 1223493 w 1223493"/>
              <a:gd name="connsiteY1" fmla="*/ 4407796 h 4713669"/>
              <a:gd name="connsiteX2" fmla="*/ 0 w 1223493"/>
              <a:gd name="connsiteY2" fmla="*/ 4713669 h 4713669"/>
              <a:gd name="connsiteX3" fmla="*/ 0 w 1223493"/>
              <a:gd name="connsiteY3" fmla="*/ 305873 h 4713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3493" h="4713669">
                <a:moveTo>
                  <a:pt x="1223493" y="0"/>
                </a:moveTo>
                <a:lnTo>
                  <a:pt x="1223493" y="4407796"/>
                </a:lnTo>
                <a:lnTo>
                  <a:pt x="0" y="4713669"/>
                </a:lnTo>
                <a:lnTo>
                  <a:pt x="0" y="30587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17502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46F554F-312B-4D1C-8341-1FDBA09D6B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25048" y="0"/>
            <a:ext cx="4966952" cy="4159876"/>
          </a:xfrm>
          <a:custGeom>
            <a:avLst/>
            <a:gdLst>
              <a:gd name="connsiteX0" fmla="*/ 0 w 4966952"/>
              <a:gd name="connsiteY0" fmla="*/ 0 h 4159876"/>
              <a:gd name="connsiteX1" fmla="*/ 4966952 w 4966952"/>
              <a:gd name="connsiteY1" fmla="*/ 0 h 4159876"/>
              <a:gd name="connsiteX2" fmla="*/ 4966952 w 4966952"/>
              <a:gd name="connsiteY2" fmla="*/ 4159876 h 4159876"/>
              <a:gd name="connsiteX3" fmla="*/ 0 w 4966952"/>
              <a:gd name="connsiteY3" fmla="*/ 4159876 h 415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952" h="4159876">
                <a:moveTo>
                  <a:pt x="0" y="0"/>
                </a:moveTo>
                <a:lnTo>
                  <a:pt x="4966952" y="0"/>
                </a:lnTo>
                <a:lnTo>
                  <a:pt x="4966952" y="4159876"/>
                </a:lnTo>
                <a:lnTo>
                  <a:pt x="0" y="415987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199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9CF92F4-8DCB-4E8B-B664-E16C1D1848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7922" y="1"/>
            <a:ext cx="4782164" cy="6135329"/>
          </a:xfrm>
          <a:custGeom>
            <a:avLst/>
            <a:gdLst>
              <a:gd name="connsiteX0" fmla="*/ 1753829 w 4782164"/>
              <a:gd name="connsiteY0" fmla="*/ 0 h 6135329"/>
              <a:gd name="connsiteX1" fmla="*/ 4782164 w 4782164"/>
              <a:gd name="connsiteY1" fmla="*/ 0 h 6135329"/>
              <a:gd name="connsiteX2" fmla="*/ 4782164 w 4782164"/>
              <a:gd name="connsiteY2" fmla="*/ 6135329 h 6135329"/>
              <a:gd name="connsiteX3" fmla="*/ 1753829 w 4782164"/>
              <a:gd name="connsiteY3" fmla="*/ 6135329 h 6135329"/>
              <a:gd name="connsiteX4" fmla="*/ 0 w 4782164"/>
              <a:gd name="connsiteY4" fmla="*/ 0 h 6135329"/>
              <a:gd name="connsiteX5" fmla="*/ 1563329 w 4782164"/>
              <a:gd name="connsiteY5" fmla="*/ 0 h 6135329"/>
              <a:gd name="connsiteX6" fmla="*/ 1563329 w 4782164"/>
              <a:gd name="connsiteY6" fmla="*/ 6135329 h 6135329"/>
              <a:gd name="connsiteX7" fmla="*/ 0 w 4782164"/>
              <a:gd name="connsiteY7" fmla="*/ 6135329 h 6135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82164" h="6135329">
                <a:moveTo>
                  <a:pt x="1753829" y="0"/>
                </a:moveTo>
                <a:lnTo>
                  <a:pt x="4782164" y="0"/>
                </a:lnTo>
                <a:lnTo>
                  <a:pt x="4782164" y="6135329"/>
                </a:lnTo>
                <a:lnTo>
                  <a:pt x="1753829" y="6135329"/>
                </a:lnTo>
                <a:close/>
                <a:moveTo>
                  <a:pt x="0" y="0"/>
                </a:moveTo>
                <a:lnTo>
                  <a:pt x="1563329" y="0"/>
                </a:lnTo>
                <a:lnTo>
                  <a:pt x="1563329" y="6135329"/>
                </a:lnTo>
                <a:lnTo>
                  <a:pt x="0" y="613532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19175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6AFA35B-B9EF-4A47-8C39-82200A4DB4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63600" y="1453893"/>
            <a:ext cx="5312228" cy="2801257"/>
          </a:xfrm>
          <a:custGeom>
            <a:avLst/>
            <a:gdLst>
              <a:gd name="connsiteX0" fmla="*/ 0 w 5312228"/>
              <a:gd name="connsiteY0" fmla="*/ 0 h 2801257"/>
              <a:gd name="connsiteX1" fmla="*/ 5312228 w 5312228"/>
              <a:gd name="connsiteY1" fmla="*/ 0 h 2801257"/>
              <a:gd name="connsiteX2" fmla="*/ 5312228 w 5312228"/>
              <a:gd name="connsiteY2" fmla="*/ 2801257 h 2801257"/>
              <a:gd name="connsiteX3" fmla="*/ 0 w 5312228"/>
              <a:gd name="connsiteY3" fmla="*/ 2801257 h 280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2228" h="2801257">
                <a:moveTo>
                  <a:pt x="0" y="0"/>
                </a:moveTo>
                <a:lnTo>
                  <a:pt x="5312228" y="0"/>
                </a:lnTo>
                <a:lnTo>
                  <a:pt x="5312228" y="2801257"/>
                </a:lnTo>
                <a:lnTo>
                  <a:pt x="0" y="280125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753562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ABB9236-26A5-473C-836E-FF84B0F3E4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86285" y="682172"/>
            <a:ext cx="4601028" cy="5529943"/>
          </a:xfrm>
          <a:custGeom>
            <a:avLst/>
            <a:gdLst>
              <a:gd name="connsiteX0" fmla="*/ 0 w 4601028"/>
              <a:gd name="connsiteY0" fmla="*/ 0 h 5529943"/>
              <a:gd name="connsiteX1" fmla="*/ 2975429 w 4601028"/>
              <a:gd name="connsiteY1" fmla="*/ 0 h 5529943"/>
              <a:gd name="connsiteX2" fmla="*/ 3164568 w 4601028"/>
              <a:gd name="connsiteY2" fmla="*/ 163286 h 5529943"/>
              <a:gd name="connsiteX3" fmla="*/ 3961947 w 4601028"/>
              <a:gd name="connsiteY3" fmla="*/ 163286 h 5529943"/>
              <a:gd name="connsiteX4" fmla="*/ 4151086 w 4601028"/>
              <a:gd name="connsiteY4" fmla="*/ 0 h 5529943"/>
              <a:gd name="connsiteX5" fmla="*/ 4601028 w 4601028"/>
              <a:gd name="connsiteY5" fmla="*/ 0 h 5529943"/>
              <a:gd name="connsiteX6" fmla="*/ 4601028 w 4601028"/>
              <a:gd name="connsiteY6" fmla="*/ 2899190 h 5529943"/>
              <a:gd name="connsiteX7" fmla="*/ 4205108 w 4601028"/>
              <a:gd name="connsiteY7" fmla="*/ 2899190 h 5529943"/>
              <a:gd name="connsiteX8" fmla="*/ 4189599 w 4601028"/>
              <a:gd name="connsiteY8" fmla="*/ 2895603 h 5529943"/>
              <a:gd name="connsiteX9" fmla="*/ 3595355 w 4601028"/>
              <a:gd name="connsiteY9" fmla="*/ 2895603 h 5529943"/>
              <a:gd name="connsiteX10" fmla="*/ 3454399 w 4601028"/>
              <a:gd name="connsiteY10" fmla="*/ 3057096 h 5529943"/>
              <a:gd name="connsiteX11" fmla="*/ 3595355 w 4601028"/>
              <a:gd name="connsiteY11" fmla="*/ 3218588 h 5529943"/>
              <a:gd name="connsiteX12" fmla="*/ 4126092 w 4601028"/>
              <a:gd name="connsiteY12" fmla="*/ 3218588 h 5529943"/>
              <a:gd name="connsiteX13" fmla="*/ 4141600 w 4601028"/>
              <a:gd name="connsiteY13" fmla="*/ 3222175 h 5529943"/>
              <a:gd name="connsiteX14" fmla="*/ 4601028 w 4601028"/>
              <a:gd name="connsiteY14" fmla="*/ 3222175 h 5529943"/>
              <a:gd name="connsiteX15" fmla="*/ 4601028 w 4601028"/>
              <a:gd name="connsiteY15" fmla="*/ 5529943 h 5529943"/>
              <a:gd name="connsiteX16" fmla="*/ 1489913 w 4601028"/>
              <a:gd name="connsiteY16" fmla="*/ 5529943 h 5529943"/>
              <a:gd name="connsiteX17" fmla="*/ 1491127 w 4601028"/>
              <a:gd name="connsiteY17" fmla="*/ 5526567 h 5529943"/>
              <a:gd name="connsiteX18" fmla="*/ 1494970 w 4601028"/>
              <a:gd name="connsiteY18" fmla="*/ 5493658 h 5529943"/>
              <a:gd name="connsiteX19" fmla="*/ 1305831 w 4601028"/>
              <a:gd name="connsiteY19" fmla="*/ 5330372 h 5529943"/>
              <a:gd name="connsiteX20" fmla="*/ 508453 w 4601028"/>
              <a:gd name="connsiteY20" fmla="*/ 5330372 h 5529943"/>
              <a:gd name="connsiteX21" fmla="*/ 319313 w 4601028"/>
              <a:gd name="connsiteY21" fmla="*/ 5493658 h 5529943"/>
              <a:gd name="connsiteX22" fmla="*/ 323156 w 4601028"/>
              <a:gd name="connsiteY22" fmla="*/ 5526567 h 5529943"/>
              <a:gd name="connsiteX23" fmla="*/ 324370 w 4601028"/>
              <a:gd name="connsiteY23" fmla="*/ 5529943 h 5529943"/>
              <a:gd name="connsiteX24" fmla="*/ 0 w 4601028"/>
              <a:gd name="connsiteY24" fmla="*/ 5529943 h 5529943"/>
              <a:gd name="connsiteX25" fmla="*/ 0 w 4601028"/>
              <a:gd name="connsiteY25" fmla="*/ 1313545 h 5529943"/>
              <a:gd name="connsiteX26" fmla="*/ 487643 w 4601028"/>
              <a:gd name="connsiteY26" fmla="*/ 1313545 h 5529943"/>
              <a:gd name="connsiteX27" fmla="*/ 508453 w 4601028"/>
              <a:gd name="connsiteY27" fmla="*/ 1317172 h 5529943"/>
              <a:gd name="connsiteX28" fmla="*/ 1305831 w 4601028"/>
              <a:gd name="connsiteY28" fmla="*/ 1317172 h 5529943"/>
              <a:gd name="connsiteX29" fmla="*/ 1494970 w 4601028"/>
              <a:gd name="connsiteY29" fmla="*/ 1153886 h 5529943"/>
              <a:gd name="connsiteX30" fmla="*/ 1305831 w 4601028"/>
              <a:gd name="connsiteY30" fmla="*/ 990600 h 5529943"/>
              <a:gd name="connsiteX31" fmla="*/ 593670 w 4601028"/>
              <a:gd name="connsiteY31" fmla="*/ 990600 h 5529943"/>
              <a:gd name="connsiteX32" fmla="*/ 572860 w 4601028"/>
              <a:gd name="connsiteY32" fmla="*/ 986973 h 5529943"/>
              <a:gd name="connsiteX33" fmla="*/ 0 w 4601028"/>
              <a:gd name="connsiteY33" fmla="*/ 986973 h 5529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601028" h="5529943">
                <a:moveTo>
                  <a:pt x="0" y="0"/>
                </a:moveTo>
                <a:lnTo>
                  <a:pt x="2975429" y="0"/>
                </a:lnTo>
                <a:cubicBezTo>
                  <a:pt x="2975429" y="90185"/>
                  <a:pt x="3060120" y="163286"/>
                  <a:pt x="3164568" y="163286"/>
                </a:cubicBezTo>
                <a:lnTo>
                  <a:pt x="3961947" y="163286"/>
                </a:lnTo>
                <a:cubicBezTo>
                  <a:pt x="4066395" y="163286"/>
                  <a:pt x="4151086" y="90185"/>
                  <a:pt x="4151086" y="0"/>
                </a:cubicBezTo>
                <a:lnTo>
                  <a:pt x="4601028" y="0"/>
                </a:lnTo>
                <a:lnTo>
                  <a:pt x="4601028" y="2899190"/>
                </a:lnTo>
                <a:lnTo>
                  <a:pt x="4205108" y="2899190"/>
                </a:lnTo>
                <a:lnTo>
                  <a:pt x="4189599" y="2895603"/>
                </a:lnTo>
                <a:lnTo>
                  <a:pt x="3595355" y="2895603"/>
                </a:lnTo>
                <a:cubicBezTo>
                  <a:pt x="3517515" y="2895603"/>
                  <a:pt x="3454399" y="2967901"/>
                  <a:pt x="3454399" y="3057096"/>
                </a:cubicBezTo>
                <a:cubicBezTo>
                  <a:pt x="3454399" y="3146290"/>
                  <a:pt x="3517515" y="3218588"/>
                  <a:pt x="3595355" y="3218588"/>
                </a:cubicBezTo>
                <a:lnTo>
                  <a:pt x="4126092" y="3218588"/>
                </a:lnTo>
                <a:lnTo>
                  <a:pt x="4141600" y="3222175"/>
                </a:lnTo>
                <a:lnTo>
                  <a:pt x="4601028" y="3222175"/>
                </a:lnTo>
                <a:lnTo>
                  <a:pt x="4601028" y="5529943"/>
                </a:lnTo>
                <a:lnTo>
                  <a:pt x="1489913" y="5529943"/>
                </a:lnTo>
                <a:lnTo>
                  <a:pt x="1491127" y="5526567"/>
                </a:lnTo>
                <a:cubicBezTo>
                  <a:pt x="1493647" y="5515938"/>
                  <a:pt x="1494970" y="5504931"/>
                  <a:pt x="1494970" y="5493658"/>
                </a:cubicBezTo>
                <a:cubicBezTo>
                  <a:pt x="1494970" y="5403473"/>
                  <a:pt x="1410279" y="5330372"/>
                  <a:pt x="1305831" y="5330372"/>
                </a:cubicBezTo>
                <a:lnTo>
                  <a:pt x="508453" y="5330372"/>
                </a:lnTo>
                <a:cubicBezTo>
                  <a:pt x="404004" y="5330372"/>
                  <a:pt x="319313" y="5403473"/>
                  <a:pt x="319313" y="5493658"/>
                </a:cubicBezTo>
                <a:cubicBezTo>
                  <a:pt x="319313" y="5504931"/>
                  <a:pt x="320637" y="5515938"/>
                  <a:pt x="323156" y="5526567"/>
                </a:cubicBezTo>
                <a:lnTo>
                  <a:pt x="324370" y="5529943"/>
                </a:lnTo>
                <a:lnTo>
                  <a:pt x="0" y="5529943"/>
                </a:lnTo>
                <a:lnTo>
                  <a:pt x="0" y="1313545"/>
                </a:lnTo>
                <a:lnTo>
                  <a:pt x="487643" y="1313545"/>
                </a:lnTo>
                <a:lnTo>
                  <a:pt x="508453" y="1317172"/>
                </a:lnTo>
                <a:lnTo>
                  <a:pt x="1305831" y="1317172"/>
                </a:lnTo>
                <a:cubicBezTo>
                  <a:pt x="1410279" y="1317172"/>
                  <a:pt x="1494970" y="1244071"/>
                  <a:pt x="1494970" y="1153886"/>
                </a:cubicBezTo>
                <a:cubicBezTo>
                  <a:pt x="1494970" y="1063701"/>
                  <a:pt x="1410279" y="990600"/>
                  <a:pt x="1305831" y="990600"/>
                </a:cubicBezTo>
                <a:lnTo>
                  <a:pt x="593670" y="990600"/>
                </a:lnTo>
                <a:lnTo>
                  <a:pt x="572860" y="986973"/>
                </a:lnTo>
                <a:lnTo>
                  <a:pt x="0" y="98697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0487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348A81A-40CB-498F-858A-F855CD083B5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2792" y="1731055"/>
            <a:ext cx="3998429" cy="5126946"/>
          </a:xfrm>
          <a:custGeom>
            <a:avLst/>
            <a:gdLst>
              <a:gd name="connsiteX0" fmla="*/ 3998428 w 3998429"/>
              <a:gd name="connsiteY0" fmla="*/ 3619802 h 5126946"/>
              <a:gd name="connsiteX1" fmla="*/ 3998428 w 3998429"/>
              <a:gd name="connsiteY1" fmla="*/ 5126946 h 5126946"/>
              <a:gd name="connsiteX2" fmla="*/ 3062332 w 3998429"/>
              <a:gd name="connsiteY2" fmla="*/ 5126945 h 5126946"/>
              <a:gd name="connsiteX3" fmla="*/ 2231117 w 3998429"/>
              <a:gd name="connsiteY3" fmla="*/ 4644841 h 5126946"/>
              <a:gd name="connsiteX4" fmla="*/ 3998428 w 3998429"/>
              <a:gd name="connsiteY4" fmla="*/ 1275437 h 5126946"/>
              <a:gd name="connsiteX5" fmla="*/ 3998429 w 3998429"/>
              <a:gd name="connsiteY5" fmla="*/ 3325515 h 5126946"/>
              <a:gd name="connsiteX6" fmla="*/ 2231118 w 3998429"/>
              <a:gd name="connsiteY6" fmla="*/ 2300476 h 5126946"/>
              <a:gd name="connsiteX7" fmla="*/ 0 w 3998429"/>
              <a:gd name="connsiteY7" fmla="*/ 1201884 h 5126946"/>
              <a:gd name="connsiteX8" fmla="*/ 3898900 w 3998429"/>
              <a:gd name="connsiteY8" fmla="*/ 3463245 h 5126946"/>
              <a:gd name="connsiteX9" fmla="*/ 1030452 w 3998429"/>
              <a:gd name="connsiteY9" fmla="*/ 5126945 h 5126946"/>
              <a:gd name="connsiteX10" fmla="*/ 0 w 3998429"/>
              <a:gd name="connsiteY10" fmla="*/ 5126946 h 5126946"/>
              <a:gd name="connsiteX11" fmla="*/ 1961297 w 3998429"/>
              <a:gd name="connsiteY11" fmla="*/ 0 h 5126946"/>
              <a:gd name="connsiteX12" fmla="*/ 1956998 w 3998429"/>
              <a:gd name="connsiteY12" fmla="*/ 2165725 h 5126946"/>
              <a:gd name="connsiteX13" fmla="*/ 79277 w 3998429"/>
              <a:gd name="connsiteY13" fmla="*/ 1086586 h 5126946"/>
              <a:gd name="connsiteX14" fmla="*/ 2112127 w 3998429"/>
              <a:gd name="connsiteY14" fmla="*/ 0 h 5126946"/>
              <a:gd name="connsiteX15" fmla="*/ 3985551 w 3998429"/>
              <a:gd name="connsiteY15" fmla="*/ 1086585 h 5126946"/>
              <a:gd name="connsiteX16" fmla="*/ 2112128 w 3998429"/>
              <a:gd name="connsiteY16" fmla="*/ 2173171 h 512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98429" h="5126946">
                <a:moveTo>
                  <a:pt x="3998428" y="3619802"/>
                </a:moveTo>
                <a:lnTo>
                  <a:pt x="3998428" y="5126946"/>
                </a:lnTo>
                <a:lnTo>
                  <a:pt x="3062332" y="5126945"/>
                </a:lnTo>
                <a:lnTo>
                  <a:pt x="2231117" y="4644841"/>
                </a:lnTo>
                <a:close/>
                <a:moveTo>
                  <a:pt x="3998428" y="1275437"/>
                </a:moveTo>
                <a:lnTo>
                  <a:pt x="3998429" y="3325515"/>
                </a:lnTo>
                <a:lnTo>
                  <a:pt x="2231118" y="2300476"/>
                </a:lnTo>
                <a:close/>
                <a:moveTo>
                  <a:pt x="0" y="1201884"/>
                </a:moveTo>
                <a:lnTo>
                  <a:pt x="3898900" y="3463245"/>
                </a:lnTo>
                <a:lnTo>
                  <a:pt x="1030452" y="5126945"/>
                </a:lnTo>
                <a:lnTo>
                  <a:pt x="0" y="5126946"/>
                </a:lnTo>
                <a:close/>
                <a:moveTo>
                  <a:pt x="1961297" y="0"/>
                </a:moveTo>
                <a:lnTo>
                  <a:pt x="1956998" y="2165725"/>
                </a:lnTo>
                <a:lnTo>
                  <a:pt x="79277" y="1086586"/>
                </a:lnTo>
                <a:close/>
                <a:moveTo>
                  <a:pt x="2112127" y="0"/>
                </a:moveTo>
                <a:lnTo>
                  <a:pt x="3985551" y="1086585"/>
                </a:lnTo>
                <a:lnTo>
                  <a:pt x="2112128" y="217317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18218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895E7F8-1FB9-4F27-8914-384571B17D5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4457" y="435430"/>
            <a:ext cx="5365081" cy="5351113"/>
          </a:xfrm>
          <a:custGeom>
            <a:avLst/>
            <a:gdLst>
              <a:gd name="connsiteX0" fmla="*/ 0 w 5365081"/>
              <a:gd name="connsiteY0" fmla="*/ 0 h 5351113"/>
              <a:gd name="connsiteX1" fmla="*/ 3881665 w 5365081"/>
              <a:gd name="connsiteY1" fmla="*/ 1 h 5351113"/>
              <a:gd name="connsiteX2" fmla="*/ 5098235 w 5365081"/>
              <a:gd name="connsiteY2" fmla="*/ 1216572 h 5351113"/>
              <a:gd name="connsiteX3" fmla="*/ 5098235 w 5365081"/>
              <a:gd name="connsiteY3" fmla="*/ 2505018 h 5351113"/>
              <a:gd name="connsiteX4" fmla="*/ 2518986 w 5365081"/>
              <a:gd name="connsiteY4" fmla="*/ 5084267 h 5351113"/>
              <a:gd name="connsiteX5" fmla="*/ 1230540 w 5365081"/>
              <a:gd name="connsiteY5" fmla="*/ 5084267 h 5351113"/>
              <a:gd name="connsiteX6" fmla="*/ 0 w 5365081"/>
              <a:gd name="connsiteY6" fmla="*/ 3853728 h 535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5081" h="5351113">
                <a:moveTo>
                  <a:pt x="0" y="0"/>
                </a:moveTo>
                <a:lnTo>
                  <a:pt x="3881665" y="1"/>
                </a:lnTo>
                <a:lnTo>
                  <a:pt x="5098235" y="1216572"/>
                </a:lnTo>
                <a:cubicBezTo>
                  <a:pt x="5454030" y="1572366"/>
                  <a:pt x="5454030" y="2149223"/>
                  <a:pt x="5098235" y="2505018"/>
                </a:cubicBezTo>
                <a:lnTo>
                  <a:pt x="2518986" y="5084267"/>
                </a:lnTo>
                <a:cubicBezTo>
                  <a:pt x="2163191" y="5440062"/>
                  <a:pt x="1586334" y="5440062"/>
                  <a:pt x="1230540" y="5084267"/>
                </a:cubicBezTo>
                <a:lnTo>
                  <a:pt x="0" y="385372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01193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60B163F-5B40-479B-A26F-9F60EB51D63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4058" y="0"/>
            <a:ext cx="3439886" cy="6858000"/>
          </a:xfrm>
          <a:custGeom>
            <a:avLst/>
            <a:gdLst>
              <a:gd name="connsiteX0" fmla="*/ 0 w 3439886"/>
              <a:gd name="connsiteY0" fmla="*/ 0 h 6858000"/>
              <a:gd name="connsiteX1" fmla="*/ 3439886 w 3439886"/>
              <a:gd name="connsiteY1" fmla="*/ 0 h 6858000"/>
              <a:gd name="connsiteX2" fmla="*/ 3439886 w 3439886"/>
              <a:gd name="connsiteY2" fmla="*/ 6858000 h 6858000"/>
              <a:gd name="connsiteX3" fmla="*/ 0 w 34398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9886" h="6858000">
                <a:moveTo>
                  <a:pt x="0" y="0"/>
                </a:moveTo>
                <a:lnTo>
                  <a:pt x="3439886" y="0"/>
                </a:lnTo>
                <a:lnTo>
                  <a:pt x="343988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876581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CD5E016-AB66-4AF4-855C-8FC32E5572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56628" y="801915"/>
            <a:ext cx="2278743" cy="5254171"/>
          </a:xfrm>
          <a:custGeom>
            <a:avLst/>
            <a:gdLst>
              <a:gd name="connsiteX0" fmla="*/ 0 w 2278743"/>
              <a:gd name="connsiteY0" fmla="*/ 0 h 5254171"/>
              <a:gd name="connsiteX1" fmla="*/ 2278743 w 2278743"/>
              <a:gd name="connsiteY1" fmla="*/ 0 h 5254171"/>
              <a:gd name="connsiteX2" fmla="*/ 2278743 w 2278743"/>
              <a:gd name="connsiteY2" fmla="*/ 5254171 h 5254171"/>
              <a:gd name="connsiteX3" fmla="*/ 0 w 2278743"/>
              <a:gd name="connsiteY3" fmla="*/ 5254171 h 5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8743" h="5254171">
                <a:moveTo>
                  <a:pt x="0" y="0"/>
                </a:moveTo>
                <a:lnTo>
                  <a:pt x="2278743" y="0"/>
                </a:lnTo>
                <a:lnTo>
                  <a:pt x="2278743" y="5254171"/>
                </a:lnTo>
                <a:lnTo>
                  <a:pt x="0" y="525417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76068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06C2DD2-A091-4EC2-BB62-FC1EE5EC6F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9469" y="0"/>
            <a:ext cx="8841510" cy="6858000"/>
          </a:xfrm>
          <a:custGeom>
            <a:avLst/>
            <a:gdLst>
              <a:gd name="connsiteX0" fmla="*/ 0 w 8841510"/>
              <a:gd name="connsiteY0" fmla="*/ 0 h 6858000"/>
              <a:gd name="connsiteX1" fmla="*/ 8841510 w 8841510"/>
              <a:gd name="connsiteY1" fmla="*/ 0 h 6858000"/>
              <a:gd name="connsiteX2" fmla="*/ 8841510 w 8841510"/>
              <a:gd name="connsiteY2" fmla="*/ 6858000 h 6858000"/>
              <a:gd name="connsiteX3" fmla="*/ 0 w 88415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41510" h="6858000">
                <a:moveTo>
                  <a:pt x="0" y="0"/>
                </a:moveTo>
                <a:lnTo>
                  <a:pt x="8841510" y="0"/>
                </a:lnTo>
                <a:lnTo>
                  <a:pt x="884151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81089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5BBDB0C-1D3A-4A16-8855-2A0D1025EDE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47887" y="0"/>
            <a:ext cx="4030379" cy="6858000"/>
          </a:xfrm>
          <a:custGeom>
            <a:avLst/>
            <a:gdLst>
              <a:gd name="connsiteX0" fmla="*/ 0 w 4030379"/>
              <a:gd name="connsiteY0" fmla="*/ 0 h 6858000"/>
              <a:gd name="connsiteX1" fmla="*/ 4030379 w 4030379"/>
              <a:gd name="connsiteY1" fmla="*/ 0 h 6858000"/>
              <a:gd name="connsiteX2" fmla="*/ 4030379 w 4030379"/>
              <a:gd name="connsiteY2" fmla="*/ 6858000 h 6858000"/>
              <a:gd name="connsiteX3" fmla="*/ 0 w 403037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0379" h="6858000">
                <a:moveTo>
                  <a:pt x="0" y="0"/>
                </a:moveTo>
                <a:lnTo>
                  <a:pt x="4030379" y="0"/>
                </a:lnTo>
                <a:lnTo>
                  <a:pt x="403037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7070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015117-7AC2-4585-B821-1EC3D7932D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38090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4E73B1A-338A-4F62-9F3C-158D344B3C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4800" y="0"/>
            <a:ext cx="4419600" cy="6858000"/>
          </a:xfrm>
          <a:custGeom>
            <a:avLst/>
            <a:gdLst>
              <a:gd name="connsiteX0" fmla="*/ 0 w 4419600"/>
              <a:gd name="connsiteY0" fmla="*/ 0 h 6858000"/>
              <a:gd name="connsiteX1" fmla="*/ 3482998 w 4419600"/>
              <a:gd name="connsiteY1" fmla="*/ 0 h 6858000"/>
              <a:gd name="connsiteX2" fmla="*/ 4419600 w 4419600"/>
              <a:gd name="connsiteY2" fmla="*/ 6858000 h 6858000"/>
              <a:gd name="connsiteX3" fmla="*/ 936602 w 44196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9600" h="6858000">
                <a:moveTo>
                  <a:pt x="0" y="0"/>
                </a:moveTo>
                <a:lnTo>
                  <a:pt x="3482998" y="0"/>
                </a:lnTo>
                <a:lnTo>
                  <a:pt x="4419600" y="6858000"/>
                </a:lnTo>
                <a:lnTo>
                  <a:pt x="936602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1282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8F41339-01BC-4978-8E50-C2F841CA40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61448" y="1"/>
            <a:ext cx="5624308" cy="4194174"/>
          </a:xfrm>
          <a:custGeom>
            <a:avLst/>
            <a:gdLst>
              <a:gd name="connsiteX0" fmla="*/ 1363955 w 5624308"/>
              <a:gd name="connsiteY0" fmla="*/ 0 h 4194174"/>
              <a:gd name="connsiteX1" fmla="*/ 4260354 w 5624308"/>
              <a:gd name="connsiteY1" fmla="*/ 0 h 4194174"/>
              <a:gd name="connsiteX2" fmla="*/ 5624308 w 5624308"/>
              <a:gd name="connsiteY2" fmla="*/ 1369885 h 4194174"/>
              <a:gd name="connsiteX3" fmla="*/ 2812245 w 5624308"/>
              <a:gd name="connsiteY3" fmla="*/ 4194174 h 4194174"/>
              <a:gd name="connsiteX4" fmla="*/ 2812063 w 5624308"/>
              <a:gd name="connsiteY4" fmla="*/ 4194174 h 4194174"/>
              <a:gd name="connsiteX5" fmla="*/ 0 w 5624308"/>
              <a:gd name="connsiteY5" fmla="*/ 1369885 h 4194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24308" h="4194174">
                <a:moveTo>
                  <a:pt x="1363955" y="0"/>
                </a:moveTo>
                <a:lnTo>
                  <a:pt x="4260354" y="0"/>
                </a:lnTo>
                <a:lnTo>
                  <a:pt x="5624308" y="1369885"/>
                </a:lnTo>
                <a:lnTo>
                  <a:pt x="2812245" y="4194174"/>
                </a:lnTo>
                <a:lnTo>
                  <a:pt x="2812063" y="4194174"/>
                </a:lnTo>
                <a:lnTo>
                  <a:pt x="0" y="136988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A6476F3-E22F-4316-BD44-6756F62FA46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880800" y="2227869"/>
            <a:ext cx="3440405" cy="3455365"/>
          </a:xfrm>
          <a:custGeom>
            <a:avLst/>
            <a:gdLst>
              <a:gd name="connsiteX0" fmla="*/ 1700107 w 3440405"/>
              <a:gd name="connsiteY0" fmla="*/ 762076 h 3455365"/>
              <a:gd name="connsiteX1" fmla="*/ 2648721 w 3440405"/>
              <a:gd name="connsiteY1" fmla="*/ 1714816 h 3455365"/>
              <a:gd name="connsiteX2" fmla="*/ 1700107 w 3440405"/>
              <a:gd name="connsiteY2" fmla="*/ 2667556 h 3455365"/>
              <a:gd name="connsiteX3" fmla="*/ 751491 w 3440405"/>
              <a:gd name="connsiteY3" fmla="*/ 1714816 h 3455365"/>
              <a:gd name="connsiteX4" fmla="*/ 1726596 w 3440405"/>
              <a:gd name="connsiteY4" fmla="*/ 459042 h 3455365"/>
              <a:gd name="connsiteX5" fmla="*/ 459042 w 3440405"/>
              <a:gd name="connsiteY5" fmla="*/ 1732108 h 3455365"/>
              <a:gd name="connsiteX6" fmla="*/ 1726596 w 3440405"/>
              <a:gd name="connsiteY6" fmla="*/ 3005174 h 3455365"/>
              <a:gd name="connsiteX7" fmla="*/ 2994150 w 3440405"/>
              <a:gd name="connsiteY7" fmla="*/ 1732108 h 3455365"/>
              <a:gd name="connsiteX8" fmla="*/ 1720203 w 3440405"/>
              <a:gd name="connsiteY8" fmla="*/ 0 h 3455365"/>
              <a:gd name="connsiteX9" fmla="*/ 3440405 w 3440405"/>
              <a:gd name="connsiteY9" fmla="*/ 1727683 h 3455365"/>
              <a:gd name="connsiteX10" fmla="*/ 1720203 w 3440405"/>
              <a:gd name="connsiteY10" fmla="*/ 3455365 h 3455365"/>
              <a:gd name="connsiteX11" fmla="*/ 0 w 3440405"/>
              <a:gd name="connsiteY11" fmla="*/ 1727683 h 345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40405" h="3455365">
                <a:moveTo>
                  <a:pt x="1700107" y="762076"/>
                </a:moveTo>
                <a:lnTo>
                  <a:pt x="2648721" y="1714816"/>
                </a:lnTo>
                <a:lnTo>
                  <a:pt x="1700107" y="2667556"/>
                </a:lnTo>
                <a:lnTo>
                  <a:pt x="751491" y="1714816"/>
                </a:lnTo>
                <a:close/>
                <a:moveTo>
                  <a:pt x="1726596" y="459042"/>
                </a:moveTo>
                <a:lnTo>
                  <a:pt x="459042" y="1732108"/>
                </a:lnTo>
                <a:lnTo>
                  <a:pt x="1726596" y="3005174"/>
                </a:lnTo>
                <a:lnTo>
                  <a:pt x="2994150" y="1732108"/>
                </a:lnTo>
                <a:close/>
                <a:moveTo>
                  <a:pt x="1720203" y="0"/>
                </a:moveTo>
                <a:lnTo>
                  <a:pt x="3440405" y="1727683"/>
                </a:lnTo>
                <a:lnTo>
                  <a:pt x="1720203" y="3455365"/>
                </a:lnTo>
                <a:lnTo>
                  <a:pt x="0" y="172768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26899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BAE5FB2-EC20-45B4-BC29-9D925F162C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69113" y="-1"/>
            <a:ext cx="6711113" cy="6852982"/>
          </a:xfrm>
          <a:custGeom>
            <a:avLst/>
            <a:gdLst>
              <a:gd name="connsiteX0" fmla="*/ 3801779 w 6711113"/>
              <a:gd name="connsiteY0" fmla="*/ 4987031 h 6852982"/>
              <a:gd name="connsiteX1" fmla="*/ 4000778 w 6711113"/>
              <a:gd name="connsiteY1" fmla="*/ 5069459 h 6852982"/>
              <a:gd name="connsiteX2" fmla="*/ 4796748 w 6711113"/>
              <a:gd name="connsiteY2" fmla="*/ 5865429 h 6852982"/>
              <a:gd name="connsiteX3" fmla="*/ 4796747 w 6711113"/>
              <a:gd name="connsiteY3" fmla="*/ 6263425 h 6852982"/>
              <a:gd name="connsiteX4" fmla="*/ 4207191 w 6711113"/>
              <a:gd name="connsiteY4" fmla="*/ 6852982 h 6852982"/>
              <a:gd name="connsiteX5" fmla="*/ 3396369 w 6711113"/>
              <a:gd name="connsiteY5" fmla="*/ 6852982 h 6852982"/>
              <a:gd name="connsiteX6" fmla="*/ 2806812 w 6711113"/>
              <a:gd name="connsiteY6" fmla="*/ 6263425 h 6852982"/>
              <a:gd name="connsiteX7" fmla="*/ 2806812 w 6711113"/>
              <a:gd name="connsiteY7" fmla="*/ 5865428 h 6852982"/>
              <a:gd name="connsiteX8" fmla="*/ 3602781 w 6711113"/>
              <a:gd name="connsiteY8" fmla="*/ 5069459 h 6852982"/>
              <a:gd name="connsiteX9" fmla="*/ 3801779 w 6711113"/>
              <a:gd name="connsiteY9" fmla="*/ 4987031 h 6852982"/>
              <a:gd name="connsiteX10" fmla="*/ 5184846 w 6711113"/>
              <a:gd name="connsiteY10" fmla="*/ 3660676 h 6852982"/>
              <a:gd name="connsiteX11" fmla="*/ 5383844 w 6711113"/>
              <a:gd name="connsiteY11" fmla="*/ 3743104 h 6852982"/>
              <a:gd name="connsiteX12" fmla="*/ 6179813 w 6711113"/>
              <a:gd name="connsiteY12" fmla="*/ 4539075 h 6852982"/>
              <a:gd name="connsiteX13" fmla="*/ 6179813 w 6711113"/>
              <a:gd name="connsiteY13" fmla="*/ 4937071 h 6852982"/>
              <a:gd name="connsiteX14" fmla="*/ 5383844 w 6711113"/>
              <a:gd name="connsiteY14" fmla="*/ 5733040 h 6852982"/>
              <a:gd name="connsiteX15" fmla="*/ 4985848 w 6711113"/>
              <a:gd name="connsiteY15" fmla="*/ 5733040 h 6852982"/>
              <a:gd name="connsiteX16" fmla="*/ 4189878 w 6711113"/>
              <a:gd name="connsiteY16" fmla="*/ 4937070 h 6852982"/>
              <a:gd name="connsiteX17" fmla="*/ 4189878 w 6711113"/>
              <a:gd name="connsiteY17" fmla="*/ 4539074 h 6852982"/>
              <a:gd name="connsiteX18" fmla="*/ 4985847 w 6711113"/>
              <a:gd name="connsiteY18" fmla="*/ 3743105 h 6852982"/>
              <a:gd name="connsiteX19" fmla="*/ 5184846 w 6711113"/>
              <a:gd name="connsiteY19" fmla="*/ 3660676 h 6852982"/>
              <a:gd name="connsiteX20" fmla="*/ 2437765 w 6711113"/>
              <a:gd name="connsiteY20" fmla="*/ 3627938 h 6852982"/>
              <a:gd name="connsiteX21" fmla="*/ 2636762 w 6711113"/>
              <a:gd name="connsiteY21" fmla="*/ 3710365 h 6852982"/>
              <a:gd name="connsiteX22" fmla="*/ 3432732 w 6711113"/>
              <a:gd name="connsiteY22" fmla="*/ 4506335 h 6852982"/>
              <a:gd name="connsiteX23" fmla="*/ 3432732 w 6711113"/>
              <a:gd name="connsiteY23" fmla="*/ 4904332 h 6852982"/>
              <a:gd name="connsiteX24" fmla="*/ 2636763 w 6711113"/>
              <a:gd name="connsiteY24" fmla="*/ 5700301 h 6852982"/>
              <a:gd name="connsiteX25" fmla="*/ 2238767 w 6711113"/>
              <a:gd name="connsiteY25" fmla="*/ 5700301 h 6852982"/>
              <a:gd name="connsiteX26" fmla="*/ 1442797 w 6711113"/>
              <a:gd name="connsiteY26" fmla="*/ 4904332 h 6852982"/>
              <a:gd name="connsiteX27" fmla="*/ 1442797 w 6711113"/>
              <a:gd name="connsiteY27" fmla="*/ 4506335 h 6852982"/>
              <a:gd name="connsiteX28" fmla="*/ 2238766 w 6711113"/>
              <a:gd name="connsiteY28" fmla="*/ 3710365 h 6852982"/>
              <a:gd name="connsiteX29" fmla="*/ 2437765 w 6711113"/>
              <a:gd name="connsiteY29" fmla="*/ 3627938 h 6852982"/>
              <a:gd name="connsiteX30" fmla="*/ 6529812 w 6711113"/>
              <a:gd name="connsiteY30" fmla="*/ 2315273 h 6852982"/>
              <a:gd name="connsiteX31" fmla="*/ 6684663 w 6711113"/>
              <a:gd name="connsiteY31" fmla="*/ 2361638 h 6852982"/>
              <a:gd name="connsiteX32" fmla="*/ 6711112 w 6711113"/>
              <a:gd name="connsiteY32" fmla="*/ 2383244 h 6852982"/>
              <a:gd name="connsiteX33" fmla="*/ 6711113 w 6711113"/>
              <a:gd name="connsiteY33" fmla="*/ 4402095 h 6852982"/>
              <a:gd name="connsiteX34" fmla="*/ 6684664 w 6711113"/>
              <a:gd name="connsiteY34" fmla="*/ 4423699 h 6852982"/>
              <a:gd name="connsiteX35" fmla="*/ 6330815 w 6711113"/>
              <a:gd name="connsiteY35" fmla="*/ 4387637 h 6852982"/>
              <a:gd name="connsiteX36" fmla="*/ 5534845 w 6711113"/>
              <a:gd name="connsiteY36" fmla="*/ 3591667 h 6852982"/>
              <a:gd name="connsiteX37" fmla="*/ 5534844 w 6711113"/>
              <a:gd name="connsiteY37" fmla="*/ 3193670 h 6852982"/>
              <a:gd name="connsiteX38" fmla="*/ 6330813 w 6711113"/>
              <a:gd name="connsiteY38" fmla="*/ 2397700 h 6852982"/>
              <a:gd name="connsiteX39" fmla="*/ 6529812 w 6711113"/>
              <a:gd name="connsiteY39" fmla="*/ 2315273 h 6852982"/>
              <a:gd name="connsiteX40" fmla="*/ 3827930 w 6711113"/>
              <a:gd name="connsiteY40" fmla="*/ 2288692 h 6852982"/>
              <a:gd name="connsiteX41" fmla="*/ 4026927 w 6711113"/>
              <a:gd name="connsiteY41" fmla="*/ 2371120 h 6852982"/>
              <a:gd name="connsiteX42" fmla="*/ 4822897 w 6711113"/>
              <a:gd name="connsiteY42" fmla="*/ 3167090 h 6852982"/>
              <a:gd name="connsiteX43" fmla="*/ 4822897 w 6711113"/>
              <a:gd name="connsiteY43" fmla="*/ 3565087 h 6852982"/>
              <a:gd name="connsiteX44" fmla="*/ 4026928 w 6711113"/>
              <a:gd name="connsiteY44" fmla="*/ 4361056 h 6852982"/>
              <a:gd name="connsiteX45" fmla="*/ 3628931 w 6711113"/>
              <a:gd name="connsiteY45" fmla="*/ 4361057 h 6852982"/>
              <a:gd name="connsiteX46" fmla="*/ 2832961 w 6711113"/>
              <a:gd name="connsiteY46" fmla="*/ 3565086 h 6852982"/>
              <a:gd name="connsiteX47" fmla="*/ 2832961 w 6711113"/>
              <a:gd name="connsiteY47" fmla="*/ 3167090 h 6852982"/>
              <a:gd name="connsiteX48" fmla="*/ 3628931 w 6711113"/>
              <a:gd name="connsiteY48" fmla="*/ 2371120 h 6852982"/>
              <a:gd name="connsiteX49" fmla="*/ 3827930 w 6711113"/>
              <a:gd name="connsiteY49" fmla="*/ 2288692 h 6852982"/>
              <a:gd name="connsiteX50" fmla="*/ 1077396 w 6711113"/>
              <a:gd name="connsiteY50" fmla="*/ 2280368 h 6852982"/>
              <a:gd name="connsiteX51" fmla="*/ 1276394 w 6711113"/>
              <a:gd name="connsiteY51" fmla="*/ 2362795 h 6852982"/>
              <a:gd name="connsiteX52" fmla="*/ 2072364 w 6711113"/>
              <a:gd name="connsiteY52" fmla="*/ 3158765 h 6852982"/>
              <a:gd name="connsiteX53" fmla="*/ 2072364 w 6711113"/>
              <a:gd name="connsiteY53" fmla="*/ 3556761 h 6852982"/>
              <a:gd name="connsiteX54" fmla="*/ 1276394 w 6711113"/>
              <a:gd name="connsiteY54" fmla="*/ 4352731 h 6852982"/>
              <a:gd name="connsiteX55" fmla="*/ 878398 w 6711113"/>
              <a:gd name="connsiteY55" fmla="*/ 4352731 h 6852982"/>
              <a:gd name="connsiteX56" fmla="*/ 82428 w 6711113"/>
              <a:gd name="connsiteY56" fmla="*/ 3556761 h 6852982"/>
              <a:gd name="connsiteX57" fmla="*/ 82428 w 6711113"/>
              <a:gd name="connsiteY57" fmla="*/ 3158765 h 6852982"/>
              <a:gd name="connsiteX58" fmla="*/ 878397 w 6711113"/>
              <a:gd name="connsiteY58" fmla="*/ 2362795 h 6852982"/>
              <a:gd name="connsiteX59" fmla="*/ 1077396 w 6711113"/>
              <a:gd name="connsiteY59" fmla="*/ 2280368 h 6852982"/>
              <a:gd name="connsiteX60" fmla="*/ 5212264 w 6711113"/>
              <a:gd name="connsiteY60" fmla="*/ 996785 h 6852982"/>
              <a:gd name="connsiteX61" fmla="*/ 5411262 w 6711113"/>
              <a:gd name="connsiteY61" fmla="*/ 1079213 h 6852982"/>
              <a:gd name="connsiteX62" fmla="*/ 6207232 w 6711113"/>
              <a:gd name="connsiteY62" fmla="*/ 1875183 h 6852982"/>
              <a:gd name="connsiteX63" fmla="*/ 6207233 w 6711113"/>
              <a:gd name="connsiteY63" fmla="*/ 2273179 h 6852982"/>
              <a:gd name="connsiteX64" fmla="*/ 5411264 w 6711113"/>
              <a:gd name="connsiteY64" fmla="*/ 3069149 h 6852982"/>
              <a:gd name="connsiteX65" fmla="*/ 5013266 w 6711113"/>
              <a:gd name="connsiteY65" fmla="*/ 3069149 h 6852982"/>
              <a:gd name="connsiteX66" fmla="*/ 4217296 w 6711113"/>
              <a:gd name="connsiteY66" fmla="*/ 2273180 h 6852982"/>
              <a:gd name="connsiteX67" fmla="*/ 4217296 w 6711113"/>
              <a:gd name="connsiteY67" fmla="*/ 1875183 h 6852982"/>
              <a:gd name="connsiteX68" fmla="*/ 5013265 w 6711113"/>
              <a:gd name="connsiteY68" fmla="*/ 1079213 h 6852982"/>
              <a:gd name="connsiteX69" fmla="*/ 5212264 w 6711113"/>
              <a:gd name="connsiteY69" fmla="*/ 996785 h 6852982"/>
              <a:gd name="connsiteX70" fmla="*/ 2436212 w 6711113"/>
              <a:gd name="connsiteY70" fmla="*/ 986751 h 6852982"/>
              <a:gd name="connsiteX71" fmla="*/ 2635210 w 6711113"/>
              <a:gd name="connsiteY71" fmla="*/ 1069178 h 6852982"/>
              <a:gd name="connsiteX72" fmla="*/ 3431179 w 6711113"/>
              <a:gd name="connsiteY72" fmla="*/ 1865149 h 6852982"/>
              <a:gd name="connsiteX73" fmla="*/ 3431180 w 6711113"/>
              <a:gd name="connsiteY73" fmla="*/ 2263145 h 6852982"/>
              <a:gd name="connsiteX74" fmla="*/ 2635210 w 6711113"/>
              <a:gd name="connsiteY74" fmla="*/ 3059115 h 6852982"/>
              <a:gd name="connsiteX75" fmla="*/ 2237214 w 6711113"/>
              <a:gd name="connsiteY75" fmla="*/ 3059115 h 6852982"/>
              <a:gd name="connsiteX76" fmla="*/ 1441244 w 6711113"/>
              <a:gd name="connsiteY76" fmla="*/ 2263144 h 6852982"/>
              <a:gd name="connsiteX77" fmla="*/ 1441244 w 6711113"/>
              <a:gd name="connsiteY77" fmla="*/ 1865149 h 6852982"/>
              <a:gd name="connsiteX78" fmla="*/ 2237213 w 6711113"/>
              <a:gd name="connsiteY78" fmla="*/ 1069178 h 6852982"/>
              <a:gd name="connsiteX79" fmla="*/ 2436212 w 6711113"/>
              <a:gd name="connsiteY79" fmla="*/ 986751 h 6852982"/>
              <a:gd name="connsiteX80" fmla="*/ 3427534 w 6711113"/>
              <a:gd name="connsiteY80" fmla="*/ 0 h 6852982"/>
              <a:gd name="connsiteX81" fmla="*/ 4228325 w 6711113"/>
              <a:gd name="connsiteY81" fmla="*/ 0 h 6852982"/>
              <a:gd name="connsiteX82" fmla="*/ 4822899 w 6711113"/>
              <a:gd name="connsiteY82" fmla="*/ 594574 h 6852982"/>
              <a:gd name="connsiteX83" fmla="*/ 4822899 w 6711113"/>
              <a:gd name="connsiteY83" fmla="*/ 992570 h 6852982"/>
              <a:gd name="connsiteX84" fmla="*/ 4026930 w 6711113"/>
              <a:gd name="connsiteY84" fmla="*/ 1788541 h 6852982"/>
              <a:gd name="connsiteX85" fmla="*/ 3628933 w 6711113"/>
              <a:gd name="connsiteY85" fmla="*/ 1788540 h 6852982"/>
              <a:gd name="connsiteX86" fmla="*/ 2832963 w 6711113"/>
              <a:gd name="connsiteY86" fmla="*/ 992570 h 6852982"/>
              <a:gd name="connsiteX87" fmla="*/ 2832963 w 6711113"/>
              <a:gd name="connsiteY87" fmla="*/ 594573 h 6852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6711113" h="6852982">
                <a:moveTo>
                  <a:pt x="3801779" y="4987031"/>
                </a:moveTo>
                <a:cubicBezTo>
                  <a:pt x="3873802" y="4987031"/>
                  <a:pt x="3945825" y="5014507"/>
                  <a:pt x="4000778" y="5069459"/>
                </a:cubicBezTo>
                <a:lnTo>
                  <a:pt x="4796748" y="5865429"/>
                </a:lnTo>
                <a:cubicBezTo>
                  <a:pt x="4906652" y="5975332"/>
                  <a:pt x="4906651" y="6153522"/>
                  <a:pt x="4796747" y="6263425"/>
                </a:cubicBezTo>
                <a:lnTo>
                  <a:pt x="4207191" y="6852982"/>
                </a:lnTo>
                <a:lnTo>
                  <a:pt x="3396369" y="6852982"/>
                </a:lnTo>
                <a:lnTo>
                  <a:pt x="2806812" y="6263425"/>
                </a:lnTo>
                <a:cubicBezTo>
                  <a:pt x="2696909" y="6153521"/>
                  <a:pt x="2696908" y="5975332"/>
                  <a:pt x="2806812" y="5865428"/>
                </a:cubicBezTo>
                <a:lnTo>
                  <a:pt x="3602781" y="5069459"/>
                </a:lnTo>
                <a:cubicBezTo>
                  <a:pt x="3657732" y="5014507"/>
                  <a:pt x="3729756" y="4987031"/>
                  <a:pt x="3801779" y="4987031"/>
                </a:cubicBezTo>
                <a:close/>
                <a:moveTo>
                  <a:pt x="5184846" y="3660676"/>
                </a:moveTo>
                <a:cubicBezTo>
                  <a:pt x="5256869" y="3660676"/>
                  <a:pt x="5328891" y="3688152"/>
                  <a:pt x="5383844" y="3743104"/>
                </a:cubicBezTo>
                <a:lnTo>
                  <a:pt x="6179813" y="4539075"/>
                </a:lnTo>
                <a:cubicBezTo>
                  <a:pt x="6289718" y="4648978"/>
                  <a:pt x="6289718" y="4827167"/>
                  <a:pt x="6179813" y="4937071"/>
                </a:cubicBezTo>
                <a:lnTo>
                  <a:pt x="5383844" y="5733040"/>
                </a:lnTo>
                <a:cubicBezTo>
                  <a:pt x="5273941" y="5842944"/>
                  <a:pt x="5095751" y="5842944"/>
                  <a:pt x="4985848" y="5733040"/>
                </a:cubicBezTo>
                <a:lnTo>
                  <a:pt x="4189878" y="4937070"/>
                </a:lnTo>
                <a:cubicBezTo>
                  <a:pt x="4079973" y="4827167"/>
                  <a:pt x="4079973" y="4648978"/>
                  <a:pt x="4189878" y="4539074"/>
                </a:cubicBezTo>
                <a:lnTo>
                  <a:pt x="4985847" y="3743105"/>
                </a:lnTo>
                <a:cubicBezTo>
                  <a:pt x="5040799" y="3688152"/>
                  <a:pt x="5112821" y="3660676"/>
                  <a:pt x="5184846" y="3660676"/>
                </a:cubicBezTo>
                <a:close/>
                <a:moveTo>
                  <a:pt x="2437765" y="3627938"/>
                </a:moveTo>
                <a:cubicBezTo>
                  <a:pt x="2509787" y="3627937"/>
                  <a:pt x="2581811" y="3655413"/>
                  <a:pt x="2636762" y="3710365"/>
                </a:cubicBezTo>
                <a:lnTo>
                  <a:pt x="3432732" y="4506335"/>
                </a:lnTo>
                <a:cubicBezTo>
                  <a:pt x="3542637" y="4616239"/>
                  <a:pt x="3542637" y="4794429"/>
                  <a:pt x="3432732" y="4904332"/>
                </a:cubicBezTo>
                <a:lnTo>
                  <a:pt x="2636763" y="5700301"/>
                </a:lnTo>
                <a:cubicBezTo>
                  <a:pt x="2526860" y="5810205"/>
                  <a:pt x="2348670" y="5810205"/>
                  <a:pt x="2238767" y="5700301"/>
                </a:cubicBezTo>
                <a:lnTo>
                  <a:pt x="1442797" y="4904332"/>
                </a:lnTo>
                <a:cubicBezTo>
                  <a:pt x="1332894" y="4794428"/>
                  <a:pt x="1332894" y="4616239"/>
                  <a:pt x="1442797" y="4506335"/>
                </a:cubicBezTo>
                <a:lnTo>
                  <a:pt x="2238766" y="3710365"/>
                </a:lnTo>
                <a:cubicBezTo>
                  <a:pt x="2293719" y="3655413"/>
                  <a:pt x="2365741" y="3627937"/>
                  <a:pt x="2437765" y="3627938"/>
                </a:cubicBezTo>
                <a:close/>
                <a:moveTo>
                  <a:pt x="6529812" y="2315273"/>
                </a:moveTo>
                <a:cubicBezTo>
                  <a:pt x="6583829" y="2315273"/>
                  <a:pt x="6637847" y="2330727"/>
                  <a:pt x="6684663" y="2361638"/>
                </a:cubicBezTo>
                <a:lnTo>
                  <a:pt x="6711112" y="2383244"/>
                </a:lnTo>
                <a:lnTo>
                  <a:pt x="6711113" y="4402095"/>
                </a:lnTo>
                <a:lnTo>
                  <a:pt x="6684664" y="4423699"/>
                </a:lnTo>
                <a:cubicBezTo>
                  <a:pt x="6575428" y="4495823"/>
                  <a:pt x="6426981" y="4483802"/>
                  <a:pt x="6330815" y="4387637"/>
                </a:cubicBezTo>
                <a:lnTo>
                  <a:pt x="5534845" y="3591667"/>
                </a:lnTo>
                <a:cubicBezTo>
                  <a:pt x="5424941" y="3481763"/>
                  <a:pt x="5424940" y="3303574"/>
                  <a:pt x="5534844" y="3193670"/>
                </a:cubicBezTo>
                <a:lnTo>
                  <a:pt x="6330813" y="2397700"/>
                </a:lnTo>
                <a:cubicBezTo>
                  <a:pt x="6385765" y="2342749"/>
                  <a:pt x="6457789" y="2315273"/>
                  <a:pt x="6529812" y="2315273"/>
                </a:cubicBezTo>
                <a:close/>
                <a:moveTo>
                  <a:pt x="3827930" y="2288692"/>
                </a:moveTo>
                <a:cubicBezTo>
                  <a:pt x="3899953" y="2288692"/>
                  <a:pt x="3971976" y="2316169"/>
                  <a:pt x="4026927" y="2371120"/>
                </a:cubicBezTo>
                <a:lnTo>
                  <a:pt x="4822897" y="3167090"/>
                </a:lnTo>
                <a:cubicBezTo>
                  <a:pt x="4932802" y="3276993"/>
                  <a:pt x="4932802" y="3455183"/>
                  <a:pt x="4822897" y="3565087"/>
                </a:cubicBezTo>
                <a:lnTo>
                  <a:pt x="4026928" y="4361056"/>
                </a:lnTo>
                <a:cubicBezTo>
                  <a:pt x="3917024" y="4470960"/>
                  <a:pt x="3738835" y="4470959"/>
                  <a:pt x="3628931" y="4361057"/>
                </a:cubicBezTo>
                <a:lnTo>
                  <a:pt x="2832961" y="3565086"/>
                </a:lnTo>
                <a:cubicBezTo>
                  <a:pt x="2723058" y="3455183"/>
                  <a:pt x="2723058" y="3276993"/>
                  <a:pt x="2832961" y="3167090"/>
                </a:cubicBezTo>
                <a:lnTo>
                  <a:pt x="3628931" y="2371120"/>
                </a:lnTo>
                <a:cubicBezTo>
                  <a:pt x="3683883" y="2316168"/>
                  <a:pt x="3755906" y="2288693"/>
                  <a:pt x="3827930" y="2288692"/>
                </a:cubicBezTo>
                <a:close/>
                <a:moveTo>
                  <a:pt x="1077396" y="2280368"/>
                </a:moveTo>
                <a:cubicBezTo>
                  <a:pt x="1149418" y="2280367"/>
                  <a:pt x="1221442" y="2307844"/>
                  <a:pt x="1276394" y="2362795"/>
                </a:cubicBezTo>
                <a:lnTo>
                  <a:pt x="2072364" y="3158765"/>
                </a:lnTo>
                <a:cubicBezTo>
                  <a:pt x="2182267" y="3268668"/>
                  <a:pt x="2182267" y="3446858"/>
                  <a:pt x="2072364" y="3556761"/>
                </a:cubicBezTo>
                <a:lnTo>
                  <a:pt x="1276394" y="4352731"/>
                </a:lnTo>
                <a:cubicBezTo>
                  <a:pt x="1166491" y="4462635"/>
                  <a:pt x="988301" y="4462635"/>
                  <a:pt x="878398" y="4352731"/>
                </a:cubicBezTo>
                <a:lnTo>
                  <a:pt x="82428" y="3556761"/>
                </a:lnTo>
                <a:cubicBezTo>
                  <a:pt x="-27475" y="3446858"/>
                  <a:pt x="-27475" y="3268668"/>
                  <a:pt x="82428" y="3158765"/>
                </a:cubicBezTo>
                <a:lnTo>
                  <a:pt x="878397" y="2362795"/>
                </a:lnTo>
                <a:cubicBezTo>
                  <a:pt x="933349" y="2307844"/>
                  <a:pt x="1005372" y="2280367"/>
                  <a:pt x="1077396" y="2280368"/>
                </a:cubicBezTo>
                <a:close/>
                <a:moveTo>
                  <a:pt x="5212264" y="996785"/>
                </a:moveTo>
                <a:cubicBezTo>
                  <a:pt x="5284287" y="996785"/>
                  <a:pt x="5356310" y="1024261"/>
                  <a:pt x="5411262" y="1079213"/>
                </a:cubicBezTo>
                <a:lnTo>
                  <a:pt x="6207232" y="1875183"/>
                </a:lnTo>
                <a:cubicBezTo>
                  <a:pt x="6317137" y="1985087"/>
                  <a:pt x="6317136" y="2163275"/>
                  <a:pt x="6207233" y="2273179"/>
                </a:cubicBezTo>
                <a:lnTo>
                  <a:pt x="5411264" y="3069149"/>
                </a:lnTo>
                <a:cubicBezTo>
                  <a:pt x="5301360" y="3179052"/>
                  <a:pt x="5123170" y="3179052"/>
                  <a:pt x="5013266" y="3069149"/>
                </a:cubicBezTo>
                <a:lnTo>
                  <a:pt x="4217296" y="2273180"/>
                </a:lnTo>
                <a:cubicBezTo>
                  <a:pt x="4107392" y="2163275"/>
                  <a:pt x="4107392" y="1985086"/>
                  <a:pt x="4217296" y="1875183"/>
                </a:cubicBezTo>
                <a:lnTo>
                  <a:pt x="5013265" y="1079213"/>
                </a:lnTo>
                <a:cubicBezTo>
                  <a:pt x="5068217" y="1024261"/>
                  <a:pt x="5140241" y="996785"/>
                  <a:pt x="5212264" y="996785"/>
                </a:cubicBezTo>
                <a:close/>
                <a:moveTo>
                  <a:pt x="2436212" y="986751"/>
                </a:moveTo>
                <a:cubicBezTo>
                  <a:pt x="2508235" y="986751"/>
                  <a:pt x="2580258" y="1014227"/>
                  <a:pt x="2635210" y="1069178"/>
                </a:cubicBezTo>
                <a:lnTo>
                  <a:pt x="3431179" y="1865149"/>
                </a:lnTo>
                <a:cubicBezTo>
                  <a:pt x="3541084" y="1975053"/>
                  <a:pt x="3541083" y="2153241"/>
                  <a:pt x="3431180" y="2263145"/>
                </a:cubicBezTo>
                <a:lnTo>
                  <a:pt x="2635210" y="3059115"/>
                </a:lnTo>
                <a:cubicBezTo>
                  <a:pt x="2525307" y="3169018"/>
                  <a:pt x="2347117" y="3169018"/>
                  <a:pt x="2237214" y="3059115"/>
                </a:cubicBezTo>
                <a:lnTo>
                  <a:pt x="1441244" y="2263144"/>
                </a:lnTo>
                <a:cubicBezTo>
                  <a:pt x="1331340" y="2153241"/>
                  <a:pt x="1331340" y="1975051"/>
                  <a:pt x="1441244" y="1865149"/>
                </a:cubicBezTo>
                <a:lnTo>
                  <a:pt x="2237213" y="1069178"/>
                </a:lnTo>
                <a:cubicBezTo>
                  <a:pt x="2292165" y="1014227"/>
                  <a:pt x="2364188" y="986751"/>
                  <a:pt x="2436212" y="986751"/>
                </a:cubicBezTo>
                <a:close/>
                <a:moveTo>
                  <a:pt x="3427534" y="0"/>
                </a:moveTo>
                <a:lnTo>
                  <a:pt x="4228325" y="0"/>
                </a:lnTo>
                <a:lnTo>
                  <a:pt x="4822899" y="594574"/>
                </a:lnTo>
                <a:cubicBezTo>
                  <a:pt x="4932802" y="704477"/>
                  <a:pt x="4932802" y="882667"/>
                  <a:pt x="4822899" y="992570"/>
                </a:cubicBezTo>
                <a:lnTo>
                  <a:pt x="4026930" y="1788541"/>
                </a:lnTo>
                <a:cubicBezTo>
                  <a:pt x="3917026" y="1898443"/>
                  <a:pt x="3738836" y="1898443"/>
                  <a:pt x="3628933" y="1788540"/>
                </a:cubicBezTo>
                <a:lnTo>
                  <a:pt x="2832963" y="992570"/>
                </a:lnTo>
                <a:cubicBezTo>
                  <a:pt x="2723060" y="882667"/>
                  <a:pt x="2723060" y="704476"/>
                  <a:pt x="2832963" y="594573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8635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94F863E-2A6A-491A-B5C3-124DF2E1F1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1851" y="672530"/>
            <a:ext cx="1982866" cy="3672612"/>
          </a:xfrm>
          <a:custGeom>
            <a:avLst/>
            <a:gdLst>
              <a:gd name="connsiteX0" fmla="*/ 0 w 1982866"/>
              <a:gd name="connsiteY0" fmla="*/ 0 h 3672612"/>
              <a:gd name="connsiteX1" fmla="*/ 1982866 w 1982866"/>
              <a:gd name="connsiteY1" fmla="*/ 0 h 3672612"/>
              <a:gd name="connsiteX2" fmla="*/ 1982866 w 1982866"/>
              <a:gd name="connsiteY2" fmla="*/ 3672612 h 3672612"/>
              <a:gd name="connsiteX3" fmla="*/ 0 w 1982866"/>
              <a:gd name="connsiteY3" fmla="*/ 3672612 h 367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2866" h="3672612">
                <a:moveTo>
                  <a:pt x="0" y="0"/>
                </a:moveTo>
                <a:lnTo>
                  <a:pt x="1982866" y="0"/>
                </a:lnTo>
                <a:lnTo>
                  <a:pt x="1982866" y="3672612"/>
                </a:lnTo>
                <a:lnTo>
                  <a:pt x="0" y="36726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950B457-781E-48E3-951F-FB084FEF6EC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936109" y="672530"/>
            <a:ext cx="1982866" cy="3672612"/>
          </a:xfrm>
          <a:custGeom>
            <a:avLst/>
            <a:gdLst>
              <a:gd name="connsiteX0" fmla="*/ 0 w 1982866"/>
              <a:gd name="connsiteY0" fmla="*/ 0 h 3672612"/>
              <a:gd name="connsiteX1" fmla="*/ 1982866 w 1982866"/>
              <a:gd name="connsiteY1" fmla="*/ 0 h 3672612"/>
              <a:gd name="connsiteX2" fmla="*/ 1982866 w 1982866"/>
              <a:gd name="connsiteY2" fmla="*/ 3672612 h 3672612"/>
              <a:gd name="connsiteX3" fmla="*/ 0 w 1982866"/>
              <a:gd name="connsiteY3" fmla="*/ 3672612 h 367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2866" h="3672612">
                <a:moveTo>
                  <a:pt x="0" y="0"/>
                </a:moveTo>
                <a:lnTo>
                  <a:pt x="1982866" y="0"/>
                </a:lnTo>
                <a:lnTo>
                  <a:pt x="1982866" y="3672612"/>
                </a:lnTo>
                <a:lnTo>
                  <a:pt x="0" y="36726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4524F69-0632-435C-8120-E578467D93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60367" y="672530"/>
            <a:ext cx="1982866" cy="3672612"/>
          </a:xfrm>
          <a:custGeom>
            <a:avLst/>
            <a:gdLst>
              <a:gd name="connsiteX0" fmla="*/ 0 w 1982866"/>
              <a:gd name="connsiteY0" fmla="*/ 0 h 3672612"/>
              <a:gd name="connsiteX1" fmla="*/ 1982866 w 1982866"/>
              <a:gd name="connsiteY1" fmla="*/ 0 h 3672612"/>
              <a:gd name="connsiteX2" fmla="*/ 1982866 w 1982866"/>
              <a:gd name="connsiteY2" fmla="*/ 3672612 h 3672612"/>
              <a:gd name="connsiteX3" fmla="*/ 0 w 1982866"/>
              <a:gd name="connsiteY3" fmla="*/ 3672612 h 367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2866" h="3672612">
                <a:moveTo>
                  <a:pt x="0" y="0"/>
                </a:moveTo>
                <a:lnTo>
                  <a:pt x="1982866" y="0"/>
                </a:lnTo>
                <a:lnTo>
                  <a:pt x="1982866" y="3672612"/>
                </a:lnTo>
                <a:lnTo>
                  <a:pt x="0" y="36726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93722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6D703A8-C893-421E-941B-38771B8394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10047" y="767136"/>
            <a:ext cx="1571906" cy="1571906"/>
          </a:xfrm>
          <a:custGeom>
            <a:avLst/>
            <a:gdLst>
              <a:gd name="connsiteX0" fmla="*/ 785953 w 1571906"/>
              <a:gd name="connsiteY0" fmla="*/ 0 h 1571906"/>
              <a:gd name="connsiteX1" fmla="*/ 1571906 w 1571906"/>
              <a:gd name="connsiteY1" fmla="*/ 785953 h 1571906"/>
              <a:gd name="connsiteX2" fmla="*/ 785953 w 1571906"/>
              <a:gd name="connsiteY2" fmla="*/ 1571906 h 1571906"/>
              <a:gd name="connsiteX3" fmla="*/ 0 w 1571906"/>
              <a:gd name="connsiteY3" fmla="*/ 785953 h 1571906"/>
              <a:gd name="connsiteX4" fmla="*/ 785953 w 1571906"/>
              <a:gd name="connsiteY4" fmla="*/ 0 h 157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1906" h="1571906">
                <a:moveTo>
                  <a:pt x="785953" y="0"/>
                </a:moveTo>
                <a:cubicBezTo>
                  <a:pt x="1220023" y="0"/>
                  <a:pt x="1571906" y="351883"/>
                  <a:pt x="1571906" y="785953"/>
                </a:cubicBezTo>
                <a:cubicBezTo>
                  <a:pt x="1571906" y="1220023"/>
                  <a:pt x="1220023" y="1571906"/>
                  <a:pt x="785953" y="1571906"/>
                </a:cubicBezTo>
                <a:cubicBezTo>
                  <a:pt x="351883" y="1571906"/>
                  <a:pt x="0" y="1220023"/>
                  <a:pt x="0" y="785953"/>
                </a:cubicBezTo>
                <a:cubicBezTo>
                  <a:pt x="0" y="351883"/>
                  <a:pt x="351883" y="0"/>
                  <a:pt x="78595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7CF9CAB-21C4-4396-8DA7-7E010AEB888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10047" y="2660966"/>
            <a:ext cx="1571906" cy="1571906"/>
          </a:xfrm>
          <a:custGeom>
            <a:avLst/>
            <a:gdLst>
              <a:gd name="connsiteX0" fmla="*/ 785953 w 1571906"/>
              <a:gd name="connsiteY0" fmla="*/ 0 h 1571906"/>
              <a:gd name="connsiteX1" fmla="*/ 1571906 w 1571906"/>
              <a:gd name="connsiteY1" fmla="*/ 785953 h 1571906"/>
              <a:gd name="connsiteX2" fmla="*/ 785953 w 1571906"/>
              <a:gd name="connsiteY2" fmla="*/ 1571906 h 1571906"/>
              <a:gd name="connsiteX3" fmla="*/ 0 w 1571906"/>
              <a:gd name="connsiteY3" fmla="*/ 785953 h 1571906"/>
              <a:gd name="connsiteX4" fmla="*/ 785953 w 1571906"/>
              <a:gd name="connsiteY4" fmla="*/ 0 h 157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1906" h="1571906">
                <a:moveTo>
                  <a:pt x="785953" y="0"/>
                </a:moveTo>
                <a:cubicBezTo>
                  <a:pt x="1220023" y="0"/>
                  <a:pt x="1571906" y="351883"/>
                  <a:pt x="1571906" y="785953"/>
                </a:cubicBezTo>
                <a:cubicBezTo>
                  <a:pt x="1571906" y="1220023"/>
                  <a:pt x="1220023" y="1571906"/>
                  <a:pt x="785953" y="1571906"/>
                </a:cubicBezTo>
                <a:cubicBezTo>
                  <a:pt x="351883" y="1571906"/>
                  <a:pt x="0" y="1220023"/>
                  <a:pt x="0" y="785953"/>
                </a:cubicBezTo>
                <a:cubicBezTo>
                  <a:pt x="0" y="351883"/>
                  <a:pt x="351883" y="0"/>
                  <a:pt x="78595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57262F-6091-4781-B0FF-775DCB6FC6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10047" y="4554796"/>
            <a:ext cx="1571906" cy="1571906"/>
          </a:xfrm>
          <a:custGeom>
            <a:avLst/>
            <a:gdLst>
              <a:gd name="connsiteX0" fmla="*/ 785953 w 1571906"/>
              <a:gd name="connsiteY0" fmla="*/ 0 h 1571906"/>
              <a:gd name="connsiteX1" fmla="*/ 1571906 w 1571906"/>
              <a:gd name="connsiteY1" fmla="*/ 785953 h 1571906"/>
              <a:gd name="connsiteX2" fmla="*/ 785953 w 1571906"/>
              <a:gd name="connsiteY2" fmla="*/ 1571906 h 1571906"/>
              <a:gd name="connsiteX3" fmla="*/ 0 w 1571906"/>
              <a:gd name="connsiteY3" fmla="*/ 785953 h 1571906"/>
              <a:gd name="connsiteX4" fmla="*/ 785953 w 1571906"/>
              <a:gd name="connsiteY4" fmla="*/ 0 h 157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1906" h="1571906">
                <a:moveTo>
                  <a:pt x="785953" y="0"/>
                </a:moveTo>
                <a:cubicBezTo>
                  <a:pt x="1220023" y="0"/>
                  <a:pt x="1571906" y="351883"/>
                  <a:pt x="1571906" y="785953"/>
                </a:cubicBezTo>
                <a:cubicBezTo>
                  <a:pt x="1571906" y="1220023"/>
                  <a:pt x="1220023" y="1571906"/>
                  <a:pt x="785953" y="1571906"/>
                </a:cubicBezTo>
                <a:cubicBezTo>
                  <a:pt x="351883" y="1571906"/>
                  <a:pt x="0" y="1220023"/>
                  <a:pt x="0" y="785953"/>
                </a:cubicBezTo>
                <a:cubicBezTo>
                  <a:pt x="0" y="351883"/>
                  <a:pt x="351883" y="0"/>
                  <a:pt x="78595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030284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1585415-7A83-4415-AD7E-D596C91AEF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57375" y="3028968"/>
            <a:ext cx="1444410" cy="1444410"/>
          </a:xfrm>
          <a:custGeom>
            <a:avLst/>
            <a:gdLst>
              <a:gd name="connsiteX0" fmla="*/ 240735 w 1444410"/>
              <a:gd name="connsiteY0" fmla="*/ 0 h 1444410"/>
              <a:gd name="connsiteX1" fmla="*/ 1203675 w 1444410"/>
              <a:gd name="connsiteY1" fmla="*/ 0 h 1444410"/>
              <a:gd name="connsiteX2" fmla="*/ 1444410 w 1444410"/>
              <a:gd name="connsiteY2" fmla="*/ 240735 h 1444410"/>
              <a:gd name="connsiteX3" fmla="*/ 1444410 w 1444410"/>
              <a:gd name="connsiteY3" fmla="*/ 1203675 h 1444410"/>
              <a:gd name="connsiteX4" fmla="*/ 1203675 w 1444410"/>
              <a:gd name="connsiteY4" fmla="*/ 1444410 h 1444410"/>
              <a:gd name="connsiteX5" fmla="*/ 240735 w 1444410"/>
              <a:gd name="connsiteY5" fmla="*/ 1444410 h 1444410"/>
              <a:gd name="connsiteX6" fmla="*/ 0 w 1444410"/>
              <a:gd name="connsiteY6" fmla="*/ 1203675 h 1444410"/>
              <a:gd name="connsiteX7" fmla="*/ 0 w 1444410"/>
              <a:gd name="connsiteY7" fmla="*/ 240735 h 1444410"/>
              <a:gd name="connsiteX8" fmla="*/ 240735 w 1444410"/>
              <a:gd name="connsiteY8" fmla="*/ 0 h 1444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4410" h="1444410">
                <a:moveTo>
                  <a:pt x="240735" y="0"/>
                </a:moveTo>
                <a:lnTo>
                  <a:pt x="1203675" y="0"/>
                </a:lnTo>
                <a:cubicBezTo>
                  <a:pt x="1336629" y="0"/>
                  <a:pt x="1444410" y="107781"/>
                  <a:pt x="1444410" y="240735"/>
                </a:cubicBezTo>
                <a:lnTo>
                  <a:pt x="1444410" y="1203675"/>
                </a:lnTo>
                <a:cubicBezTo>
                  <a:pt x="1444410" y="1336629"/>
                  <a:pt x="1336629" y="1444410"/>
                  <a:pt x="1203675" y="1444410"/>
                </a:cubicBezTo>
                <a:lnTo>
                  <a:pt x="240735" y="1444410"/>
                </a:lnTo>
                <a:cubicBezTo>
                  <a:pt x="107781" y="1444410"/>
                  <a:pt x="0" y="1336629"/>
                  <a:pt x="0" y="1203675"/>
                </a:cubicBezTo>
                <a:lnTo>
                  <a:pt x="0" y="240735"/>
                </a:lnTo>
                <a:cubicBezTo>
                  <a:pt x="0" y="107781"/>
                  <a:pt x="107781" y="0"/>
                  <a:pt x="24073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E00AAAC-14C5-433D-99F7-D47C4B71799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73795" y="3028968"/>
            <a:ext cx="1444410" cy="1444410"/>
          </a:xfrm>
          <a:custGeom>
            <a:avLst/>
            <a:gdLst>
              <a:gd name="connsiteX0" fmla="*/ 240735 w 1444410"/>
              <a:gd name="connsiteY0" fmla="*/ 0 h 1444410"/>
              <a:gd name="connsiteX1" fmla="*/ 1203675 w 1444410"/>
              <a:gd name="connsiteY1" fmla="*/ 0 h 1444410"/>
              <a:gd name="connsiteX2" fmla="*/ 1444410 w 1444410"/>
              <a:gd name="connsiteY2" fmla="*/ 240735 h 1444410"/>
              <a:gd name="connsiteX3" fmla="*/ 1444410 w 1444410"/>
              <a:gd name="connsiteY3" fmla="*/ 1203675 h 1444410"/>
              <a:gd name="connsiteX4" fmla="*/ 1203675 w 1444410"/>
              <a:gd name="connsiteY4" fmla="*/ 1444410 h 1444410"/>
              <a:gd name="connsiteX5" fmla="*/ 240735 w 1444410"/>
              <a:gd name="connsiteY5" fmla="*/ 1444410 h 1444410"/>
              <a:gd name="connsiteX6" fmla="*/ 0 w 1444410"/>
              <a:gd name="connsiteY6" fmla="*/ 1203675 h 1444410"/>
              <a:gd name="connsiteX7" fmla="*/ 0 w 1444410"/>
              <a:gd name="connsiteY7" fmla="*/ 240735 h 1444410"/>
              <a:gd name="connsiteX8" fmla="*/ 240735 w 1444410"/>
              <a:gd name="connsiteY8" fmla="*/ 0 h 1444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4410" h="1444410">
                <a:moveTo>
                  <a:pt x="240735" y="0"/>
                </a:moveTo>
                <a:lnTo>
                  <a:pt x="1203675" y="0"/>
                </a:lnTo>
                <a:cubicBezTo>
                  <a:pt x="1336629" y="0"/>
                  <a:pt x="1444410" y="107781"/>
                  <a:pt x="1444410" y="240735"/>
                </a:cubicBezTo>
                <a:lnTo>
                  <a:pt x="1444410" y="1203675"/>
                </a:lnTo>
                <a:cubicBezTo>
                  <a:pt x="1444410" y="1336629"/>
                  <a:pt x="1336629" y="1444410"/>
                  <a:pt x="1203675" y="1444410"/>
                </a:cubicBezTo>
                <a:lnTo>
                  <a:pt x="240735" y="1444410"/>
                </a:lnTo>
                <a:cubicBezTo>
                  <a:pt x="107781" y="1444410"/>
                  <a:pt x="0" y="1336629"/>
                  <a:pt x="0" y="1203675"/>
                </a:cubicBezTo>
                <a:lnTo>
                  <a:pt x="0" y="240735"/>
                </a:lnTo>
                <a:cubicBezTo>
                  <a:pt x="0" y="107781"/>
                  <a:pt x="107781" y="0"/>
                  <a:pt x="24073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05925C9-47F5-4119-811B-A19C0F1D4EA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90215" y="3028968"/>
            <a:ext cx="1444410" cy="1444410"/>
          </a:xfrm>
          <a:custGeom>
            <a:avLst/>
            <a:gdLst>
              <a:gd name="connsiteX0" fmla="*/ 240735 w 1444410"/>
              <a:gd name="connsiteY0" fmla="*/ 0 h 1444410"/>
              <a:gd name="connsiteX1" fmla="*/ 1203675 w 1444410"/>
              <a:gd name="connsiteY1" fmla="*/ 0 h 1444410"/>
              <a:gd name="connsiteX2" fmla="*/ 1444410 w 1444410"/>
              <a:gd name="connsiteY2" fmla="*/ 240735 h 1444410"/>
              <a:gd name="connsiteX3" fmla="*/ 1444410 w 1444410"/>
              <a:gd name="connsiteY3" fmla="*/ 1203675 h 1444410"/>
              <a:gd name="connsiteX4" fmla="*/ 1203675 w 1444410"/>
              <a:gd name="connsiteY4" fmla="*/ 1444410 h 1444410"/>
              <a:gd name="connsiteX5" fmla="*/ 240735 w 1444410"/>
              <a:gd name="connsiteY5" fmla="*/ 1444410 h 1444410"/>
              <a:gd name="connsiteX6" fmla="*/ 0 w 1444410"/>
              <a:gd name="connsiteY6" fmla="*/ 1203675 h 1444410"/>
              <a:gd name="connsiteX7" fmla="*/ 0 w 1444410"/>
              <a:gd name="connsiteY7" fmla="*/ 240735 h 1444410"/>
              <a:gd name="connsiteX8" fmla="*/ 240735 w 1444410"/>
              <a:gd name="connsiteY8" fmla="*/ 0 h 1444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4410" h="1444410">
                <a:moveTo>
                  <a:pt x="240735" y="0"/>
                </a:moveTo>
                <a:lnTo>
                  <a:pt x="1203675" y="0"/>
                </a:lnTo>
                <a:cubicBezTo>
                  <a:pt x="1336629" y="0"/>
                  <a:pt x="1444410" y="107781"/>
                  <a:pt x="1444410" y="240735"/>
                </a:cubicBezTo>
                <a:lnTo>
                  <a:pt x="1444410" y="1203675"/>
                </a:lnTo>
                <a:cubicBezTo>
                  <a:pt x="1444410" y="1336629"/>
                  <a:pt x="1336629" y="1444410"/>
                  <a:pt x="1203675" y="1444410"/>
                </a:cubicBezTo>
                <a:lnTo>
                  <a:pt x="240735" y="1444410"/>
                </a:lnTo>
                <a:cubicBezTo>
                  <a:pt x="107781" y="1444410"/>
                  <a:pt x="0" y="1336629"/>
                  <a:pt x="0" y="1203675"/>
                </a:cubicBezTo>
                <a:lnTo>
                  <a:pt x="0" y="240735"/>
                </a:lnTo>
                <a:cubicBezTo>
                  <a:pt x="0" y="107781"/>
                  <a:pt x="107781" y="0"/>
                  <a:pt x="24073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89028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A1366BC-D639-43DA-BA48-3898BC2C3B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1050" y="757838"/>
            <a:ext cx="1166212" cy="1166212"/>
          </a:xfrm>
          <a:custGeom>
            <a:avLst/>
            <a:gdLst>
              <a:gd name="connsiteX0" fmla="*/ 583106 w 1166212"/>
              <a:gd name="connsiteY0" fmla="*/ 0 h 1166212"/>
              <a:gd name="connsiteX1" fmla="*/ 1166212 w 1166212"/>
              <a:gd name="connsiteY1" fmla="*/ 583106 h 1166212"/>
              <a:gd name="connsiteX2" fmla="*/ 583106 w 1166212"/>
              <a:gd name="connsiteY2" fmla="*/ 1166212 h 1166212"/>
              <a:gd name="connsiteX3" fmla="*/ 0 w 1166212"/>
              <a:gd name="connsiteY3" fmla="*/ 583106 h 1166212"/>
              <a:gd name="connsiteX4" fmla="*/ 583106 w 1166212"/>
              <a:gd name="connsiteY4" fmla="*/ 0 h 116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6212" h="1166212">
                <a:moveTo>
                  <a:pt x="583106" y="0"/>
                </a:moveTo>
                <a:cubicBezTo>
                  <a:pt x="905147" y="0"/>
                  <a:pt x="1166212" y="261065"/>
                  <a:pt x="1166212" y="583106"/>
                </a:cubicBezTo>
                <a:cubicBezTo>
                  <a:pt x="1166212" y="905147"/>
                  <a:pt x="905147" y="1166212"/>
                  <a:pt x="583106" y="1166212"/>
                </a:cubicBezTo>
                <a:cubicBezTo>
                  <a:pt x="261065" y="1166212"/>
                  <a:pt x="0" y="905147"/>
                  <a:pt x="0" y="583106"/>
                </a:cubicBezTo>
                <a:cubicBezTo>
                  <a:pt x="0" y="261065"/>
                  <a:pt x="261065" y="0"/>
                  <a:pt x="58310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32E6BEC-4110-402C-A8A5-DD99973CED8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81050" y="2845894"/>
            <a:ext cx="1166212" cy="1166212"/>
          </a:xfrm>
          <a:custGeom>
            <a:avLst/>
            <a:gdLst>
              <a:gd name="connsiteX0" fmla="*/ 583106 w 1166212"/>
              <a:gd name="connsiteY0" fmla="*/ 0 h 1166212"/>
              <a:gd name="connsiteX1" fmla="*/ 1166212 w 1166212"/>
              <a:gd name="connsiteY1" fmla="*/ 583106 h 1166212"/>
              <a:gd name="connsiteX2" fmla="*/ 583106 w 1166212"/>
              <a:gd name="connsiteY2" fmla="*/ 1166212 h 1166212"/>
              <a:gd name="connsiteX3" fmla="*/ 0 w 1166212"/>
              <a:gd name="connsiteY3" fmla="*/ 583106 h 1166212"/>
              <a:gd name="connsiteX4" fmla="*/ 583106 w 1166212"/>
              <a:gd name="connsiteY4" fmla="*/ 0 h 116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6212" h="1166212">
                <a:moveTo>
                  <a:pt x="583106" y="0"/>
                </a:moveTo>
                <a:cubicBezTo>
                  <a:pt x="905147" y="0"/>
                  <a:pt x="1166212" y="261065"/>
                  <a:pt x="1166212" y="583106"/>
                </a:cubicBezTo>
                <a:cubicBezTo>
                  <a:pt x="1166212" y="905147"/>
                  <a:pt x="905147" y="1166212"/>
                  <a:pt x="583106" y="1166212"/>
                </a:cubicBezTo>
                <a:cubicBezTo>
                  <a:pt x="261065" y="1166212"/>
                  <a:pt x="0" y="905147"/>
                  <a:pt x="0" y="583106"/>
                </a:cubicBezTo>
                <a:cubicBezTo>
                  <a:pt x="0" y="261065"/>
                  <a:pt x="261065" y="0"/>
                  <a:pt x="58310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1C1E916-F2F3-4E18-A6D4-FF48AA7AEA2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1050" y="4933950"/>
            <a:ext cx="1166212" cy="1166212"/>
          </a:xfrm>
          <a:custGeom>
            <a:avLst/>
            <a:gdLst>
              <a:gd name="connsiteX0" fmla="*/ 583106 w 1166212"/>
              <a:gd name="connsiteY0" fmla="*/ 0 h 1166212"/>
              <a:gd name="connsiteX1" fmla="*/ 1166212 w 1166212"/>
              <a:gd name="connsiteY1" fmla="*/ 583106 h 1166212"/>
              <a:gd name="connsiteX2" fmla="*/ 583106 w 1166212"/>
              <a:gd name="connsiteY2" fmla="*/ 1166212 h 1166212"/>
              <a:gd name="connsiteX3" fmla="*/ 0 w 1166212"/>
              <a:gd name="connsiteY3" fmla="*/ 583106 h 1166212"/>
              <a:gd name="connsiteX4" fmla="*/ 583106 w 1166212"/>
              <a:gd name="connsiteY4" fmla="*/ 0 h 116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6212" h="1166212">
                <a:moveTo>
                  <a:pt x="583106" y="0"/>
                </a:moveTo>
                <a:cubicBezTo>
                  <a:pt x="905147" y="0"/>
                  <a:pt x="1166212" y="261065"/>
                  <a:pt x="1166212" y="583106"/>
                </a:cubicBezTo>
                <a:cubicBezTo>
                  <a:pt x="1166212" y="905147"/>
                  <a:pt x="905147" y="1166212"/>
                  <a:pt x="583106" y="1166212"/>
                </a:cubicBezTo>
                <a:cubicBezTo>
                  <a:pt x="261065" y="1166212"/>
                  <a:pt x="0" y="905147"/>
                  <a:pt x="0" y="583106"/>
                </a:cubicBezTo>
                <a:cubicBezTo>
                  <a:pt x="0" y="261065"/>
                  <a:pt x="261065" y="0"/>
                  <a:pt x="58310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174409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D81813E-C6C0-450C-996A-D9CE784D78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590800"/>
            <a:ext cx="3067050" cy="1752600"/>
          </a:xfrm>
          <a:custGeom>
            <a:avLst/>
            <a:gdLst>
              <a:gd name="connsiteX0" fmla="*/ 0 w 3067050"/>
              <a:gd name="connsiteY0" fmla="*/ 0 h 1752600"/>
              <a:gd name="connsiteX1" fmla="*/ 3067050 w 3067050"/>
              <a:gd name="connsiteY1" fmla="*/ 0 h 1752600"/>
              <a:gd name="connsiteX2" fmla="*/ 3067050 w 3067050"/>
              <a:gd name="connsiteY2" fmla="*/ 1752600 h 1752600"/>
              <a:gd name="connsiteX3" fmla="*/ 0 w 3067050"/>
              <a:gd name="connsiteY3" fmla="*/ 1752600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7050" h="1752600">
                <a:moveTo>
                  <a:pt x="0" y="0"/>
                </a:moveTo>
                <a:lnTo>
                  <a:pt x="3067050" y="0"/>
                </a:lnTo>
                <a:lnTo>
                  <a:pt x="3067050" y="1752600"/>
                </a:lnTo>
                <a:lnTo>
                  <a:pt x="0" y="17526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6B0208C4-9EC2-41C7-A780-19EB3051EA3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572000"/>
            <a:ext cx="3067050" cy="1600200"/>
          </a:xfrm>
          <a:custGeom>
            <a:avLst/>
            <a:gdLst>
              <a:gd name="connsiteX0" fmla="*/ 0 w 3067050"/>
              <a:gd name="connsiteY0" fmla="*/ 0 h 1600200"/>
              <a:gd name="connsiteX1" fmla="*/ 3067050 w 3067050"/>
              <a:gd name="connsiteY1" fmla="*/ 0 h 1600200"/>
              <a:gd name="connsiteX2" fmla="*/ 3067050 w 3067050"/>
              <a:gd name="connsiteY2" fmla="*/ 1600200 h 1600200"/>
              <a:gd name="connsiteX3" fmla="*/ 0 w 3067050"/>
              <a:gd name="connsiteY3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7050" h="1600200">
                <a:moveTo>
                  <a:pt x="0" y="0"/>
                </a:moveTo>
                <a:lnTo>
                  <a:pt x="3067050" y="0"/>
                </a:lnTo>
                <a:lnTo>
                  <a:pt x="3067050" y="1600200"/>
                </a:lnTo>
                <a:lnTo>
                  <a:pt x="0" y="1600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250A5082-B111-4C89-9576-1D6BB3E736F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276600" y="2590800"/>
            <a:ext cx="1428750" cy="3581400"/>
          </a:xfrm>
          <a:custGeom>
            <a:avLst/>
            <a:gdLst>
              <a:gd name="connsiteX0" fmla="*/ 0 w 1428750"/>
              <a:gd name="connsiteY0" fmla="*/ 0 h 3581400"/>
              <a:gd name="connsiteX1" fmla="*/ 1428750 w 1428750"/>
              <a:gd name="connsiteY1" fmla="*/ 0 h 3581400"/>
              <a:gd name="connsiteX2" fmla="*/ 1428750 w 1428750"/>
              <a:gd name="connsiteY2" fmla="*/ 3581400 h 3581400"/>
              <a:gd name="connsiteX3" fmla="*/ 0 w 1428750"/>
              <a:gd name="connsiteY3" fmla="*/ 3581400 h 358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8750" h="3581400">
                <a:moveTo>
                  <a:pt x="0" y="0"/>
                </a:moveTo>
                <a:lnTo>
                  <a:pt x="1428750" y="0"/>
                </a:lnTo>
                <a:lnTo>
                  <a:pt x="1428750" y="3581400"/>
                </a:lnTo>
                <a:lnTo>
                  <a:pt x="0" y="3581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8A0A962C-53D3-47D8-9694-002D2817FB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14900" y="2590800"/>
            <a:ext cx="1428750" cy="3581400"/>
          </a:xfrm>
          <a:custGeom>
            <a:avLst/>
            <a:gdLst>
              <a:gd name="connsiteX0" fmla="*/ 0 w 1428750"/>
              <a:gd name="connsiteY0" fmla="*/ 0 h 3581400"/>
              <a:gd name="connsiteX1" fmla="*/ 1428750 w 1428750"/>
              <a:gd name="connsiteY1" fmla="*/ 0 h 3581400"/>
              <a:gd name="connsiteX2" fmla="*/ 1428750 w 1428750"/>
              <a:gd name="connsiteY2" fmla="*/ 3581400 h 3581400"/>
              <a:gd name="connsiteX3" fmla="*/ 0 w 1428750"/>
              <a:gd name="connsiteY3" fmla="*/ 3581400 h 358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8750" h="3581400">
                <a:moveTo>
                  <a:pt x="0" y="0"/>
                </a:moveTo>
                <a:lnTo>
                  <a:pt x="1428750" y="0"/>
                </a:lnTo>
                <a:lnTo>
                  <a:pt x="1428750" y="3581400"/>
                </a:lnTo>
                <a:lnTo>
                  <a:pt x="0" y="3581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786A042-58AB-4BCE-AD3F-CFF15ADF376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53200" y="2590800"/>
            <a:ext cx="1428750" cy="3581400"/>
          </a:xfrm>
          <a:custGeom>
            <a:avLst/>
            <a:gdLst>
              <a:gd name="connsiteX0" fmla="*/ 0 w 1428750"/>
              <a:gd name="connsiteY0" fmla="*/ 0 h 3581400"/>
              <a:gd name="connsiteX1" fmla="*/ 1428750 w 1428750"/>
              <a:gd name="connsiteY1" fmla="*/ 0 h 3581400"/>
              <a:gd name="connsiteX2" fmla="*/ 1428750 w 1428750"/>
              <a:gd name="connsiteY2" fmla="*/ 3581400 h 3581400"/>
              <a:gd name="connsiteX3" fmla="*/ 0 w 1428750"/>
              <a:gd name="connsiteY3" fmla="*/ 3581400 h 358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8750" h="3581400">
                <a:moveTo>
                  <a:pt x="0" y="0"/>
                </a:moveTo>
                <a:lnTo>
                  <a:pt x="1428750" y="0"/>
                </a:lnTo>
                <a:lnTo>
                  <a:pt x="1428750" y="3581400"/>
                </a:lnTo>
                <a:lnTo>
                  <a:pt x="0" y="3581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C16C272-D2B1-4D69-8E26-DB821329105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91500" y="2590800"/>
            <a:ext cx="3143250" cy="3581400"/>
          </a:xfrm>
          <a:custGeom>
            <a:avLst/>
            <a:gdLst>
              <a:gd name="connsiteX0" fmla="*/ 0 w 3143250"/>
              <a:gd name="connsiteY0" fmla="*/ 0 h 3581400"/>
              <a:gd name="connsiteX1" fmla="*/ 3143250 w 3143250"/>
              <a:gd name="connsiteY1" fmla="*/ 0 h 3581400"/>
              <a:gd name="connsiteX2" fmla="*/ 3143250 w 3143250"/>
              <a:gd name="connsiteY2" fmla="*/ 3581400 h 3581400"/>
              <a:gd name="connsiteX3" fmla="*/ 0 w 3143250"/>
              <a:gd name="connsiteY3" fmla="*/ 3581400 h 358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3250" h="3581400">
                <a:moveTo>
                  <a:pt x="0" y="0"/>
                </a:moveTo>
                <a:lnTo>
                  <a:pt x="3143250" y="0"/>
                </a:lnTo>
                <a:lnTo>
                  <a:pt x="3143250" y="3581400"/>
                </a:lnTo>
                <a:lnTo>
                  <a:pt x="0" y="3581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31162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81CF96A-B331-42F3-822F-AF7566334DF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38950" y="838200"/>
            <a:ext cx="2133600" cy="2213956"/>
          </a:xfrm>
          <a:custGeom>
            <a:avLst/>
            <a:gdLst>
              <a:gd name="connsiteX0" fmla="*/ 0 w 2133600"/>
              <a:gd name="connsiteY0" fmla="*/ 0 h 2213956"/>
              <a:gd name="connsiteX1" fmla="*/ 2133600 w 2133600"/>
              <a:gd name="connsiteY1" fmla="*/ 0 h 2213956"/>
              <a:gd name="connsiteX2" fmla="*/ 2133600 w 2133600"/>
              <a:gd name="connsiteY2" fmla="*/ 2213956 h 2213956"/>
              <a:gd name="connsiteX3" fmla="*/ 0 w 2133600"/>
              <a:gd name="connsiteY3" fmla="*/ 2213956 h 2213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3600" h="2213956">
                <a:moveTo>
                  <a:pt x="0" y="0"/>
                </a:moveTo>
                <a:lnTo>
                  <a:pt x="2133600" y="0"/>
                </a:lnTo>
                <a:lnTo>
                  <a:pt x="2133600" y="2213956"/>
                </a:lnTo>
                <a:lnTo>
                  <a:pt x="0" y="22139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54BB31D-605E-424F-98CC-17D3DD208C9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95800" y="838200"/>
            <a:ext cx="2133600" cy="2213956"/>
          </a:xfrm>
          <a:custGeom>
            <a:avLst/>
            <a:gdLst>
              <a:gd name="connsiteX0" fmla="*/ 0 w 2133600"/>
              <a:gd name="connsiteY0" fmla="*/ 0 h 2213956"/>
              <a:gd name="connsiteX1" fmla="*/ 2133600 w 2133600"/>
              <a:gd name="connsiteY1" fmla="*/ 0 h 2213956"/>
              <a:gd name="connsiteX2" fmla="*/ 2133600 w 2133600"/>
              <a:gd name="connsiteY2" fmla="*/ 2213956 h 2213956"/>
              <a:gd name="connsiteX3" fmla="*/ 0 w 2133600"/>
              <a:gd name="connsiteY3" fmla="*/ 2213956 h 2213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3600" h="2213956">
                <a:moveTo>
                  <a:pt x="0" y="0"/>
                </a:moveTo>
                <a:lnTo>
                  <a:pt x="2133600" y="0"/>
                </a:lnTo>
                <a:lnTo>
                  <a:pt x="2133600" y="2213956"/>
                </a:lnTo>
                <a:lnTo>
                  <a:pt x="0" y="22139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34CB5E6-6455-4F66-9A8B-4C0CD98865F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182100" y="838200"/>
            <a:ext cx="2133600" cy="2213956"/>
          </a:xfrm>
          <a:custGeom>
            <a:avLst/>
            <a:gdLst>
              <a:gd name="connsiteX0" fmla="*/ 0 w 2133600"/>
              <a:gd name="connsiteY0" fmla="*/ 0 h 2213956"/>
              <a:gd name="connsiteX1" fmla="*/ 2133600 w 2133600"/>
              <a:gd name="connsiteY1" fmla="*/ 0 h 2213956"/>
              <a:gd name="connsiteX2" fmla="*/ 2133600 w 2133600"/>
              <a:gd name="connsiteY2" fmla="*/ 2213956 h 2213956"/>
              <a:gd name="connsiteX3" fmla="*/ 0 w 2133600"/>
              <a:gd name="connsiteY3" fmla="*/ 2213956 h 2213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3600" h="2213956">
                <a:moveTo>
                  <a:pt x="0" y="0"/>
                </a:moveTo>
                <a:lnTo>
                  <a:pt x="2133600" y="0"/>
                </a:lnTo>
                <a:lnTo>
                  <a:pt x="2133600" y="2213956"/>
                </a:lnTo>
                <a:lnTo>
                  <a:pt x="0" y="22139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27229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E98F9E1-C7BA-4A56-AFFF-E191C0F826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6126745" cy="6105832"/>
          </a:xfrm>
          <a:custGeom>
            <a:avLst/>
            <a:gdLst>
              <a:gd name="connsiteX0" fmla="*/ 1850570 w 6126745"/>
              <a:gd name="connsiteY0" fmla="*/ 376387 h 6105832"/>
              <a:gd name="connsiteX1" fmla="*/ 3282932 w 6126745"/>
              <a:gd name="connsiteY1" fmla="*/ 1808748 h 6105832"/>
              <a:gd name="connsiteX2" fmla="*/ 1850570 w 6126745"/>
              <a:gd name="connsiteY2" fmla="*/ 3241110 h 6105832"/>
              <a:gd name="connsiteX3" fmla="*/ 418209 w 6126745"/>
              <a:gd name="connsiteY3" fmla="*/ 1808748 h 6105832"/>
              <a:gd name="connsiteX4" fmla="*/ 1850570 w 6126745"/>
              <a:gd name="connsiteY4" fmla="*/ 376387 h 6105832"/>
              <a:gd name="connsiteX5" fmla="*/ 2970233 w 6126745"/>
              <a:gd name="connsiteY5" fmla="*/ 0 h 6105832"/>
              <a:gd name="connsiteX6" fmla="*/ 5716027 w 6126745"/>
              <a:gd name="connsiteY6" fmla="*/ 0 h 6105832"/>
              <a:gd name="connsiteX7" fmla="*/ 5790703 w 6126745"/>
              <a:gd name="connsiteY7" fmla="*/ 165179 h 6105832"/>
              <a:gd name="connsiteX8" fmla="*/ 6126745 w 6126745"/>
              <a:gd name="connsiteY8" fmla="*/ 1829659 h 6105832"/>
              <a:gd name="connsiteX9" fmla="*/ 1850571 w 6126745"/>
              <a:gd name="connsiteY9" fmla="*/ 6105832 h 6105832"/>
              <a:gd name="connsiteX10" fmla="*/ 186092 w 6126745"/>
              <a:gd name="connsiteY10" fmla="*/ 5769790 h 6105832"/>
              <a:gd name="connsiteX11" fmla="*/ 1 w 6126745"/>
              <a:gd name="connsiteY11" fmla="*/ 5685660 h 6105832"/>
              <a:gd name="connsiteX12" fmla="*/ 1 w 6126745"/>
              <a:gd name="connsiteY12" fmla="*/ 2914899 h 6105832"/>
              <a:gd name="connsiteX13" fmla="*/ 70048 w 6126745"/>
              <a:gd name="connsiteY13" fmla="*/ 3030200 h 6105832"/>
              <a:gd name="connsiteX14" fmla="*/ 1850571 w 6126745"/>
              <a:gd name="connsiteY14" fmla="*/ 3976896 h 6105832"/>
              <a:gd name="connsiteX15" fmla="*/ 3997809 w 6126745"/>
              <a:gd name="connsiteY15" fmla="*/ 1829659 h 6105832"/>
              <a:gd name="connsiteX16" fmla="*/ 3051113 w 6126745"/>
              <a:gd name="connsiteY16" fmla="*/ 49136 h 6105832"/>
              <a:gd name="connsiteX17" fmla="*/ 0 w 6126745"/>
              <a:gd name="connsiteY17" fmla="*/ 0 h 6105832"/>
              <a:gd name="connsiteX18" fmla="*/ 730909 w 6126745"/>
              <a:gd name="connsiteY18" fmla="*/ 0 h 6105832"/>
              <a:gd name="connsiteX19" fmla="*/ 650029 w 6126745"/>
              <a:gd name="connsiteY19" fmla="*/ 49136 h 6105832"/>
              <a:gd name="connsiteX20" fmla="*/ 70047 w 6126745"/>
              <a:gd name="connsiteY20" fmla="*/ 629117 h 6105832"/>
              <a:gd name="connsiteX21" fmla="*/ 0 w 6126745"/>
              <a:gd name="connsiteY21" fmla="*/ 744419 h 610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26745" h="6105832">
                <a:moveTo>
                  <a:pt x="1850570" y="376387"/>
                </a:moveTo>
                <a:cubicBezTo>
                  <a:pt x="2641642" y="376387"/>
                  <a:pt x="3282932" y="1017677"/>
                  <a:pt x="3282932" y="1808748"/>
                </a:cubicBezTo>
                <a:cubicBezTo>
                  <a:pt x="3282932" y="2599819"/>
                  <a:pt x="2641642" y="3241110"/>
                  <a:pt x="1850570" y="3241110"/>
                </a:cubicBezTo>
                <a:cubicBezTo>
                  <a:pt x="1059499" y="3241110"/>
                  <a:pt x="418209" y="2599819"/>
                  <a:pt x="418209" y="1808748"/>
                </a:cubicBezTo>
                <a:cubicBezTo>
                  <a:pt x="418209" y="1017677"/>
                  <a:pt x="1059499" y="376387"/>
                  <a:pt x="1850570" y="376387"/>
                </a:cubicBezTo>
                <a:close/>
                <a:moveTo>
                  <a:pt x="2970233" y="0"/>
                </a:moveTo>
                <a:lnTo>
                  <a:pt x="5716027" y="0"/>
                </a:lnTo>
                <a:lnTo>
                  <a:pt x="5790703" y="165179"/>
                </a:lnTo>
                <a:cubicBezTo>
                  <a:pt x="6007088" y="676773"/>
                  <a:pt x="6126745" y="1239243"/>
                  <a:pt x="6126745" y="1829659"/>
                </a:cubicBezTo>
                <a:cubicBezTo>
                  <a:pt x="6126745" y="4191325"/>
                  <a:pt x="4212238" y="6105832"/>
                  <a:pt x="1850571" y="6105832"/>
                </a:cubicBezTo>
                <a:cubicBezTo>
                  <a:pt x="1260155" y="6105832"/>
                  <a:pt x="697686" y="5986175"/>
                  <a:pt x="186092" y="5769790"/>
                </a:cubicBezTo>
                <a:lnTo>
                  <a:pt x="1" y="5685660"/>
                </a:lnTo>
                <a:lnTo>
                  <a:pt x="1" y="2914899"/>
                </a:lnTo>
                <a:lnTo>
                  <a:pt x="70048" y="3030200"/>
                </a:lnTo>
                <a:cubicBezTo>
                  <a:pt x="455922" y="3601369"/>
                  <a:pt x="1109392" y="3976896"/>
                  <a:pt x="1850571" y="3976896"/>
                </a:cubicBezTo>
                <a:cubicBezTo>
                  <a:pt x="3036458" y="3976896"/>
                  <a:pt x="3997809" y="3015545"/>
                  <a:pt x="3997809" y="1829659"/>
                </a:cubicBezTo>
                <a:cubicBezTo>
                  <a:pt x="3997809" y="1088480"/>
                  <a:pt x="3622281" y="435010"/>
                  <a:pt x="3051113" y="49136"/>
                </a:cubicBezTo>
                <a:close/>
                <a:moveTo>
                  <a:pt x="0" y="0"/>
                </a:moveTo>
                <a:lnTo>
                  <a:pt x="730909" y="0"/>
                </a:lnTo>
                <a:lnTo>
                  <a:pt x="650029" y="49136"/>
                </a:lnTo>
                <a:cubicBezTo>
                  <a:pt x="421562" y="203485"/>
                  <a:pt x="224397" y="400651"/>
                  <a:pt x="70047" y="629117"/>
                </a:cubicBezTo>
                <a:lnTo>
                  <a:pt x="0" y="74441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28587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BED53B0-2DFB-4E0C-A2DA-B7054FF141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8425" y="0"/>
            <a:ext cx="1428750" cy="5848350"/>
          </a:xfrm>
          <a:custGeom>
            <a:avLst/>
            <a:gdLst>
              <a:gd name="connsiteX0" fmla="*/ 0 w 1428750"/>
              <a:gd name="connsiteY0" fmla="*/ 0 h 5848350"/>
              <a:gd name="connsiteX1" fmla="*/ 1428750 w 1428750"/>
              <a:gd name="connsiteY1" fmla="*/ 0 h 5848350"/>
              <a:gd name="connsiteX2" fmla="*/ 1428750 w 1428750"/>
              <a:gd name="connsiteY2" fmla="*/ 5848350 h 5848350"/>
              <a:gd name="connsiteX3" fmla="*/ 0 w 1428750"/>
              <a:gd name="connsiteY3" fmla="*/ 5848350 h 584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8750" h="5848350">
                <a:moveTo>
                  <a:pt x="0" y="0"/>
                </a:moveTo>
                <a:lnTo>
                  <a:pt x="1428750" y="0"/>
                </a:lnTo>
                <a:lnTo>
                  <a:pt x="1428750" y="5848350"/>
                </a:lnTo>
                <a:lnTo>
                  <a:pt x="0" y="58483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181D0A7-7423-4D2E-9587-4F41BE8ADAE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48625" y="0"/>
            <a:ext cx="1428750" cy="5848350"/>
          </a:xfrm>
          <a:custGeom>
            <a:avLst/>
            <a:gdLst>
              <a:gd name="connsiteX0" fmla="*/ 0 w 1428750"/>
              <a:gd name="connsiteY0" fmla="*/ 0 h 5848350"/>
              <a:gd name="connsiteX1" fmla="*/ 1428750 w 1428750"/>
              <a:gd name="connsiteY1" fmla="*/ 0 h 5848350"/>
              <a:gd name="connsiteX2" fmla="*/ 1428750 w 1428750"/>
              <a:gd name="connsiteY2" fmla="*/ 5848350 h 5848350"/>
              <a:gd name="connsiteX3" fmla="*/ 0 w 1428750"/>
              <a:gd name="connsiteY3" fmla="*/ 5848350 h 584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8750" h="5848350">
                <a:moveTo>
                  <a:pt x="0" y="0"/>
                </a:moveTo>
                <a:lnTo>
                  <a:pt x="1428750" y="0"/>
                </a:lnTo>
                <a:lnTo>
                  <a:pt x="1428750" y="5848350"/>
                </a:lnTo>
                <a:lnTo>
                  <a:pt x="0" y="58483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393F873-B956-47BD-BEA6-59B78CA154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648825" y="0"/>
            <a:ext cx="1428750" cy="5848350"/>
          </a:xfrm>
          <a:custGeom>
            <a:avLst/>
            <a:gdLst>
              <a:gd name="connsiteX0" fmla="*/ 0 w 1428750"/>
              <a:gd name="connsiteY0" fmla="*/ 0 h 5848350"/>
              <a:gd name="connsiteX1" fmla="*/ 1428750 w 1428750"/>
              <a:gd name="connsiteY1" fmla="*/ 0 h 5848350"/>
              <a:gd name="connsiteX2" fmla="*/ 1428750 w 1428750"/>
              <a:gd name="connsiteY2" fmla="*/ 5848350 h 5848350"/>
              <a:gd name="connsiteX3" fmla="*/ 0 w 1428750"/>
              <a:gd name="connsiteY3" fmla="*/ 5848350 h 584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8750" h="5848350">
                <a:moveTo>
                  <a:pt x="0" y="0"/>
                </a:moveTo>
                <a:lnTo>
                  <a:pt x="1428750" y="0"/>
                </a:lnTo>
                <a:lnTo>
                  <a:pt x="1428750" y="5848350"/>
                </a:lnTo>
                <a:lnTo>
                  <a:pt x="0" y="58483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08605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4AE541-1C12-44E9-B8AC-765253CE15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873756"/>
            <a:ext cx="5602514" cy="3110487"/>
          </a:xfrm>
          <a:custGeom>
            <a:avLst/>
            <a:gdLst>
              <a:gd name="connsiteX0" fmla="*/ 0 w 5602514"/>
              <a:gd name="connsiteY0" fmla="*/ 0 h 3110487"/>
              <a:gd name="connsiteX1" fmla="*/ 5602514 w 5602514"/>
              <a:gd name="connsiteY1" fmla="*/ 0 h 3110487"/>
              <a:gd name="connsiteX2" fmla="*/ 5602514 w 5602514"/>
              <a:gd name="connsiteY2" fmla="*/ 3110487 h 3110487"/>
              <a:gd name="connsiteX3" fmla="*/ 0 w 5602514"/>
              <a:gd name="connsiteY3" fmla="*/ 3110487 h 3110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2514" h="3110487">
                <a:moveTo>
                  <a:pt x="0" y="0"/>
                </a:moveTo>
                <a:lnTo>
                  <a:pt x="5602514" y="0"/>
                </a:lnTo>
                <a:lnTo>
                  <a:pt x="5602514" y="3110487"/>
                </a:lnTo>
                <a:lnTo>
                  <a:pt x="0" y="311048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996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455C8CE-6256-4AEB-8C56-74DCE5822F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8931" y="459658"/>
            <a:ext cx="5447070" cy="5938682"/>
          </a:xfrm>
          <a:custGeom>
            <a:avLst/>
            <a:gdLst>
              <a:gd name="connsiteX0" fmla="*/ 4047543 w 5447070"/>
              <a:gd name="connsiteY0" fmla="*/ 0 h 5938682"/>
              <a:gd name="connsiteX1" fmla="*/ 4759166 w 5447070"/>
              <a:gd name="connsiteY1" fmla="*/ 0 h 5938682"/>
              <a:gd name="connsiteX2" fmla="*/ 4759166 w 5447070"/>
              <a:gd name="connsiteY2" fmla="*/ 508819 h 5938682"/>
              <a:gd name="connsiteX3" fmla="*/ 5447070 w 5447070"/>
              <a:gd name="connsiteY3" fmla="*/ 508819 h 5938682"/>
              <a:gd name="connsiteX4" fmla="*/ 5447070 w 5447070"/>
              <a:gd name="connsiteY4" fmla="*/ 5641257 h 5938682"/>
              <a:gd name="connsiteX5" fmla="*/ 4735448 w 5447070"/>
              <a:gd name="connsiteY5" fmla="*/ 5641257 h 5938682"/>
              <a:gd name="connsiteX6" fmla="*/ 4735448 w 5447070"/>
              <a:gd name="connsiteY6" fmla="*/ 4778478 h 5938682"/>
              <a:gd name="connsiteX7" fmla="*/ 4094985 w 5447070"/>
              <a:gd name="connsiteY7" fmla="*/ 4778478 h 5938682"/>
              <a:gd name="connsiteX8" fmla="*/ 4094985 w 5447070"/>
              <a:gd name="connsiteY8" fmla="*/ 5914103 h 5938682"/>
              <a:gd name="connsiteX9" fmla="*/ 3383363 w 5447070"/>
              <a:gd name="connsiteY9" fmla="*/ 5914103 h 5938682"/>
              <a:gd name="connsiteX10" fmla="*/ 3383363 w 5447070"/>
              <a:gd name="connsiteY10" fmla="*/ 5368412 h 5938682"/>
              <a:gd name="connsiteX11" fmla="*/ 2747255 w 5447070"/>
              <a:gd name="connsiteY11" fmla="*/ 5368412 h 5938682"/>
              <a:gd name="connsiteX12" fmla="*/ 2747255 w 5447070"/>
              <a:gd name="connsiteY12" fmla="*/ 5665836 h 5938682"/>
              <a:gd name="connsiteX13" fmla="*/ 2035632 w 5447070"/>
              <a:gd name="connsiteY13" fmla="*/ 5665836 h 5938682"/>
              <a:gd name="connsiteX14" fmla="*/ 2035632 w 5447070"/>
              <a:gd name="connsiteY14" fmla="*/ 4803057 h 5938682"/>
              <a:gd name="connsiteX15" fmla="*/ 1395170 w 5447070"/>
              <a:gd name="connsiteY15" fmla="*/ 4803057 h 5938682"/>
              <a:gd name="connsiteX16" fmla="*/ 1395170 w 5447070"/>
              <a:gd name="connsiteY16" fmla="*/ 5938682 h 5938682"/>
              <a:gd name="connsiteX17" fmla="*/ 683548 w 5447070"/>
              <a:gd name="connsiteY17" fmla="*/ 5938682 h 5938682"/>
              <a:gd name="connsiteX18" fmla="*/ 683548 w 5447070"/>
              <a:gd name="connsiteY18" fmla="*/ 5392991 h 5938682"/>
              <a:gd name="connsiteX19" fmla="*/ 0 w 5447070"/>
              <a:gd name="connsiteY19" fmla="*/ 5392991 h 5938682"/>
              <a:gd name="connsiteX20" fmla="*/ 0 w 5447070"/>
              <a:gd name="connsiteY20" fmla="*/ 260553 h 5938682"/>
              <a:gd name="connsiteX21" fmla="*/ 711623 w 5447070"/>
              <a:gd name="connsiteY21" fmla="*/ 260553 h 5938682"/>
              <a:gd name="connsiteX22" fmla="*/ 711623 w 5447070"/>
              <a:gd name="connsiteY22" fmla="*/ 806244 h 5938682"/>
              <a:gd name="connsiteX23" fmla="*/ 1347728 w 5447070"/>
              <a:gd name="connsiteY23" fmla="*/ 806244 h 5938682"/>
              <a:gd name="connsiteX24" fmla="*/ 1347728 w 5447070"/>
              <a:gd name="connsiteY24" fmla="*/ 24579 h 5938682"/>
              <a:gd name="connsiteX25" fmla="*/ 2059351 w 5447070"/>
              <a:gd name="connsiteY25" fmla="*/ 24579 h 5938682"/>
              <a:gd name="connsiteX26" fmla="*/ 2059351 w 5447070"/>
              <a:gd name="connsiteY26" fmla="*/ 533397 h 5938682"/>
              <a:gd name="connsiteX27" fmla="*/ 2699815 w 5447070"/>
              <a:gd name="connsiteY27" fmla="*/ 533397 h 5938682"/>
              <a:gd name="connsiteX28" fmla="*/ 2699815 w 5447070"/>
              <a:gd name="connsiteY28" fmla="*/ 235973 h 5938682"/>
              <a:gd name="connsiteX29" fmla="*/ 3411438 w 5447070"/>
              <a:gd name="connsiteY29" fmla="*/ 235973 h 5938682"/>
              <a:gd name="connsiteX30" fmla="*/ 3411438 w 5447070"/>
              <a:gd name="connsiteY30" fmla="*/ 781664 h 5938682"/>
              <a:gd name="connsiteX31" fmla="*/ 4047543 w 5447070"/>
              <a:gd name="connsiteY31" fmla="*/ 781664 h 5938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447070" h="5938682">
                <a:moveTo>
                  <a:pt x="4047543" y="0"/>
                </a:moveTo>
                <a:lnTo>
                  <a:pt x="4759166" y="0"/>
                </a:lnTo>
                <a:lnTo>
                  <a:pt x="4759166" y="508819"/>
                </a:lnTo>
                <a:lnTo>
                  <a:pt x="5447070" y="508819"/>
                </a:lnTo>
                <a:lnTo>
                  <a:pt x="5447070" y="5641257"/>
                </a:lnTo>
                <a:lnTo>
                  <a:pt x="4735448" y="5641257"/>
                </a:lnTo>
                <a:lnTo>
                  <a:pt x="4735448" y="4778478"/>
                </a:lnTo>
                <a:lnTo>
                  <a:pt x="4094985" y="4778478"/>
                </a:lnTo>
                <a:lnTo>
                  <a:pt x="4094985" y="5914103"/>
                </a:lnTo>
                <a:lnTo>
                  <a:pt x="3383363" y="5914103"/>
                </a:lnTo>
                <a:lnTo>
                  <a:pt x="3383363" y="5368412"/>
                </a:lnTo>
                <a:lnTo>
                  <a:pt x="2747255" y="5368412"/>
                </a:lnTo>
                <a:lnTo>
                  <a:pt x="2747255" y="5665836"/>
                </a:lnTo>
                <a:lnTo>
                  <a:pt x="2035632" y="5665836"/>
                </a:lnTo>
                <a:lnTo>
                  <a:pt x="2035632" y="4803057"/>
                </a:lnTo>
                <a:lnTo>
                  <a:pt x="1395170" y="4803057"/>
                </a:lnTo>
                <a:lnTo>
                  <a:pt x="1395170" y="5938682"/>
                </a:lnTo>
                <a:lnTo>
                  <a:pt x="683548" y="5938682"/>
                </a:lnTo>
                <a:lnTo>
                  <a:pt x="683548" y="5392991"/>
                </a:lnTo>
                <a:lnTo>
                  <a:pt x="0" y="5392991"/>
                </a:lnTo>
                <a:lnTo>
                  <a:pt x="0" y="260553"/>
                </a:lnTo>
                <a:lnTo>
                  <a:pt x="711623" y="260553"/>
                </a:lnTo>
                <a:lnTo>
                  <a:pt x="711623" y="806244"/>
                </a:lnTo>
                <a:lnTo>
                  <a:pt x="1347728" y="806244"/>
                </a:lnTo>
                <a:lnTo>
                  <a:pt x="1347728" y="24579"/>
                </a:lnTo>
                <a:lnTo>
                  <a:pt x="2059351" y="24579"/>
                </a:lnTo>
                <a:lnTo>
                  <a:pt x="2059351" y="533397"/>
                </a:lnTo>
                <a:lnTo>
                  <a:pt x="2699815" y="533397"/>
                </a:lnTo>
                <a:lnTo>
                  <a:pt x="2699815" y="235973"/>
                </a:lnTo>
                <a:lnTo>
                  <a:pt x="3411438" y="235973"/>
                </a:lnTo>
                <a:lnTo>
                  <a:pt x="3411438" y="781664"/>
                </a:lnTo>
                <a:lnTo>
                  <a:pt x="4047543" y="78166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494356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D31BB21-AD31-4DBC-84FC-9E821AABD6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92425" y="0"/>
            <a:ext cx="2158461" cy="5152193"/>
          </a:xfrm>
          <a:custGeom>
            <a:avLst/>
            <a:gdLst>
              <a:gd name="connsiteX0" fmla="*/ 0 w 2158461"/>
              <a:gd name="connsiteY0" fmla="*/ 0 h 5152193"/>
              <a:gd name="connsiteX1" fmla="*/ 2158461 w 2158461"/>
              <a:gd name="connsiteY1" fmla="*/ 0 h 5152193"/>
              <a:gd name="connsiteX2" fmla="*/ 2158461 w 2158461"/>
              <a:gd name="connsiteY2" fmla="*/ 5152193 h 5152193"/>
              <a:gd name="connsiteX3" fmla="*/ 0 w 2158461"/>
              <a:gd name="connsiteY3" fmla="*/ 5152193 h 515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8461" h="5152193">
                <a:moveTo>
                  <a:pt x="0" y="0"/>
                </a:moveTo>
                <a:lnTo>
                  <a:pt x="2158461" y="0"/>
                </a:lnTo>
                <a:lnTo>
                  <a:pt x="2158461" y="5152193"/>
                </a:lnTo>
                <a:lnTo>
                  <a:pt x="0" y="515219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D16D00C-ECAF-401B-A6C6-CB1EB1100E3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98708" y="1705807"/>
            <a:ext cx="2158461" cy="5152193"/>
          </a:xfrm>
          <a:custGeom>
            <a:avLst/>
            <a:gdLst>
              <a:gd name="connsiteX0" fmla="*/ 0 w 2158461"/>
              <a:gd name="connsiteY0" fmla="*/ 0 h 5152193"/>
              <a:gd name="connsiteX1" fmla="*/ 2158461 w 2158461"/>
              <a:gd name="connsiteY1" fmla="*/ 0 h 5152193"/>
              <a:gd name="connsiteX2" fmla="*/ 2158461 w 2158461"/>
              <a:gd name="connsiteY2" fmla="*/ 5152193 h 5152193"/>
              <a:gd name="connsiteX3" fmla="*/ 0 w 2158461"/>
              <a:gd name="connsiteY3" fmla="*/ 5152193 h 515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8461" h="5152193">
                <a:moveTo>
                  <a:pt x="0" y="0"/>
                </a:moveTo>
                <a:lnTo>
                  <a:pt x="2158461" y="0"/>
                </a:lnTo>
                <a:lnTo>
                  <a:pt x="2158461" y="5152193"/>
                </a:lnTo>
                <a:lnTo>
                  <a:pt x="0" y="515219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46214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E7C8C8D-63CD-42BE-A912-66920D89EEB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4897718" cy="2061148"/>
          </a:xfrm>
          <a:custGeom>
            <a:avLst/>
            <a:gdLst>
              <a:gd name="connsiteX0" fmla="*/ 0 w 4897718"/>
              <a:gd name="connsiteY0" fmla="*/ 0 h 2061148"/>
              <a:gd name="connsiteX1" fmla="*/ 4897718 w 4897718"/>
              <a:gd name="connsiteY1" fmla="*/ 0 h 2061148"/>
              <a:gd name="connsiteX2" fmla="*/ 4897718 w 4897718"/>
              <a:gd name="connsiteY2" fmla="*/ 2061148 h 2061148"/>
              <a:gd name="connsiteX3" fmla="*/ 0 w 4897718"/>
              <a:gd name="connsiteY3" fmla="*/ 2061148 h 206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7718" h="2061148">
                <a:moveTo>
                  <a:pt x="0" y="0"/>
                </a:moveTo>
                <a:lnTo>
                  <a:pt x="4897718" y="0"/>
                </a:lnTo>
                <a:lnTo>
                  <a:pt x="4897718" y="2061148"/>
                </a:lnTo>
                <a:lnTo>
                  <a:pt x="0" y="206114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100A924-8F03-4243-BE8D-4A7FC207659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17441" y="0"/>
            <a:ext cx="2184845" cy="6858000"/>
          </a:xfrm>
          <a:custGeom>
            <a:avLst/>
            <a:gdLst>
              <a:gd name="connsiteX0" fmla="*/ 0 w 2184845"/>
              <a:gd name="connsiteY0" fmla="*/ 0 h 6858000"/>
              <a:gd name="connsiteX1" fmla="*/ 2184845 w 2184845"/>
              <a:gd name="connsiteY1" fmla="*/ 0 h 6858000"/>
              <a:gd name="connsiteX2" fmla="*/ 2184845 w 2184845"/>
              <a:gd name="connsiteY2" fmla="*/ 6858000 h 6858000"/>
              <a:gd name="connsiteX3" fmla="*/ 0 w 218484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4845" h="6858000">
                <a:moveTo>
                  <a:pt x="0" y="0"/>
                </a:moveTo>
                <a:lnTo>
                  <a:pt x="2184845" y="0"/>
                </a:lnTo>
                <a:lnTo>
                  <a:pt x="218484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219D769-9DA4-4471-947F-6FFB00F033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707953" y="5051464"/>
            <a:ext cx="4484047" cy="1806536"/>
          </a:xfrm>
          <a:custGeom>
            <a:avLst/>
            <a:gdLst>
              <a:gd name="connsiteX0" fmla="*/ 0 w 4484047"/>
              <a:gd name="connsiteY0" fmla="*/ 0 h 1806536"/>
              <a:gd name="connsiteX1" fmla="*/ 4484047 w 4484047"/>
              <a:gd name="connsiteY1" fmla="*/ 0 h 1806536"/>
              <a:gd name="connsiteX2" fmla="*/ 4484047 w 4484047"/>
              <a:gd name="connsiteY2" fmla="*/ 1806536 h 1806536"/>
              <a:gd name="connsiteX3" fmla="*/ 0 w 4484047"/>
              <a:gd name="connsiteY3" fmla="*/ 1806536 h 1806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4047" h="1806536">
                <a:moveTo>
                  <a:pt x="0" y="0"/>
                </a:moveTo>
                <a:lnTo>
                  <a:pt x="4484047" y="0"/>
                </a:lnTo>
                <a:lnTo>
                  <a:pt x="4484047" y="1806536"/>
                </a:lnTo>
                <a:lnTo>
                  <a:pt x="0" y="180653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15501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036414-4F54-481D-81A1-F36A84F8BB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253265"/>
            <a:ext cx="3276600" cy="3048000"/>
          </a:xfrm>
          <a:custGeom>
            <a:avLst/>
            <a:gdLst>
              <a:gd name="connsiteX0" fmla="*/ 0 w 3276600"/>
              <a:gd name="connsiteY0" fmla="*/ 0 h 3048000"/>
              <a:gd name="connsiteX1" fmla="*/ 3276600 w 3276600"/>
              <a:gd name="connsiteY1" fmla="*/ 0 h 3048000"/>
              <a:gd name="connsiteX2" fmla="*/ 3276600 w 3276600"/>
              <a:gd name="connsiteY2" fmla="*/ 3048000 h 3048000"/>
              <a:gd name="connsiteX3" fmla="*/ 0 w 3276600"/>
              <a:gd name="connsiteY3" fmla="*/ 3048000 h 30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76600" h="3048000">
                <a:moveTo>
                  <a:pt x="0" y="0"/>
                </a:moveTo>
                <a:lnTo>
                  <a:pt x="3276600" y="0"/>
                </a:lnTo>
                <a:lnTo>
                  <a:pt x="3276600" y="3048000"/>
                </a:lnTo>
                <a:lnTo>
                  <a:pt x="0" y="304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05338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FC2BD2B-7CDC-47B3-B24B-BF048AD982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6357259" cy="6473374"/>
          </a:xfrm>
          <a:custGeom>
            <a:avLst/>
            <a:gdLst>
              <a:gd name="connsiteX0" fmla="*/ 0 w 6357259"/>
              <a:gd name="connsiteY0" fmla="*/ 0 h 6473374"/>
              <a:gd name="connsiteX1" fmla="*/ 6357259 w 6357259"/>
              <a:gd name="connsiteY1" fmla="*/ 0 h 6473374"/>
              <a:gd name="connsiteX2" fmla="*/ 0 w 6357259"/>
              <a:gd name="connsiteY2" fmla="*/ 6473374 h 6473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7259" h="6473374">
                <a:moveTo>
                  <a:pt x="0" y="0"/>
                </a:moveTo>
                <a:lnTo>
                  <a:pt x="6357259" y="0"/>
                </a:lnTo>
                <a:lnTo>
                  <a:pt x="0" y="647337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E04BAB4-2727-4293-BAF0-DC408D58B71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3666058"/>
            <a:ext cx="6183135" cy="3191943"/>
          </a:xfrm>
          <a:custGeom>
            <a:avLst/>
            <a:gdLst>
              <a:gd name="connsiteX0" fmla="*/ 3091568 w 6183135"/>
              <a:gd name="connsiteY0" fmla="*/ 0 h 3191943"/>
              <a:gd name="connsiteX1" fmla="*/ 6183135 w 6183135"/>
              <a:gd name="connsiteY1" fmla="*/ 3191943 h 3191943"/>
              <a:gd name="connsiteX2" fmla="*/ 0 w 6183135"/>
              <a:gd name="connsiteY2" fmla="*/ 3191943 h 3191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83135" h="3191943">
                <a:moveTo>
                  <a:pt x="3091568" y="0"/>
                </a:moveTo>
                <a:lnTo>
                  <a:pt x="6183135" y="3191943"/>
                </a:lnTo>
                <a:lnTo>
                  <a:pt x="0" y="31919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83188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A603D99-2573-48BD-A4A6-D8F61F3A251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-1"/>
            <a:ext cx="5470656" cy="6858000"/>
          </a:xfrm>
          <a:custGeom>
            <a:avLst/>
            <a:gdLst>
              <a:gd name="connsiteX0" fmla="*/ 3549909 w 5470656"/>
              <a:gd name="connsiteY0" fmla="*/ 1489203 h 6858000"/>
              <a:gd name="connsiteX1" fmla="*/ 5470656 w 5470656"/>
              <a:gd name="connsiteY1" fmla="*/ 3409951 h 6858000"/>
              <a:gd name="connsiteX2" fmla="*/ 3549909 w 5470656"/>
              <a:gd name="connsiteY2" fmla="*/ 5330698 h 6858000"/>
              <a:gd name="connsiteX3" fmla="*/ 3549909 w 5470656"/>
              <a:gd name="connsiteY3" fmla="*/ 4625861 h 6858000"/>
              <a:gd name="connsiteX4" fmla="*/ 4759634 w 5470656"/>
              <a:gd name="connsiteY4" fmla="*/ 3416136 h 6858000"/>
              <a:gd name="connsiteX5" fmla="*/ 3549909 w 5470656"/>
              <a:gd name="connsiteY5" fmla="*/ 2206410 h 6858000"/>
              <a:gd name="connsiteX6" fmla="*/ 0 w 5470656"/>
              <a:gd name="connsiteY6" fmla="*/ 977391 h 6858000"/>
              <a:gd name="connsiteX7" fmla="*/ 2451610 w 5470656"/>
              <a:gd name="connsiteY7" fmla="*/ 3429001 h 6858000"/>
              <a:gd name="connsiteX8" fmla="*/ 0 w 5470656"/>
              <a:gd name="connsiteY8" fmla="*/ 5880611 h 6858000"/>
              <a:gd name="connsiteX9" fmla="*/ 0 w 5470656"/>
              <a:gd name="connsiteY9" fmla="*/ 4246222 h 6858000"/>
              <a:gd name="connsiteX10" fmla="*/ 817220 w 5470656"/>
              <a:gd name="connsiteY10" fmla="*/ 3429001 h 6858000"/>
              <a:gd name="connsiteX11" fmla="*/ 0 w 5470656"/>
              <a:gd name="connsiteY11" fmla="*/ 2611781 h 6858000"/>
              <a:gd name="connsiteX12" fmla="*/ 895351 w 5470656"/>
              <a:gd name="connsiteY12" fmla="*/ 0 h 6858000"/>
              <a:gd name="connsiteX13" fmla="*/ 4305302 w 5470656"/>
              <a:gd name="connsiteY13" fmla="*/ 3409951 h 6858000"/>
              <a:gd name="connsiteX14" fmla="*/ 857253 w 5470656"/>
              <a:gd name="connsiteY14" fmla="*/ 6858000 h 6858000"/>
              <a:gd name="connsiteX15" fmla="*/ 864243 w 5470656"/>
              <a:gd name="connsiteY15" fmla="*/ 5599694 h 6858000"/>
              <a:gd name="connsiteX16" fmla="*/ 3043006 w 5470656"/>
              <a:gd name="connsiteY16" fmla="*/ 3420931 h 6858000"/>
              <a:gd name="connsiteX17" fmla="*/ 888317 w 5470656"/>
              <a:gd name="connsiteY17" fmla="*/ 1266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70656" h="6858000">
                <a:moveTo>
                  <a:pt x="3549909" y="1489203"/>
                </a:moveTo>
                <a:lnTo>
                  <a:pt x="5470656" y="3409951"/>
                </a:lnTo>
                <a:lnTo>
                  <a:pt x="3549909" y="5330698"/>
                </a:lnTo>
                <a:lnTo>
                  <a:pt x="3549909" y="4625861"/>
                </a:lnTo>
                <a:lnTo>
                  <a:pt x="4759634" y="3416136"/>
                </a:lnTo>
                <a:lnTo>
                  <a:pt x="3549909" y="2206410"/>
                </a:lnTo>
                <a:close/>
                <a:moveTo>
                  <a:pt x="0" y="977391"/>
                </a:moveTo>
                <a:lnTo>
                  <a:pt x="2451610" y="3429001"/>
                </a:lnTo>
                <a:lnTo>
                  <a:pt x="0" y="5880611"/>
                </a:lnTo>
                <a:lnTo>
                  <a:pt x="0" y="4246222"/>
                </a:lnTo>
                <a:lnTo>
                  <a:pt x="817220" y="3429001"/>
                </a:lnTo>
                <a:lnTo>
                  <a:pt x="0" y="2611781"/>
                </a:lnTo>
                <a:close/>
                <a:moveTo>
                  <a:pt x="895351" y="0"/>
                </a:moveTo>
                <a:lnTo>
                  <a:pt x="4305302" y="3409951"/>
                </a:lnTo>
                <a:lnTo>
                  <a:pt x="857253" y="6858000"/>
                </a:lnTo>
                <a:lnTo>
                  <a:pt x="864243" y="5599694"/>
                </a:lnTo>
                <a:lnTo>
                  <a:pt x="3043006" y="3420931"/>
                </a:lnTo>
                <a:lnTo>
                  <a:pt x="888317" y="126624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14119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970784F-5FDC-4CFF-AF37-E7DA817266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6056" y="515257"/>
            <a:ext cx="2510972" cy="5805714"/>
          </a:xfrm>
          <a:custGeom>
            <a:avLst/>
            <a:gdLst>
              <a:gd name="connsiteX0" fmla="*/ 0 w 2510972"/>
              <a:gd name="connsiteY0" fmla="*/ 0 h 5805714"/>
              <a:gd name="connsiteX1" fmla="*/ 2510972 w 2510972"/>
              <a:gd name="connsiteY1" fmla="*/ 0 h 5805714"/>
              <a:gd name="connsiteX2" fmla="*/ 2510972 w 2510972"/>
              <a:gd name="connsiteY2" fmla="*/ 5805714 h 5805714"/>
              <a:gd name="connsiteX3" fmla="*/ 0 w 2510972"/>
              <a:gd name="connsiteY3" fmla="*/ 5805714 h 580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0972" h="5805714">
                <a:moveTo>
                  <a:pt x="0" y="0"/>
                </a:moveTo>
                <a:lnTo>
                  <a:pt x="2510972" y="0"/>
                </a:lnTo>
                <a:lnTo>
                  <a:pt x="2510972" y="5805714"/>
                </a:lnTo>
                <a:lnTo>
                  <a:pt x="0" y="580571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AB60AF5-5738-4346-9962-EE2B2581F0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89085" y="526144"/>
            <a:ext cx="2271486" cy="2902857"/>
          </a:xfrm>
          <a:custGeom>
            <a:avLst/>
            <a:gdLst>
              <a:gd name="connsiteX0" fmla="*/ 0 w 2271486"/>
              <a:gd name="connsiteY0" fmla="*/ 0 h 2902857"/>
              <a:gd name="connsiteX1" fmla="*/ 2271486 w 2271486"/>
              <a:gd name="connsiteY1" fmla="*/ 0 h 2902857"/>
              <a:gd name="connsiteX2" fmla="*/ 2271486 w 2271486"/>
              <a:gd name="connsiteY2" fmla="*/ 2902857 h 2902857"/>
              <a:gd name="connsiteX3" fmla="*/ 0 w 2271486"/>
              <a:gd name="connsiteY3" fmla="*/ 2902857 h 290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1486" h="2902857">
                <a:moveTo>
                  <a:pt x="0" y="0"/>
                </a:moveTo>
                <a:lnTo>
                  <a:pt x="2271486" y="0"/>
                </a:lnTo>
                <a:lnTo>
                  <a:pt x="2271486" y="2902857"/>
                </a:lnTo>
                <a:lnTo>
                  <a:pt x="0" y="290285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6337280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FA47F9C-68B1-4F47-93EC-A0D273C007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81800" y="1054100"/>
            <a:ext cx="4597400" cy="2374900"/>
          </a:xfrm>
          <a:custGeom>
            <a:avLst/>
            <a:gdLst>
              <a:gd name="connsiteX0" fmla="*/ 0 w 4597400"/>
              <a:gd name="connsiteY0" fmla="*/ 0 h 2374900"/>
              <a:gd name="connsiteX1" fmla="*/ 4597400 w 4597400"/>
              <a:gd name="connsiteY1" fmla="*/ 0 h 2374900"/>
              <a:gd name="connsiteX2" fmla="*/ 4597400 w 4597400"/>
              <a:gd name="connsiteY2" fmla="*/ 2374900 h 2374900"/>
              <a:gd name="connsiteX3" fmla="*/ 0 w 4597400"/>
              <a:gd name="connsiteY3" fmla="*/ 2374900 h 237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7400" h="2374900">
                <a:moveTo>
                  <a:pt x="0" y="0"/>
                </a:moveTo>
                <a:lnTo>
                  <a:pt x="4597400" y="0"/>
                </a:lnTo>
                <a:lnTo>
                  <a:pt x="4597400" y="2374900"/>
                </a:lnTo>
                <a:lnTo>
                  <a:pt x="0" y="23749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D4BF70E-A9B5-46B8-9965-632457FA12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81800" y="3759200"/>
            <a:ext cx="4597400" cy="2374900"/>
          </a:xfrm>
          <a:custGeom>
            <a:avLst/>
            <a:gdLst>
              <a:gd name="connsiteX0" fmla="*/ 0 w 4597400"/>
              <a:gd name="connsiteY0" fmla="*/ 0 h 2374900"/>
              <a:gd name="connsiteX1" fmla="*/ 4597400 w 4597400"/>
              <a:gd name="connsiteY1" fmla="*/ 0 h 2374900"/>
              <a:gd name="connsiteX2" fmla="*/ 4597400 w 4597400"/>
              <a:gd name="connsiteY2" fmla="*/ 2374900 h 2374900"/>
              <a:gd name="connsiteX3" fmla="*/ 0 w 4597400"/>
              <a:gd name="connsiteY3" fmla="*/ 2374900 h 237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7400" h="2374900">
                <a:moveTo>
                  <a:pt x="0" y="0"/>
                </a:moveTo>
                <a:lnTo>
                  <a:pt x="4597400" y="0"/>
                </a:lnTo>
                <a:lnTo>
                  <a:pt x="4597400" y="2374900"/>
                </a:lnTo>
                <a:lnTo>
                  <a:pt x="0" y="23749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57995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9C8E1BB-CE42-43EA-A652-4A2DD644779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33134" y="925098"/>
            <a:ext cx="2899608" cy="2899607"/>
          </a:xfrm>
          <a:custGeom>
            <a:avLst/>
            <a:gdLst>
              <a:gd name="connsiteX0" fmla="*/ 1451664 w 2899608"/>
              <a:gd name="connsiteY0" fmla="*/ 0 h 2899607"/>
              <a:gd name="connsiteX1" fmla="*/ 1719098 w 2899608"/>
              <a:gd name="connsiteY1" fmla="*/ 110774 h 2899607"/>
              <a:gd name="connsiteX2" fmla="*/ 2788833 w 2899608"/>
              <a:gd name="connsiteY2" fmla="*/ 1180510 h 2899607"/>
              <a:gd name="connsiteX3" fmla="*/ 2788833 w 2899608"/>
              <a:gd name="connsiteY3" fmla="*/ 1715378 h 2899607"/>
              <a:gd name="connsiteX4" fmla="*/ 1715377 w 2899608"/>
              <a:gd name="connsiteY4" fmla="*/ 2788832 h 2899607"/>
              <a:gd name="connsiteX5" fmla="*/ 1180509 w 2899608"/>
              <a:gd name="connsiteY5" fmla="*/ 2788832 h 2899607"/>
              <a:gd name="connsiteX6" fmla="*/ 110775 w 2899608"/>
              <a:gd name="connsiteY6" fmla="*/ 1719097 h 2899607"/>
              <a:gd name="connsiteX7" fmla="*/ 110775 w 2899608"/>
              <a:gd name="connsiteY7" fmla="*/ 1184229 h 2899607"/>
              <a:gd name="connsiteX8" fmla="*/ 1184230 w 2899608"/>
              <a:gd name="connsiteY8" fmla="*/ 110774 h 2899607"/>
              <a:gd name="connsiteX9" fmla="*/ 1451664 w 2899608"/>
              <a:gd name="connsiteY9" fmla="*/ 0 h 2899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9608" h="2899607">
                <a:moveTo>
                  <a:pt x="1451664" y="0"/>
                </a:moveTo>
                <a:cubicBezTo>
                  <a:pt x="1548456" y="0"/>
                  <a:pt x="1645248" y="36925"/>
                  <a:pt x="1719098" y="110774"/>
                </a:cubicBezTo>
                <a:lnTo>
                  <a:pt x="2788833" y="1180510"/>
                </a:lnTo>
                <a:cubicBezTo>
                  <a:pt x="2936533" y="1328209"/>
                  <a:pt x="2936533" y="1567678"/>
                  <a:pt x="2788833" y="1715378"/>
                </a:cubicBezTo>
                <a:cubicBezTo>
                  <a:pt x="2431014" y="2073197"/>
                  <a:pt x="2073196" y="2431014"/>
                  <a:pt x="1715377" y="2788832"/>
                </a:cubicBezTo>
                <a:cubicBezTo>
                  <a:pt x="1567677" y="2936532"/>
                  <a:pt x="1328208" y="2936532"/>
                  <a:pt x="1180509" y="2788832"/>
                </a:cubicBezTo>
                <a:lnTo>
                  <a:pt x="110775" y="1719097"/>
                </a:lnTo>
                <a:cubicBezTo>
                  <a:pt x="-36925" y="1571398"/>
                  <a:pt x="-36925" y="1331929"/>
                  <a:pt x="110775" y="1184229"/>
                </a:cubicBezTo>
                <a:lnTo>
                  <a:pt x="1184230" y="110774"/>
                </a:lnTo>
                <a:cubicBezTo>
                  <a:pt x="1258080" y="36925"/>
                  <a:pt x="1354872" y="0"/>
                  <a:pt x="145166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853489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81F2EC8-FC3E-443E-AFA4-D804CC5DB75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750629" y="0"/>
            <a:ext cx="3655785" cy="6858000"/>
          </a:xfrm>
          <a:custGeom>
            <a:avLst/>
            <a:gdLst>
              <a:gd name="connsiteX0" fmla="*/ 0 w 3655785"/>
              <a:gd name="connsiteY0" fmla="*/ 0 h 6858000"/>
              <a:gd name="connsiteX1" fmla="*/ 3655785 w 3655785"/>
              <a:gd name="connsiteY1" fmla="*/ 0 h 6858000"/>
              <a:gd name="connsiteX2" fmla="*/ 3655785 w 3655785"/>
              <a:gd name="connsiteY2" fmla="*/ 6858000 h 6858000"/>
              <a:gd name="connsiteX3" fmla="*/ 0 w 365578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5785" h="6858000">
                <a:moveTo>
                  <a:pt x="0" y="0"/>
                </a:moveTo>
                <a:lnTo>
                  <a:pt x="3655785" y="0"/>
                </a:lnTo>
                <a:lnTo>
                  <a:pt x="365578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9F1A8BE-CA3D-43CC-A327-CD69BAC3F4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44128" y="1937495"/>
            <a:ext cx="2413000" cy="3060700"/>
          </a:xfrm>
          <a:custGeom>
            <a:avLst/>
            <a:gdLst>
              <a:gd name="connsiteX0" fmla="*/ 0 w 2413000"/>
              <a:gd name="connsiteY0" fmla="*/ 0 h 3060700"/>
              <a:gd name="connsiteX1" fmla="*/ 2413000 w 2413000"/>
              <a:gd name="connsiteY1" fmla="*/ 0 h 3060700"/>
              <a:gd name="connsiteX2" fmla="*/ 2413000 w 2413000"/>
              <a:gd name="connsiteY2" fmla="*/ 3060700 h 3060700"/>
              <a:gd name="connsiteX3" fmla="*/ 0 w 2413000"/>
              <a:gd name="connsiteY3" fmla="*/ 3060700 h 306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3000" h="3060700">
                <a:moveTo>
                  <a:pt x="0" y="0"/>
                </a:moveTo>
                <a:lnTo>
                  <a:pt x="2413000" y="0"/>
                </a:lnTo>
                <a:lnTo>
                  <a:pt x="2413000" y="3060700"/>
                </a:lnTo>
                <a:lnTo>
                  <a:pt x="0" y="30607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161144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EC7EBC0-41FB-4D05-A751-2B79B80E87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001" y="0"/>
            <a:ext cx="2343149" cy="5138670"/>
          </a:xfrm>
          <a:custGeom>
            <a:avLst/>
            <a:gdLst>
              <a:gd name="connsiteX0" fmla="*/ 0 w 2343149"/>
              <a:gd name="connsiteY0" fmla="*/ 0 h 5138670"/>
              <a:gd name="connsiteX1" fmla="*/ 2343149 w 2343149"/>
              <a:gd name="connsiteY1" fmla="*/ 0 h 5138670"/>
              <a:gd name="connsiteX2" fmla="*/ 2343149 w 2343149"/>
              <a:gd name="connsiteY2" fmla="*/ 5138670 h 5138670"/>
              <a:gd name="connsiteX3" fmla="*/ 0 w 2343149"/>
              <a:gd name="connsiteY3" fmla="*/ 5138670 h 5138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3149" h="5138670">
                <a:moveTo>
                  <a:pt x="0" y="0"/>
                </a:moveTo>
                <a:lnTo>
                  <a:pt x="2343149" y="0"/>
                </a:lnTo>
                <a:lnTo>
                  <a:pt x="2343149" y="5138670"/>
                </a:lnTo>
                <a:lnTo>
                  <a:pt x="0" y="513867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DC53E9D-78A9-47A6-B087-AC830A9365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80764" y="0"/>
            <a:ext cx="1962150" cy="4301544"/>
          </a:xfrm>
          <a:custGeom>
            <a:avLst/>
            <a:gdLst>
              <a:gd name="connsiteX0" fmla="*/ 0 w 1962150"/>
              <a:gd name="connsiteY0" fmla="*/ 0 h 4301544"/>
              <a:gd name="connsiteX1" fmla="*/ 1962150 w 1962150"/>
              <a:gd name="connsiteY1" fmla="*/ 0 h 4301544"/>
              <a:gd name="connsiteX2" fmla="*/ 1962150 w 1962150"/>
              <a:gd name="connsiteY2" fmla="*/ 4301544 h 4301544"/>
              <a:gd name="connsiteX3" fmla="*/ 0 w 1962150"/>
              <a:gd name="connsiteY3" fmla="*/ 4301544 h 430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2150" h="4301544">
                <a:moveTo>
                  <a:pt x="0" y="0"/>
                </a:moveTo>
                <a:lnTo>
                  <a:pt x="1962150" y="0"/>
                </a:lnTo>
                <a:lnTo>
                  <a:pt x="1962150" y="4301544"/>
                </a:lnTo>
                <a:lnTo>
                  <a:pt x="0" y="4301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790D177-E6EA-4309-91B0-8EFC72AE9A0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380764" y="4584880"/>
            <a:ext cx="8049236" cy="2273121"/>
          </a:xfrm>
          <a:custGeom>
            <a:avLst/>
            <a:gdLst>
              <a:gd name="connsiteX0" fmla="*/ 0 w 8049236"/>
              <a:gd name="connsiteY0" fmla="*/ 0 h 2273121"/>
              <a:gd name="connsiteX1" fmla="*/ 8049236 w 8049236"/>
              <a:gd name="connsiteY1" fmla="*/ 0 h 2273121"/>
              <a:gd name="connsiteX2" fmla="*/ 8049236 w 8049236"/>
              <a:gd name="connsiteY2" fmla="*/ 2273121 h 2273121"/>
              <a:gd name="connsiteX3" fmla="*/ 0 w 8049236"/>
              <a:gd name="connsiteY3" fmla="*/ 2273121 h 22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49236" h="2273121">
                <a:moveTo>
                  <a:pt x="0" y="0"/>
                </a:moveTo>
                <a:lnTo>
                  <a:pt x="8049236" y="0"/>
                </a:lnTo>
                <a:lnTo>
                  <a:pt x="8049236" y="2273121"/>
                </a:lnTo>
                <a:lnTo>
                  <a:pt x="0" y="227312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69115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A9307A8-F69B-48A7-A254-43F0A727F9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8828" y="1"/>
            <a:ext cx="5973173" cy="6921291"/>
          </a:xfrm>
          <a:custGeom>
            <a:avLst/>
            <a:gdLst>
              <a:gd name="connsiteX0" fmla="*/ 4018253 w 5973173"/>
              <a:gd name="connsiteY0" fmla="*/ 4375960 h 6921291"/>
              <a:gd name="connsiteX1" fmla="*/ 5472198 w 5973173"/>
              <a:gd name="connsiteY1" fmla="*/ 5829905 h 6921291"/>
              <a:gd name="connsiteX2" fmla="*/ 4380813 w 5973173"/>
              <a:gd name="connsiteY2" fmla="*/ 6921291 h 6921291"/>
              <a:gd name="connsiteX3" fmla="*/ 3655692 w 5973173"/>
              <a:gd name="connsiteY3" fmla="*/ 6921290 h 6921291"/>
              <a:gd name="connsiteX4" fmla="*/ 2564306 w 5973173"/>
              <a:gd name="connsiteY4" fmla="*/ 5829905 h 6921291"/>
              <a:gd name="connsiteX5" fmla="*/ 1534512 w 5973173"/>
              <a:gd name="connsiteY5" fmla="*/ 3527074 h 6921291"/>
              <a:gd name="connsiteX6" fmla="*/ 2988458 w 5973173"/>
              <a:gd name="connsiteY6" fmla="*/ 4981020 h 6921291"/>
              <a:gd name="connsiteX7" fmla="*/ 1534512 w 5973173"/>
              <a:gd name="connsiteY7" fmla="*/ 6434965 h 6921291"/>
              <a:gd name="connsiteX8" fmla="*/ 80567 w 5973173"/>
              <a:gd name="connsiteY8" fmla="*/ 4981020 h 6921291"/>
              <a:gd name="connsiteX9" fmla="*/ 5247041 w 5973173"/>
              <a:gd name="connsiteY9" fmla="*/ 3164201 h 6921291"/>
              <a:gd name="connsiteX10" fmla="*/ 5973173 w 5973173"/>
              <a:gd name="connsiteY10" fmla="*/ 3890334 h 6921291"/>
              <a:gd name="connsiteX11" fmla="*/ 5973173 w 5973173"/>
              <a:gd name="connsiteY11" fmla="*/ 4491882 h 6921291"/>
              <a:gd name="connsiteX12" fmla="*/ 5247041 w 5973173"/>
              <a:gd name="connsiteY12" fmla="*/ 5218014 h 6921291"/>
              <a:gd name="connsiteX13" fmla="*/ 4220134 w 5973173"/>
              <a:gd name="connsiteY13" fmla="*/ 4191108 h 6921291"/>
              <a:gd name="connsiteX14" fmla="*/ 810887 w 5973173"/>
              <a:gd name="connsiteY14" fmla="*/ 2237939 h 6921291"/>
              <a:gd name="connsiteX15" fmla="*/ 1621773 w 5973173"/>
              <a:gd name="connsiteY15" fmla="*/ 3048825 h 6921291"/>
              <a:gd name="connsiteX16" fmla="*/ 810886 w 5973173"/>
              <a:gd name="connsiteY16" fmla="*/ 3859712 h 6921291"/>
              <a:gd name="connsiteX17" fmla="*/ 0 w 5973173"/>
              <a:gd name="connsiteY17" fmla="*/ 3048826 h 6921291"/>
              <a:gd name="connsiteX18" fmla="*/ 3190339 w 5973173"/>
              <a:gd name="connsiteY18" fmla="*/ 1888277 h 6921291"/>
              <a:gd name="connsiteX19" fmla="*/ 4644284 w 5973173"/>
              <a:gd name="connsiteY19" fmla="*/ 3342222 h 6921291"/>
              <a:gd name="connsiteX20" fmla="*/ 3190339 w 5973173"/>
              <a:gd name="connsiteY20" fmla="*/ 4796167 h 6921291"/>
              <a:gd name="connsiteX21" fmla="*/ 1736393 w 5973173"/>
              <a:gd name="connsiteY21" fmla="*/ 3342222 h 6921291"/>
              <a:gd name="connsiteX22" fmla="*/ 4846162 w 5973173"/>
              <a:gd name="connsiteY22" fmla="*/ 249479 h 6921291"/>
              <a:gd name="connsiteX23" fmla="*/ 5973172 w 5973173"/>
              <a:gd name="connsiteY23" fmla="*/ 1376490 h 6921291"/>
              <a:gd name="connsiteX24" fmla="*/ 5973172 w 5973173"/>
              <a:gd name="connsiteY24" fmla="*/ 2030360 h 6921291"/>
              <a:gd name="connsiteX25" fmla="*/ 4846162 w 5973173"/>
              <a:gd name="connsiteY25" fmla="*/ 3157370 h 6921291"/>
              <a:gd name="connsiteX26" fmla="*/ 3392216 w 5973173"/>
              <a:gd name="connsiteY26" fmla="*/ 1703425 h 6921291"/>
              <a:gd name="connsiteX27" fmla="*/ 1136986 w 5973173"/>
              <a:gd name="connsiteY27" fmla="*/ 0 h 6921291"/>
              <a:gd name="connsiteX28" fmla="*/ 2538604 w 5973173"/>
              <a:gd name="connsiteY28" fmla="*/ 0 h 6921291"/>
              <a:gd name="connsiteX29" fmla="*/ 3608400 w 5973173"/>
              <a:gd name="connsiteY29" fmla="*/ 1069797 h 6921291"/>
              <a:gd name="connsiteX30" fmla="*/ 1837795 w 5973173"/>
              <a:gd name="connsiteY30" fmla="*/ 2840403 h 6921291"/>
              <a:gd name="connsiteX31" fmla="*/ 67189 w 5973173"/>
              <a:gd name="connsiteY31" fmla="*/ 1069797 h 692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973173" h="6921291">
                <a:moveTo>
                  <a:pt x="4018253" y="4375960"/>
                </a:moveTo>
                <a:lnTo>
                  <a:pt x="5472198" y="5829905"/>
                </a:lnTo>
                <a:lnTo>
                  <a:pt x="4380813" y="6921291"/>
                </a:lnTo>
                <a:lnTo>
                  <a:pt x="3655692" y="6921290"/>
                </a:lnTo>
                <a:lnTo>
                  <a:pt x="2564306" y="5829905"/>
                </a:lnTo>
                <a:close/>
                <a:moveTo>
                  <a:pt x="1534512" y="3527074"/>
                </a:moveTo>
                <a:lnTo>
                  <a:pt x="2988458" y="4981020"/>
                </a:lnTo>
                <a:lnTo>
                  <a:pt x="1534512" y="6434965"/>
                </a:lnTo>
                <a:lnTo>
                  <a:pt x="80567" y="4981020"/>
                </a:lnTo>
                <a:close/>
                <a:moveTo>
                  <a:pt x="5247041" y="3164201"/>
                </a:moveTo>
                <a:lnTo>
                  <a:pt x="5973173" y="3890334"/>
                </a:lnTo>
                <a:lnTo>
                  <a:pt x="5973173" y="4491882"/>
                </a:lnTo>
                <a:lnTo>
                  <a:pt x="5247041" y="5218014"/>
                </a:lnTo>
                <a:lnTo>
                  <a:pt x="4220134" y="4191108"/>
                </a:lnTo>
                <a:close/>
                <a:moveTo>
                  <a:pt x="810887" y="2237939"/>
                </a:moveTo>
                <a:lnTo>
                  <a:pt x="1621773" y="3048825"/>
                </a:lnTo>
                <a:lnTo>
                  <a:pt x="810886" y="3859712"/>
                </a:lnTo>
                <a:lnTo>
                  <a:pt x="0" y="3048826"/>
                </a:lnTo>
                <a:close/>
                <a:moveTo>
                  <a:pt x="3190339" y="1888277"/>
                </a:moveTo>
                <a:lnTo>
                  <a:pt x="4644284" y="3342222"/>
                </a:lnTo>
                <a:lnTo>
                  <a:pt x="3190339" y="4796167"/>
                </a:lnTo>
                <a:lnTo>
                  <a:pt x="1736393" y="3342222"/>
                </a:lnTo>
                <a:close/>
                <a:moveTo>
                  <a:pt x="4846162" y="249479"/>
                </a:moveTo>
                <a:lnTo>
                  <a:pt x="5973172" y="1376490"/>
                </a:lnTo>
                <a:lnTo>
                  <a:pt x="5973172" y="2030360"/>
                </a:lnTo>
                <a:lnTo>
                  <a:pt x="4846162" y="3157370"/>
                </a:lnTo>
                <a:lnTo>
                  <a:pt x="3392216" y="1703425"/>
                </a:lnTo>
                <a:close/>
                <a:moveTo>
                  <a:pt x="1136986" y="0"/>
                </a:moveTo>
                <a:lnTo>
                  <a:pt x="2538604" y="0"/>
                </a:lnTo>
                <a:lnTo>
                  <a:pt x="3608400" y="1069797"/>
                </a:lnTo>
                <a:lnTo>
                  <a:pt x="1837795" y="2840403"/>
                </a:lnTo>
                <a:lnTo>
                  <a:pt x="67189" y="10697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6312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F205E5-9166-4094-941B-B5675203F31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80338" y="1497170"/>
            <a:ext cx="2162409" cy="2803231"/>
          </a:xfrm>
          <a:custGeom>
            <a:avLst/>
            <a:gdLst>
              <a:gd name="connsiteX0" fmla="*/ 0 w 2162409"/>
              <a:gd name="connsiteY0" fmla="*/ 0 h 2803231"/>
              <a:gd name="connsiteX1" fmla="*/ 2162409 w 2162409"/>
              <a:gd name="connsiteY1" fmla="*/ 0 h 2803231"/>
              <a:gd name="connsiteX2" fmla="*/ 2162409 w 2162409"/>
              <a:gd name="connsiteY2" fmla="*/ 2803231 h 2803231"/>
              <a:gd name="connsiteX3" fmla="*/ 0 w 2162409"/>
              <a:gd name="connsiteY3" fmla="*/ 2803231 h 2803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409" h="2803231">
                <a:moveTo>
                  <a:pt x="0" y="0"/>
                </a:moveTo>
                <a:lnTo>
                  <a:pt x="2162409" y="0"/>
                </a:lnTo>
                <a:lnTo>
                  <a:pt x="2162409" y="2803231"/>
                </a:lnTo>
                <a:lnTo>
                  <a:pt x="0" y="28032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39735D5-9667-428D-92BB-91BBDE2BA88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54964" y="1497170"/>
            <a:ext cx="2162409" cy="2803231"/>
          </a:xfrm>
          <a:custGeom>
            <a:avLst/>
            <a:gdLst>
              <a:gd name="connsiteX0" fmla="*/ 0 w 2162409"/>
              <a:gd name="connsiteY0" fmla="*/ 0 h 2803231"/>
              <a:gd name="connsiteX1" fmla="*/ 2162409 w 2162409"/>
              <a:gd name="connsiteY1" fmla="*/ 0 h 2803231"/>
              <a:gd name="connsiteX2" fmla="*/ 2162409 w 2162409"/>
              <a:gd name="connsiteY2" fmla="*/ 2803231 h 2803231"/>
              <a:gd name="connsiteX3" fmla="*/ 0 w 2162409"/>
              <a:gd name="connsiteY3" fmla="*/ 2803231 h 2803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409" h="2803231">
                <a:moveTo>
                  <a:pt x="0" y="0"/>
                </a:moveTo>
                <a:lnTo>
                  <a:pt x="2162409" y="0"/>
                </a:lnTo>
                <a:lnTo>
                  <a:pt x="2162409" y="2803231"/>
                </a:lnTo>
                <a:lnTo>
                  <a:pt x="0" y="28032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044D373-1DE9-448D-83B8-28F6A1B16CD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029591" y="1497170"/>
            <a:ext cx="2162409" cy="2803231"/>
          </a:xfrm>
          <a:custGeom>
            <a:avLst/>
            <a:gdLst>
              <a:gd name="connsiteX0" fmla="*/ 0 w 2162409"/>
              <a:gd name="connsiteY0" fmla="*/ 0 h 2803231"/>
              <a:gd name="connsiteX1" fmla="*/ 2162409 w 2162409"/>
              <a:gd name="connsiteY1" fmla="*/ 0 h 2803231"/>
              <a:gd name="connsiteX2" fmla="*/ 2162409 w 2162409"/>
              <a:gd name="connsiteY2" fmla="*/ 2803231 h 2803231"/>
              <a:gd name="connsiteX3" fmla="*/ 0 w 2162409"/>
              <a:gd name="connsiteY3" fmla="*/ 2803231 h 2803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409" h="2803231">
                <a:moveTo>
                  <a:pt x="0" y="0"/>
                </a:moveTo>
                <a:lnTo>
                  <a:pt x="2162409" y="0"/>
                </a:lnTo>
                <a:lnTo>
                  <a:pt x="2162409" y="2803231"/>
                </a:lnTo>
                <a:lnTo>
                  <a:pt x="0" y="28032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379703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32DB3C0-D4D5-4E82-A573-33F0403DFC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29000"/>
            <a:ext cx="12192000" cy="3061951"/>
          </a:xfrm>
          <a:custGeom>
            <a:avLst/>
            <a:gdLst>
              <a:gd name="connsiteX0" fmla="*/ 0 w 12192000"/>
              <a:gd name="connsiteY0" fmla="*/ 0 h 3061951"/>
              <a:gd name="connsiteX1" fmla="*/ 12192000 w 12192000"/>
              <a:gd name="connsiteY1" fmla="*/ 0 h 3061951"/>
              <a:gd name="connsiteX2" fmla="*/ 12192000 w 12192000"/>
              <a:gd name="connsiteY2" fmla="*/ 3061951 h 3061951"/>
              <a:gd name="connsiteX3" fmla="*/ 0 w 12192000"/>
              <a:gd name="connsiteY3" fmla="*/ 3061951 h 3061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61951">
                <a:moveTo>
                  <a:pt x="0" y="0"/>
                </a:moveTo>
                <a:lnTo>
                  <a:pt x="12192000" y="0"/>
                </a:lnTo>
                <a:lnTo>
                  <a:pt x="12192000" y="3061951"/>
                </a:lnTo>
                <a:lnTo>
                  <a:pt x="0" y="306195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5415530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10FF8CF-BFC5-4434-948C-EFC834DEC8B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645588" cy="6858000"/>
          </a:xfrm>
          <a:custGeom>
            <a:avLst/>
            <a:gdLst>
              <a:gd name="connsiteX0" fmla="*/ 0 w 8645588"/>
              <a:gd name="connsiteY0" fmla="*/ 0 h 6858000"/>
              <a:gd name="connsiteX1" fmla="*/ 8645588 w 8645588"/>
              <a:gd name="connsiteY1" fmla="*/ 0 h 6858000"/>
              <a:gd name="connsiteX2" fmla="*/ 8645588 w 8645588"/>
              <a:gd name="connsiteY2" fmla="*/ 6858000 h 6858000"/>
              <a:gd name="connsiteX3" fmla="*/ 0 w 86455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5588" h="6858000">
                <a:moveTo>
                  <a:pt x="0" y="0"/>
                </a:moveTo>
                <a:lnTo>
                  <a:pt x="8645588" y="0"/>
                </a:lnTo>
                <a:lnTo>
                  <a:pt x="864558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576716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9B64B3-82DB-47A1-9A23-2BB95319EA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22755" y="0"/>
            <a:ext cx="8084595" cy="6858000"/>
          </a:xfrm>
          <a:custGeom>
            <a:avLst/>
            <a:gdLst>
              <a:gd name="connsiteX0" fmla="*/ 0 w 8084595"/>
              <a:gd name="connsiteY0" fmla="*/ 0 h 6858000"/>
              <a:gd name="connsiteX1" fmla="*/ 8084595 w 8084595"/>
              <a:gd name="connsiteY1" fmla="*/ 0 h 6858000"/>
              <a:gd name="connsiteX2" fmla="*/ 8084595 w 8084595"/>
              <a:gd name="connsiteY2" fmla="*/ 6858000 h 6858000"/>
              <a:gd name="connsiteX3" fmla="*/ 0 w 808459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4595" h="6858000">
                <a:moveTo>
                  <a:pt x="0" y="0"/>
                </a:moveTo>
                <a:lnTo>
                  <a:pt x="8084595" y="0"/>
                </a:lnTo>
                <a:lnTo>
                  <a:pt x="808459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976756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841A85D-6631-45BF-8DD3-E9F5301F62E9}"/>
              </a:ext>
            </a:extLst>
          </p:cNvPr>
          <p:cNvSpPr>
            <a:spLocks noGrp="1"/>
          </p:cNvSpPr>
          <p:nvPr userDrawn="1">
            <p:ph type="pic" sz="quarter" idx="11"/>
          </p:nvPr>
        </p:nvSpPr>
        <p:spPr>
          <a:xfrm>
            <a:off x="0" y="3429001"/>
            <a:ext cx="12192000" cy="3028951"/>
          </a:xfrm>
          <a:custGeom>
            <a:avLst/>
            <a:gdLst>
              <a:gd name="connsiteX0" fmla="*/ 0 w 12192000"/>
              <a:gd name="connsiteY0" fmla="*/ 0 h 3028951"/>
              <a:gd name="connsiteX1" fmla="*/ 12192000 w 12192000"/>
              <a:gd name="connsiteY1" fmla="*/ 0 h 3028951"/>
              <a:gd name="connsiteX2" fmla="*/ 12192000 w 12192000"/>
              <a:gd name="connsiteY2" fmla="*/ 3028951 h 3028951"/>
              <a:gd name="connsiteX3" fmla="*/ 0 w 12192000"/>
              <a:gd name="connsiteY3" fmla="*/ 3028951 h 3028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28951">
                <a:moveTo>
                  <a:pt x="0" y="0"/>
                </a:moveTo>
                <a:lnTo>
                  <a:pt x="12192000" y="0"/>
                </a:lnTo>
                <a:lnTo>
                  <a:pt x="12192000" y="3028951"/>
                </a:lnTo>
                <a:lnTo>
                  <a:pt x="0" y="302895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6FB72E1-E262-4183-9CCE-11EA9C93B7B3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904474" y="1491617"/>
            <a:ext cx="5191527" cy="3874765"/>
          </a:xfrm>
          <a:custGeom>
            <a:avLst/>
            <a:gdLst>
              <a:gd name="connsiteX0" fmla="*/ 515998 w 5191527"/>
              <a:gd name="connsiteY0" fmla="*/ 514385 h 3874765"/>
              <a:gd name="connsiteX1" fmla="*/ 4675529 w 5191527"/>
              <a:gd name="connsiteY1" fmla="*/ 514385 h 3874765"/>
              <a:gd name="connsiteX2" fmla="*/ 4675529 w 5191527"/>
              <a:gd name="connsiteY2" fmla="*/ 3360380 h 3874765"/>
              <a:gd name="connsiteX3" fmla="*/ 515998 w 5191527"/>
              <a:gd name="connsiteY3" fmla="*/ 3360380 h 3874765"/>
              <a:gd name="connsiteX4" fmla="*/ 293242 w 5191527"/>
              <a:gd name="connsiteY4" fmla="*/ 293242 h 3874765"/>
              <a:gd name="connsiteX5" fmla="*/ 293242 w 5191527"/>
              <a:gd name="connsiteY5" fmla="*/ 3581523 h 3874765"/>
              <a:gd name="connsiteX6" fmla="*/ 4898285 w 5191527"/>
              <a:gd name="connsiteY6" fmla="*/ 3581523 h 3874765"/>
              <a:gd name="connsiteX7" fmla="*/ 4898285 w 5191527"/>
              <a:gd name="connsiteY7" fmla="*/ 293242 h 3874765"/>
              <a:gd name="connsiteX8" fmla="*/ 0 w 5191527"/>
              <a:gd name="connsiteY8" fmla="*/ 0 h 3874765"/>
              <a:gd name="connsiteX9" fmla="*/ 5191527 w 5191527"/>
              <a:gd name="connsiteY9" fmla="*/ 0 h 3874765"/>
              <a:gd name="connsiteX10" fmla="*/ 5191527 w 5191527"/>
              <a:gd name="connsiteY10" fmla="*/ 3874765 h 3874765"/>
              <a:gd name="connsiteX11" fmla="*/ 0 w 5191527"/>
              <a:gd name="connsiteY11" fmla="*/ 3874765 h 387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191527" h="3874765">
                <a:moveTo>
                  <a:pt x="515998" y="514385"/>
                </a:moveTo>
                <a:lnTo>
                  <a:pt x="4675529" y="514385"/>
                </a:lnTo>
                <a:lnTo>
                  <a:pt x="4675529" y="3360380"/>
                </a:lnTo>
                <a:lnTo>
                  <a:pt x="515998" y="3360380"/>
                </a:lnTo>
                <a:close/>
                <a:moveTo>
                  <a:pt x="293242" y="293242"/>
                </a:moveTo>
                <a:lnTo>
                  <a:pt x="293242" y="3581523"/>
                </a:lnTo>
                <a:lnTo>
                  <a:pt x="4898285" y="3581523"/>
                </a:lnTo>
                <a:lnTo>
                  <a:pt x="4898285" y="293242"/>
                </a:lnTo>
                <a:close/>
                <a:moveTo>
                  <a:pt x="0" y="0"/>
                </a:moveTo>
                <a:lnTo>
                  <a:pt x="5191527" y="0"/>
                </a:lnTo>
                <a:lnTo>
                  <a:pt x="5191527" y="3874765"/>
                </a:lnTo>
                <a:lnTo>
                  <a:pt x="0" y="387476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29624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7B93B1B-D5E6-4BCA-8600-4E0A903DAF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32854" y="1348739"/>
            <a:ext cx="4559146" cy="3353889"/>
          </a:xfrm>
          <a:custGeom>
            <a:avLst/>
            <a:gdLst>
              <a:gd name="connsiteX0" fmla="*/ 0 w 4559146"/>
              <a:gd name="connsiteY0" fmla="*/ 0 h 3353889"/>
              <a:gd name="connsiteX1" fmla="*/ 4559146 w 4559146"/>
              <a:gd name="connsiteY1" fmla="*/ 0 h 3353889"/>
              <a:gd name="connsiteX2" fmla="*/ 4559146 w 4559146"/>
              <a:gd name="connsiteY2" fmla="*/ 3353889 h 3353889"/>
              <a:gd name="connsiteX3" fmla="*/ 0 w 4559146"/>
              <a:gd name="connsiteY3" fmla="*/ 3353889 h 335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9146" h="3353889">
                <a:moveTo>
                  <a:pt x="0" y="0"/>
                </a:moveTo>
                <a:lnTo>
                  <a:pt x="4559146" y="0"/>
                </a:lnTo>
                <a:lnTo>
                  <a:pt x="4559146" y="3353889"/>
                </a:lnTo>
                <a:lnTo>
                  <a:pt x="0" y="335388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4254402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C2E71C0-3827-4DF2-912F-AC93096B09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44069" y="842962"/>
            <a:ext cx="2612428" cy="5399542"/>
          </a:xfrm>
          <a:custGeom>
            <a:avLst/>
            <a:gdLst>
              <a:gd name="connsiteX0" fmla="*/ 435405 w 2612428"/>
              <a:gd name="connsiteY0" fmla="*/ 0 h 5399542"/>
              <a:gd name="connsiteX1" fmla="*/ 2177023 w 2612428"/>
              <a:gd name="connsiteY1" fmla="*/ 0 h 5399542"/>
              <a:gd name="connsiteX2" fmla="*/ 2612428 w 2612428"/>
              <a:gd name="connsiteY2" fmla="*/ 435405 h 5399542"/>
              <a:gd name="connsiteX3" fmla="*/ 2612428 w 2612428"/>
              <a:gd name="connsiteY3" fmla="*/ 4964137 h 5399542"/>
              <a:gd name="connsiteX4" fmla="*/ 2177023 w 2612428"/>
              <a:gd name="connsiteY4" fmla="*/ 5399542 h 5399542"/>
              <a:gd name="connsiteX5" fmla="*/ 435405 w 2612428"/>
              <a:gd name="connsiteY5" fmla="*/ 5399542 h 5399542"/>
              <a:gd name="connsiteX6" fmla="*/ 0 w 2612428"/>
              <a:gd name="connsiteY6" fmla="*/ 4964137 h 5399542"/>
              <a:gd name="connsiteX7" fmla="*/ 0 w 2612428"/>
              <a:gd name="connsiteY7" fmla="*/ 435405 h 5399542"/>
              <a:gd name="connsiteX8" fmla="*/ 435405 w 2612428"/>
              <a:gd name="connsiteY8" fmla="*/ 0 h 5399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12428" h="5399542">
                <a:moveTo>
                  <a:pt x="435405" y="0"/>
                </a:moveTo>
                <a:lnTo>
                  <a:pt x="2177023" y="0"/>
                </a:lnTo>
                <a:cubicBezTo>
                  <a:pt x="2417491" y="0"/>
                  <a:pt x="2612428" y="194937"/>
                  <a:pt x="2612428" y="435405"/>
                </a:cubicBezTo>
                <a:lnTo>
                  <a:pt x="2612428" y="4964137"/>
                </a:lnTo>
                <a:cubicBezTo>
                  <a:pt x="2612428" y="5204605"/>
                  <a:pt x="2417491" y="5399542"/>
                  <a:pt x="2177023" y="5399542"/>
                </a:cubicBezTo>
                <a:lnTo>
                  <a:pt x="435405" y="5399542"/>
                </a:lnTo>
                <a:cubicBezTo>
                  <a:pt x="194937" y="5399542"/>
                  <a:pt x="0" y="5204605"/>
                  <a:pt x="0" y="4964137"/>
                </a:cubicBezTo>
                <a:lnTo>
                  <a:pt x="0" y="435405"/>
                </a:lnTo>
                <a:cubicBezTo>
                  <a:pt x="0" y="194937"/>
                  <a:pt x="194937" y="0"/>
                  <a:pt x="4354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509103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3A6D595-D484-4727-AA0C-4BD41DA1EB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57975" y="0"/>
            <a:ext cx="2771775" cy="6858000"/>
          </a:xfrm>
          <a:custGeom>
            <a:avLst/>
            <a:gdLst>
              <a:gd name="connsiteX0" fmla="*/ 0 w 2771775"/>
              <a:gd name="connsiteY0" fmla="*/ 0 h 6858000"/>
              <a:gd name="connsiteX1" fmla="*/ 2771775 w 2771775"/>
              <a:gd name="connsiteY1" fmla="*/ 0 h 6858000"/>
              <a:gd name="connsiteX2" fmla="*/ 2771775 w 2771775"/>
              <a:gd name="connsiteY2" fmla="*/ 6858000 h 6858000"/>
              <a:gd name="connsiteX3" fmla="*/ 0 w 27717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1775" h="6858000">
                <a:moveTo>
                  <a:pt x="0" y="0"/>
                </a:moveTo>
                <a:lnTo>
                  <a:pt x="2771775" y="0"/>
                </a:lnTo>
                <a:lnTo>
                  <a:pt x="277177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568143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B30B4E1-AA5E-488D-A522-37EFDCE55E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08104" y="2372141"/>
            <a:ext cx="5512904" cy="3326295"/>
          </a:xfrm>
          <a:custGeom>
            <a:avLst/>
            <a:gdLst>
              <a:gd name="connsiteX0" fmla="*/ 2955234 w 5512904"/>
              <a:gd name="connsiteY0" fmla="*/ 0 h 3326295"/>
              <a:gd name="connsiteX1" fmla="*/ 5512904 w 5512904"/>
              <a:gd name="connsiteY1" fmla="*/ 450573 h 3326295"/>
              <a:gd name="connsiteX2" fmla="*/ 2358887 w 5512904"/>
              <a:gd name="connsiteY2" fmla="*/ 3326295 h 3326295"/>
              <a:gd name="connsiteX3" fmla="*/ 0 w 5512904"/>
              <a:gd name="connsiteY3" fmla="*/ 2226364 h 3326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12904" h="3326295">
                <a:moveTo>
                  <a:pt x="2955234" y="0"/>
                </a:moveTo>
                <a:lnTo>
                  <a:pt x="5512904" y="450573"/>
                </a:lnTo>
                <a:lnTo>
                  <a:pt x="2358887" y="3326295"/>
                </a:lnTo>
                <a:lnTo>
                  <a:pt x="0" y="222636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608340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AF51979-4CAA-4E85-9D72-E88A4BF580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009882" cy="6858000"/>
          </a:xfrm>
          <a:custGeom>
            <a:avLst/>
            <a:gdLst>
              <a:gd name="connsiteX0" fmla="*/ 0 w 5009882"/>
              <a:gd name="connsiteY0" fmla="*/ 0 h 6858000"/>
              <a:gd name="connsiteX1" fmla="*/ 5009882 w 5009882"/>
              <a:gd name="connsiteY1" fmla="*/ 0 h 6858000"/>
              <a:gd name="connsiteX2" fmla="*/ 5009882 w 5009882"/>
              <a:gd name="connsiteY2" fmla="*/ 6858000 h 6858000"/>
              <a:gd name="connsiteX3" fmla="*/ 0 w 500988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9882" h="6858000">
                <a:moveTo>
                  <a:pt x="0" y="0"/>
                </a:moveTo>
                <a:lnTo>
                  <a:pt x="5009882" y="0"/>
                </a:lnTo>
                <a:lnTo>
                  <a:pt x="500988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8508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1A33449-9ACC-47A9-82B4-EBC99F3334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1789" y="-1"/>
            <a:ext cx="6071884" cy="5115656"/>
          </a:xfrm>
          <a:custGeom>
            <a:avLst/>
            <a:gdLst>
              <a:gd name="connsiteX0" fmla="*/ 1468041 w 6071884"/>
              <a:gd name="connsiteY0" fmla="*/ 3158167 h 5115656"/>
              <a:gd name="connsiteX1" fmla="*/ 2434475 w 6071884"/>
              <a:gd name="connsiteY1" fmla="*/ 4124602 h 5115656"/>
              <a:gd name="connsiteX2" fmla="*/ 1468041 w 6071884"/>
              <a:gd name="connsiteY2" fmla="*/ 5091036 h 5115656"/>
              <a:gd name="connsiteX3" fmla="*/ 501605 w 6071884"/>
              <a:gd name="connsiteY3" fmla="*/ 4124602 h 5115656"/>
              <a:gd name="connsiteX4" fmla="*/ 3809228 w 6071884"/>
              <a:gd name="connsiteY4" fmla="*/ 2379004 h 5115656"/>
              <a:gd name="connsiteX5" fmla="*/ 5177554 w 6071884"/>
              <a:gd name="connsiteY5" fmla="*/ 3747330 h 5115656"/>
              <a:gd name="connsiteX6" fmla="*/ 3809228 w 6071884"/>
              <a:gd name="connsiteY6" fmla="*/ 5115656 h 5115656"/>
              <a:gd name="connsiteX7" fmla="*/ 2440902 w 6071884"/>
              <a:gd name="connsiteY7" fmla="*/ 3747330 h 5115656"/>
              <a:gd name="connsiteX8" fmla="*/ 0 w 6071884"/>
              <a:gd name="connsiteY8" fmla="*/ 1674102 h 5115656"/>
              <a:gd name="connsiteX9" fmla="*/ 1294071 w 6071884"/>
              <a:gd name="connsiteY9" fmla="*/ 2968173 h 5115656"/>
              <a:gd name="connsiteX10" fmla="*/ 0 w 6071884"/>
              <a:gd name="connsiteY10" fmla="*/ 4262244 h 5115656"/>
              <a:gd name="connsiteX11" fmla="*/ 2266937 w 6071884"/>
              <a:gd name="connsiteY11" fmla="*/ 820688 h 5115656"/>
              <a:gd name="connsiteX12" fmla="*/ 3635262 w 6071884"/>
              <a:gd name="connsiteY12" fmla="*/ 2189014 h 5115656"/>
              <a:gd name="connsiteX13" fmla="*/ 2266937 w 6071884"/>
              <a:gd name="connsiteY13" fmla="*/ 3557339 h 5115656"/>
              <a:gd name="connsiteX14" fmla="*/ 898611 w 6071884"/>
              <a:gd name="connsiteY14" fmla="*/ 2189014 h 5115656"/>
              <a:gd name="connsiteX15" fmla="*/ 3655322 w 6071884"/>
              <a:gd name="connsiteY15" fmla="*/ 1 h 5115656"/>
              <a:gd name="connsiteX16" fmla="*/ 5155767 w 6071884"/>
              <a:gd name="connsiteY16" fmla="*/ 1 h 5115656"/>
              <a:gd name="connsiteX17" fmla="*/ 6071884 w 6071884"/>
              <a:gd name="connsiteY17" fmla="*/ 916118 h 5115656"/>
              <a:gd name="connsiteX18" fmla="*/ 4405544 w 6071884"/>
              <a:gd name="connsiteY18" fmla="*/ 2582458 h 5115656"/>
              <a:gd name="connsiteX19" fmla="*/ 2739205 w 6071884"/>
              <a:gd name="connsiteY19" fmla="*/ 916118 h 5115656"/>
              <a:gd name="connsiteX20" fmla="*/ 1830238 w 6071884"/>
              <a:gd name="connsiteY20" fmla="*/ 1 h 5115656"/>
              <a:gd name="connsiteX21" fmla="*/ 3255872 w 6071884"/>
              <a:gd name="connsiteY21" fmla="*/ 1 h 5115656"/>
              <a:gd name="connsiteX22" fmla="*/ 2543055 w 6071884"/>
              <a:gd name="connsiteY22" fmla="*/ 712818 h 5115656"/>
              <a:gd name="connsiteX23" fmla="*/ 0 w 6071884"/>
              <a:gd name="connsiteY23" fmla="*/ 0 h 5115656"/>
              <a:gd name="connsiteX24" fmla="*/ 1462275 w 6071884"/>
              <a:gd name="connsiteY24" fmla="*/ 0 h 5115656"/>
              <a:gd name="connsiteX25" fmla="*/ 2092968 w 6071884"/>
              <a:gd name="connsiteY25" fmla="*/ 630695 h 5115656"/>
              <a:gd name="connsiteX26" fmla="*/ 724644 w 6071884"/>
              <a:gd name="connsiteY26" fmla="*/ 1999021 h 5115656"/>
              <a:gd name="connsiteX27" fmla="*/ 0 w 6071884"/>
              <a:gd name="connsiteY27" fmla="*/ 1274378 h 511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071884" h="5115656">
                <a:moveTo>
                  <a:pt x="1468041" y="3158167"/>
                </a:moveTo>
                <a:lnTo>
                  <a:pt x="2434475" y="4124602"/>
                </a:lnTo>
                <a:lnTo>
                  <a:pt x="1468041" y="5091036"/>
                </a:lnTo>
                <a:lnTo>
                  <a:pt x="501605" y="4124602"/>
                </a:lnTo>
                <a:close/>
                <a:moveTo>
                  <a:pt x="3809228" y="2379004"/>
                </a:moveTo>
                <a:lnTo>
                  <a:pt x="5177554" y="3747330"/>
                </a:lnTo>
                <a:lnTo>
                  <a:pt x="3809228" y="5115656"/>
                </a:lnTo>
                <a:lnTo>
                  <a:pt x="2440902" y="3747330"/>
                </a:lnTo>
                <a:close/>
                <a:moveTo>
                  <a:pt x="0" y="1674102"/>
                </a:moveTo>
                <a:lnTo>
                  <a:pt x="1294071" y="2968173"/>
                </a:lnTo>
                <a:lnTo>
                  <a:pt x="0" y="4262244"/>
                </a:lnTo>
                <a:close/>
                <a:moveTo>
                  <a:pt x="2266937" y="820688"/>
                </a:moveTo>
                <a:lnTo>
                  <a:pt x="3635262" y="2189014"/>
                </a:lnTo>
                <a:lnTo>
                  <a:pt x="2266937" y="3557339"/>
                </a:lnTo>
                <a:lnTo>
                  <a:pt x="898611" y="2189014"/>
                </a:lnTo>
                <a:close/>
                <a:moveTo>
                  <a:pt x="3655322" y="1"/>
                </a:moveTo>
                <a:lnTo>
                  <a:pt x="5155767" y="1"/>
                </a:lnTo>
                <a:lnTo>
                  <a:pt x="6071884" y="916118"/>
                </a:lnTo>
                <a:lnTo>
                  <a:pt x="4405544" y="2582458"/>
                </a:lnTo>
                <a:lnTo>
                  <a:pt x="2739205" y="916118"/>
                </a:lnTo>
                <a:close/>
                <a:moveTo>
                  <a:pt x="1830238" y="1"/>
                </a:moveTo>
                <a:lnTo>
                  <a:pt x="3255872" y="1"/>
                </a:lnTo>
                <a:lnTo>
                  <a:pt x="2543055" y="712818"/>
                </a:lnTo>
                <a:close/>
                <a:moveTo>
                  <a:pt x="0" y="0"/>
                </a:moveTo>
                <a:lnTo>
                  <a:pt x="1462275" y="0"/>
                </a:lnTo>
                <a:lnTo>
                  <a:pt x="2092968" y="630695"/>
                </a:lnTo>
                <a:lnTo>
                  <a:pt x="724644" y="1999021"/>
                </a:lnTo>
                <a:lnTo>
                  <a:pt x="0" y="127437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083037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1980F2E-5270-4638-B1E0-E6EC2F838C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29053" y="1463410"/>
            <a:ext cx="3649828" cy="3179717"/>
          </a:xfrm>
          <a:custGeom>
            <a:avLst/>
            <a:gdLst>
              <a:gd name="connsiteX0" fmla="*/ 601858 w 3649828"/>
              <a:gd name="connsiteY0" fmla="*/ 0 h 3179717"/>
              <a:gd name="connsiteX1" fmla="*/ 3649828 w 3649828"/>
              <a:gd name="connsiteY1" fmla="*/ 914344 h 3179717"/>
              <a:gd name="connsiteX2" fmla="*/ 2956347 w 3649828"/>
              <a:gd name="connsiteY2" fmla="*/ 3179717 h 3179717"/>
              <a:gd name="connsiteX3" fmla="*/ 0 w 3649828"/>
              <a:gd name="connsiteY3" fmla="*/ 2082392 h 3179717"/>
              <a:gd name="connsiteX4" fmla="*/ 601858 w 3649828"/>
              <a:gd name="connsiteY4" fmla="*/ 0 h 3179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9828" h="3179717">
                <a:moveTo>
                  <a:pt x="601858" y="0"/>
                </a:moveTo>
                <a:lnTo>
                  <a:pt x="3649828" y="914344"/>
                </a:lnTo>
                <a:lnTo>
                  <a:pt x="2956347" y="3179717"/>
                </a:lnTo>
                <a:lnTo>
                  <a:pt x="0" y="2082392"/>
                </a:lnTo>
                <a:cubicBezTo>
                  <a:pt x="385969" y="687302"/>
                  <a:pt x="375819" y="884596"/>
                  <a:pt x="6018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517391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1F8AF23-0941-472D-90AD-8F748D0544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320800"/>
            <a:ext cx="5308600" cy="3352801"/>
          </a:xfrm>
          <a:custGeom>
            <a:avLst/>
            <a:gdLst>
              <a:gd name="connsiteX0" fmla="*/ 0 w 5308600"/>
              <a:gd name="connsiteY0" fmla="*/ 0 h 3352801"/>
              <a:gd name="connsiteX1" fmla="*/ 5308600 w 5308600"/>
              <a:gd name="connsiteY1" fmla="*/ 0 h 3352801"/>
              <a:gd name="connsiteX2" fmla="*/ 5308600 w 5308600"/>
              <a:gd name="connsiteY2" fmla="*/ 3352801 h 3352801"/>
              <a:gd name="connsiteX3" fmla="*/ 0 w 5308600"/>
              <a:gd name="connsiteY3" fmla="*/ 3352801 h 335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600" h="3352801">
                <a:moveTo>
                  <a:pt x="0" y="0"/>
                </a:moveTo>
                <a:lnTo>
                  <a:pt x="5308600" y="0"/>
                </a:lnTo>
                <a:lnTo>
                  <a:pt x="5308600" y="3352801"/>
                </a:lnTo>
                <a:lnTo>
                  <a:pt x="0" y="335280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605447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DDF0E46-A78A-4850-8984-9DFDB3F595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98862" y="2335214"/>
            <a:ext cx="4972050" cy="3373439"/>
          </a:xfrm>
          <a:custGeom>
            <a:avLst/>
            <a:gdLst>
              <a:gd name="connsiteX0" fmla="*/ 26987 w 4972050"/>
              <a:gd name="connsiteY0" fmla="*/ 2744789 h 3373439"/>
              <a:gd name="connsiteX1" fmla="*/ 2425700 w 4972050"/>
              <a:gd name="connsiteY1" fmla="*/ 2744789 h 3373439"/>
              <a:gd name="connsiteX2" fmla="*/ 2425700 w 4972050"/>
              <a:gd name="connsiteY2" fmla="*/ 3373439 h 3373439"/>
              <a:gd name="connsiteX3" fmla="*/ 26987 w 4972050"/>
              <a:gd name="connsiteY3" fmla="*/ 3373439 h 3373439"/>
              <a:gd name="connsiteX4" fmla="*/ 2563813 w 4972050"/>
              <a:gd name="connsiteY4" fmla="*/ 1573212 h 3373439"/>
              <a:gd name="connsiteX5" fmla="*/ 4962526 w 4972050"/>
              <a:gd name="connsiteY5" fmla="*/ 1573212 h 3373439"/>
              <a:gd name="connsiteX6" fmla="*/ 4962526 w 4972050"/>
              <a:gd name="connsiteY6" fmla="*/ 3373437 h 3373439"/>
              <a:gd name="connsiteX7" fmla="*/ 2563813 w 4972050"/>
              <a:gd name="connsiteY7" fmla="*/ 3373437 h 3373439"/>
              <a:gd name="connsiteX8" fmla="*/ 0 w 4972050"/>
              <a:gd name="connsiteY8" fmla="*/ 1565275 h 3373439"/>
              <a:gd name="connsiteX9" fmla="*/ 2398713 w 4972050"/>
              <a:gd name="connsiteY9" fmla="*/ 1565275 h 3373439"/>
              <a:gd name="connsiteX10" fmla="*/ 2398713 w 4972050"/>
              <a:gd name="connsiteY10" fmla="*/ 2584450 h 3373439"/>
              <a:gd name="connsiteX11" fmla="*/ 0 w 4972050"/>
              <a:gd name="connsiteY11" fmla="*/ 2584450 h 3373439"/>
              <a:gd name="connsiteX12" fmla="*/ 0 w 4972050"/>
              <a:gd name="connsiteY12" fmla="*/ 395287 h 3373439"/>
              <a:gd name="connsiteX13" fmla="*/ 4972050 w 4972050"/>
              <a:gd name="connsiteY13" fmla="*/ 395287 h 3373439"/>
              <a:gd name="connsiteX14" fmla="*/ 4972050 w 4972050"/>
              <a:gd name="connsiteY14" fmla="*/ 1379538 h 3373439"/>
              <a:gd name="connsiteX15" fmla="*/ 0 w 4972050"/>
              <a:gd name="connsiteY15" fmla="*/ 1379538 h 3373439"/>
              <a:gd name="connsiteX16" fmla="*/ 1476375 w 4972050"/>
              <a:gd name="connsiteY16" fmla="*/ 0 h 3373439"/>
              <a:gd name="connsiteX17" fmla="*/ 4972050 w 4972050"/>
              <a:gd name="connsiteY17" fmla="*/ 0 h 3373439"/>
              <a:gd name="connsiteX18" fmla="*/ 4972050 w 4972050"/>
              <a:gd name="connsiteY18" fmla="*/ 252413 h 3373439"/>
              <a:gd name="connsiteX19" fmla="*/ 1476375 w 4972050"/>
              <a:gd name="connsiteY19" fmla="*/ 252413 h 3373439"/>
              <a:gd name="connsiteX20" fmla="*/ 0 w 4972050"/>
              <a:gd name="connsiteY20" fmla="*/ 0 h 3373439"/>
              <a:gd name="connsiteX21" fmla="*/ 1357313 w 4972050"/>
              <a:gd name="connsiteY21" fmla="*/ 0 h 3373439"/>
              <a:gd name="connsiteX22" fmla="*/ 1357313 w 4972050"/>
              <a:gd name="connsiteY22" fmla="*/ 252413 h 3373439"/>
              <a:gd name="connsiteX23" fmla="*/ 0 w 4972050"/>
              <a:gd name="connsiteY23" fmla="*/ 252413 h 3373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972050" h="3373439">
                <a:moveTo>
                  <a:pt x="26987" y="2744789"/>
                </a:moveTo>
                <a:lnTo>
                  <a:pt x="2425700" y="2744789"/>
                </a:lnTo>
                <a:lnTo>
                  <a:pt x="2425700" y="3373439"/>
                </a:lnTo>
                <a:lnTo>
                  <a:pt x="26987" y="3373439"/>
                </a:lnTo>
                <a:close/>
                <a:moveTo>
                  <a:pt x="2563813" y="1573212"/>
                </a:moveTo>
                <a:lnTo>
                  <a:pt x="4962526" y="1573212"/>
                </a:lnTo>
                <a:lnTo>
                  <a:pt x="4962526" y="3373437"/>
                </a:lnTo>
                <a:lnTo>
                  <a:pt x="2563813" y="3373437"/>
                </a:lnTo>
                <a:close/>
                <a:moveTo>
                  <a:pt x="0" y="1565275"/>
                </a:moveTo>
                <a:lnTo>
                  <a:pt x="2398713" y="1565275"/>
                </a:lnTo>
                <a:lnTo>
                  <a:pt x="2398713" y="2584450"/>
                </a:lnTo>
                <a:lnTo>
                  <a:pt x="0" y="2584450"/>
                </a:lnTo>
                <a:close/>
                <a:moveTo>
                  <a:pt x="0" y="395287"/>
                </a:moveTo>
                <a:lnTo>
                  <a:pt x="4972050" y="395287"/>
                </a:lnTo>
                <a:lnTo>
                  <a:pt x="4972050" y="1379538"/>
                </a:lnTo>
                <a:lnTo>
                  <a:pt x="0" y="1379538"/>
                </a:lnTo>
                <a:close/>
                <a:moveTo>
                  <a:pt x="1476375" y="0"/>
                </a:moveTo>
                <a:lnTo>
                  <a:pt x="4972050" y="0"/>
                </a:lnTo>
                <a:lnTo>
                  <a:pt x="4972050" y="252413"/>
                </a:lnTo>
                <a:lnTo>
                  <a:pt x="1476375" y="252413"/>
                </a:lnTo>
                <a:close/>
                <a:moveTo>
                  <a:pt x="0" y="0"/>
                </a:moveTo>
                <a:lnTo>
                  <a:pt x="1357313" y="0"/>
                </a:lnTo>
                <a:lnTo>
                  <a:pt x="1357313" y="252413"/>
                </a:lnTo>
                <a:lnTo>
                  <a:pt x="0" y="2524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788244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4B818E9-7FB8-460A-873C-0CB2D83B1FD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57544" y="957943"/>
            <a:ext cx="4154741" cy="2274354"/>
          </a:xfrm>
          <a:custGeom>
            <a:avLst/>
            <a:gdLst>
              <a:gd name="connsiteX0" fmla="*/ 0 w 4154741"/>
              <a:gd name="connsiteY0" fmla="*/ 0 h 2274354"/>
              <a:gd name="connsiteX1" fmla="*/ 4154741 w 4154741"/>
              <a:gd name="connsiteY1" fmla="*/ 0 h 2274354"/>
              <a:gd name="connsiteX2" fmla="*/ 4154741 w 4154741"/>
              <a:gd name="connsiteY2" fmla="*/ 2274354 h 2274354"/>
              <a:gd name="connsiteX3" fmla="*/ 0 w 4154741"/>
              <a:gd name="connsiteY3" fmla="*/ 2274354 h 2274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54741" h="2274354">
                <a:moveTo>
                  <a:pt x="0" y="0"/>
                </a:moveTo>
                <a:lnTo>
                  <a:pt x="4154741" y="0"/>
                </a:lnTo>
                <a:lnTo>
                  <a:pt x="4154741" y="2274354"/>
                </a:lnTo>
                <a:lnTo>
                  <a:pt x="0" y="227435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388672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6DE1CC5-C9A7-4EF5-B14C-1F8967C0E67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2515" y="3846286"/>
            <a:ext cx="5500915" cy="2525486"/>
          </a:xfrm>
          <a:custGeom>
            <a:avLst/>
            <a:gdLst>
              <a:gd name="connsiteX0" fmla="*/ 0 w 5500915"/>
              <a:gd name="connsiteY0" fmla="*/ 0 h 2525486"/>
              <a:gd name="connsiteX1" fmla="*/ 5500915 w 5500915"/>
              <a:gd name="connsiteY1" fmla="*/ 0 h 2525486"/>
              <a:gd name="connsiteX2" fmla="*/ 5500915 w 5500915"/>
              <a:gd name="connsiteY2" fmla="*/ 2525486 h 2525486"/>
              <a:gd name="connsiteX3" fmla="*/ 0 w 5500915"/>
              <a:gd name="connsiteY3" fmla="*/ 2525486 h 2525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0915" h="2525486">
                <a:moveTo>
                  <a:pt x="0" y="0"/>
                </a:moveTo>
                <a:lnTo>
                  <a:pt x="5500915" y="0"/>
                </a:lnTo>
                <a:lnTo>
                  <a:pt x="5500915" y="2525486"/>
                </a:lnTo>
                <a:lnTo>
                  <a:pt x="0" y="252548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FEC744C-1DEE-4E45-BC76-DD3008E534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97600" y="870856"/>
            <a:ext cx="1915886" cy="5500915"/>
          </a:xfrm>
          <a:custGeom>
            <a:avLst/>
            <a:gdLst>
              <a:gd name="connsiteX0" fmla="*/ 0 w 1915886"/>
              <a:gd name="connsiteY0" fmla="*/ 0 h 5500915"/>
              <a:gd name="connsiteX1" fmla="*/ 1915886 w 1915886"/>
              <a:gd name="connsiteY1" fmla="*/ 0 h 5500915"/>
              <a:gd name="connsiteX2" fmla="*/ 1915886 w 1915886"/>
              <a:gd name="connsiteY2" fmla="*/ 5500915 h 5500915"/>
              <a:gd name="connsiteX3" fmla="*/ 0 w 1915886"/>
              <a:gd name="connsiteY3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5886" h="5500915">
                <a:moveTo>
                  <a:pt x="0" y="0"/>
                </a:moveTo>
                <a:lnTo>
                  <a:pt x="1915886" y="0"/>
                </a:lnTo>
                <a:lnTo>
                  <a:pt x="1915886" y="5500915"/>
                </a:lnTo>
                <a:lnTo>
                  <a:pt x="0" y="550091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62B6326-F570-4BCD-A5AE-DACFAFF58D3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87657" y="870856"/>
            <a:ext cx="1915886" cy="5500915"/>
          </a:xfrm>
          <a:custGeom>
            <a:avLst/>
            <a:gdLst>
              <a:gd name="connsiteX0" fmla="*/ 0 w 1915886"/>
              <a:gd name="connsiteY0" fmla="*/ 0 h 5500915"/>
              <a:gd name="connsiteX1" fmla="*/ 1915886 w 1915886"/>
              <a:gd name="connsiteY1" fmla="*/ 0 h 5500915"/>
              <a:gd name="connsiteX2" fmla="*/ 1915886 w 1915886"/>
              <a:gd name="connsiteY2" fmla="*/ 5500915 h 5500915"/>
              <a:gd name="connsiteX3" fmla="*/ 0 w 1915886"/>
              <a:gd name="connsiteY3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5886" h="5500915">
                <a:moveTo>
                  <a:pt x="0" y="0"/>
                </a:moveTo>
                <a:lnTo>
                  <a:pt x="1915886" y="0"/>
                </a:lnTo>
                <a:lnTo>
                  <a:pt x="1915886" y="5500915"/>
                </a:lnTo>
                <a:lnTo>
                  <a:pt x="0" y="550091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DC1209-9CB8-42E3-9F59-B6E386894A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377714" y="870855"/>
            <a:ext cx="1814286" cy="5500915"/>
          </a:xfrm>
          <a:custGeom>
            <a:avLst/>
            <a:gdLst>
              <a:gd name="connsiteX0" fmla="*/ 0 w 1814286"/>
              <a:gd name="connsiteY0" fmla="*/ 0 h 5500915"/>
              <a:gd name="connsiteX1" fmla="*/ 1814286 w 1814286"/>
              <a:gd name="connsiteY1" fmla="*/ 0 h 5500915"/>
              <a:gd name="connsiteX2" fmla="*/ 1814286 w 1814286"/>
              <a:gd name="connsiteY2" fmla="*/ 5500915 h 5500915"/>
              <a:gd name="connsiteX3" fmla="*/ 0 w 1814286"/>
              <a:gd name="connsiteY3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286" h="5500915">
                <a:moveTo>
                  <a:pt x="0" y="0"/>
                </a:moveTo>
                <a:lnTo>
                  <a:pt x="1814286" y="0"/>
                </a:lnTo>
                <a:lnTo>
                  <a:pt x="1814286" y="5500915"/>
                </a:lnTo>
                <a:lnTo>
                  <a:pt x="0" y="550091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5396042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E4C0B3D-8BD3-4DE6-9552-54BE75DE170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3453" y="870857"/>
            <a:ext cx="2075543" cy="5987143"/>
          </a:xfrm>
          <a:custGeom>
            <a:avLst/>
            <a:gdLst>
              <a:gd name="connsiteX0" fmla="*/ 0 w 2075543"/>
              <a:gd name="connsiteY0" fmla="*/ 0 h 5987143"/>
              <a:gd name="connsiteX1" fmla="*/ 2075543 w 2075543"/>
              <a:gd name="connsiteY1" fmla="*/ 0 h 5987143"/>
              <a:gd name="connsiteX2" fmla="*/ 2075543 w 2075543"/>
              <a:gd name="connsiteY2" fmla="*/ 5987143 h 5987143"/>
              <a:gd name="connsiteX3" fmla="*/ 0 w 2075543"/>
              <a:gd name="connsiteY3" fmla="*/ 5987143 h 5987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5543" h="5987143">
                <a:moveTo>
                  <a:pt x="0" y="0"/>
                </a:moveTo>
                <a:lnTo>
                  <a:pt x="2075543" y="0"/>
                </a:lnTo>
                <a:lnTo>
                  <a:pt x="2075543" y="5987143"/>
                </a:lnTo>
                <a:lnTo>
                  <a:pt x="0" y="59871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1F1A0C7-752A-421F-950A-0132FE003D0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93968" y="870857"/>
            <a:ext cx="2075543" cy="5987143"/>
          </a:xfrm>
          <a:custGeom>
            <a:avLst/>
            <a:gdLst>
              <a:gd name="connsiteX0" fmla="*/ 0 w 2075543"/>
              <a:gd name="connsiteY0" fmla="*/ 0 h 5987143"/>
              <a:gd name="connsiteX1" fmla="*/ 2075543 w 2075543"/>
              <a:gd name="connsiteY1" fmla="*/ 0 h 5987143"/>
              <a:gd name="connsiteX2" fmla="*/ 2075543 w 2075543"/>
              <a:gd name="connsiteY2" fmla="*/ 5987143 h 5987143"/>
              <a:gd name="connsiteX3" fmla="*/ 0 w 2075543"/>
              <a:gd name="connsiteY3" fmla="*/ 5987143 h 5987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5543" h="5987143">
                <a:moveTo>
                  <a:pt x="0" y="0"/>
                </a:moveTo>
                <a:lnTo>
                  <a:pt x="2075543" y="0"/>
                </a:lnTo>
                <a:lnTo>
                  <a:pt x="2075543" y="5987143"/>
                </a:lnTo>
                <a:lnTo>
                  <a:pt x="0" y="59871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829396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76EBD71-2195-4AB7-99F7-17E76927A19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4115" y="682171"/>
            <a:ext cx="2975428" cy="2346292"/>
          </a:xfrm>
          <a:custGeom>
            <a:avLst/>
            <a:gdLst>
              <a:gd name="connsiteX0" fmla="*/ 0 w 2975428"/>
              <a:gd name="connsiteY0" fmla="*/ 0 h 2346292"/>
              <a:gd name="connsiteX1" fmla="*/ 2975428 w 2975428"/>
              <a:gd name="connsiteY1" fmla="*/ 0 h 2346292"/>
              <a:gd name="connsiteX2" fmla="*/ 2975428 w 2975428"/>
              <a:gd name="connsiteY2" fmla="*/ 2346292 h 2346292"/>
              <a:gd name="connsiteX3" fmla="*/ 0 w 2975428"/>
              <a:gd name="connsiteY3" fmla="*/ 2346292 h 2346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5428" h="2346292">
                <a:moveTo>
                  <a:pt x="0" y="0"/>
                </a:moveTo>
                <a:lnTo>
                  <a:pt x="2975428" y="0"/>
                </a:lnTo>
                <a:lnTo>
                  <a:pt x="2975428" y="2346292"/>
                </a:lnTo>
                <a:lnTo>
                  <a:pt x="0" y="234629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58B7BD3-589D-478C-97CA-FC237A6D6D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4115" y="3220433"/>
            <a:ext cx="2975428" cy="3071510"/>
          </a:xfrm>
          <a:custGeom>
            <a:avLst/>
            <a:gdLst>
              <a:gd name="connsiteX0" fmla="*/ 0 w 2975428"/>
              <a:gd name="connsiteY0" fmla="*/ 0 h 3071510"/>
              <a:gd name="connsiteX1" fmla="*/ 2975428 w 2975428"/>
              <a:gd name="connsiteY1" fmla="*/ 0 h 3071510"/>
              <a:gd name="connsiteX2" fmla="*/ 2975428 w 2975428"/>
              <a:gd name="connsiteY2" fmla="*/ 3071510 h 3071510"/>
              <a:gd name="connsiteX3" fmla="*/ 0 w 2975428"/>
              <a:gd name="connsiteY3" fmla="*/ 3071510 h 3071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5428" h="3071510">
                <a:moveTo>
                  <a:pt x="0" y="0"/>
                </a:moveTo>
                <a:lnTo>
                  <a:pt x="2975428" y="0"/>
                </a:lnTo>
                <a:lnTo>
                  <a:pt x="2975428" y="3071510"/>
                </a:lnTo>
                <a:lnTo>
                  <a:pt x="0" y="307151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5837ACB-E78B-41B1-8DCF-9D11D33738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51945" y="682171"/>
            <a:ext cx="2373085" cy="2557060"/>
          </a:xfrm>
          <a:custGeom>
            <a:avLst/>
            <a:gdLst>
              <a:gd name="connsiteX0" fmla="*/ 0 w 2373085"/>
              <a:gd name="connsiteY0" fmla="*/ 0 h 2557060"/>
              <a:gd name="connsiteX1" fmla="*/ 2373085 w 2373085"/>
              <a:gd name="connsiteY1" fmla="*/ 0 h 2557060"/>
              <a:gd name="connsiteX2" fmla="*/ 2373085 w 2373085"/>
              <a:gd name="connsiteY2" fmla="*/ 2557060 h 2557060"/>
              <a:gd name="connsiteX3" fmla="*/ 0 w 2373085"/>
              <a:gd name="connsiteY3" fmla="*/ 2557060 h 2557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085" h="2557060">
                <a:moveTo>
                  <a:pt x="0" y="0"/>
                </a:moveTo>
                <a:lnTo>
                  <a:pt x="2373085" y="0"/>
                </a:lnTo>
                <a:lnTo>
                  <a:pt x="2373085" y="2557060"/>
                </a:lnTo>
                <a:lnTo>
                  <a:pt x="0" y="255706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C08AEE00-1A21-4F75-ACA4-697DF71FAEF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77431" y="682171"/>
            <a:ext cx="2373085" cy="2557060"/>
          </a:xfrm>
          <a:custGeom>
            <a:avLst/>
            <a:gdLst>
              <a:gd name="connsiteX0" fmla="*/ 0 w 2373085"/>
              <a:gd name="connsiteY0" fmla="*/ 0 h 2557060"/>
              <a:gd name="connsiteX1" fmla="*/ 2373085 w 2373085"/>
              <a:gd name="connsiteY1" fmla="*/ 0 h 2557060"/>
              <a:gd name="connsiteX2" fmla="*/ 2373085 w 2373085"/>
              <a:gd name="connsiteY2" fmla="*/ 2557060 h 2557060"/>
              <a:gd name="connsiteX3" fmla="*/ 0 w 2373085"/>
              <a:gd name="connsiteY3" fmla="*/ 2557060 h 2557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085" h="2557060">
                <a:moveTo>
                  <a:pt x="0" y="0"/>
                </a:moveTo>
                <a:lnTo>
                  <a:pt x="2373085" y="0"/>
                </a:lnTo>
                <a:lnTo>
                  <a:pt x="2373085" y="2557060"/>
                </a:lnTo>
                <a:lnTo>
                  <a:pt x="0" y="255706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F31895B-D30A-49D9-AEDF-40565229630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21060" y="682171"/>
            <a:ext cx="2373085" cy="5609772"/>
          </a:xfrm>
          <a:custGeom>
            <a:avLst/>
            <a:gdLst>
              <a:gd name="connsiteX0" fmla="*/ 0 w 2373085"/>
              <a:gd name="connsiteY0" fmla="*/ 0 h 5609772"/>
              <a:gd name="connsiteX1" fmla="*/ 2373085 w 2373085"/>
              <a:gd name="connsiteY1" fmla="*/ 0 h 5609772"/>
              <a:gd name="connsiteX2" fmla="*/ 2373085 w 2373085"/>
              <a:gd name="connsiteY2" fmla="*/ 5609772 h 5609772"/>
              <a:gd name="connsiteX3" fmla="*/ 0 w 2373085"/>
              <a:gd name="connsiteY3" fmla="*/ 5609772 h 560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085" h="5609772">
                <a:moveTo>
                  <a:pt x="0" y="0"/>
                </a:moveTo>
                <a:lnTo>
                  <a:pt x="2373085" y="0"/>
                </a:lnTo>
                <a:lnTo>
                  <a:pt x="2373085" y="5609772"/>
                </a:lnTo>
                <a:lnTo>
                  <a:pt x="0" y="560977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666284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2571329-E44E-4B25-9AED-DA442AFD36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4115" y="682171"/>
            <a:ext cx="2975428" cy="2346292"/>
          </a:xfrm>
          <a:custGeom>
            <a:avLst/>
            <a:gdLst>
              <a:gd name="connsiteX0" fmla="*/ 0 w 2975428"/>
              <a:gd name="connsiteY0" fmla="*/ 0 h 2346292"/>
              <a:gd name="connsiteX1" fmla="*/ 2975428 w 2975428"/>
              <a:gd name="connsiteY1" fmla="*/ 0 h 2346292"/>
              <a:gd name="connsiteX2" fmla="*/ 2975428 w 2975428"/>
              <a:gd name="connsiteY2" fmla="*/ 2346292 h 2346292"/>
              <a:gd name="connsiteX3" fmla="*/ 0 w 2975428"/>
              <a:gd name="connsiteY3" fmla="*/ 2346292 h 2346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5428" h="2346292">
                <a:moveTo>
                  <a:pt x="0" y="0"/>
                </a:moveTo>
                <a:lnTo>
                  <a:pt x="2975428" y="0"/>
                </a:lnTo>
                <a:lnTo>
                  <a:pt x="2975428" y="2346292"/>
                </a:lnTo>
                <a:lnTo>
                  <a:pt x="0" y="234629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773855C-B518-4CCF-97EB-B698835B86F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4115" y="3220433"/>
            <a:ext cx="2975428" cy="3071510"/>
          </a:xfrm>
          <a:custGeom>
            <a:avLst/>
            <a:gdLst>
              <a:gd name="connsiteX0" fmla="*/ 0 w 2975428"/>
              <a:gd name="connsiteY0" fmla="*/ 0 h 3071510"/>
              <a:gd name="connsiteX1" fmla="*/ 2975428 w 2975428"/>
              <a:gd name="connsiteY1" fmla="*/ 0 h 3071510"/>
              <a:gd name="connsiteX2" fmla="*/ 2975428 w 2975428"/>
              <a:gd name="connsiteY2" fmla="*/ 3071510 h 3071510"/>
              <a:gd name="connsiteX3" fmla="*/ 0 w 2975428"/>
              <a:gd name="connsiteY3" fmla="*/ 3071510 h 3071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5428" h="3071510">
                <a:moveTo>
                  <a:pt x="0" y="0"/>
                </a:moveTo>
                <a:lnTo>
                  <a:pt x="2975428" y="0"/>
                </a:lnTo>
                <a:lnTo>
                  <a:pt x="2975428" y="3071510"/>
                </a:lnTo>
                <a:lnTo>
                  <a:pt x="0" y="307151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E78C370-DB48-44C6-BE9C-A8D3DE439FE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51945" y="3734883"/>
            <a:ext cx="2373085" cy="2557060"/>
          </a:xfrm>
          <a:custGeom>
            <a:avLst/>
            <a:gdLst>
              <a:gd name="connsiteX0" fmla="*/ 0 w 2373085"/>
              <a:gd name="connsiteY0" fmla="*/ 0 h 2557060"/>
              <a:gd name="connsiteX1" fmla="*/ 2373085 w 2373085"/>
              <a:gd name="connsiteY1" fmla="*/ 0 h 2557060"/>
              <a:gd name="connsiteX2" fmla="*/ 2373085 w 2373085"/>
              <a:gd name="connsiteY2" fmla="*/ 2557060 h 2557060"/>
              <a:gd name="connsiteX3" fmla="*/ 0 w 2373085"/>
              <a:gd name="connsiteY3" fmla="*/ 2557060 h 2557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085" h="2557060">
                <a:moveTo>
                  <a:pt x="0" y="0"/>
                </a:moveTo>
                <a:lnTo>
                  <a:pt x="2373085" y="0"/>
                </a:lnTo>
                <a:lnTo>
                  <a:pt x="2373085" y="2557060"/>
                </a:lnTo>
                <a:lnTo>
                  <a:pt x="0" y="255706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C0F881C-F6FB-496F-9F08-328A0D9C8B3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77431" y="3734883"/>
            <a:ext cx="2373085" cy="2557060"/>
          </a:xfrm>
          <a:custGeom>
            <a:avLst/>
            <a:gdLst>
              <a:gd name="connsiteX0" fmla="*/ 0 w 2373085"/>
              <a:gd name="connsiteY0" fmla="*/ 0 h 2557060"/>
              <a:gd name="connsiteX1" fmla="*/ 2373085 w 2373085"/>
              <a:gd name="connsiteY1" fmla="*/ 0 h 2557060"/>
              <a:gd name="connsiteX2" fmla="*/ 2373085 w 2373085"/>
              <a:gd name="connsiteY2" fmla="*/ 2557060 h 2557060"/>
              <a:gd name="connsiteX3" fmla="*/ 0 w 2373085"/>
              <a:gd name="connsiteY3" fmla="*/ 2557060 h 2557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085" h="2557060">
                <a:moveTo>
                  <a:pt x="0" y="0"/>
                </a:moveTo>
                <a:lnTo>
                  <a:pt x="2373085" y="0"/>
                </a:lnTo>
                <a:lnTo>
                  <a:pt x="2373085" y="2557060"/>
                </a:lnTo>
                <a:lnTo>
                  <a:pt x="0" y="255706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73F7143-2CA8-4575-8C28-A8A5ED69DC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21060" y="682171"/>
            <a:ext cx="2373085" cy="5609772"/>
          </a:xfrm>
          <a:custGeom>
            <a:avLst/>
            <a:gdLst>
              <a:gd name="connsiteX0" fmla="*/ 0 w 2373085"/>
              <a:gd name="connsiteY0" fmla="*/ 0 h 5609772"/>
              <a:gd name="connsiteX1" fmla="*/ 2373085 w 2373085"/>
              <a:gd name="connsiteY1" fmla="*/ 0 h 5609772"/>
              <a:gd name="connsiteX2" fmla="*/ 2373085 w 2373085"/>
              <a:gd name="connsiteY2" fmla="*/ 5609772 h 5609772"/>
              <a:gd name="connsiteX3" fmla="*/ 0 w 2373085"/>
              <a:gd name="connsiteY3" fmla="*/ 5609772 h 560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085" h="5609772">
                <a:moveTo>
                  <a:pt x="0" y="0"/>
                </a:moveTo>
                <a:lnTo>
                  <a:pt x="2373085" y="0"/>
                </a:lnTo>
                <a:lnTo>
                  <a:pt x="2373085" y="5609772"/>
                </a:lnTo>
                <a:lnTo>
                  <a:pt x="0" y="560977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839533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701A155-2FCD-4243-AF47-6E8BAB8140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4920343" cy="6858000"/>
          </a:xfrm>
          <a:custGeom>
            <a:avLst/>
            <a:gdLst>
              <a:gd name="connsiteX0" fmla="*/ 0 w 4920343"/>
              <a:gd name="connsiteY0" fmla="*/ 0 h 6858000"/>
              <a:gd name="connsiteX1" fmla="*/ 4920343 w 4920343"/>
              <a:gd name="connsiteY1" fmla="*/ 0 h 6858000"/>
              <a:gd name="connsiteX2" fmla="*/ 4920343 w 4920343"/>
              <a:gd name="connsiteY2" fmla="*/ 6858000 h 6858000"/>
              <a:gd name="connsiteX3" fmla="*/ 0 w 492034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0343" h="6858000">
                <a:moveTo>
                  <a:pt x="0" y="0"/>
                </a:moveTo>
                <a:lnTo>
                  <a:pt x="4920343" y="0"/>
                </a:lnTo>
                <a:lnTo>
                  <a:pt x="4920343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58D476F3-70F9-42B0-A840-BC9B1CAC9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3373" y="943429"/>
            <a:ext cx="2165804" cy="2046515"/>
          </a:xfrm>
          <a:custGeom>
            <a:avLst/>
            <a:gdLst>
              <a:gd name="connsiteX0" fmla="*/ 0 w 2165804"/>
              <a:gd name="connsiteY0" fmla="*/ 0 h 2046515"/>
              <a:gd name="connsiteX1" fmla="*/ 2165804 w 2165804"/>
              <a:gd name="connsiteY1" fmla="*/ 0 h 2046515"/>
              <a:gd name="connsiteX2" fmla="*/ 2165804 w 2165804"/>
              <a:gd name="connsiteY2" fmla="*/ 2046515 h 2046515"/>
              <a:gd name="connsiteX3" fmla="*/ 0 w 2165804"/>
              <a:gd name="connsiteY3" fmla="*/ 2046515 h 2046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804" h="2046515">
                <a:moveTo>
                  <a:pt x="0" y="0"/>
                </a:moveTo>
                <a:lnTo>
                  <a:pt x="2165804" y="0"/>
                </a:lnTo>
                <a:lnTo>
                  <a:pt x="2165804" y="2046515"/>
                </a:lnTo>
                <a:lnTo>
                  <a:pt x="0" y="204651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D898948-B056-4CC3-AC7D-547DDFCFE4B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614785" y="943428"/>
            <a:ext cx="2165804" cy="2046515"/>
          </a:xfrm>
          <a:custGeom>
            <a:avLst/>
            <a:gdLst>
              <a:gd name="connsiteX0" fmla="*/ 0 w 2165804"/>
              <a:gd name="connsiteY0" fmla="*/ 0 h 2046515"/>
              <a:gd name="connsiteX1" fmla="*/ 2165804 w 2165804"/>
              <a:gd name="connsiteY1" fmla="*/ 0 h 2046515"/>
              <a:gd name="connsiteX2" fmla="*/ 2165804 w 2165804"/>
              <a:gd name="connsiteY2" fmla="*/ 2046515 h 2046515"/>
              <a:gd name="connsiteX3" fmla="*/ 0 w 2165804"/>
              <a:gd name="connsiteY3" fmla="*/ 2046515 h 2046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804" h="2046515">
                <a:moveTo>
                  <a:pt x="0" y="0"/>
                </a:moveTo>
                <a:lnTo>
                  <a:pt x="2165804" y="0"/>
                </a:lnTo>
                <a:lnTo>
                  <a:pt x="2165804" y="2046515"/>
                </a:lnTo>
                <a:lnTo>
                  <a:pt x="0" y="204651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B856603-D971-4BB6-BA5B-A0D4FF70FA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026196" y="943428"/>
            <a:ext cx="2165804" cy="2046515"/>
          </a:xfrm>
          <a:custGeom>
            <a:avLst/>
            <a:gdLst>
              <a:gd name="connsiteX0" fmla="*/ 0 w 2165804"/>
              <a:gd name="connsiteY0" fmla="*/ 0 h 2046515"/>
              <a:gd name="connsiteX1" fmla="*/ 2165804 w 2165804"/>
              <a:gd name="connsiteY1" fmla="*/ 0 h 2046515"/>
              <a:gd name="connsiteX2" fmla="*/ 2165804 w 2165804"/>
              <a:gd name="connsiteY2" fmla="*/ 2046515 h 2046515"/>
              <a:gd name="connsiteX3" fmla="*/ 0 w 2165804"/>
              <a:gd name="connsiteY3" fmla="*/ 2046515 h 2046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804" h="2046515">
                <a:moveTo>
                  <a:pt x="0" y="0"/>
                </a:moveTo>
                <a:lnTo>
                  <a:pt x="2165804" y="0"/>
                </a:lnTo>
                <a:lnTo>
                  <a:pt x="2165804" y="2046515"/>
                </a:lnTo>
                <a:lnTo>
                  <a:pt x="0" y="204651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7101323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394BC0D-BD2C-49A8-8A4A-755119F5D5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0"/>
            <a:ext cx="4093029" cy="3062514"/>
          </a:xfrm>
          <a:custGeom>
            <a:avLst/>
            <a:gdLst>
              <a:gd name="connsiteX0" fmla="*/ 0 w 4093029"/>
              <a:gd name="connsiteY0" fmla="*/ 0 h 3062514"/>
              <a:gd name="connsiteX1" fmla="*/ 4093029 w 4093029"/>
              <a:gd name="connsiteY1" fmla="*/ 0 h 3062514"/>
              <a:gd name="connsiteX2" fmla="*/ 4093029 w 4093029"/>
              <a:gd name="connsiteY2" fmla="*/ 3062514 h 3062514"/>
              <a:gd name="connsiteX3" fmla="*/ 0 w 4093029"/>
              <a:gd name="connsiteY3" fmla="*/ 3062514 h 306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3029" h="3062514">
                <a:moveTo>
                  <a:pt x="0" y="0"/>
                </a:moveTo>
                <a:lnTo>
                  <a:pt x="4093029" y="0"/>
                </a:lnTo>
                <a:lnTo>
                  <a:pt x="4093029" y="3062514"/>
                </a:lnTo>
                <a:lnTo>
                  <a:pt x="0" y="306251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D883364-D224-4309-BE87-047F275C376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00800" y="3367314"/>
            <a:ext cx="5217887" cy="3062514"/>
          </a:xfrm>
          <a:custGeom>
            <a:avLst/>
            <a:gdLst>
              <a:gd name="connsiteX0" fmla="*/ 0 w 5217887"/>
              <a:gd name="connsiteY0" fmla="*/ 0 h 3062514"/>
              <a:gd name="connsiteX1" fmla="*/ 5217887 w 5217887"/>
              <a:gd name="connsiteY1" fmla="*/ 0 h 3062514"/>
              <a:gd name="connsiteX2" fmla="*/ 5217887 w 5217887"/>
              <a:gd name="connsiteY2" fmla="*/ 3062514 h 3062514"/>
              <a:gd name="connsiteX3" fmla="*/ 0 w 5217887"/>
              <a:gd name="connsiteY3" fmla="*/ 3062514 h 306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887" h="3062514">
                <a:moveTo>
                  <a:pt x="0" y="0"/>
                </a:moveTo>
                <a:lnTo>
                  <a:pt x="5217887" y="0"/>
                </a:lnTo>
                <a:lnTo>
                  <a:pt x="5217887" y="3062514"/>
                </a:lnTo>
                <a:lnTo>
                  <a:pt x="0" y="306251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671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D7900EA-831B-44E7-A35A-5BE45994C6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566944" y="0"/>
            <a:ext cx="2654709" cy="6858000"/>
          </a:xfrm>
          <a:custGeom>
            <a:avLst/>
            <a:gdLst>
              <a:gd name="connsiteX0" fmla="*/ 0 w 2654709"/>
              <a:gd name="connsiteY0" fmla="*/ 0 h 6858000"/>
              <a:gd name="connsiteX1" fmla="*/ 2654709 w 2654709"/>
              <a:gd name="connsiteY1" fmla="*/ 0 h 6858000"/>
              <a:gd name="connsiteX2" fmla="*/ 2654709 w 2654709"/>
              <a:gd name="connsiteY2" fmla="*/ 6858000 h 6858000"/>
              <a:gd name="connsiteX3" fmla="*/ 0 w 265470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709" h="6858000">
                <a:moveTo>
                  <a:pt x="0" y="0"/>
                </a:moveTo>
                <a:lnTo>
                  <a:pt x="2654709" y="0"/>
                </a:lnTo>
                <a:lnTo>
                  <a:pt x="265470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483183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7110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CAC3969-9B96-4185-B5C1-29749A4830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5719" y="671374"/>
            <a:ext cx="4523481" cy="5615275"/>
          </a:xfrm>
          <a:custGeom>
            <a:avLst/>
            <a:gdLst>
              <a:gd name="connsiteX0" fmla="*/ 322451 w 4523481"/>
              <a:gd name="connsiteY0" fmla="*/ 943 h 5615275"/>
              <a:gd name="connsiteX1" fmla="*/ 462046 w 4523481"/>
              <a:gd name="connsiteY1" fmla="*/ 123965 h 5615275"/>
              <a:gd name="connsiteX2" fmla="*/ 678986 w 4523481"/>
              <a:gd name="connsiteY2" fmla="*/ 666421 h 5615275"/>
              <a:gd name="connsiteX3" fmla="*/ 681773 w 4523481"/>
              <a:gd name="connsiteY3" fmla="*/ 670384 h 5615275"/>
              <a:gd name="connsiteX4" fmla="*/ 697852 w 4523481"/>
              <a:gd name="connsiteY4" fmla="*/ 703070 h 5615275"/>
              <a:gd name="connsiteX5" fmla="*/ 930586 w 4523481"/>
              <a:gd name="connsiteY5" fmla="*/ 1285018 h 5615275"/>
              <a:gd name="connsiteX6" fmla="*/ 945565 w 4523481"/>
              <a:gd name="connsiteY6" fmla="*/ 1266864 h 5615275"/>
              <a:gd name="connsiteX7" fmla="*/ 1031053 w 4523481"/>
              <a:gd name="connsiteY7" fmla="*/ 1183242 h 5615275"/>
              <a:gd name="connsiteX8" fmla="*/ 990795 w 4523481"/>
              <a:gd name="connsiteY8" fmla="*/ 1082577 h 5615275"/>
              <a:gd name="connsiteX9" fmla="*/ 988008 w 4523481"/>
              <a:gd name="connsiteY9" fmla="*/ 1078615 h 5615275"/>
              <a:gd name="connsiteX10" fmla="*/ 971930 w 4523481"/>
              <a:gd name="connsiteY10" fmla="*/ 1045929 h 5615275"/>
              <a:gd name="connsiteX11" fmla="*/ 689792 w 4523481"/>
              <a:gd name="connsiteY11" fmla="*/ 340449 h 5615275"/>
              <a:gd name="connsiteX12" fmla="*/ 750470 w 4523481"/>
              <a:gd name="connsiteY12" fmla="*/ 122077 h 5615275"/>
              <a:gd name="connsiteX13" fmla="*/ 944995 w 4523481"/>
              <a:gd name="connsiteY13" fmla="*/ 238387 h 5615275"/>
              <a:gd name="connsiteX14" fmla="*/ 1161935 w 4523481"/>
              <a:gd name="connsiteY14" fmla="*/ 780842 h 5615275"/>
              <a:gd name="connsiteX15" fmla="*/ 1164722 w 4523481"/>
              <a:gd name="connsiteY15" fmla="*/ 784806 h 5615275"/>
              <a:gd name="connsiteX16" fmla="*/ 1180800 w 4523481"/>
              <a:gd name="connsiteY16" fmla="*/ 817491 h 5615275"/>
              <a:gd name="connsiteX17" fmla="*/ 1255144 w 4523481"/>
              <a:gd name="connsiteY17" fmla="*/ 1003385 h 5615275"/>
              <a:gd name="connsiteX18" fmla="*/ 1324780 w 4523481"/>
              <a:gd name="connsiteY18" fmla="*/ 955650 h 5615275"/>
              <a:gd name="connsiteX19" fmla="*/ 1626756 w 4523481"/>
              <a:gd name="connsiteY19" fmla="*/ 802845 h 5615275"/>
              <a:gd name="connsiteX20" fmla="*/ 4102270 w 4523481"/>
              <a:gd name="connsiteY20" fmla="*/ 1863974 h 5615275"/>
              <a:gd name="connsiteX21" fmla="*/ 4084401 w 4523481"/>
              <a:gd name="connsiteY21" fmla="*/ 3321499 h 5615275"/>
              <a:gd name="connsiteX22" fmla="*/ 4077114 w 4523481"/>
              <a:gd name="connsiteY22" fmla="*/ 3336482 h 5615275"/>
              <a:gd name="connsiteX23" fmla="*/ 4194247 w 4523481"/>
              <a:gd name="connsiteY23" fmla="*/ 3629369 h 5615275"/>
              <a:gd name="connsiteX24" fmla="*/ 4197136 w 4523481"/>
              <a:gd name="connsiteY24" fmla="*/ 3633478 h 5615275"/>
              <a:gd name="connsiteX25" fmla="*/ 4213808 w 4523481"/>
              <a:gd name="connsiteY25" fmla="*/ 3667370 h 5615275"/>
              <a:gd name="connsiteX26" fmla="*/ 4506359 w 4523481"/>
              <a:gd name="connsiteY26" fmla="*/ 4398887 h 5615275"/>
              <a:gd name="connsiteX27" fmla="*/ 4443441 w 4523481"/>
              <a:gd name="connsiteY27" fmla="*/ 4625318 h 5615275"/>
              <a:gd name="connsiteX28" fmla="*/ 4241737 w 4523481"/>
              <a:gd name="connsiteY28" fmla="*/ 4504716 h 5615275"/>
              <a:gd name="connsiteX29" fmla="*/ 4016790 w 4523481"/>
              <a:gd name="connsiteY29" fmla="*/ 3942240 h 5615275"/>
              <a:gd name="connsiteX30" fmla="*/ 4013901 w 4523481"/>
              <a:gd name="connsiteY30" fmla="*/ 3938130 h 5615275"/>
              <a:gd name="connsiteX31" fmla="*/ 3997229 w 4523481"/>
              <a:gd name="connsiteY31" fmla="*/ 3904239 h 5615275"/>
              <a:gd name="connsiteX32" fmla="*/ 3898176 w 4523481"/>
              <a:gd name="connsiteY32" fmla="*/ 3656559 h 5615275"/>
              <a:gd name="connsiteX33" fmla="*/ 3802640 w 4523481"/>
              <a:gd name="connsiteY33" fmla="*/ 3783694 h 5615275"/>
              <a:gd name="connsiteX34" fmla="*/ 3898724 w 4523481"/>
              <a:gd name="connsiteY34" fmla="*/ 4023950 h 5615275"/>
              <a:gd name="connsiteX35" fmla="*/ 3901614 w 4523481"/>
              <a:gd name="connsiteY35" fmla="*/ 4028060 h 5615275"/>
              <a:gd name="connsiteX36" fmla="*/ 3918286 w 4523481"/>
              <a:gd name="connsiteY36" fmla="*/ 4061951 h 5615275"/>
              <a:gd name="connsiteX37" fmla="*/ 4210836 w 4523481"/>
              <a:gd name="connsiteY37" fmla="*/ 4793469 h 5615275"/>
              <a:gd name="connsiteX38" fmla="*/ 4147919 w 4523481"/>
              <a:gd name="connsiteY38" fmla="*/ 5019900 h 5615275"/>
              <a:gd name="connsiteX39" fmla="*/ 3946215 w 4523481"/>
              <a:gd name="connsiteY39" fmla="*/ 4899297 h 5615275"/>
              <a:gd name="connsiteX40" fmla="*/ 3721268 w 4523481"/>
              <a:gd name="connsiteY40" fmla="*/ 4336821 h 5615275"/>
              <a:gd name="connsiteX41" fmla="*/ 3718378 w 4523481"/>
              <a:gd name="connsiteY41" fmla="*/ 4332712 h 5615275"/>
              <a:gd name="connsiteX42" fmla="*/ 3701707 w 4523481"/>
              <a:gd name="connsiteY42" fmla="*/ 4298820 h 5615275"/>
              <a:gd name="connsiteX43" fmla="*/ 3584013 w 4523481"/>
              <a:gd name="connsiteY43" fmla="*/ 4004529 h 5615275"/>
              <a:gd name="connsiteX44" fmla="*/ 3477464 w 4523481"/>
              <a:gd name="connsiteY44" fmla="*/ 4093216 h 5615275"/>
              <a:gd name="connsiteX45" fmla="*/ 3600839 w 4523481"/>
              <a:gd name="connsiteY45" fmla="*/ 4401712 h 5615275"/>
              <a:gd name="connsiteX46" fmla="*/ 3537921 w 4523481"/>
              <a:gd name="connsiteY46" fmla="*/ 4628143 h 5615275"/>
              <a:gd name="connsiteX47" fmla="*/ 3336217 w 4523481"/>
              <a:gd name="connsiteY47" fmla="*/ 4507540 h 5615275"/>
              <a:gd name="connsiteX48" fmla="*/ 3232634 w 4523481"/>
              <a:gd name="connsiteY48" fmla="*/ 4248532 h 5615275"/>
              <a:gd name="connsiteX49" fmla="*/ 3148282 w 4523481"/>
              <a:gd name="connsiteY49" fmla="*/ 4288598 h 5615275"/>
              <a:gd name="connsiteX50" fmla="*/ 3277374 w 4523481"/>
              <a:gd name="connsiteY50" fmla="*/ 4611390 h 5615275"/>
              <a:gd name="connsiteX51" fmla="*/ 3280264 w 4523481"/>
              <a:gd name="connsiteY51" fmla="*/ 4615499 h 5615275"/>
              <a:gd name="connsiteX52" fmla="*/ 3296936 w 4523481"/>
              <a:gd name="connsiteY52" fmla="*/ 4649391 h 5615275"/>
              <a:gd name="connsiteX53" fmla="*/ 3589486 w 4523481"/>
              <a:gd name="connsiteY53" fmla="*/ 5380908 h 5615275"/>
              <a:gd name="connsiteX54" fmla="*/ 3526569 w 4523481"/>
              <a:gd name="connsiteY54" fmla="*/ 5607339 h 5615275"/>
              <a:gd name="connsiteX55" fmla="*/ 3324865 w 4523481"/>
              <a:gd name="connsiteY55" fmla="*/ 5486737 h 5615275"/>
              <a:gd name="connsiteX56" fmla="*/ 3099918 w 4523481"/>
              <a:gd name="connsiteY56" fmla="*/ 4924261 h 5615275"/>
              <a:gd name="connsiteX57" fmla="*/ 3097028 w 4523481"/>
              <a:gd name="connsiteY57" fmla="*/ 4920151 h 5615275"/>
              <a:gd name="connsiteX58" fmla="*/ 3080356 w 4523481"/>
              <a:gd name="connsiteY58" fmla="*/ 4886259 h 5615275"/>
              <a:gd name="connsiteX59" fmla="*/ 2883309 w 4523481"/>
              <a:gd name="connsiteY59" fmla="*/ 4393547 h 5615275"/>
              <a:gd name="connsiteX60" fmla="*/ 2856689 w 4523481"/>
              <a:gd name="connsiteY60" fmla="*/ 4402666 h 5615275"/>
              <a:gd name="connsiteX61" fmla="*/ 565626 w 4523481"/>
              <a:gd name="connsiteY61" fmla="*/ 3278359 h 5615275"/>
              <a:gd name="connsiteX62" fmla="*/ 472230 w 4523481"/>
              <a:gd name="connsiteY62" fmla="*/ 2168896 h 5615275"/>
              <a:gd name="connsiteX63" fmla="*/ 503764 w 4523481"/>
              <a:gd name="connsiteY63" fmla="*/ 2051133 h 5615275"/>
              <a:gd name="connsiteX64" fmla="*/ 317517 w 4523481"/>
              <a:gd name="connsiteY64" fmla="*/ 1585426 h 5615275"/>
              <a:gd name="connsiteX65" fmla="*/ 314730 w 4523481"/>
              <a:gd name="connsiteY65" fmla="*/ 1581463 h 5615275"/>
              <a:gd name="connsiteX66" fmla="*/ 298652 w 4523481"/>
              <a:gd name="connsiteY66" fmla="*/ 1548777 h 5615275"/>
              <a:gd name="connsiteX67" fmla="*/ 16514 w 4523481"/>
              <a:gd name="connsiteY67" fmla="*/ 843297 h 5615275"/>
              <a:gd name="connsiteX68" fmla="*/ 77192 w 4523481"/>
              <a:gd name="connsiteY68" fmla="*/ 624925 h 5615275"/>
              <a:gd name="connsiteX69" fmla="*/ 271717 w 4523481"/>
              <a:gd name="connsiteY69" fmla="*/ 741236 h 5615275"/>
              <a:gd name="connsiteX70" fmla="*/ 488657 w 4523481"/>
              <a:gd name="connsiteY70" fmla="*/ 1283691 h 5615275"/>
              <a:gd name="connsiteX71" fmla="*/ 491444 w 4523481"/>
              <a:gd name="connsiteY71" fmla="*/ 1287654 h 5615275"/>
              <a:gd name="connsiteX72" fmla="*/ 507523 w 4523481"/>
              <a:gd name="connsiteY72" fmla="*/ 1320340 h 5615275"/>
              <a:gd name="connsiteX73" fmla="*/ 651644 w 4523481"/>
              <a:gd name="connsiteY73" fmla="*/ 1680712 h 5615275"/>
              <a:gd name="connsiteX74" fmla="*/ 663427 w 4523481"/>
              <a:gd name="connsiteY74" fmla="*/ 1656484 h 5615275"/>
              <a:gd name="connsiteX75" fmla="*/ 739649 w 4523481"/>
              <a:gd name="connsiteY75" fmla="*/ 1535792 h 5615275"/>
              <a:gd name="connsiteX76" fmla="*/ 724787 w 4523481"/>
              <a:gd name="connsiteY76" fmla="*/ 1510611 h 5615275"/>
              <a:gd name="connsiteX77" fmla="*/ 507846 w 4523481"/>
              <a:gd name="connsiteY77" fmla="*/ 968156 h 5615275"/>
              <a:gd name="connsiteX78" fmla="*/ 505060 w 4523481"/>
              <a:gd name="connsiteY78" fmla="*/ 964193 h 5615275"/>
              <a:gd name="connsiteX79" fmla="*/ 488981 w 4523481"/>
              <a:gd name="connsiteY79" fmla="*/ 931507 h 5615275"/>
              <a:gd name="connsiteX80" fmla="*/ 206843 w 4523481"/>
              <a:gd name="connsiteY80" fmla="*/ 226027 h 5615275"/>
              <a:gd name="connsiteX81" fmla="*/ 267522 w 4523481"/>
              <a:gd name="connsiteY81" fmla="*/ 7655 h 5615275"/>
              <a:gd name="connsiteX82" fmla="*/ 322451 w 4523481"/>
              <a:gd name="connsiteY82" fmla="*/ 943 h 561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4523481" h="5615275">
                <a:moveTo>
                  <a:pt x="322451" y="943"/>
                </a:moveTo>
                <a:cubicBezTo>
                  <a:pt x="378410" y="8033"/>
                  <a:pt x="434328" y="54657"/>
                  <a:pt x="462046" y="123965"/>
                </a:cubicBezTo>
                <a:lnTo>
                  <a:pt x="678986" y="666421"/>
                </a:lnTo>
                <a:lnTo>
                  <a:pt x="681773" y="670384"/>
                </a:lnTo>
                <a:cubicBezTo>
                  <a:pt x="687829" y="680597"/>
                  <a:pt x="693232" y="691518"/>
                  <a:pt x="697852" y="703070"/>
                </a:cubicBezTo>
                <a:lnTo>
                  <a:pt x="930586" y="1285018"/>
                </a:lnTo>
                <a:lnTo>
                  <a:pt x="945565" y="1266864"/>
                </a:lnTo>
                <a:lnTo>
                  <a:pt x="1031053" y="1183242"/>
                </a:lnTo>
                <a:lnTo>
                  <a:pt x="990795" y="1082577"/>
                </a:lnTo>
                <a:lnTo>
                  <a:pt x="988008" y="1078615"/>
                </a:lnTo>
                <a:cubicBezTo>
                  <a:pt x="981953" y="1068401"/>
                  <a:pt x="976550" y="1057481"/>
                  <a:pt x="971930" y="1045929"/>
                </a:cubicBezTo>
                <a:lnTo>
                  <a:pt x="689792" y="340449"/>
                </a:lnTo>
                <a:cubicBezTo>
                  <a:pt x="652835" y="248038"/>
                  <a:pt x="679994" y="150262"/>
                  <a:pt x="750470" y="122077"/>
                </a:cubicBezTo>
                <a:cubicBezTo>
                  <a:pt x="820947" y="93892"/>
                  <a:pt x="908037" y="145976"/>
                  <a:pt x="944995" y="238387"/>
                </a:cubicBezTo>
                <a:lnTo>
                  <a:pt x="1161935" y="780842"/>
                </a:lnTo>
                <a:lnTo>
                  <a:pt x="1164722" y="784806"/>
                </a:lnTo>
                <a:cubicBezTo>
                  <a:pt x="1170778" y="795019"/>
                  <a:pt x="1176181" y="805940"/>
                  <a:pt x="1180800" y="817491"/>
                </a:cubicBezTo>
                <a:lnTo>
                  <a:pt x="1255144" y="1003385"/>
                </a:lnTo>
                <a:lnTo>
                  <a:pt x="1324780" y="955650"/>
                </a:lnTo>
                <a:cubicBezTo>
                  <a:pt x="1419121" y="896869"/>
                  <a:pt x="1519939" y="845564"/>
                  <a:pt x="1626756" y="802845"/>
                </a:cubicBezTo>
                <a:cubicBezTo>
                  <a:pt x="2603374" y="412274"/>
                  <a:pt x="3711699" y="887357"/>
                  <a:pt x="4102270" y="1863974"/>
                </a:cubicBezTo>
                <a:cubicBezTo>
                  <a:pt x="4297556" y="2352283"/>
                  <a:pt x="4276428" y="2873519"/>
                  <a:pt x="4084401" y="3321499"/>
                </a:cubicBezTo>
                <a:lnTo>
                  <a:pt x="4077114" y="3336482"/>
                </a:lnTo>
                <a:lnTo>
                  <a:pt x="4194247" y="3629369"/>
                </a:lnTo>
                <a:lnTo>
                  <a:pt x="4197136" y="3633478"/>
                </a:lnTo>
                <a:cubicBezTo>
                  <a:pt x="4203416" y="3644067"/>
                  <a:pt x="4209018" y="3655392"/>
                  <a:pt x="4213808" y="3667370"/>
                </a:cubicBezTo>
                <a:lnTo>
                  <a:pt x="4506359" y="4398887"/>
                </a:lnTo>
                <a:cubicBezTo>
                  <a:pt x="4544680" y="4494708"/>
                  <a:pt x="4516519" y="4596093"/>
                  <a:pt x="4443441" y="4625318"/>
                </a:cubicBezTo>
                <a:cubicBezTo>
                  <a:pt x="4370364" y="4654543"/>
                  <a:pt x="4280058" y="4600536"/>
                  <a:pt x="4241737" y="4504716"/>
                </a:cubicBezTo>
                <a:lnTo>
                  <a:pt x="4016790" y="3942240"/>
                </a:lnTo>
                <a:lnTo>
                  <a:pt x="4013901" y="3938130"/>
                </a:lnTo>
                <a:cubicBezTo>
                  <a:pt x="4007621" y="3927541"/>
                  <a:pt x="4002019" y="3916216"/>
                  <a:pt x="3997229" y="3904239"/>
                </a:cubicBezTo>
                <a:lnTo>
                  <a:pt x="3898176" y="3656559"/>
                </a:lnTo>
                <a:lnTo>
                  <a:pt x="3802640" y="3783694"/>
                </a:lnTo>
                <a:lnTo>
                  <a:pt x="3898724" y="4023950"/>
                </a:lnTo>
                <a:lnTo>
                  <a:pt x="3901614" y="4028060"/>
                </a:lnTo>
                <a:cubicBezTo>
                  <a:pt x="3907893" y="4038649"/>
                  <a:pt x="3913496" y="4049974"/>
                  <a:pt x="3918286" y="4061951"/>
                </a:cubicBezTo>
                <a:lnTo>
                  <a:pt x="4210836" y="4793469"/>
                </a:lnTo>
                <a:cubicBezTo>
                  <a:pt x="4249157" y="4889290"/>
                  <a:pt x="4220996" y="4990674"/>
                  <a:pt x="4147919" y="5019900"/>
                </a:cubicBezTo>
                <a:cubicBezTo>
                  <a:pt x="4074841" y="5049125"/>
                  <a:pt x="3984536" y="4995119"/>
                  <a:pt x="3946215" y="4899297"/>
                </a:cubicBezTo>
                <a:lnTo>
                  <a:pt x="3721268" y="4336821"/>
                </a:lnTo>
                <a:lnTo>
                  <a:pt x="3718378" y="4332712"/>
                </a:lnTo>
                <a:cubicBezTo>
                  <a:pt x="3712099" y="4322122"/>
                  <a:pt x="3706496" y="4310798"/>
                  <a:pt x="3701707" y="4298820"/>
                </a:cubicBezTo>
                <a:lnTo>
                  <a:pt x="3584013" y="4004529"/>
                </a:lnTo>
                <a:lnTo>
                  <a:pt x="3477464" y="4093216"/>
                </a:lnTo>
                <a:lnTo>
                  <a:pt x="3600839" y="4401712"/>
                </a:lnTo>
                <a:cubicBezTo>
                  <a:pt x="3639160" y="4497533"/>
                  <a:pt x="3610999" y="4598917"/>
                  <a:pt x="3537921" y="4628143"/>
                </a:cubicBezTo>
                <a:cubicBezTo>
                  <a:pt x="3464844" y="4657368"/>
                  <a:pt x="3374538" y="4603361"/>
                  <a:pt x="3336217" y="4507540"/>
                </a:cubicBezTo>
                <a:lnTo>
                  <a:pt x="3232634" y="4248532"/>
                </a:lnTo>
                <a:lnTo>
                  <a:pt x="3148282" y="4288598"/>
                </a:lnTo>
                <a:lnTo>
                  <a:pt x="3277374" y="4611390"/>
                </a:lnTo>
                <a:lnTo>
                  <a:pt x="3280264" y="4615499"/>
                </a:lnTo>
                <a:cubicBezTo>
                  <a:pt x="3286543" y="4626089"/>
                  <a:pt x="3292146" y="4637414"/>
                  <a:pt x="3296936" y="4649391"/>
                </a:cubicBezTo>
                <a:lnTo>
                  <a:pt x="3589486" y="5380908"/>
                </a:lnTo>
                <a:cubicBezTo>
                  <a:pt x="3627807" y="5476730"/>
                  <a:pt x="3599647" y="5578114"/>
                  <a:pt x="3526569" y="5607339"/>
                </a:cubicBezTo>
                <a:cubicBezTo>
                  <a:pt x="3453491" y="5636565"/>
                  <a:pt x="3363186" y="5582558"/>
                  <a:pt x="3324865" y="5486737"/>
                </a:cubicBezTo>
                <a:lnTo>
                  <a:pt x="3099918" y="4924261"/>
                </a:lnTo>
                <a:lnTo>
                  <a:pt x="3097028" y="4920151"/>
                </a:lnTo>
                <a:cubicBezTo>
                  <a:pt x="3090749" y="4909562"/>
                  <a:pt x="3085146" y="4898237"/>
                  <a:pt x="3080356" y="4886259"/>
                </a:cubicBezTo>
                <a:lnTo>
                  <a:pt x="2883309" y="4393547"/>
                </a:lnTo>
                <a:lnTo>
                  <a:pt x="2856689" y="4402666"/>
                </a:lnTo>
                <a:cubicBezTo>
                  <a:pt x="1928786" y="4668716"/>
                  <a:pt x="931787" y="4193938"/>
                  <a:pt x="565626" y="3278359"/>
                </a:cubicBezTo>
                <a:cubicBezTo>
                  <a:pt x="419162" y="2912128"/>
                  <a:pt x="394430" y="2527374"/>
                  <a:pt x="472230" y="2168896"/>
                </a:cubicBezTo>
                <a:lnTo>
                  <a:pt x="503764" y="2051133"/>
                </a:lnTo>
                <a:lnTo>
                  <a:pt x="317517" y="1585426"/>
                </a:lnTo>
                <a:lnTo>
                  <a:pt x="314730" y="1581463"/>
                </a:lnTo>
                <a:cubicBezTo>
                  <a:pt x="308674" y="1571250"/>
                  <a:pt x="303272" y="1560329"/>
                  <a:pt x="298652" y="1548777"/>
                </a:cubicBezTo>
                <a:lnTo>
                  <a:pt x="16514" y="843297"/>
                </a:lnTo>
                <a:cubicBezTo>
                  <a:pt x="-20443" y="750886"/>
                  <a:pt x="6715" y="653111"/>
                  <a:pt x="77192" y="624925"/>
                </a:cubicBezTo>
                <a:cubicBezTo>
                  <a:pt x="147668" y="596740"/>
                  <a:pt x="234760" y="648825"/>
                  <a:pt x="271717" y="741236"/>
                </a:cubicBezTo>
                <a:lnTo>
                  <a:pt x="488657" y="1283691"/>
                </a:lnTo>
                <a:lnTo>
                  <a:pt x="491444" y="1287654"/>
                </a:lnTo>
                <a:cubicBezTo>
                  <a:pt x="497500" y="1297868"/>
                  <a:pt x="502903" y="1308788"/>
                  <a:pt x="507523" y="1320340"/>
                </a:cubicBezTo>
                <a:lnTo>
                  <a:pt x="651644" y="1680712"/>
                </a:lnTo>
                <a:lnTo>
                  <a:pt x="663427" y="1656484"/>
                </a:lnTo>
                <a:lnTo>
                  <a:pt x="739649" y="1535792"/>
                </a:lnTo>
                <a:lnTo>
                  <a:pt x="724787" y="1510611"/>
                </a:lnTo>
                <a:lnTo>
                  <a:pt x="507846" y="968156"/>
                </a:lnTo>
                <a:lnTo>
                  <a:pt x="505060" y="964193"/>
                </a:lnTo>
                <a:cubicBezTo>
                  <a:pt x="499004" y="953979"/>
                  <a:pt x="493601" y="943059"/>
                  <a:pt x="488981" y="931507"/>
                </a:cubicBezTo>
                <a:lnTo>
                  <a:pt x="206843" y="226027"/>
                </a:lnTo>
                <a:cubicBezTo>
                  <a:pt x="169886" y="133616"/>
                  <a:pt x="197045" y="35840"/>
                  <a:pt x="267522" y="7655"/>
                </a:cubicBezTo>
                <a:cubicBezTo>
                  <a:pt x="285141" y="609"/>
                  <a:pt x="303798" y="-1421"/>
                  <a:pt x="322451" y="943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1151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ED1043B-59CD-4368-85F2-0A973234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78815" y="522514"/>
            <a:ext cx="5613184" cy="5812971"/>
          </a:xfrm>
          <a:custGeom>
            <a:avLst/>
            <a:gdLst>
              <a:gd name="connsiteX0" fmla="*/ 332932 w 5613184"/>
              <a:gd name="connsiteY0" fmla="*/ 2024350 h 5812971"/>
              <a:gd name="connsiteX1" fmla="*/ 824489 w 5613184"/>
              <a:gd name="connsiteY1" fmla="*/ 2024350 h 5812971"/>
              <a:gd name="connsiteX2" fmla="*/ 824489 w 5613184"/>
              <a:gd name="connsiteY2" fmla="*/ 2498457 h 5812971"/>
              <a:gd name="connsiteX3" fmla="*/ 332932 w 5613184"/>
              <a:gd name="connsiteY3" fmla="*/ 2498457 h 5812971"/>
              <a:gd name="connsiteX4" fmla="*/ 0 w 5613184"/>
              <a:gd name="connsiteY4" fmla="*/ 886375 h 5812971"/>
              <a:gd name="connsiteX5" fmla="*/ 849086 w 5613184"/>
              <a:gd name="connsiteY5" fmla="*/ 886375 h 5812971"/>
              <a:gd name="connsiteX6" fmla="*/ 849086 w 5613184"/>
              <a:gd name="connsiteY6" fmla="*/ 1752138 h 5812971"/>
              <a:gd name="connsiteX7" fmla="*/ 0 w 5613184"/>
              <a:gd name="connsiteY7" fmla="*/ 1752138 h 5812971"/>
              <a:gd name="connsiteX8" fmla="*/ 1191690 w 5613184"/>
              <a:gd name="connsiteY8" fmla="*/ 639014 h 5812971"/>
              <a:gd name="connsiteX9" fmla="*/ 2345782 w 5613184"/>
              <a:gd name="connsiteY9" fmla="*/ 639014 h 5812971"/>
              <a:gd name="connsiteX10" fmla="*/ 2345782 w 5613184"/>
              <a:gd name="connsiteY10" fmla="*/ 1752137 h 5812971"/>
              <a:gd name="connsiteX11" fmla="*/ 1191690 w 5613184"/>
              <a:gd name="connsiteY11" fmla="*/ 1752137 h 5812971"/>
              <a:gd name="connsiteX12" fmla="*/ 2718099 w 5613184"/>
              <a:gd name="connsiteY12" fmla="*/ 309200 h 5812971"/>
              <a:gd name="connsiteX13" fmla="*/ 5613184 w 5613184"/>
              <a:gd name="connsiteY13" fmla="*/ 309200 h 5812971"/>
              <a:gd name="connsiteX14" fmla="*/ 5613184 w 5613184"/>
              <a:gd name="connsiteY14" fmla="*/ 5812971 h 5812971"/>
              <a:gd name="connsiteX15" fmla="*/ 1054967 w 5613184"/>
              <a:gd name="connsiteY15" fmla="*/ 5812971 h 5812971"/>
              <a:gd name="connsiteX16" fmla="*/ 1054967 w 5613184"/>
              <a:gd name="connsiteY16" fmla="*/ 2010082 h 5812971"/>
              <a:gd name="connsiteX17" fmla="*/ 2718099 w 5613184"/>
              <a:gd name="connsiteY17" fmla="*/ 2010082 h 5812971"/>
              <a:gd name="connsiteX18" fmla="*/ 1854224 w 5613184"/>
              <a:gd name="connsiteY18" fmla="*/ 0 h 5812971"/>
              <a:gd name="connsiteX19" fmla="*/ 2345781 w 5613184"/>
              <a:gd name="connsiteY19" fmla="*/ 0 h 5812971"/>
              <a:gd name="connsiteX20" fmla="*/ 2345781 w 5613184"/>
              <a:gd name="connsiteY20" fmla="*/ 474107 h 5812971"/>
              <a:gd name="connsiteX21" fmla="*/ 1854224 w 5613184"/>
              <a:gd name="connsiteY21" fmla="*/ 474107 h 5812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613184" h="5812971">
                <a:moveTo>
                  <a:pt x="332932" y="2024350"/>
                </a:moveTo>
                <a:lnTo>
                  <a:pt x="824489" y="2024350"/>
                </a:lnTo>
                <a:lnTo>
                  <a:pt x="824489" y="2498457"/>
                </a:lnTo>
                <a:lnTo>
                  <a:pt x="332932" y="2498457"/>
                </a:lnTo>
                <a:close/>
                <a:moveTo>
                  <a:pt x="0" y="886375"/>
                </a:moveTo>
                <a:lnTo>
                  <a:pt x="849086" y="886375"/>
                </a:lnTo>
                <a:lnTo>
                  <a:pt x="849086" y="1752138"/>
                </a:lnTo>
                <a:lnTo>
                  <a:pt x="0" y="1752138"/>
                </a:lnTo>
                <a:close/>
                <a:moveTo>
                  <a:pt x="1191690" y="639014"/>
                </a:moveTo>
                <a:lnTo>
                  <a:pt x="2345782" y="639014"/>
                </a:lnTo>
                <a:lnTo>
                  <a:pt x="2345782" y="1752137"/>
                </a:lnTo>
                <a:lnTo>
                  <a:pt x="1191690" y="1752137"/>
                </a:lnTo>
                <a:close/>
                <a:moveTo>
                  <a:pt x="2718099" y="309200"/>
                </a:moveTo>
                <a:lnTo>
                  <a:pt x="5613184" y="309200"/>
                </a:lnTo>
                <a:lnTo>
                  <a:pt x="5613184" y="5812971"/>
                </a:lnTo>
                <a:lnTo>
                  <a:pt x="1054967" y="5812971"/>
                </a:lnTo>
                <a:lnTo>
                  <a:pt x="1054967" y="2010082"/>
                </a:lnTo>
                <a:lnTo>
                  <a:pt x="2718099" y="2010082"/>
                </a:lnTo>
                <a:close/>
                <a:moveTo>
                  <a:pt x="1854224" y="0"/>
                </a:moveTo>
                <a:lnTo>
                  <a:pt x="2345781" y="0"/>
                </a:lnTo>
                <a:lnTo>
                  <a:pt x="2345781" y="474107"/>
                </a:lnTo>
                <a:lnTo>
                  <a:pt x="1854224" y="47410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5302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71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652C25-B0CB-4FED-BE96-09209EE23235}"/>
              </a:ext>
            </a:extLst>
          </p:cNvPr>
          <p:cNvSpPr txBox="1"/>
          <p:nvPr userDrawn="1"/>
        </p:nvSpPr>
        <p:spPr>
          <a:xfrm>
            <a:off x="11350865" y="419722"/>
            <a:ext cx="728608" cy="184666"/>
          </a:xfrm>
          <a:prstGeom prst="rect">
            <a:avLst/>
          </a:prstGeom>
          <a:noFill/>
        </p:spPr>
        <p:txBody>
          <a:bodyPr wrap="square" lIns="91440" tIns="0" rIns="91440" bIns="0" rtlCol="0">
            <a:spAutoFit/>
          </a:bodyPr>
          <a:lstStyle/>
          <a:p>
            <a:pPr algn="ctr"/>
            <a:r>
              <a:rPr lang="en-US" sz="1200" spc="0" dirty="0">
                <a:solidFill>
                  <a:schemeClr val="tx2"/>
                </a:solidFill>
                <a:latin typeface="Garamond" panose="02020404030301010803" pitchFamily="18" charset="0"/>
                <a:ea typeface="Lato Light" panose="020F0502020204030203" pitchFamily="34" charset="0"/>
                <a:cs typeface="Lato Light" panose="020F0502020204030203" pitchFamily="34" charset="0"/>
              </a:rPr>
              <a:t>  </a:t>
            </a:r>
            <a:fld id="{C6DA61A6-9DFA-4531-9DEE-6E177963A29C}" type="slidenum">
              <a:rPr lang="en-US" sz="1200" spc="0" smtClean="0">
                <a:solidFill>
                  <a:schemeClr val="tx2"/>
                </a:solidFill>
                <a:latin typeface="Garamond" panose="02020404030301010803" pitchFamily="18" charset="0"/>
                <a:ea typeface="Lato Light" panose="020F0502020204030203" pitchFamily="34" charset="0"/>
                <a:cs typeface="Lato Light" panose="020F0502020204030203" pitchFamily="34" charset="0"/>
              </a:rPr>
              <a:pPr algn="ctr"/>
              <a:t>‹#›</a:t>
            </a:fld>
            <a:r>
              <a:rPr lang="en-US" sz="1200" spc="0" dirty="0">
                <a:solidFill>
                  <a:schemeClr val="tx2"/>
                </a:solidFill>
                <a:latin typeface="Garamond" panose="02020404030301010803" pitchFamily="18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endParaRPr lang="id-ID" sz="1200" spc="0" dirty="0">
              <a:solidFill>
                <a:schemeClr val="tx2"/>
              </a:solidFill>
              <a:latin typeface="Garamond" panose="02020404030301010803" pitchFamily="18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9276B04-5640-44F6-B38A-31BF0C13E54A}"/>
              </a:ext>
            </a:extLst>
          </p:cNvPr>
          <p:cNvCxnSpPr>
            <a:cxnSpLocks/>
          </p:cNvCxnSpPr>
          <p:nvPr userDrawn="1"/>
        </p:nvCxnSpPr>
        <p:spPr>
          <a:xfrm>
            <a:off x="11410464" y="0"/>
            <a:ext cx="0" cy="69003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8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10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lliamJHan" TargetMode="External"/><Relationship Id="rId2" Type="http://schemas.openxmlformats.org/officeDocument/2006/relationships/hyperlink" Target="https://www.linkedin.com/in/williamjeongwoohan/" TargetMode="Externa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5AD9142-460B-495E-8364-92A0093720F6}"/>
              </a:ext>
            </a:extLst>
          </p:cNvPr>
          <p:cNvSpPr/>
          <p:nvPr/>
        </p:nvSpPr>
        <p:spPr>
          <a:xfrm>
            <a:off x="767647" y="0"/>
            <a:ext cx="4709787" cy="6858000"/>
          </a:xfrm>
          <a:prstGeom prst="rect">
            <a:avLst/>
          </a:prstGeom>
          <a:solidFill>
            <a:srgbClr val="AD122D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B3CB7F-447A-4EBE-9E04-A2C54A50B370}"/>
              </a:ext>
            </a:extLst>
          </p:cNvPr>
          <p:cNvSpPr txBox="1"/>
          <p:nvPr/>
        </p:nvSpPr>
        <p:spPr>
          <a:xfrm>
            <a:off x="870384" y="3244064"/>
            <a:ext cx="451740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1500" spc="600" dirty="0">
                <a:solidFill>
                  <a:schemeClr val="bg1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Vivino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93B1C3-A92D-49FC-8F81-015B5D6D95B5}"/>
              </a:ext>
            </a:extLst>
          </p:cNvPr>
          <p:cNvSpPr/>
          <p:nvPr/>
        </p:nvSpPr>
        <p:spPr>
          <a:xfrm>
            <a:off x="1306179" y="4576512"/>
            <a:ext cx="36327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Web-Scraping Project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8A2DBD-6DA0-4827-AF71-DF614F009300}"/>
              </a:ext>
            </a:extLst>
          </p:cNvPr>
          <p:cNvSpPr/>
          <p:nvPr/>
        </p:nvSpPr>
        <p:spPr>
          <a:xfrm>
            <a:off x="1419958" y="5252321"/>
            <a:ext cx="340516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D" sz="1500" dirty="0">
                <a:solidFill>
                  <a:schemeClr val="bg1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William Jeongwoo Han</a:t>
            </a:r>
          </a:p>
          <a:p>
            <a:pPr algn="ctr"/>
            <a:r>
              <a:rPr lang="en-ID" sz="1500" dirty="0">
                <a:solidFill>
                  <a:schemeClr val="bg1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May 2021</a:t>
            </a:r>
          </a:p>
        </p:txBody>
      </p:sp>
    </p:spTree>
    <p:extLst>
      <p:ext uri="{BB962C8B-B14F-4D97-AF65-F5344CB8AC3E}">
        <p14:creationId xmlns:p14="http://schemas.microsoft.com/office/powerpoint/2010/main" val="4220753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Flowchart: Process 620">
            <a:extLst>
              <a:ext uri="{FF2B5EF4-FFF2-40B4-BE49-F238E27FC236}">
                <a16:creationId xmlns:a16="http://schemas.microsoft.com/office/drawing/2014/main" id="{4205B030-9107-44C5-BC16-389A34351ABC}"/>
              </a:ext>
            </a:extLst>
          </p:cNvPr>
          <p:cNvSpPr/>
          <p:nvPr/>
        </p:nvSpPr>
        <p:spPr>
          <a:xfrm>
            <a:off x="-57791" y="2716"/>
            <a:ext cx="8679482" cy="6855283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2" name="TextBox 621">
            <a:extLst>
              <a:ext uri="{FF2B5EF4-FFF2-40B4-BE49-F238E27FC236}">
                <a16:creationId xmlns:a16="http://schemas.microsoft.com/office/drawing/2014/main" id="{08DAF66E-FF89-4541-9769-5CE354B52280}"/>
              </a:ext>
            </a:extLst>
          </p:cNvPr>
          <p:cNvSpPr txBox="1"/>
          <p:nvPr/>
        </p:nvSpPr>
        <p:spPr>
          <a:xfrm>
            <a:off x="278595" y="188636"/>
            <a:ext cx="7863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5400" dirty="0">
                <a:solidFill>
                  <a:schemeClr val="bg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Data Analysis</a:t>
            </a:r>
          </a:p>
        </p:txBody>
      </p:sp>
      <p:sp>
        <p:nvSpPr>
          <p:cNvPr id="623" name="Rectangle 622">
            <a:extLst>
              <a:ext uri="{FF2B5EF4-FFF2-40B4-BE49-F238E27FC236}">
                <a16:creationId xmlns:a16="http://schemas.microsoft.com/office/drawing/2014/main" id="{E219A4C3-61E8-4403-8CA4-AC80174485F8}"/>
              </a:ext>
            </a:extLst>
          </p:cNvPr>
          <p:cNvSpPr/>
          <p:nvPr/>
        </p:nvSpPr>
        <p:spPr>
          <a:xfrm>
            <a:off x="327355" y="993340"/>
            <a:ext cx="297032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500" dirty="0">
                <a:solidFill>
                  <a:schemeClr val="bg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Light-Bold Note</a:t>
            </a:r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E0B83E55-5B3E-4365-87CA-71AA1529BAF7}"/>
              </a:ext>
            </a:extLst>
          </p:cNvPr>
          <p:cNvSpPr/>
          <p:nvPr/>
        </p:nvSpPr>
        <p:spPr>
          <a:xfrm>
            <a:off x="8756187" y="1231867"/>
            <a:ext cx="2764348" cy="1079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There are a lot more wine that are bold.</a:t>
            </a:r>
          </a:p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Bolder wines are more expensive.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8C2E8A5-A23D-4133-8629-0AA01181B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54" y="1470395"/>
            <a:ext cx="6101842" cy="5177122"/>
          </a:xfrm>
          <a:prstGeom prst="rect">
            <a:avLst/>
          </a:prstGeom>
        </p:spPr>
      </p:pic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94F7A90C-DD2C-434D-BDC5-AB36DE1C4A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541" y="3036714"/>
            <a:ext cx="4890105" cy="363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250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Flowchart: Process 620">
            <a:extLst>
              <a:ext uri="{FF2B5EF4-FFF2-40B4-BE49-F238E27FC236}">
                <a16:creationId xmlns:a16="http://schemas.microsoft.com/office/drawing/2014/main" id="{4205B030-9107-44C5-BC16-389A34351ABC}"/>
              </a:ext>
            </a:extLst>
          </p:cNvPr>
          <p:cNvSpPr/>
          <p:nvPr/>
        </p:nvSpPr>
        <p:spPr>
          <a:xfrm>
            <a:off x="-57791" y="2716"/>
            <a:ext cx="8679482" cy="6855283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2" name="TextBox 621">
            <a:extLst>
              <a:ext uri="{FF2B5EF4-FFF2-40B4-BE49-F238E27FC236}">
                <a16:creationId xmlns:a16="http://schemas.microsoft.com/office/drawing/2014/main" id="{08DAF66E-FF89-4541-9769-5CE354B52280}"/>
              </a:ext>
            </a:extLst>
          </p:cNvPr>
          <p:cNvSpPr txBox="1"/>
          <p:nvPr/>
        </p:nvSpPr>
        <p:spPr>
          <a:xfrm>
            <a:off x="278595" y="188636"/>
            <a:ext cx="7863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5400" dirty="0">
                <a:solidFill>
                  <a:schemeClr val="bg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Data Analysis</a:t>
            </a:r>
          </a:p>
        </p:txBody>
      </p:sp>
      <p:sp>
        <p:nvSpPr>
          <p:cNvPr id="623" name="Rectangle 622">
            <a:extLst>
              <a:ext uri="{FF2B5EF4-FFF2-40B4-BE49-F238E27FC236}">
                <a16:creationId xmlns:a16="http://schemas.microsoft.com/office/drawing/2014/main" id="{E219A4C3-61E8-4403-8CA4-AC80174485F8}"/>
              </a:ext>
            </a:extLst>
          </p:cNvPr>
          <p:cNvSpPr/>
          <p:nvPr/>
        </p:nvSpPr>
        <p:spPr>
          <a:xfrm>
            <a:off x="327354" y="993340"/>
            <a:ext cx="557142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500" dirty="0">
                <a:solidFill>
                  <a:schemeClr val="bg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Light-Bold Note (Best Value Wines)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2F86A7-8A23-445E-B097-FE558222F592}"/>
              </a:ext>
            </a:extLst>
          </p:cNvPr>
          <p:cNvSpPr/>
          <p:nvPr/>
        </p:nvSpPr>
        <p:spPr>
          <a:xfrm>
            <a:off x="8747222" y="1506386"/>
            <a:ext cx="2764348" cy="1079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From the best value wines, people who are looking for best wine should fine:</a:t>
            </a:r>
          </a:p>
          <a:p>
            <a:pPr marL="628650" lvl="1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Light-bold scale &gt; 80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008725AA-6926-4C1A-8EB1-9DB60D008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53" y="1506386"/>
            <a:ext cx="5124875" cy="516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48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Flowchart: Process 620">
            <a:extLst>
              <a:ext uri="{FF2B5EF4-FFF2-40B4-BE49-F238E27FC236}">
                <a16:creationId xmlns:a16="http://schemas.microsoft.com/office/drawing/2014/main" id="{4205B030-9107-44C5-BC16-389A34351ABC}"/>
              </a:ext>
            </a:extLst>
          </p:cNvPr>
          <p:cNvSpPr/>
          <p:nvPr/>
        </p:nvSpPr>
        <p:spPr>
          <a:xfrm>
            <a:off x="-57791" y="2716"/>
            <a:ext cx="8679482" cy="6855283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2" name="TextBox 621">
            <a:extLst>
              <a:ext uri="{FF2B5EF4-FFF2-40B4-BE49-F238E27FC236}">
                <a16:creationId xmlns:a16="http://schemas.microsoft.com/office/drawing/2014/main" id="{08DAF66E-FF89-4541-9769-5CE354B52280}"/>
              </a:ext>
            </a:extLst>
          </p:cNvPr>
          <p:cNvSpPr txBox="1"/>
          <p:nvPr/>
        </p:nvSpPr>
        <p:spPr>
          <a:xfrm>
            <a:off x="278595" y="188636"/>
            <a:ext cx="7863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5400" dirty="0">
                <a:solidFill>
                  <a:schemeClr val="bg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Data Analysis</a:t>
            </a:r>
          </a:p>
        </p:txBody>
      </p:sp>
      <p:sp>
        <p:nvSpPr>
          <p:cNvPr id="623" name="Rectangle 622">
            <a:extLst>
              <a:ext uri="{FF2B5EF4-FFF2-40B4-BE49-F238E27FC236}">
                <a16:creationId xmlns:a16="http://schemas.microsoft.com/office/drawing/2014/main" id="{E219A4C3-61E8-4403-8CA4-AC80174485F8}"/>
              </a:ext>
            </a:extLst>
          </p:cNvPr>
          <p:cNvSpPr/>
          <p:nvPr/>
        </p:nvSpPr>
        <p:spPr>
          <a:xfrm>
            <a:off x="327355" y="993340"/>
            <a:ext cx="297032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500" dirty="0">
                <a:solidFill>
                  <a:schemeClr val="bg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Smooth-Tannic Note</a:t>
            </a:r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E0B83E55-5B3E-4365-87CA-71AA1529BAF7}"/>
              </a:ext>
            </a:extLst>
          </p:cNvPr>
          <p:cNvSpPr/>
          <p:nvPr/>
        </p:nvSpPr>
        <p:spPr>
          <a:xfrm>
            <a:off x="8756187" y="1231867"/>
            <a:ext cx="276434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The smooth-tannic note is more spread out with a little skewness towards tannic.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DE22DB86-CF7B-44F0-B8D7-6569BCBF8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52" y="1470395"/>
            <a:ext cx="6141541" cy="5177122"/>
          </a:xfrm>
          <a:prstGeom prst="rect">
            <a:avLst/>
          </a:prstGeom>
        </p:spPr>
      </p:pic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0C3C6665-991B-4B73-962C-24D970662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471" y="3028187"/>
            <a:ext cx="4872175" cy="361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522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Flowchart: Process 620">
            <a:extLst>
              <a:ext uri="{FF2B5EF4-FFF2-40B4-BE49-F238E27FC236}">
                <a16:creationId xmlns:a16="http://schemas.microsoft.com/office/drawing/2014/main" id="{4205B030-9107-44C5-BC16-389A34351ABC}"/>
              </a:ext>
            </a:extLst>
          </p:cNvPr>
          <p:cNvSpPr/>
          <p:nvPr/>
        </p:nvSpPr>
        <p:spPr>
          <a:xfrm>
            <a:off x="-57791" y="2716"/>
            <a:ext cx="8679482" cy="6855283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2" name="TextBox 621">
            <a:extLst>
              <a:ext uri="{FF2B5EF4-FFF2-40B4-BE49-F238E27FC236}">
                <a16:creationId xmlns:a16="http://schemas.microsoft.com/office/drawing/2014/main" id="{08DAF66E-FF89-4541-9769-5CE354B52280}"/>
              </a:ext>
            </a:extLst>
          </p:cNvPr>
          <p:cNvSpPr txBox="1"/>
          <p:nvPr/>
        </p:nvSpPr>
        <p:spPr>
          <a:xfrm>
            <a:off x="278595" y="188636"/>
            <a:ext cx="7863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5400" dirty="0">
                <a:solidFill>
                  <a:schemeClr val="bg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Data Analysis</a:t>
            </a:r>
          </a:p>
        </p:txBody>
      </p:sp>
      <p:sp>
        <p:nvSpPr>
          <p:cNvPr id="623" name="Rectangle 622">
            <a:extLst>
              <a:ext uri="{FF2B5EF4-FFF2-40B4-BE49-F238E27FC236}">
                <a16:creationId xmlns:a16="http://schemas.microsoft.com/office/drawing/2014/main" id="{E219A4C3-61E8-4403-8CA4-AC80174485F8}"/>
              </a:ext>
            </a:extLst>
          </p:cNvPr>
          <p:cNvSpPr/>
          <p:nvPr/>
        </p:nvSpPr>
        <p:spPr>
          <a:xfrm>
            <a:off x="327354" y="993340"/>
            <a:ext cx="557142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500" dirty="0">
                <a:solidFill>
                  <a:schemeClr val="bg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Smooth-Tannic Note (Best Value Wines)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2F86A7-8A23-445E-B097-FE558222F592}"/>
              </a:ext>
            </a:extLst>
          </p:cNvPr>
          <p:cNvSpPr/>
          <p:nvPr/>
        </p:nvSpPr>
        <p:spPr>
          <a:xfrm>
            <a:off x="8747222" y="1506386"/>
            <a:ext cx="2764348" cy="1310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From the best value wines, people who are looking for best wine should fine:</a:t>
            </a:r>
          </a:p>
          <a:p>
            <a:pPr marL="628650" lvl="1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Smooth-tannic scale between 50 and 70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F8FB95EF-27A1-4B55-94D4-7D7C758E1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43" y="1506384"/>
            <a:ext cx="5714186" cy="516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74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Flowchart: Process 620">
            <a:extLst>
              <a:ext uri="{FF2B5EF4-FFF2-40B4-BE49-F238E27FC236}">
                <a16:creationId xmlns:a16="http://schemas.microsoft.com/office/drawing/2014/main" id="{4205B030-9107-44C5-BC16-389A34351ABC}"/>
              </a:ext>
            </a:extLst>
          </p:cNvPr>
          <p:cNvSpPr/>
          <p:nvPr/>
        </p:nvSpPr>
        <p:spPr>
          <a:xfrm>
            <a:off x="-57791" y="2716"/>
            <a:ext cx="8679482" cy="6855283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2" name="TextBox 621">
            <a:extLst>
              <a:ext uri="{FF2B5EF4-FFF2-40B4-BE49-F238E27FC236}">
                <a16:creationId xmlns:a16="http://schemas.microsoft.com/office/drawing/2014/main" id="{08DAF66E-FF89-4541-9769-5CE354B52280}"/>
              </a:ext>
            </a:extLst>
          </p:cNvPr>
          <p:cNvSpPr txBox="1"/>
          <p:nvPr/>
        </p:nvSpPr>
        <p:spPr>
          <a:xfrm>
            <a:off x="278595" y="188636"/>
            <a:ext cx="7863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5400" dirty="0">
                <a:solidFill>
                  <a:schemeClr val="bg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Data Analysis</a:t>
            </a:r>
          </a:p>
        </p:txBody>
      </p:sp>
      <p:sp>
        <p:nvSpPr>
          <p:cNvPr id="623" name="Rectangle 622">
            <a:extLst>
              <a:ext uri="{FF2B5EF4-FFF2-40B4-BE49-F238E27FC236}">
                <a16:creationId xmlns:a16="http://schemas.microsoft.com/office/drawing/2014/main" id="{E219A4C3-61E8-4403-8CA4-AC80174485F8}"/>
              </a:ext>
            </a:extLst>
          </p:cNvPr>
          <p:cNvSpPr/>
          <p:nvPr/>
        </p:nvSpPr>
        <p:spPr>
          <a:xfrm>
            <a:off x="327355" y="993340"/>
            <a:ext cx="297032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500" dirty="0">
                <a:solidFill>
                  <a:schemeClr val="bg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Dry-Sweet Note</a:t>
            </a:r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E0B83E55-5B3E-4365-87CA-71AA1529BAF7}"/>
              </a:ext>
            </a:extLst>
          </p:cNvPr>
          <p:cNvSpPr/>
          <p:nvPr/>
        </p:nvSpPr>
        <p:spPr>
          <a:xfrm>
            <a:off x="8756187" y="1231867"/>
            <a:ext cx="27643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Red wines are generally dry than sweet.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CA19B181-F7D7-4260-A3A0-33745DA59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52" y="1470394"/>
            <a:ext cx="6112359" cy="5177123"/>
          </a:xfrm>
          <a:prstGeom prst="rect">
            <a:avLst/>
          </a:prstGeom>
        </p:spPr>
      </p:pic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668DD48C-E092-4B86-9790-5D268B98B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759" y="3001180"/>
            <a:ext cx="4888889" cy="36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471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Flowchart: Process 620">
            <a:extLst>
              <a:ext uri="{FF2B5EF4-FFF2-40B4-BE49-F238E27FC236}">
                <a16:creationId xmlns:a16="http://schemas.microsoft.com/office/drawing/2014/main" id="{4205B030-9107-44C5-BC16-389A34351ABC}"/>
              </a:ext>
            </a:extLst>
          </p:cNvPr>
          <p:cNvSpPr/>
          <p:nvPr/>
        </p:nvSpPr>
        <p:spPr>
          <a:xfrm>
            <a:off x="-57791" y="2716"/>
            <a:ext cx="8679482" cy="6855283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2" name="TextBox 621">
            <a:extLst>
              <a:ext uri="{FF2B5EF4-FFF2-40B4-BE49-F238E27FC236}">
                <a16:creationId xmlns:a16="http://schemas.microsoft.com/office/drawing/2014/main" id="{08DAF66E-FF89-4541-9769-5CE354B52280}"/>
              </a:ext>
            </a:extLst>
          </p:cNvPr>
          <p:cNvSpPr txBox="1"/>
          <p:nvPr/>
        </p:nvSpPr>
        <p:spPr>
          <a:xfrm>
            <a:off x="278595" y="188636"/>
            <a:ext cx="7863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5400" dirty="0">
                <a:solidFill>
                  <a:schemeClr val="bg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Data Analysis</a:t>
            </a:r>
          </a:p>
        </p:txBody>
      </p:sp>
      <p:sp>
        <p:nvSpPr>
          <p:cNvPr id="623" name="Rectangle 622">
            <a:extLst>
              <a:ext uri="{FF2B5EF4-FFF2-40B4-BE49-F238E27FC236}">
                <a16:creationId xmlns:a16="http://schemas.microsoft.com/office/drawing/2014/main" id="{E219A4C3-61E8-4403-8CA4-AC80174485F8}"/>
              </a:ext>
            </a:extLst>
          </p:cNvPr>
          <p:cNvSpPr/>
          <p:nvPr/>
        </p:nvSpPr>
        <p:spPr>
          <a:xfrm>
            <a:off x="327354" y="993340"/>
            <a:ext cx="557142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500" dirty="0">
                <a:solidFill>
                  <a:schemeClr val="bg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Dry-Sweet Note (Best Value Wines)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2F86A7-8A23-445E-B097-FE558222F592}"/>
              </a:ext>
            </a:extLst>
          </p:cNvPr>
          <p:cNvSpPr/>
          <p:nvPr/>
        </p:nvSpPr>
        <p:spPr>
          <a:xfrm>
            <a:off x="8747222" y="1506386"/>
            <a:ext cx="2764348" cy="1079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From the best value wines, people who are looking for best wine should fine:</a:t>
            </a:r>
          </a:p>
          <a:p>
            <a:pPr marL="628650" lvl="1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Dry-sweet scale &lt; 15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EA12F67A-56AF-4B24-BBE6-2E970EE25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54" y="1506384"/>
            <a:ext cx="5143998" cy="516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09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Flowchart: Process 620">
            <a:extLst>
              <a:ext uri="{FF2B5EF4-FFF2-40B4-BE49-F238E27FC236}">
                <a16:creationId xmlns:a16="http://schemas.microsoft.com/office/drawing/2014/main" id="{4205B030-9107-44C5-BC16-389A34351ABC}"/>
              </a:ext>
            </a:extLst>
          </p:cNvPr>
          <p:cNvSpPr/>
          <p:nvPr/>
        </p:nvSpPr>
        <p:spPr>
          <a:xfrm>
            <a:off x="-57791" y="2716"/>
            <a:ext cx="8679482" cy="6855283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2" name="TextBox 621">
            <a:extLst>
              <a:ext uri="{FF2B5EF4-FFF2-40B4-BE49-F238E27FC236}">
                <a16:creationId xmlns:a16="http://schemas.microsoft.com/office/drawing/2014/main" id="{08DAF66E-FF89-4541-9769-5CE354B52280}"/>
              </a:ext>
            </a:extLst>
          </p:cNvPr>
          <p:cNvSpPr txBox="1"/>
          <p:nvPr/>
        </p:nvSpPr>
        <p:spPr>
          <a:xfrm>
            <a:off x="278595" y="188636"/>
            <a:ext cx="7863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5400" dirty="0">
                <a:solidFill>
                  <a:schemeClr val="bg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Data Analysis</a:t>
            </a:r>
          </a:p>
        </p:txBody>
      </p:sp>
      <p:sp>
        <p:nvSpPr>
          <p:cNvPr id="623" name="Rectangle 622">
            <a:extLst>
              <a:ext uri="{FF2B5EF4-FFF2-40B4-BE49-F238E27FC236}">
                <a16:creationId xmlns:a16="http://schemas.microsoft.com/office/drawing/2014/main" id="{E219A4C3-61E8-4403-8CA4-AC80174485F8}"/>
              </a:ext>
            </a:extLst>
          </p:cNvPr>
          <p:cNvSpPr/>
          <p:nvPr/>
        </p:nvSpPr>
        <p:spPr>
          <a:xfrm>
            <a:off x="327355" y="993340"/>
            <a:ext cx="297032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500" dirty="0">
                <a:solidFill>
                  <a:schemeClr val="bg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Soft-Acidic Note</a:t>
            </a:r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E0B83E55-5B3E-4365-87CA-71AA1529BAF7}"/>
              </a:ext>
            </a:extLst>
          </p:cNvPr>
          <p:cNvSpPr/>
          <p:nvPr/>
        </p:nvSpPr>
        <p:spPr>
          <a:xfrm>
            <a:off x="8756187" y="1231867"/>
            <a:ext cx="276434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The soft-acidic note is more spread out but still skewed towards acidic.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51E4B3DD-9FCE-4CEC-BCF0-8CDCC5DCA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52" y="1470394"/>
            <a:ext cx="6092903" cy="5176217"/>
          </a:xfrm>
          <a:prstGeom prst="rect">
            <a:avLst/>
          </a:prstGeom>
        </p:spPr>
      </p:pic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E37CA554-BC5D-4F63-8385-BB218FCC9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647" y="2986843"/>
            <a:ext cx="4926611" cy="365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51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Flowchart: Process 620">
            <a:extLst>
              <a:ext uri="{FF2B5EF4-FFF2-40B4-BE49-F238E27FC236}">
                <a16:creationId xmlns:a16="http://schemas.microsoft.com/office/drawing/2014/main" id="{4205B030-9107-44C5-BC16-389A34351ABC}"/>
              </a:ext>
            </a:extLst>
          </p:cNvPr>
          <p:cNvSpPr/>
          <p:nvPr/>
        </p:nvSpPr>
        <p:spPr>
          <a:xfrm>
            <a:off x="-57791" y="2716"/>
            <a:ext cx="8679482" cy="6855283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2" name="TextBox 621">
            <a:extLst>
              <a:ext uri="{FF2B5EF4-FFF2-40B4-BE49-F238E27FC236}">
                <a16:creationId xmlns:a16="http://schemas.microsoft.com/office/drawing/2014/main" id="{08DAF66E-FF89-4541-9769-5CE354B52280}"/>
              </a:ext>
            </a:extLst>
          </p:cNvPr>
          <p:cNvSpPr txBox="1"/>
          <p:nvPr/>
        </p:nvSpPr>
        <p:spPr>
          <a:xfrm>
            <a:off x="278595" y="188636"/>
            <a:ext cx="7863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5400" dirty="0">
                <a:solidFill>
                  <a:schemeClr val="bg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Data Analysis</a:t>
            </a:r>
          </a:p>
        </p:txBody>
      </p:sp>
      <p:sp>
        <p:nvSpPr>
          <p:cNvPr id="623" name="Rectangle 622">
            <a:extLst>
              <a:ext uri="{FF2B5EF4-FFF2-40B4-BE49-F238E27FC236}">
                <a16:creationId xmlns:a16="http://schemas.microsoft.com/office/drawing/2014/main" id="{E219A4C3-61E8-4403-8CA4-AC80174485F8}"/>
              </a:ext>
            </a:extLst>
          </p:cNvPr>
          <p:cNvSpPr/>
          <p:nvPr/>
        </p:nvSpPr>
        <p:spPr>
          <a:xfrm>
            <a:off x="327354" y="993340"/>
            <a:ext cx="557142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500" dirty="0">
                <a:solidFill>
                  <a:schemeClr val="bg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Soft-Acidic Note (Best Value Wines)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2F86A7-8A23-445E-B097-FE558222F592}"/>
              </a:ext>
            </a:extLst>
          </p:cNvPr>
          <p:cNvSpPr/>
          <p:nvPr/>
        </p:nvSpPr>
        <p:spPr>
          <a:xfrm>
            <a:off x="8747222" y="1506386"/>
            <a:ext cx="2764348" cy="1310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From the best value wines, people who are looking for best wine should fine:</a:t>
            </a:r>
          </a:p>
          <a:p>
            <a:pPr marL="628650" lvl="1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Soft-Acidic scale between 50 and 70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C9B7B482-5E3A-48A2-8B4A-76B3316F4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52" y="1506384"/>
            <a:ext cx="5162979" cy="516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11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Flowchart: Process 620">
            <a:extLst>
              <a:ext uri="{FF2B5EF4-FFF2-40B4-BE49-F238E27FC236}">
                <a16:creationId xmlns:a16="http://schemas.microsoft.com/office/drawing/2014/main" id="{4205B030-9107-44C5-BC16-389A34351ABC}"/>
              </a:ext>
            </a:extLst>
          </p:cNvPr>
          <p:cNvSpPr/>
          <p:nvPr/>
        </p:nvSpPr>
        <p:spPr>
          <a:xfrm>
            <a:off x="-57791" y="2716"/>
            <a:ext cx="8679482" cy="6855283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2" name="TextBox 621">
            <a:extLst>
              <a:ext uri="{FF2B5EF4-FFF2-40B4-BE49-F238E27FC236}">
                <a16:creationId xmlns:a16="http://schemas.microsoft.com/office/drawing/2014/main" id="{08DAF66E-FF89-4541-9769-5CE354B52280}"/>
              </a:ext>
            </a:extLst>
          </p:cNvPr>
          <p:cNvSpPr txBox="1"/>
          <p:nvPr/>
        </p:nvSpPr>
        <p:spPr>
          <a:xfrm>
            <a:off x="278595" y="188636"/>
            <a:ext cx="7863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5400" dirty="0">
                <a:solidFill>
                  <a:schemeClr val="bg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Data Analysis</a:t>
            </a:r>
          </a:p>
        </p:txBody>
      </p:sp>
      <p:sp>
        <p:nvSpPr>
          <p:cNvPr id="623" name="Rectangle 622">
            <a:extLst>
              <a:ext uri="{FF2B5EF4-FFF2-40B4-BE49-F238E27FC236}">
                <a16:creationId xmlns:a16="http://schemas.microsoft.com/office/drawing/2014/main" id="{E219A4C3-61E8-4403-8CA4-AC80174485F8}"/>
              </a:ext>
            </a:extLst>
          </p:cNvPr>
          <p:cNvSpPr/>
          <p:nvPr/>
        </p:nvSpPr>
        <p:spPr>
          <a:xfrm>
            <a:off x="327354" y="993340"/>
            <a:ext cx="557142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500" dirty="0">
                <a:solidFill>
                  <a:schemeClr val="bg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Best Value Wines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2F86A7-8A23-445E-B097-FE558222F592}"/>
              </a:ext>
            </a:extLst>
          </p:cNvPr>
          <p:cNvSpPr/>
          <p:nvPr/>
        </p:nvSpPr>
        <p:spPr>
          <a:xfrm>
            <a:off x="8747222" y="1506386"/>
            <a:ext cx="2764348" cy="3080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Dry-sweet scale has been excluded from this as most red wines were classified as dry.</a:t>
            </a:r>
          </a:p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Two big clusters</a:t>
            </a:r>
          </a:p>
          <a:p>
            <a:pPr marL="628650" lvl="1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Light-bold: 60-70</a:t>
            </a:r>
          </a:p>
          <a:p>
            <a:pPr lvl="1">
              <a:spcAft>
                <a:spcPts val="500"/>
              </a:spcAft>
            </a:pP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   Smooth-tannic: 20-40</a:t>
            </a:r>
          </a:p>
          <a:p>
            <a:pPr lvl="1">
              <a:spcAft>
                <a:spcPts val="500"/>
              </a:spcAft>
            </a:pP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   Soft-acidic: 60</a:t>
            </a:r>
          </a:p>
          <a:p>
            <a:pPr marL="628650" lvl="1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Light-bold: 90</a:t>
            </a:r>
          </a:p>
          <a:p>
            <a:pPr lvl="1">
              <a:spcAft>
                <a:spcPts val="500"/>
              </a:spcAft>
            </a:pP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   Smooth-tannic: 60</a:t>
            </a:r>
          </a:p>
          <a:p>
            <a:pPr lvl="1">
              <a:spcAft>
                <a:spcPts val="500"/>
              </a:spcAft>
            </a:pP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   Soft-acidic: 60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26A5C650-FC58-4B56-A718-1DB8CE0C5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79" y="1523612"/>
            <a:ext cx="4773567" cy="51393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A3D23C-B15C-44A7-926F-C81E324AA8C9}"/>
              </a:ext>
            </a:extLst>
          </p:cNvPr>
          <p:cNvSpPr txBox="1"/>
          <p:nvPr/>
        </p:nvSpPr>
        <p:spPr>
          <a:xfrm rot="16384453">
            <a:off x="3944470" y="3451413"/>
            <a:ext cx="1927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Light-Bold Scale</a:t>
            </a:r>
          </a:p>
        </p:txBody>
      </p:sp>
    </p:spTree>
    <p:extLst>
      <p:ext uri="{BB962C8B-B14F-4D97-AF65-F5344CB8AC3E}">
        <p14:creationId xmlns:p14="http://schemas.microsoft.com/office/powerpoint/2010/main" val="2805302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552ADCF6-4345-41BB-BFD6-E8A08A0B4906}"/>
              </a:ext>
            </a:extLst>
          </p:cNvPr>
          <p:cNvSpPr/>
          <p:nvPr/>
        </p:nvSpPr>
        <p:spPr>
          <a:xfrm>
            <a:off x="404086" y="0"/>
            <a:ext cx="3215414" cy="68742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C1C640CB-DCD9-4E44-A5FC-D394962D263D}"/>
              </a:ext>
            </a:extLst>
          </p:cNvPr>
          <p:cNvSpPr/>
          <p:nvPr/>
        </p:nvSpPr>
        <p:spPr>
          <a:xfrm>
            <a:off x="0" y="3428998"/>
            <a:ext cx="12192000" cy="3028954"/>
          </a:xfrm>
          <a:prstGeom prst="flowChartProcess">
            <a:avLst/>
          </a:prstGeom>
          <a:solidFill>
            <a:srgbClr val="AD122D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C37CC8-91E3-4DB5-A30B-582D8F917B34}"/>
              </a:ext>
            </a:extLst>
          </p:cNvPr>
          <p:cNvSpPr/>
          <p:nvPr/>
        </p:nvSpPr>
        <p:spPr>
          <a:xfrm>
            <a:off x="5164346" y="3738196"/>
            <a:ext cx="5129821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D" sz="1300" dirty="0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If you are just getting into wine and are looking for best value wine (rating greater than 4.5 and price under $100), look for the following traits:</a:t>
            </a:r>
          </a:p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sz="1300" dirty="0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From United States</a:t>
            </a:r>
          </a:p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sz="1300" dirty="0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Light-bold scale &gt; 80</a:t>
            </a:r>
          </a:p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Smooth-tannic scale between 50 and 70</a:t>
            </a:r>
          </a:p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sz="1300" dirty="0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Dry-sweet scale &lt; 15</a:t>
            </a:r>
          </a:p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Soft-acidic scale between 50 and 70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ID" sz="1100" dirty="0">
              <a:solidFill>
                <a:schemeClr val="bg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ID" sz="1100" dirty="0">
              <a:solidFill>
                <a:schemeClr val="bg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ID" sz="1100" dirty="0">
              <a:solidFill>
                <a:schemeClr val="bg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algn="just"/>
            <a:endParaRPr lang="en-ID" sz="1100" dirty="0">
              <a:solidFill>
                <a:schemeClr val="bg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88BD55-2D8C-4EFE-A796-477F31C7A157}"/>
              </a:ext>
            </a:extLst>
          </p:cNvPr>
          <p:cNvSpPr/>
          <p:nvPr/>
        </p:nvSpPr>
        <p:spPr>
          <a:xfrm>
            <a:off x="5164346" y="1566378"/>
            <a:ext cx="51644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3600" dirty="0">
                <a:solidFill>
                  <a:schemeClr val="tx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You don’t need to pay hundreds of dollars to enjoy good wine!</a:t>
            </a:r>
          </a:p>
        </p:txBody>
      </p:sp>
      <p:pic>
        <p:nvPicPr>
          <p:cNvPr id="11" name="Picture Placeholder 10" descr="A red liquid being poured into a glass&#10;&#10;Description automatically generated with low confidence">
            <a:extLst>
              <a:ext uri="{FF2B5EF4-FFF2-40B4-BE49-F238E27FC236}">
                <a16:creationId xmlns:a16="http://schemas.microsoft.com/office/drawing/2014/main" id="{024B7F3B-51B8-470C-B81B-D3DC1F244DB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3" r="5133"/>
          <a:stretch>
            <a:fillRect/>
          </a:stretch>
        </p:blipFill>
        <p:spPr>
          <a:xfrm>
            <a:off x="677726" y="3861874"/>
            <a:ext cx="2668134" cy="2116463"/>
          </a:xfrm>
        </p:spPr>
      </p:pic>
    </p:spTree>
    <p:extLst>
      <p:ext uri="{BB962C8B-B14F-4D97-AF65-F5344CB8AC3E}">
        <p14:creationId xmlns:p14="http://schemas.microsoft.com/office/powerpoint/2010/main" val="14974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28"/>
          <p:cNvSpPr/>
          <p:nvPr/>
        </p:nvSpPr>
        <p:spPr>
          <a:xfrm>
            <a:off x="2694024" y="-9248"/>
            <a:ext cx="637083" cy="535008"/>
          </a:xfrm>
          <a:custGeom>
            <a:avLst/>
            <a:gdLst>
              <a:gd name="connsiteX0" fmla="*/ 0 w 637083"/>
              <a:gd name="connsiteY0" fmla="*/ 0 h 535008"/>
              <a:gd name="connsiteX1" fmla="*/ 232616 w 637083"/>
              <a:gd name="connsiteY1" fmla="*/ 0 h 535008"/>
              <a:gd name="connsiteX2" fmla="*/ 260711 w 637083"/>
              <a:gd name="connsiteY2" fmla="*/ 26787 h 535008"/>
              <a:gd name="connsiteX3" fmla="*/ 572096 w 637083"/>
              <a:gd name="connsiteY3" fmla="*/ 369396 h 535008"/>
              <a:gd name="connsiteX4" fmla="*/ 637083 w 637083"/>
              <a:gd name="connsiteY4" fmla="*/ 452093 h 535008"/>
              <a:gd name="connsiteX5" fmla="*/ 627565 w 637083"/>
              <a:gd name="connsiteY5" fmla="*/ 455048 h 535008"/>
              <a:gd name="connsiteX6" fmla="*/ 532376 w 637083"/>
              <a:gd name="connsiteY6" fmla="*/ 506715 h 535008"/>
              <a:gd name="connsiteX7" fmla="*/ 498084 w 637083"/>
              <a:gd name="connsiteY7" fmla="*/ 535008 h 535008"/>
              <a:gd name="connsiteX8" fmla="*/ 448199 w 637083"/>
              <a:gd name="connsiteY8" fmla="*/ 471528 h 535008"/>
              <a:gd name="connsiteX9" fmla="*/ 147177 w 637083"/>
              <a:gd name="connsiteY9" fmla="*/ 140321 h 53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7083" h="535008">
                <a:moveTo>
                  <a:pt x="0" y="0"/>
                </a:moveTo>
                <a:lnTo>
                  <a:pt x="232616" y="0"/>
                </a:lnTo>
                <a:lnTo>
                  <a:pt x="260711" y="26787"/>
                </a:lnTo>
                <a:cubicBezTo>
                  <a:pt x="369845" y="135921"/>
                  <a:pt x="473774" y="250259"/>
                  <a:pt x="572096" y="369396"/>
                </a:cubicBezTo>
                <a:lnTo>
                  <a:pt x="637083" y="452093"/>
                </a:lnTo>
                <a:lnTo>
                  <a:pt x="627565" y="455048"/>
                </a:lnTo>
                <a:cubicBezTo>
                  <a:pt x="594043" y="469227"/>
                  <a:pt x="562188" y="486574"/>
                  <a:pt x="532376" y="506715"/>
                </a:cubicBezTo>
                <a:lnTo>
                  <a:pt x="498084" y="535008"/>
                </a:lnTo>
                <a:lnTo>
                  <a:pt x="448199" y="471528"/>
                </a:lnTo>
                <a:cubicBezTo>
                  <a:pt x="353150" y="356356"/>
                  <a:pt x="252679" y="245823"/>
                  <a:pt x="147177" y="14032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3775363" y="1379072"/>
            <a:ext cx="391928" cy="709696"/>
          </a:xfrm>
          <a:custGeom>
            <a:avLst/>
            <a:gdLst>
              <a:gd name="connsiteX0" fmla="*/ 135550 w 391928"/>
              <a:gd name="connsiteY0" fmla="*/ 0 h 709696"/>
              <a:gd name="connsiteX1" fmla="*/ 213310 w 391928"/>
              <a:gd name="connsiteY1" fmla="*/ 172002 h 709696"/>
              <a:gd name="connsiteX2" fmla="*/ 375545 w 391928"/>
              <a:gd name="connsiteY2" fmla="*/ 615260 h 709696"/>
              <a:gd name="connsiteX3" fmla="*/ 391928 w 391928"/>
              <a:gd name="connsiteY3" fmla="*/ 672955 h 709696"/>
              <a:gd name="connsiteX4" fmla="*/ 335492 w 391928"/>
              <a:gd name="connsiteY4" fmla="*/ 678644 h 709696"/>
              <a:gd name="connsiteX5" fmla="*/ 235461 w 391928"/>
              <a:gd name="connsiteY5" fmla="*/ 709696 h 709696"/>
              <a:gd name="connsiteX6" fmla="*/ 222202 w 391928"/>
              <a:gd name="connsiteY6" fmla="*/ 663006 h 709696"/>
              <a:gd name="connsiteX7" fmla="*/ 65367 w 391928"/>
              <a:gd name="connsiteY7" fmla="*/ 234500 h 709696"/>
              <a:gd name="connsiteX8" fmla="*/ 0 w 391928"/>
              <a:gd name="connsiteY8" fmla="*/ 89913 h 709696"/>
              <a:gd name="connsiteX9" fmla="*/ 77670 w 391928"/>
              <a:gd name="connsiteY9" fmla="*/ 47755 h 70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1928" h="709696">
                <a:moveTo>
                  <a:pt x="135550" y="0"/>
                </a:moveTo>
                <a:lnTo>
                  <a:pt x="213310" y="172002"/>
                </a:lnTo>
                <a:cubicBezTo>
                  <a:pt x="274344" y="316302"/>
                  <a:pt x="328557" y="464190"/>
                  <a:pt x="375545" y="615260"/>
                </a:cubicBezTo>
                <a:lnTo>
                  <a:pt x="391928" y="672955"/>
                </a:lnTo>
                <a:lnTo>
                  <a:pt x="335492" y="678644"/>
                </a:lnTo>
                <a:lnTo>
                  <a:pt x="235461" y="709696"/>
                </a:lnTo>
                <a:lnTo>
                  <a:pt x="222202" y="663006"/>
                </a:lnTo>
                <a:cubicBezTo>
                  <a:pt x="176778" y="516963"/>
                  <a:pt x="124370" y="373998"/>
                  <a:pt x="65367" y="234500"/>
                </a:cubicBezTo>
                <a:lnTo>
                  <a:pt x="0" y="89913"/>
                </a:lnTo>
                <a:lnTo>
                  <a:pt x="77670" y="4775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4199327" y="3148773"/>
            <a:ext cx="168482" cy="560459"/>
          </a:xfrm>
          <a:custGeom>
            <a:avLst/>
            <a:gdLst>
              <a:gd name="connsiteX0" fmla="*/ 159774 w 168482"/>
              <a:gd name="connsiteY0" fmla="*/ 0 h 560459"/>
              <a:gd name="connsiteX1" fmla="*/ 162205 w 168482"/>
              <a:gd name="connsiteY1" fmla="*/ 31959 h 560459"/>
              <a:gd name="connsiteX2" fmla="*/ 168482 w 168482"/>
              <a:gd name="connsiteY2" fmla="*/ 280229 h 560459"/>
              <a:gd name="connsiteX3" fmla="*/ 162205 w 168482"/>
              <a:gd name="connsiteY3" fmla="*/ 528499 h 560459"/>
              <a:gd name="connsiteX4" fmla="*/ 159774 w 168482"/>
              <a:gd name="connsiteY4" fmla="*/ 560459 h 560459"/>
              <a:gd name="connsiteX5" fmla="*/ 137402 w 168482"/>
              <a:gd name="connsiteY5" fmla="*/ 553514 h 560459"/>
              <a:gd name="connsiteX6" fmla="*/ 24465 w 168482"/>
              <a:gd name="connsiteY6" fmla="*/ 542129 h 560459"/>
              <a:gd name="connsiteX7" fmla="*/ 0 w 168482"/>
              <a:gd name="connsiteY7" fmla="*/ 544595 h 560459"/>
              <a:gd name="connsiteX8" fmla="*/ 1853 w 168482"/>
              <a:gd name="connsiteY8" fmla="*/ 520237 h 560459"/>
              <a:gd name="connsiteX9" fmla="*/ 7921 w 168482"/>
              <a:gd name="connsiteY9" fmla="*/ 280229 h 560459"/>
              <a:gd name="connsiteX10" fmla="*/ 1853 w 168482"/>
              <a:gd name="connsiteY10" fmla="*/ 40222 h 560459"/>
              <a:gd name="connsiteX11" fmla="*/ 0 w 168482"/>
              <a:gd name="connsiteY11" fmla="*/ 15863 h 560459"/>
              <a:gd name="connsiteX12" fmla="*/ 24465 w 168482"/>
              <a:gd name="connsiteY12" fmla="*/ 18329 h 560459"/>
              <a:gd name="connsiteX13" fmla="*/ 137402 w 168482"/>
              <a:gd name="connsiteY13" fmla="*/ 6944 h 560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8482" h="560459">
                <a:moveTo>
                  <a:pt x="159774" y="0"/>
                </a:moveTo>
                <a:lnTo>
                  <a:pt x="162205" y="31959"/>
                </a:lnTo>
                <a:cubicBezTo>
                  <a:pt x="166373" y="114190"/>
                  <a:pt x="168482" y="196963"/>
                  <a:pt x="168482" y="280229"/>
                </a:cubicBezTo>
                <a:cubicBezTo>
                  <a:pt x="168482" y="363495"/>
                  <a:pt x="166373" y="446269"/>
                  <a:pt x="162205" y="528499"/>
                </a:cubicBezTo>
                <a:lnTo>
                  <a:pt x="159774" y="560459"/>
                </a:lnTo>
                <a:lnTo>
                  <a:pt x="137402" y="553514"/>
                </a:lnTo>
                <a:cubicBezTo>
                  <a:pt x="100923" y="546049"/>
                  <a:pt x="63152" y="542129"/>
                  <a:pt x="24465" y="542129"/>
                </a:cubicBezTo>
                <a:lnTo>
                  <a:pt x="0" y="544595"/>
                </a:lnTo>
                <a:lnTo>
                  <a:pt x="1853" y="520237"/>
                </a:lnTo>
                <a:cubicBezTo>
                  <a:pt x="5882" y="440743"/>
                  <a:pt x="7921" y="360724"/>
                  <a:pt x="7921" y="280229"/>
                </a:cubicBezTo>
                <a:cubicBezTo>
                  <a:pt x="7921" y="199734"/>
                  <a:pt x="5882" y="119716"/>
                  <a:pt x="1853" y="40222"/>
                </a:cubicBezTo>
                <a:lnTo>
                  <a:pt x="0" y="15863"/>
                </a:lnTo>
                <a:lnTo>
                  <a:pt x="24465" y="18329"/>
                </a:lnTo>
                <a:cubicBezTo>
                  <a:pt x="63152" y="18329"/>
                  <a:pt x="100923" y="14409"/>
                  <a:pt x="137402" y="694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3775370" y="4769236"/>
            <a:ext cx="391921" cy="709210"/>
          </a:xfrm>
          <a:custGeom>
            <a:avLst/>
            <a:gdLst>
              <a:gd name="connsiteX0" fmla="*/ 235454 w 391921"/>
              <a:gd name="connsiteY0" fmla="*/ 0 h 709210"/>
              <a:gd name="connsiteX1" fmla="*/ 335485 w 391921"/>
              <a:gd name="connsiteY1" fmla="*/ 31051 h 709210"/>
              <a:gd name="connsiteX2" fmla="*/ 391921 w 391921"/>
              <a:gd name="connsiteY2" fmla="*/ 36740 h 709210"/>
              <a:gd name="connsiteX3" fmla="*/ 375538 w 391921"/>
              <a:gd name="connsiteY3" fmla="*/ 94436 h 709210"/>
              <a:gd name="connsiteX4" fmla="*/ 166256 w 391921"/>
              <a:gd name="connsiteY4" fmla="*/ 645240 h 709210"/>
              <a:gd name="connsiteX5" fmla="*/ 134954 w 391921"/>
              <a:gd name="connsiteY5" fmla="*/ 709210 h 709210"/>
              <a:gd name="connsiteX6" fmla="*/ 77663 w 391921"/>
              <a:gd name="connsiteY6" fmla="*/ 661940 h 709210"/>
              <a:gd name="connsiteX7" fmla="*/ 0 w 391921"/>
              <a:gd name="connsiteY7" fmla="*/ 619786 h 709210"/>
              <a:gd name="connsiteX8" fmla="*/ 19878 w 391921"/>
              <a:gd name="connsiteY8" fmla="*/ 579163 h 709210"/>
              <a:gd name="connsiteX9" fmla="*/ 222195 w 391921"/>
              <a:gd name="connsiteY9" fmla="*/ 46690 h 70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1921" h="709210">
                <a:moveTo>
                  <a:pt x="235454" y="0"/>
                </a:moveTo>
                <a:lnTo>
                  <a:pt x="335485" y="31051"/>
                </a:lnTo>
                <a:lnTo>
                  <a:pt x="391921" y="36740"/>
                </a:lnTo>
                <a:lnTo>
                  <a:pt x="375538" y="94436"/>
                </a:lnTo>
                <a:cubicBezTo>
                  <a:pt x="316803" y="283275"/>
                  <a:pt x="246779" y="467139"/>
                  <a:pt x="166256" y="645240"/>
                </a:cubicBezTo>
                <a:lnTo>
                  <a:pt x="134954" y="709210"/>
                </a:lnTo>
                <a:lnTo>
                  <a:pt x="77663" y="661940"/>
                </a:lnTo>
                <a:lnTo>
                  <a:pt x="0" y="619786"/>
                </a:lnTo>
                <a:lnTo>
                  <a:pt x="19878" y="579163"/>
                </a:lnTo>
                <a:cubicBezTo>
                  <a:pt x="97722" y="406989"/>
                  <a:pt x="165415" y="229244"/>
                  <a:pt x="222195" y="4669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2694022" y="6332502"/>
            <a:ext cx="638189" cy="534751"/>
          </a:xfrm>
          <a:custGeom>
            <a:avLst/>
            <a:gdLst>
              <a:gd name="connsiteX0" fmla="*/ 498399 w 638189"/>
              <a:gd name="connsiteY0" fmla="*/ 0 h 534751"/>
              <a:gd name="connsiteX1" fmla="*/ 532378 w 638189"/>
              <a:gd name="connsiteY1" fmla="*/ 28034 h 534751"/>
              <a:gd name="connsiteX2" fmla="*/ 627567 w 638189"/>
              <a:gd name="connsiteY2" fmla="*/ 79701 h 534751"/>
              <a:gd name="connsiteX3" fmla="*/ 638189 w 638189"/>
              <a:gd name="connsiteY3" fmla="*/ 82999 h 534751"/>
              <a:gd name="connsiteX4" fmla="*/ 459142 w 638189"/>
              <a:gd name="connsiteY4" fmla="*/ 297338 h 534751"/>
              <a:gd name="connsiteX5" fmla="*/ 260713 w 638189"/>
              <a:gd name="connsiteY5" fmla="*/ 507963 h 534751"/>
              <a:gd name="connsiteX6" fmla="*/ 232616 w 638189"/>
              <a:gd name="connsiteY6" fmla="*/ 534751 h 534751"/>
              <a:gd name="connsiteX7" fmla="*/ 0 w 638189"/>
              <a:gd name="connsiteY7" fmla="*/ 534751 h 534751"/>
              <a:gd name="connsiteX8" fmla="*/ 147179 w 638189"/>
              <a:gd name="connsiteY8" fmla="*/ 394429 h 534751"/>
              <a:gd name="connsiteX9" fmla="*/ 339004 w 638189"/>
              <a:gd name="connsiteY9" fmla="*/ 190813 h 53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8189" h="534751">
                <a:moveTo>
                  <a:pt x="498399" y="0"/>
                </a:moveTo>
                <a:lnTo>
                  <a:pt x="532378" y="28034"/>
                </a:lnTo>
                <a:cubicBezTo>
                  <a:pt x="562190" y="48175"/>
                  <a:pt x="594045" y="65523"/>
                  <a:pt x="627567" y="79701"/>
                </a:cubicBezTo>
                <a:lnTo>
                  <a:pt x="638189" y="82999"/>
                </a:lnTo>
                <a:lnTo>
                  <a:pt x="459142" y="297338"/>
                </a:lnTo>
                <a:cubicBezTo>
                  <a:pt x="395098" y="369513"/>
                  <a:pt x="328922" y="439755"/>
                  <a:pt x="260713" y="507963"/>
                </a:cubicBezTo>
                <a:lnTo>
                  <a:pt x="232616" y="534751"/>
                </a:lnTo>
                <a:lnTo>
                  <a:pt x="0" y="534751"/>
                </a:lnTo>
                <a:lnTo>
                  <a:pt x="147179" y="394429"/>
                </a:lnTo>
                <a:cubicBezTo>
                  <a:pt x="213118" y="328491"/>
                  <a:pt x="277091" y="260587"/>
                  <a:pt x="339004" y="19081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855640" y="278070"/>
            <a:ext cx="1368152" cy="1368152"/>
          </a:xfrm>
          <a:prstGeom prst="ellipse">
            <a:avLst/>
          </a:prstGeom>
          <a:solidFill>
            <a:srgbClr val="AD1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39716" y="1922640"/>
            <a:ext cx="1368152" cy="1368152"/>
          </a:xfrm>
          <a:prstGeom prst="ellipse">
            <a:avLst/>
          </a:prstGeom>
          <a:solidFill>
            <a:srgbClr val="AD1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39716" y="3567210"/>
            <a:ext cx="1368152" cy="1368152"/>
          </a:xfrm>
          <a:prstGeom prst="ellipse">
            <a:avLst/>
          </a:prstGeom>
          <a:solidFill>
            <a:srgbClr val="AD1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55640" y="5211779"/>
            <a:ext cx="1368152" cy="1368152"/>
          </a:xfrm>
          <a:prstGeom prst="ellipse">
            <a:avLst/>
          </a:prstGeom>
          <a:solidFill>
            <a:srgbClr val="AD1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5"/>
          <p:cNvSpPr txBox="1">
            <a:spLocks/>
          </p:cNvSpPr>
          <p:nvPr/>
        </p:nvSpPr>
        <p:spPr>
          <a:xfrm rot="16200000">
            <a:off x="-1651706" y="2766220"/>
            <a:ext cx="6111536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ctr"/>
            <a:r>
              <a:rPr lang="en-US" sz="5400" dirty="0">
                <a:solidFill>
                  <a:schemeClr val="tx1"/>
                </a:solidFill>
              </a:rPr>
              <a:t>Table of Contents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655840" y="662816"/>
            <a:ext cx="29551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cap="all" dirty="0"/>
              <a:t>What is Vivino? </a:t>
            </a:r>
          </a:p>
        </p:txBody>
      </p:sp>
      <p:sp>
        <p:nvSpPr>
          <p:cNvPr id="60" name="Oval 59"/>
          <p:cNvSpPr/>
          <p:nvPr/>
        </p:nvSpPr>
        <p:spPr>
          <a:xfrm>
            <a:off x="3027109" y="449539"/>
            <a:ext cx="1025215" cy="1025215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711185" y="2099757"/>
            <a:ext cx="1025215" cy="1025215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711185" y="3733033"/>
            <a:ext cx="1025215" cy="1025215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034793" y="5383247"/>
            <a:ext cx="1025215" cy="1025215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hape 2554"/>
          <p:cNvSpPr/>
          <p:nvPr/>
        </p:nvSpPr>
        <p:spPr>
          <a:xfrm>
            <a:off x="3222496" y="5549704"/>
            <a:ext cx="759972" cy="690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65" name="Shape 2587"/>
          <p:cNvSpPr/>
          <p:nvPr/>
        </p:nvSpPr>
        <p:spPr>
          <a:xfrm>
            <a:off x="3252778" y="654531"/>
            <a:ext cx="570568" cy="5705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66" name="Shape 2545"/>
          <p:cNvSpPr/>
          <p:nvPr/>
        </p:nvSpPr>
        <p:spPr>
          <a:xfrm>
            <a:off x="3875732" y="3897581"/>
            <a:ext cx="696117" cy="696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9"/>
                </a:moveTo>
                <a:cubicBezTo>
                  <a:pt x="5377" y="20619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3336" y="982"/>
                  <a:pt x="15638" y="1950"/>
                  <a:pt x="17377" y="3529"/>
                </a:cubicBezTo>
                <a:lnTo>
                  <a:pt x="10453" y="10453"/>
                </a:lnTo>
                <a:cubicBezTo>
                  <a:pt x="10364" y="10542"/>
                  <a:pt x="10309" y="10665"/>
                  <a:pt x="10309" y="10800"/>
                </a:cubicBezTo>
                <a:cubicBezTo>
                  <a:pt x="10309" y="11072"/>
                  <a:pt x="10529" y="11291"/>
                  <a:pt x="10800" y="11291"/>
                </a:cubicBezTo>
                <a:lnTo>
                  <a:pt x="20594" y="11291"/>
                </a:lnTo>
                <a:cubicBezTo>
                  <a:pt x="20336" y="16484"/>
                  <a:pt x="16057" y="20619"/>
                  <a:pt x="10800" y="20619"/>
                </a:cubicBezTo>
                <a:moveTo>
                  <a:pt x="20594" y="10309"/>
                </a:moveTo>
                <a:lnTo>
                  <a:pt x="11985" y="10309"/>
                </a:lnTo>
                <a:lnTo>
                  <a:pt x="18071" y="4223"/>
                </a:lnTo>
                <a:cubicBezTo>
                  <a:pt x="19541" y="5852"/>
                  <a:pt x="20477" y="7971"/>
                  <a:pt x="20594" y="10309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/>
          </a:p>
        </p:txBody>
      </p:sp>
      <p:sp>
        <p:nvSpPr>
          <p:cNvPr id="67" name="Shape 2604"/>
          <p:cNvSpPr/>
          <p:nvPr/>
        </p:nvSpPr>
        <p:spPr>
          <a:xfrm>
            <a:off x="3914183" y="2349011"/>
            <a:ext cx="619217" cy="506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600"/>
                </a:moveTo>
                <a:lnTo>
                  <a:pt x="17673" y="9600"/>
                </a:lnTo>
                <a:lnTo>
                  <a:pt x="17673" y="8400"/>
                </a:lnTo>
                <a:cubicBezTo>
                  <a:pt x="17673" y="7738"/>
                  <a:pt x="17233" y="7200"/>
                  <a:pt x="16691" y="7200"/>
                </a:cubicBezTo>
                <a:lnTo>
                  <a:pt x="14727" y="7200"/>
                </a:lnTo>
                <a:cubicBezTo>
                  <a:pt x="14186" y="7200"/>
                  <a:pt x="13745" y="7738"/>
                  <a:pt x="13745" y="8400"/>
                </a:cubicBezTo>
                <a:lnTo>
                  <a:pt x="13745" y="9600"/>
                </a:lnTo>
                <a:lnTo>
                  <a:pt x="7855" y="9600"/>
                </a:lnTo>
                <a:lnTo>
                  <a:pt x="7855" y="8400"/>
                </a:lnTo>
                <a:cubicBezTo>
                  <a:pt x="7855" y="7738"/>
                  <a:pt x="7414" y="7200"/>
                  <a:pt x="6873" y="7200"/>
                </a:cubicBezTo>
                <a:lnTo>
                  <a:pt x="4909" y="7200"/>
                </a:lnTo>
                <a:cubicBezTo>
                  <a:pt x="4367" y="7200"/>
                  <a:pt x="3927" y="7738"/>
                  <a:pt x="3927" y="8400"/>
                </a:cubicBezTo>
                <a:lnTo>
                  <a:pt x="3927" y="9600"/>
                </a:lnTo>
                <a:lnTo>
                  <a:pt x="982" y="9600"/>
                </a:lnTo>
                <a:lnTo>
                  <a:pt x="982" y="3601"/>
                </a:lnTo>
                <a:lnTo>
                  <a:pt x="20618" y="3601"/>
                </a:lnTo>
                <a:cubicBezTo>
                  <a:pt x="20618" y="3601"/>
                  <a:pt x="20618" y="9600"/>
                  <a:pt x="20618" y="9600"/>
                </a:cubicBezTo>
                <a:close/>
                <a:moveTo>
                  <a:pt x="14727" y="8400"/>
                </a:moveTo>
                <a:lnTo>
                  <a:pt x="16691" y="8400"/>
                </a:lnTo>
                <a:lnTo>
                  <a:pt x="16691" y="12001"/>
                </a:lnTo>
                <a:lnTo>
                  <a:pt x="14727" y="12001"/>
                </a:lnTo>
                <a:cubicBezTo>
                  <a:pt x="14727" y="12001"/>
                  <a:pt x="14727" y="8400"/>
                  <a:pt x="14727" y="8400"/>
                </a:cubicBezTo>
                <a:close/>
                <a:moveTo>
                  <a:pt x="4909" y="8400"/>
                </a:moveTo>
                <a:lnTo>
                  <a:pt x="6873" y="8400"/>
                </a:lnTo>
                <a:lnTo>
                  <a:pt x="6873" y="12001"/>
                </a:lnTo>
                <a:lnTo>
                  <a:pt x="4909" y="12001"/>
                </a:lnTo>
                <a:cubicBezTo>
                  <a:pt x="4909" y="12001"/>
                  <a:pt x="4909" y="8400"/>
                  <a:pt x="4909" y="8400"/>
                </a:cubicBezTo>
                <a:close/>
                <a:moveTo>
                  <a:pt x="19636" y="20400"/>
                </a:moveTo>
                <a:lnTo>
                  <a:pt x="1964" y="20400"/>
                </a:lnTo>
                <a:lnTo>
                  <a:pt x="1964" y="10800"/>
                </a:lnTo>
                <a:lnTo>
                  <a:pt x="3927" y="10800"/>
                </a:lnTo>
                <a:lnTo>
                  <a:pt x="3927" y="12001"/>
                </a:lnTo>
                <a:cubicBezTo>
                  <a:pt x="3927" y="12662"/>
                  <a:pt x="4367" y="13200"/>
                  <a:pt x="4909" y="13200"/>
                </a:cubicBezTo>
                <a:lnTo>
                  <a:pt x="6873" y="13200"/>
                </a:lnTo>
                <a:cubicBezTo>
                  <a:pt x="7414" y="13200"/>
                  <a:pt x="7855" y="12662"/>
                  <a:pt x="7855" y="12001"/>
                </a:cubicBezTo>
                <a:lnTo>
                  <a:pt x="7855" y="10800"/>
                </a:lnTo>
                <a:lnTo>
                  <a:pt x="13745" y="10800"/>
                </a:lnTo>
                <a:lnTo>
                  <a:pt x="13745" y="12001"/>
                </a:lnTo>
                <a:cubicBezTo>
                  <a:pt x="13745" y="12662"/>
                  <a:pt x="14186" y="13200"/>
                  <a:pt x="14727" y="13200"/>
                </a:cubicBezTo>
                <a:lnTo>
                  <a:pt x="16691" y="13200"/>
                </a:lnTo>
                <a:cubicBezTo>
                  <a:pt x="17233" y="13200"/>
                  <a:pt x="17673" y="12662"/>
                  <a:pt x="17673" y="12001"/>
                </a:cubicBezTo>
                <a:lnTo>
                  <a:pt x="17673" y="10800"/>
                </a:lnTo>
                <a:lnTo>
                  <a:pt x="19636" y="10800"/>
                </a:lnTo>
                <a:cubicBezTo>
                  <a:pt x="19636" y="10800"/>
                  <a:pt x="19636" y="20400"/>
                  <a:pt x="19636" y="20400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40" y="2400"/>
                  <a:pt x="0" y="2938"/>
                  <a:pt x="0" y="3601"/>
                </a:cubicBezTo>
                <a:lnTo>
                  <a:pt x="0" y="9600"/>
                </a:lnTo>
                <a:cubicBezTo>
                  <a:pt x="0" y="10262"/>
                  <a:pt x="440" y="10800"/>
                  <a:pt x="982" y="10800"/>
                </a:cubicBezTo>
                <a:lnTo>
                  <a:pt x="982" y="20400"/>
                </a:lnTo>
                <a:cubicBezTo>
                  <a:pt x="982" y="21062"/>
                  <a:pt x="1422" y="21600"/>
                  <a:pt x="1964" y="21600"/>
                </a:cubicBezTo>
                <a:lnTo>
                  <a:pt x="19636" y="21600"/>
                </a:lnTo>
                <a:cubicBezTo>
                  <a:pt x="20178" y="21600"/>
                  <a:pt x="20618" y="21062"/>
                  <a:pt x="20618" y="20400"/>
                </a:cubicBezTo>
                <a:lnTo>
                  <a:pt x="20618" y="10800"/>
                </a:lnTo>
                <a:cubicBezTo>
                  <a:pt x="21160" y="10800"/>
                  <a:pt x="21600" y="10262"/>
                  <a:pt x="21600" y="96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B8ED51-4D78-46B7-96DB-26A504607A5B}"/>
              </a:ext>
            </a:extLst>
          </p:cNvPr>
          <p:cNvSpPr txBox="1"/>
          <p:nvPr/>
        </p:nvSpPr>
        <p:spPr>
          <a:xfrm>
            <a:off x="5519936" y="2336944"/>
            <a:ext cx="33102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cap="all" dirty="0"/>
              <a:t>Data Dictionary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6C63AD-F486-4617-A98F-3885FCB2DCB1}"/>
              </a:ext>
            </a:extLst>
          </p:cNvPr>
          <p:cNvSpPr txBox="1"/>
          <p:nvPr/>
        </p:nvSpPr>
        <p:spPr>
          <a:xfrm>
            <a:off x="5519935" y="3977292"/>
            <a:ext cx="35254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cap="all" dirty="0"/>
              <a:t>Data analysis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D818AF-E4EC-40BB-9124-98A366D15042}"/>
              </a:ext>
            </a:extLst>
          </p:cNvPr>
          <p:cNvSpPr txBox="1"/>
          <p:nvPr/>
        </p:nvSpPr>
        <p:spPr>
          <a:xfrm>
            <a:off x="4655839" y="5618147"/>
            <a:ext cx="29551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cap="all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84348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74B451-EECB-4896-9769-6EC3EE887C97}"/>
              </a:ext>
            </a:extLst>
          </p:cNvPr>
          <p:cNvSpPr txBox="1"/>
          <p:nvPr/>
        </p:nvSpPr>
        <p:spPr>
          <a:xfrm>
            <a:off x="915584" y="278640"/>
            <a:ext cx="9716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5400" dirty="0">
                <a:solidFill>
                  <a:schemeClr val="tx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Best Value Wine Recommendations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1A60B2-BB8F-4F3C-A9E8-3FA622AFDFB4}"/>
              </a:ext>
            </a:extLst>
          </p:cNvPr>
          <p:cNvSpPr/>
          <p:nvPr/>
        </p:nvSpPr>
        <p:spPr>
          <a:xfrm>
            <a:off x="11615929" y="3523742"/>
            <a:ext cx="130627" cy="32657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69A98C-D671-493F-8471-260A0A582B98}"/>
              </a:ext>
            </a:extLst>
          </p:cNvPr>
          <p:cNvSpPr/>
          <p:nvPr/>
        </p:nvSpPr>
        <p:spPr>
          <a:xfrm rot="5400000">
            <a:off x="10403986" y="4717543"/>
            <a:ext cx="130627" cy="32657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4867AD-965F-4DF5-BC1A-BCD20C366C4B}"/>
              </a:ext>
            </a:extLst>
          </p:cNvPr>
          <p:cNvSpPr/>
          <p:nvPr/>
        </p:nvSpPr>
        <p:spPr>
          <a:xfrm>
            <a:off x="275773" y="0"/>
            <a:ext cx="23222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24BDD5-482F-48CD-82E3-995BF1643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067" y="1201970"/>
            <a:ext cx="4221192" cy="23403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649F84-504D-4CAC-AF53-83C7E00DB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503" y="3626324"/>
            <a:ext cx="4240320" cy="234038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852AA48-A53A-4483-AAAC-8DA08E7B3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610" y="1201971"/>
            <a:ext cx="4380529" cy="232177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D6DC92E-7678-4FE5-BA1D-0C74317F3C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1611" y="3621997"/>
            <a:ext cx="4380530" cy="236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32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82C19F5-7F14-415E-A4AC-60836DBB7B13}"/>
              </a:ext>
            </a:extLst>
          </p:cNvPr>
          <p:cNvSpPr/>
          <p:nvPr/>
        </p:nvSpPr>
        <p:spPr>
          <a:xfrm>
            <a:off x="7708363" y="0"/>
            <a:ext cx="20755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DDE8D9-C9F4-4BAE-A9D0-C8E3FCEC8D4C}"/>
              </a:ext>
            </a:extLst>
          </p:cNvPr>
          <p:cNvSpPr txBox="1"/>
          <p:nvPr/>
        </p:nvSpPr>
        <p:spPr>
          <a:xfrm>
            <a:off x="770140" y="2162456"/>
            <a:ext cx="4507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5400" dirty="0">
                <a:solidFill>
                  <a:schemeClr val="tx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Thank you!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18ABCB-134C-4BA1-BDB8-560E9EABD02B}"/>
              </a:ext>
            </a:extLst>
          </p:cNvPr>
          <p:cNvSpPr/>
          <p:nvPr/>
        </p:nvSpPr>
        <p:spPr>
          <a:xfrm>
            <a:off x="758609" y="3244334"/>
            <a:ext cx="32798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>
                <a:solidFill>
                  <a:schemeClr val="tx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Any questions or comments?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B1B91D-6AD0-4C11-87C4-8F854702A238}"/>
              </a:ext>
            </a:extLst>
          </p:cNvPr>
          <p:cNvSpPr/>
          <p:nvPr/>
        </p:nvSpPr>
        <p:spPr>
          <a:xfrm>
            <a:off x="758609" y="4213474"/>
            <a:ext cx="546709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D" sz="13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Author Contact Information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D" sz="13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LinkedIn: </a:t>
            </a:r>
            <a:r>
              <a:rPr lang="en-ID" sz="13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  <a:hlinkClick r:id="rId2"/>
              </a:rPr>
              <a:t>https://www.linkedin.com/in/williamjeongwoohan/</a:t>
            </a:r>
            <a:endParaRPr lang="en-ID" sz="1300" dirty="0">
              <a:solidFill>
                <a:schemeClr val="tx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D" sz="13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GitHub: </a:t>
            </a:r>
            <a:r>
              <a:rPr lang="en-ID" sz="13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  <a:hlinkClick r:id="rId3"/>
              </a:rPr>
              <a:t>https://github.com/WilliamJHan</a:t>
            </a:r>
            <a:endParaRPr lang="en-ID" sz="1300" dirty="0">
              <a:solidFill>
                <a:schemeClr val="tx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D" sz="13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Email: william.jeongwoo.han@gmail.com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ID" sz="1500" dirty="0">
              <a:solidFill>
                <a:schemeClr val="tx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algn="just"/>
            <a:endParaRPr lang="en-ID" sz="1100" dirty="0">
              <a:solidFill>
                <a:schemeClr val="tx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7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C992A3C-EECC-4FAE-BD8A-72F9DE6C9EFD}"/>
              </a:ext>
            </a:extLst>
          </p:cNvPr>
          <p:cNvSpPr/>
          <p:nvPr/>
        </p:nvSpPr>
        <p:spPr>
          <a:xfrm>
            <a:off x="0" y="1866898"/>
            <a:ext cx="5109029" cy="21626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114E1F-C889-44ED-8FBE-923615C861C6}"/>
              </a:ext>
            </a:extLst>
          </p:cNvPr>
          <p:cNvSpPr/>
          <p:nvPr/>
        </p:nvSpPr>
        <p:spPr>
          <a:xfrm>
            <a:off x="11292116" y="2032000"/>
            <a:ext cx="130627" cy="32657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69B9CF-2B6A-4ACB-9EAB-3CA588722B24}"/>
              </a:ext>
            </a:extLst>
          </p:cNvPr>
          <p:cNvSpPr/>
          <p:nvPr/>
        </p:nvSpPr>
        <p:spPr>
          <a:xfrm rot="5400000">
            <a:off x="10080173" y="3225801"/>
            <a:ext cx="130627" cy="32657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14836C-7FA4-49DF-8947-1EF2F7DCFF48}"/>
              </a:ext>
            </a:extLst>
          </p:cNvPr>
          <p:cNvSpPr txBox="1"/>
          <p:nvPr/>
        </p:nvSpPr>
        <p:spPr>
          <a:xfrm>
            <a:off x="335812" y="2486548"/>
            <a:ext cx="4442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5400" dirty="0">
                <a:solidFill>
                  <a:schemeClr val="bg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What is Vivino?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3B73CA-92DE-4009-857A-BC2B8744593F}"/>
              </a:ext>
            </a:extLst>
          </p:cNvPr>
          <p:cNvSpPr/>
          <p:nvPr/>
        </p:nvSpPr>
        <p:spPr>
          <a:xfrm>
            <a:off x="769257" y="4793344"/>
            <a:ext cx="7520925" cy="1377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20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Online wine marketplace &amp; wine app</a:t>
            </a:r>
          </a:p>
          <a:p>
            <a:pPr marL="171450" indent="-1714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20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More than 13 million different wines</a:t>
            </a:r>
          </a:p>
          <a:p>
            <a:pPr marL="171450" indent="-1714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20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More than 50 million users</a:t>
            </a:r>
          </a:p>
          <a:p>
            <a:pPr algn="just"/>
            <a:endParaRPr lang="en-ID" sz="1100" dirty="0">
              <a:solidFill>
                <a:schemeClr val="tx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pic>
        <p:nvPicPr>
          <p:cNvPr id="18" name="Picture 17" descr="Chart, icon, bubble chart&#10;&#10;Description automatically generated">
            <a:extLst>
              <a:ext uri="{FF2B5EF4-FFF2-40B4-BE49-F238E27FC236}">
                <a16:creationId xmlns:a16="http://schemas.microsoft.com/office/drawing/2014/main" id="{57BBE3BB-DF7D-412A-9259-B13D9C888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510" y="1071788"/>
            <a:ext cx="3265714" cy="32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57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74B451-EECB-4896-9769-6EC3EE887C97}"/>
              </a:ext>
            </a:extLst>
          </p:cNvPr>
          <p:cNvSpPr txBox="1"/>
          <p:nvPr/>
        </p:nvSpPr>
        <p:spPr>
          <a:xfrm>
            <a:off x="915584" y="278640"/>
            <a:ext cx="4668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5400" dirty="0">
                <a:solidFill>
                  <a:schemeClr val="tx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Data Dictionary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1A60B2-BB8F-4F3C-A9E8-3FA622AFDFB4}"/>
              </a:ext>
            </a:extLst>
          </p:cNvPr>
          <p:cNvSpPr/>
          <p:nvPr/>
        </p:nvSpPr>
        <p:spPr>
          <a:xfrm>
            <a:off x="11499388" y="3335482"/>
            <a:ext cx="130627" cy="32657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69A98C-D671-493F-8471-260A0A582B98}"/>
              </a:ext>
            </a:extLst>
          </p:cNvPr>
          <p:cNvSpPr/>
          <p:nvPr/>
        </p:nvSpPr>
        <p:spPr>
          <a:xfrm rot="5400000">
            <a:off x="10287445" y="4529283"/>
            <a:ext cx="130627" cy="32657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BD6CD1-B12E-44C7-8F56-F7B82FD80BB5}"/>
              </a:ext>
            </a:extLst>
          </p:cNvPr>
          <p:cNvSpPr/>
          <p:nvPr/>
        </p:nvSpPr>
        <p:spPr>
          <a:xfrm>
            <a:off x="8203206" y="1413493"/>
            <a:ext cx="3118381" cy="4683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Price</a:t>
            </a:r>
          </a:p>
          <a:p>
            <a:pPr marL="628650" lvl="1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Price of the wine (in USD)</a:t>
            </a:r>
          </a:p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Year</a:t>
            </a:r>
          </a:p>
          <a:p>
            <a:pPr marL="628650" lvl="1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Year the wine was made</a:t>
            </a:r>
          </a:p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Country</a:t>
            </a:r>
          </a:p>
          <a:p>
            <a:pPr marL="628650" lvl="1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Country the wine was made in</a:t>
            </a:r>
          </a:p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Overall_Rating</a:t>
            </a:r>
            <a:endParaRPr lang="en-ID" sz="1500" b="1" dirty="0">
              <a:solidFill>
                <a:schemeClr val="tx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marL="628650" lvl="1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Average rating (out of 5)</a:t>
            </a:r>
          </a:p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Overall_Rating_Count</a:t>
            </a:r>
            <a:endParaRPr lang="en-ID" sz="1500" b="1" dirty="0">
              <a:solidFill>
                <a:schemeClr val="tx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marL="628650" lvl="1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Count of all ratings</a:t>
            </a:r>
          </a:p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Wine Notes:</a:t>
            </a:r>
          </a:p>
          <a:p>
            <a:pPr marL="628650" lvl="1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Light_Bold</a:t>
            </a:r>
            <a:endParaRPr lang="en-ID" sz="1500" b="1" dirty="0">
              <a:solidFill>
                <a:schemeClr val="tx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marL="628650" lvl="1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Smooth_Tannic</a:t>
            </a:r>
            <a:endParaRPr lang="en-ID" sz="1500" b="1" dirty="0">
              <a:solidFill>
                <a:schemeClr val="tx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marL="628650" lvl="1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Dry_Sweet</a:t>
            </a:r>
            <a:endParaRPr lang="en-ID" sz="1500" b="1" dirty="0">
              <a:solidFill>
                <a:schemeClr val="tx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marL="628650" lvl="1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Soft_Acidic</a:t>
            </a:r>
            <a:endParaRPr lang="en-ID" sz="1500" b="1" dirty="0">
              <a:solidFill>
                <a:schemeClr val="tx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4867AD-965F-4DF5-BC1A-BCD20C366C4B}"/>
              </a:ext>
            </a:extLst>
          </p:cNvPr>
          <p:cNvSpPr/>
          <p:nvPr/>
        </p:nvSpPr>
        <p:spPr>
          <a:xfrm>
            <a:off x="275773" y="0"/>
            <a:ext cx="23222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F6C7CA-0D3F-457E-9C58-B67D7BE97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994" y="1325769"/>
            <a:ext cx="7102412" cy="3173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138900-2810-4148-B5BC-6C92C7787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510" y="4604364"/>
            <a:ext cx="7078896" cy="199683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9061FD7-318E-430A-878B-44B8786F7B49}"/>
              </a:ext>
            </a:extLst>
          </p:cNvPr>
          <p:cNvSpPr/>
          <p:nvPr/>
        </p:nvSpPr>
        <p:spPr>
          <a:xfrm>
            <a:off x="4221804" y="1877438"/>
            <a:ext cx="486383" cy="2140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79FC54-4B9E-4A67-A177-3EFE41113607}"/>
              </a:ext>
            </a:extLst>
          </p:cNvPr>
          <p:cNvSpPr/>
          <p:nvPr/>
        </p:nvSpPr>
        <p:spPr>
          <a:xfrm>
            <a:off x="5794442" y="1689370"/>
            <a:ext cx="538264" cy="2950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EFCCDA-A69C-406B-95B4-63D57756F454}"/>
              </a:ext>
            </a:extLst>
          </p:cNvPr>
          <p:cNvSpPr/>
          <p:nvPr/>
        </p:nvSpPr>
        <p:spPr>
          <a:xfrm>
            <a:off x="3388467" y="2162783"/>
            <a:ext cx="415048" cy="1913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3120A2-6B7C-46C1-965D-941E9D8C5A9A}"/>
              </a:ext>
            </a:extLst>
          </p:cNvPr>
          <p:cNvSpPr/>
          <p:nvPr/>
        </p:nvSpPr>
        <p:spPr>
          <a:xfrm>
            <a:off x="2130356" y="2519464"/>
            <a:ext cx="398835" cy="2334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B56391-88B2-4967-A5BA-5A15BB4F9472}"/>
              </a:ext>
            </a:extLst>
          </p:cNvPr>
          <p:cNvSpPr/>
          <p:nvPr/>
        </p:nvSpPr>
        <p:spPr>
          <a:xfrm>
            <a:off x="2525948" y="2613498"/>
            <a:ext cx="547992" cy="1394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7BBE77-9145-4342-A6C7-DF4C42C70C80}"/>
              </a:ext>
            </a:extLst>
          </p:cNvPr>
          <p:cNvSpPr/>
          <p:nvPr/>
        </p:nvSpPr>
        <p:spPr>
          <a:xfrm>
            <a:off x="5499368" y="5236722"/>
            <a:ext cx="969525" cy="1426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8DD3F5-D5ED-4AAC-8FD4-4A58FA14F2DA}"/>
              </a:ext>
            </a:extLst>
          </p:cNvPr>
          <p:cNvSpPr/>
          <p:nvPr/>
        </p:nvSpPr>
        <p:spPr>
          <a:xfrm>
            <a:off x="4659547" y="5593402"/>
            <a:ext cx="969525" cy="1426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87D965-AD2D-42DF-85DE-464538A4A6AB}"/>
              </a:ext>
            </a:extLst>
          </p:cNvPr>
          <p:cNvSpPr/>
          <p:nvPr/>
        </p:nvSpPr>
        <p:spPr>
          <a:xfrm>
            <a:off x="2049292" y="5959810"/>
            <a:ext cx="969525" cy="1426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0F3A8C-CDD0-4B28-86DC-7C7B09B90B39}"/>
              </a:ext>
            </a:extLst>
          </p:cNvPr>
          <p:cNvSpPr/>
          <p:nvPr/>
        </p:nvSpPr>
        <p:spPr>
          <a:xfrm>
            <a:off x="4623880" y="6316491"/>
            <a:ext cx="969525" cy="1426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61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Flowchart: Process 620">
            <a:extLst>
              <a:ext uri="{FF2B5EF4-FFF2-40B4-BE49-F238E27FC236}">
                <a16:creationId xmlns:a16="http://schemas.microsoft.com/office/drawing/2014/main" id="{4205B030-9107-44C5-BC16-389A34351ABC}"/>
              </a:ext>
            </a:extLst>
          </p:cNvPr>
          <p:cNvSpPr/>
          <p:nvPr/>
        </p:nvSpPr>
        <p:spPr>
          <a:xfrm>
            <a:off x="-57791" y="2716"/>
            <a:ext cx="8679482" cy="6855283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2" name="TextBox 621">
            <a:extLst>
              <a:ext uri="{FF2B5EF4-FFF2-40B4-BE49-F238E27FC236}">
                <a16:creationId xmlns:a16="http://schemas.microsoft.com/office/drawing/2014/main" id="{08DAF66E-FF89-4541-9769-5CE354B52280}"/>
              </a:ext>
            </a:extLst>
          </p:cNvPr>
          <p:cNvSpPr txBox="1"/>
          <p:nvPr/>
        </p:nvSpPr>
        <p:spPr>
          <a:xfrm>
            <a:off x="278595" y="188636"/>
            <a:ext cx="7863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5400" dirty="0">
                <a:solidFill>
                  <a:schemeClr val="bg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Data Analysis</a:t>
            </a:r>
          </a:p>
        </p:txBody>
      </p:sp>
      <p:sp>
        <p:nvSpPr>
          <p:cNvPr id="623" name="Rectangle 622">
            <a:extLst>
              <a:ext uri="{FF2B5EF4-FFF2-40B4-BE49-F238E27FC236}">
                <a16:creationId xmlns:a16="http://schemas.microsoft.com/office/drawing/2014/main" id="{E219A4C3-61E8-4403-8CA4-AC80174485F8}"/>
              </a:ext>
            </a:extLst>
          </p:cNvPr>
          <p:cNvSpPr/>
          <p:nvPr/>
        </p:nvSpPr>
        <p:spPr>
          <a:xfrm>
            <a:off x="327355" y="993340"/>
            <a:ext cx="213374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500" dirty="0">
                <a:solidFill>
                  <a:schemeClr val="bg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Price vs. Rating</a:t>
            </a:r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E0B83E55-5B3E-4365-87CA-71AA1529BAF7}"/>
              </a:ext>
            </a:extLst>
          </p:cNvPr>
          <p:cNvSpPr/>
          <p:nvPr/>
        </p:nvSpPr>
        <p:spPr>
          <a:xfrm>
            <a:off x="8777334" y="1231867"/>
            <a:ext cx="2764348" cy="2069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Higher Ratings </a:t>
            </a: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  <a:sym typeface="Wingdings" panose="05000000000000000000" pitchFamily="2" charset="2"/>
              </a:rPr>
              <a:t>= More Expensive</a:t>
            </a:r>
          </a:p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  <a:sym typeface="Wingdings" panose="05000000000000000000" pitchFamily="2" charset="2"/>
              </a:rPr>
              <a:t>~100 wines that have lower than 3.0 rating.</a:t>
            </a:r>
          </a:p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  <a:sym typeface="Wingdings" panose="05000000000000000000" pitchFamily="2" charset="2"/>
              </a:rPr>
              <a:t>Main focus: wine with good rating (greater than 4.5) that are cheaper (under $100)</a:t>
            </a:r>
            <a:endParaRPr lang="en-ID" sz="1500" dirty="0"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algn="just"/>
            <a:endParaRPr lang="en-ID" sz="1100" dirty="0">
              <a:solidFill>
                <a:schemeClr val="bg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pic>
        <p:nvPicPr>
          <p:cNvPr id="629" name="Picture 628" descr="Chart, histogram&#10;&#10;Description automatically generated">
            <a:extLst>
              <a:ext uri="{FF2B5EF4-FFF2-40B4-BE49-F238E27FC236}">
                <a16:creationId xmlns:a16="http://schemas.microsoft.com/office/drawing/2014/main" id="{E54422F4-B95D-415A-8C47-179587508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619" y="3142474"/>
            <a:ext cx="5092063" cy="3631746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29545971-462E-4BC6-8E60-E665DF8EF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90" y="1589594"/>
            <a:ext cx="5678192" cy="417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21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Flowchart: Process 620">
            <a:extLst>
              <a:ext uri="{FF2B5EF4-FFF2-40B4-BE49-F238E27FC236}">
                <a16:creationId xmlns:a16="http://schemas.microsoft.com/office/drawing/2014/main" id="{4205B030-9107-44C5-BC16-389A34351ABC}"/>
              </a:ext>
            </a:extLst>
          </p:cNvPr>
          <p:cNvSpPr/>
          <p:nvPr/>
        </p:nvSpPr>
        <p:spPr>
          <a:xfrm>
            <a:off x="-57791" y="2716"/>
            <a:ext cx="8679482" cy="6855283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2" name="TextBox 621">
            <a:extLst>
              <a:ext uri="{FF2B5EF4-FFF2-40B4-BE49-F238E27FC236}">
                <a16:creationId xmlns:a16="http://schemas.microsoft.com/office/drawing/2014/main" id="{08DAF66E-FF89-4541-9769-5CE354B52280}"/>
              </a:ext>
            </a:extLst>
          </p:cNvPr>
          <p:cNvSpPr txBox="1"/>
          <p:nvPr/>
        </p:nvSpPr>
        <p:spPr>
          <a:xfrm>
            <a:off x="278595" y="188636"/>
            <a:ext cx="7863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5400" dirty="0">
                <a:solidFill>
                  <a:schemeClr val="bg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Data Analysis</a:t>
            </a:r>
          </a:p>
        </p:txBody>
      </p:sp>
      <p:sp>
        <p:nvSpPr>
          <p:cNvPr id="623" name="Rectangle 622">
            <a:extLst>
              <a:ext uri="{FF2B5EF4-FFF2-40B4-BE49-F238E27FC236}">
                <a16:creationId xmlns:a16="http://schemas.microsoft.com/office/drawing/2014/main" id="{E219A4C3-61E8-4403-8CA4-AC80174485F8}"/>
              </a:ext>
            </a:extLst>
          </p:cNvPr>
          <p:cNvSpPr/>
          <p:nvPr/>
        </p:nvSpPr>
        <p:spPr>
          <a:xfrm>
            <a:off x="327355" y="993340"/>
            <a:ext cx="213374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500" dirty="0">
                <a:solidFill>
                  <a:schemeClr val="bg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Top Countries</a:t>
            </a:r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E0B83E55-5B3E-4365-87CA-71AA1529BAF7}"/>
              </a:ext>
            </a:extLst>
          </p:cNvPr>
          <p:cNvSpPr/>
          <p:nvPr/>
        </p:nvSpPr>
        <p:spPr>
          <a:xfrm>
            <a:off x="8689785" y="1593310"/>
            <a:ext cx="2764348" cy="1544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United States, France, and Italy are dominating with more than 8,000 wines.</a:t>
            </a:r>
          </a:p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Eight countries (up to Chile) have more than 1,000 wines.</a:t>
            </a:r>
          </a:p>
          <a:p>
            <a:pPr algn="just"/>
            <a:endParaRPr lang="en-ID" sz="1100" dirty="0">
              <a:solidFill>
                <a:schemeClr val="bg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7A6661F9-A3B8-43B7-B0E5-51EEED194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03" y="1593310"/>
            <a:ext cx="6598739" cy="507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86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Flowchart: Process 620">
            <a:extLst>
              <a:ext uri="{FF2B5EF4-FFF2-40B4-BE49-F238E27FC236}">
                <a16:creationId xmlns:a16="http://schemas.microsoft.com/office/drawing/2014/main" id="{4205B030-9107-44C5-BC16-389A34351ABC}"/>
              </a:ext>
            </a:extLst>
          </p:cNvPr>
          <p:cNvSpPr/>
          <p:nvPr/>
        </p:nvSpPr>
        <p:spPr>
          <a:xfrm>
            <a:off x="-57791" y="2716"/>
            <a:ext cx="8679482" cy="6855283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2" name="TextBox 621">
            <a:extLst>
              <a:ext uri="{FF2B5EF4-FFF2-40B4-BE49-F238E27FC236}">
                <a16:creationId xmlns:a16="http://schemas.microsoft.com/office/drawing/2014/main" id="{08DAF66E-FF89-4541-9769-5CE354B52280}"/>
              </a:ext>
            </a:extLst>
          </p:cNvPr>
          <p:cNvSpPr txBox="1"/>
          <p:nvPr/>
        </p:nvSpPr>
        <p:spPr>
          <a:xfrm>
            <a:off x="278595" y="188636"/>
            <a:ext cx="7863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5400" dirty="0">
                <a:solidFill>
                  <a:schemeClr val="bg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Data Analysis</a:t>
            </a:r>
          </a:p>
        </p:txBody>
      </p:sp>
      <p:sp>
        <p:nvSpPr>
          <p:cNvPr id="623" name="Rectangle 622">
            <a:extLst>
              <a:ext uri="{FF2B5EF4-FFF2-40B4-BE49-F238E27FC236}">
                <a16:creationId xmlns:a16="http://schemas.microsoft.com/office/drawing/2014/main" id="{E219A4C3-61E8-4403-8CA4-AC80174485F8}"/>
              </a:ext>
            </a:extLst>
          </p:cNvPr>
          <p:cNvSpPr/>
          <p:nvPr/>
        </p:nvSpPr>
        <p:spPr>
          <a:xfrm>
            <a:off x="327355" y="993340"/>
            <a:ext cx="297032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500" dirty="0">
                <a:solidFill>
                  <a:schemeClr val="bg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Top Countries (Price)</a:t>
            </a:r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E0B83E55-5B3E-4365-87CA-71AA1529BAF7}"/>
              </a:ext>
            </a:extLst>
          </p:cNvPr>
          <p:cNvSpPr/>
          <p:nvPr/>
        </p:nvSpPr>
        <p:spPr>
          <a:xfrm>
            <a:off x="8756187" y="1231867"/>
            <a:ext cx="2764348" cy="1249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Median &amp; 3</a:t>
            </a:r>
            <a:r>
              <a:rPr lang="en-ID" sz="1500" baseline="300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rd</a:t>
            </a: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quartile price of wine in United States, France, and Italy are much higher than other countries.</a:t>
            </a:r>
          </a:p>
          <a:p>
            <a:pPr algn="just"/>
            <a:endParaRPr lang="en-ID" sz="1100" dirty="0">
              <a:solidFill>
                <a:schemeClr val="bg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7D2BA991-5D94-441E-BD2A-CA55B4B04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53" y="1593310"/>
            <a:ext cx="6613281" cy="5076054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8DB16AC-CC8B-4B9A-AF30-5FF2AA547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257" y="2814918"/>
            <a:ext cx="4289389" cy="383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75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Flowchart: Process 620">
            <a:extLst>
              <a:ext uri="{FF2B5EF4-FFF2-40B4-BE49-F238E27FC236}">
                <a16:creationId xmlns:a16="http://schemas.microsoft.com/office/drawing/2014/main" id="{4205B030-9107-44C5-BC16-389A34351ABC}"/>
              </a:ext>
            </a:extLst>
          </p:cNvPr>
          <p:cNvSpPr/>
          <p:nvPr/>
        </p:nvSpPr>
        <p:spPr>
          <a:xfrm>
            <a:off x="-57791" y="2716"/>
            <a:ext cx="8679482" cy="6855283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2" name="TextBox 621">
            <a:extLst>
              <a:ext uri="{FF2B5EF4-FFF2-40B4-BE49-F238E27FC236}">
                <a16:creationId xmlns:a16="http://schemas.microsoft.com/office/drawing/2014/main" id="{08DAF66E-FF89-4541-9769-5CE354B52280}"/>
              </a:ext>
            </a:extLst>
          </p:cNvPr>
          <p:cNvSpPr txBox="1"/>
          <p:nvPr/>
        </p:nvSpPr>
        <p:spPr>
          <a:xfrm>
            <a:off x="278595" y="188636"/>
            <a:ext cx="7863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5400" dirty="0">
                <a:solidFill>
                  <a:schemeClr val="bg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Data Analysis</a:t>
            </a:r>
          </a:p>
        </p:txBody>
      </p:sp>
      <p:sp>
        <p:nvSpPr>
          <p:cNvPr id="623" name="Rectangle 622">
            <a:extLst>
              <a:ext uri="{FF2B5EF4-FFF2-40B4-BE49-F238E27FC236}">
                <a16:creationId xmlns:a16="http://schemas.microsoft.com/office/drawing/2014/main" id="{E219A4C3-61E8-4403-8CA4-AC80174485F8}"/>
              </a:ext>
            </a:extLst>
          </p:cNvPr>
          <p:cNvSpPr/>
          <p:nvPr/>
        </p:nvSpPr>
        <p:spPr>
          <a:xfrm>
            <a:off x="327355" y="993340"/>
            <a:ext cx="359289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500" dirty="0">
                <a:solidFill>
                  <a:schemeClr val="bg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Top Countries (Rating)</a:t>
            </a:r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E0B83E55-5B3E-4365-87CA-71AA1529BAF7}"/>
              </a:ext>
            </a:extLst>
          </p:cNvPr>
          <p:cNvSpPr/>
          <p:nvPr/>
        </p:nvSpPr>
        <p:spPr>
          <a:xfrm>
            <a:off x="8756187" y="1231867"/>
            <a:ext cx="276434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Median &amp; 3</a:t>
            </a:r>
            <a:r>
              <a:rPr lang="en-ID" sz="1500" baseline="300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rd</a:t>
            </a: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quartile rating of wine in United States is the highest.</a:t>
            </a:r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04585CD4-019A-45EA-BFA2-5541C27A3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302" y="2847198"/>
            <a:ext cx="4257883" cy="3765326"/>
          </a:xfrm>
          <a:prstGeom prst="rect">
            <a:avLst/>
          </a:prstGeom>
        </p:spPr>
      </p:pic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DE89457D-811E-4B24-A40E-4A43871AB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15" y="1593310"/>
            <a:ext cx="6619797" cy="501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28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Flowchart: Process 620">
            <a:extLst>
              <a:ext uri="{FF2B5EF4-FFF2-40B4-BE49-F238E27FC236}">
                <a16:creationId xmlns:a16="http://schemas.microsoft.com/office/drawing/2014/main" id="{4205B030-9107-44C5-BC16-389A34351ABC}"/>
              </a:ext>
            </a:extLst>
          </p:cNvPr>
          <p:cNvSpPr/>
          <p:nvPr/>
        </p:nvSpPr>
        <p:spPr>
          <a:xfrm>
            <a:off x="-57791" y="2716"/>
            <a:ext cx="8679482" cy="6855283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2" name="TextBox 621">
            <a:extLst>
              <a:ext uri="{FF2B5EF4-FFF2-40B4-BE49-F238E27FC236}">
                <a16:creationId xmlns:a16="http://schemas.microsoft.com/office/drawing/2014/main" id="{08DAF66E-FF89-4541-9769-5CE354B52280}"/>
              </a:ext>
            </a:extLst>
          </p:cNvPr>
          <p:cNvSpPr txBox="1"/>
          <p:nvPr/>
        </p:nvSpPr>
        <p:spPr>
          <a:xfrm>
            <a:off x="278595" y="188636"/>
            <a:ext cx="7863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5400" dirty="0">
                <a:solidFill>
                  <a:schemeClr val="bg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Data Analysis</a:t>
            </a:r>
          </a:p>
        </p:txBody>
      </p:sp>
      <p:sp>
        <p:nvSpPr>
          <p:cNvPr id="623" name="Rectangle 622">
            <a:extLst>
              <a:ext uri="{FF2B5EF4-FFF2-40B4-BE49-F238E27FC236}">
                <a16:creationId xmlns:a16="http://schemas.microsoft.com/office/drawing/2014/main" id="{E219A4C3-61E8-4403-8CA4-AC80174485F8}"/>
              </a:ext>
            </a:extLst>
          </p:cNvPr>
          <p:cNvSpPr/>
          <p:nvPr/>
        </p:nvSpPr>
        <p:spPr>
          <a:xfrm>
            <a:off x="327355" y="993340"/>
            <a:ext cx="264892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500" dirty="0">
                <a:solidFill>
                  <a:schemeClr val="bg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Best Value Wines</a:t>
            </a:r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E0B83E55-5B3E-4365-87CA-71AA1529BAF7}"/>
              </a:ext>
            </a:extLst>
          </p:cNvPr>
          <p:cNvSpPr/>
          <p:nvPr/>
        </p:nvSpPr>
        <p:spPr>
          <a:xfrm>
            <a:off x="8689785" y="1593310"/>
            <a:ext cx="2764348" cy="1249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United States seem to be dominating in the best value wine that are under $100 and have over 4.5 rating.</a:t>
            </a:r>
          </a:p>
          <a:p>
            <a:pPr algn="just"/>
            <a:endParaRPr lang="en-ID" sz="1100" dirty="0">
              <a:solidFill>
                <a:schemeClr val="bg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C81EDD-A3F5-4191-A6C4-1762CEEC7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6967" y="3365571"/>
            <a:ext cx="2027211" cy="2624978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B0BCE6C1-479F-461A-BC98-DA95D8AE0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85" y="1613126"/>
            <a:ext cx="7714566" cy="437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58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[WG] Linear 09">
      <a:dk1>
        <a:srgbClr val="323232"/>
      </a:dk1>
      <a:lt1>
        <a:srgbClr val="F7F7F7"/>
      </a:lt1>
      <a:dk2>
        <a:srgbClr val="323232"/>
      </a:dk2>
      <a:lt2>
        <a:srgbClr val="F7F7F7"/>
      </a:lt2>
      <a:accent1>
        <a:srgbClr val="293744"/>
      </a:accent1>
      <a:accent2>
        <a:srgbClr val="344758"/>
      </a:accent2>
      <a:accent3>
        <a:srgbClr val="466078"/>
      </a:accent3>
      <a:accent4>
        <a:srgbClr val="587998"/>
      </a:accent4>
      <a:accent5>
        <a:srgbClr val="7495B3"/>
      </a:accent5>
      <a:accent6>
        <a:srgbClr val="8DA8C1"/>
      </a:accent6>
      <a:hlink>
        <a:srgbClr val="F33B48"/>
      </a:hlink>
      <a:folHlink>
        <a:srgbClr val="FFC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4432</TotalTime>
  <Words>606</Words>
  <Application>Microsoft Office PowerPoint</Application>
  <PresentationFormat>Widescreen</PresentationFormat>
  <Paragraphs>105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Gill Sans</vt:lpstr>
      <vt:lpstr>Lato </vt:lpstr>
      <vt:lpstr>Arial</vt:lpstr>
      <vt:lpstr>Calibri</vt:lpstr>
      <vt:lpstr>Garamond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sonya</dc:creator>
  <cp:lastModifiedBy>William Han</cp:lastModifiedBy>
  <cp:revision>129</cp:revision>
  <dcterms:created xsi:type="dcterms:W3CDTF">2018-06-06T03:56:09Z</dcterms:created>
  <dcterms:modified xsi:type="dcterms:W3CDTF">2021-05-21T19:50:49Z</dcterms:modified>
</cp:coreProperties>
</file>