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Data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William James</a:t>
            </a:r>
          </a:p>
        </p:txBody>
      </p:sp>
    </p:spTree>
    <p:extLst>
      <p:ext uri="{BB962C8B-B14F-4D97-AF65-F5344CB8AC3E}">
        <p14:creationId xmlns:p14="http://schemas.microsoft.com/office/powerpoint/2010/main" val="191254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Hospitals often use paper to keep track of their records, and this is a very slow and expensive process to maintain</a:t>
            </a:r>
          </a:p>
          <a:p>
            <a:r>
              <a:rPr lang="en-US" dirty="0"/>
              <a:t>Data can easily get lost and it will be hard to piece back together</a:t>
            </a:r>
          </a:p>
          <a:p>
            <a:r>
              <a:rPr lang="en-US" dirty="0"/>
              <a:t>This can cause big problems in the hospital </a:t>
            </a:r>
          </a:p>
          <a:p>
            <a:r>
              <a:rPr lang="en-US" dirty="0"/>
              <a:t>Lives are on the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simple and efficient hospital data management system application to save the hospital time and money </a:t>
            </a:r>
          </a:p>
          <a:p>
            <a:r>
              <a:rPr lang="en-US" dirty="0"/>
              <a:t>Prevent data from being lost</a:t>
            </a:r>
          </a:p>
          <a:p>
            <a:r>
              <a:rPr lang="en-US" dirty="0"/>
              <a:t>Minimize time spent retrieving information records so more time can be spent helping patients and trying to save lives</a:t>
            </a:r>
          </a:p>
          <a:p>
            <a:r>
              <a:rPr lang="en-US" dirty="0"/>
              <a:t>This will make communication easier for the Doctors, staff and patients</a:t>
            </a:r>
          </a:p>
          <a:p>
            <a:r>
              <a:rPr lang="en-US" dirty="0"/>
              <a:t>Use proper techniques I have learned throughout the semester and researched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637" y="4051495"/>
            <a:ext cx="5528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Schema Diagram</a:t>
            </a:r>
          </a:p>
        </p:txBody>
      </p:sp>
    </p:spTree>
    <p:extLst>
      <p:ext uri="{BB962C8B-B14F-4D97-AF65-F5344CB8AC3E}">
        <p14:creationId xmlns:p14="http://schemas.microsoft.com/office/powerpoint/2010/main" val="349983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 End: JavaFX using FXML Through IntelliJ</a:t>
            </a:r>
          </a:p>
          <a:p>
            <a:r>
              <a:rPr lang="en-US" dirty="0"/>
              <a:t>Backend: MySQL</a:t>
            </a:r>
          </a:p>
          <a:p>
            <a:r>
              <a:rPr lang="en-US" dirty="0"/>
              <a:t>Hospital Management system will be able to print, search, insert, update and Delete data to and from the database</a:t>
            </a:r>
          </a:p>
          <a:p>
            <a:r>
              <a:rPr lang="en-US" dirty="0"/>
              <a:t>Generate reports into a csv file</a:t>
            </a:r>
          </a:p>
        </p:txBody>
      </p:sp>
    </p:spTree>
    <p:extLst>
      <p:ext uri="{BB962C8B-B14F-4D97-AF65-F5344CB8AC3E}">
        <p14:creationId xmlns:p14="http://schemas.microsoft.com/office/powerpoint/2010/main" val="356631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167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Hospital Data Management System</vt:lpstr>
      <vt:lpstr>Problem</vt:lpstr>
      <vt:lpstr>Solution</vt:lpstr>
      <vt:lpstr>PowerPoint Presentation</vt:lpstr>
      <vt:lpstr>How It works!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 Management System</dc:title>
  <dc:creator>James, William</dc:creator>
  <cp:lastModifiedBy>James, William</cp:lastModifiedBy>
  <cp:revision>1</cp:revision>
  <dcterms:created xsi:type="dcterms:W3CDTF">2016-12-17T23:12:09Z</dcterms:created>
  <dcterms:modified xsi:type="dcterms:W3CDTF">2016-12-17T23:20:14Z</dcterms:modified>
</cp:coreProperties>
</file>