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257" r:id="rId3"/>
    <p:sldId id="290" r:id="rId4"/>
    <p:sldId id="293" r:id="rId5"/>
    <p:sldId id="286" r:id="rId6"/>
    <p:sldId id="292" r:id="rId7"/>
    <p:sldId id="295" r:id="rId8"/>
    <p:sldId id="294" r:id="rId9"/>
    <p:sldId id="291" r:id="rId10"/>
    <p:sldId id="284" r:id="rId11"/>
    <p:sldId id="285" r:id="rId12"/>
    <p:sldId id="273" r:id="rId13"/>
    <p:sldId id="289" r:id="rId14"/>
    <p:sldId id="278" r:id="rId15"/>
    <p:sldId id="280" r:id="rId16"/>
    <p:sldId id="268" r:id="rId17"/>
    <p:sldId id="296" r:id="rId18"/>
    <p:sldId id="269" r:id="rId19"/>
    <p:sldId id="28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326" autoAdjust="0"/>
  </p:normalViewPr>
  <p:slideViewPr>
    <p:cSldViewPr>
      <p:cViewPr>
        <p:scale>
          <a:sx n="100" d="100"/>
          <a:sy n="100" d="100"/>
        </p:scale>
        <p:origin x="1284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0A2D-6AE3-4A40-8408-CBEC366DB20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AAA27-BA9D-4DBE-8CE6-8E98EB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AA27-BA9D-4DBE-8CE6-8E98EB4A0C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9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8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1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F77E-548A-49B7-ADB3-5E24739E922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0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3.png"/><Relationship Id="rId5" Type="http://schemas.openxmlformats.org/officeDocument/2006/relationships/hyperlink" Target="mailto:lmpp@naver.com" TargetMode="External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4310639"/>
            <a:ext cx="1382247" cy="7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88120" y="585866"/>
            <a:ext cx="7800304" cy="1631216"/>
            <a:chOff x="1890848" y="582110"/>
            <a:chExt cx="5344417" cy="1631216"/>
          </a:xfrm>
        </p:grpSpPr>
        <p:sp>
          <p:nvSpPr>
            <p:cNvPr id="13" name="TextBox 12"/>
            <p:cNvSpPr txBox="1"/>
            <p:nvPr/>
          </p:nvSpPr>
          <p:spPr>
            <a:xfrm>
              <a:off x="1890848" y="582110"/>
              <a:ext cx="3945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0" dirty="0"/>
                <a:t>[</a:t>
              </a:r>
              <a:endParaRPr lang="ko-KR" altLang="en-US" sz="1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16303" y="1094940"/>
              <a:ext cx="4774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a옛날목욕탕L" panose="02020600000000000000" pitchFamily="18" charset="-127"/>
                  <a:ea typeface="a옛날목욕탕L" panose="02020600000000000000"/>
                </a:rPr>
                <a:t>인천 공항 혼잡 해소 가이드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40753" y="582110"/>
              <a:ext cx="3945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0" dirty="0"/>
                <a:t>]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6888" y="4749983"/>
            <a:ext cx="2018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ko-KR" dirty="0">
              <a:latin typeface="Noto Sans CJK KR Light" pitchFamily="34" charset="-127"/>
              <a:ea typeface="Noto Sans CJK KR Light" pitchFamily="34" charset="-127"/>
            </a:endParaRPr>
          </a:p>
          <a:p>
            <a:pPr algn="r"/>
            <a:r>
              <a:rPr lang="en-US" altLang="ko-KR" dirty="0">
                <a:latin typeface="Noto Sans CJK KR Light" pitchFamily="34" charset="-127"/>
                <a:ea typeface="Noto Sans CJK KR Light" pitchFamily="34" charset="-127"/>
              </a:rPr>
              <a:t>20134793 </a:t>
            </a:r>
            <a:r>
              <a:rPr lang="ko-KR" altLang="en-US" dirty="0">
                <a:latin typeface="Noto Sans CJK KR Light" pitchFamily="34" charset="-127"/>
                <a:ea typeface="Noto Sans CJK KR Light" pitchFamily="34" charset="-127"/>
              </a:rPr>
              <a:t>한상원</a:t>
            </a:r>
            <a:endParaRPr lang="en-US" altLang="ko-KR" dirty="0">
              <a:latin typeface="Noto Sans CJK KR Light" pitchFamily="34" charset="-127"/>
              <a:ea typeface="Noto Sans CJK KR Light" pitchFamily="34" charset="-127"/>
            </a:endParaRPr>
          </a:p>
          <a:p>
            <a:pPr algn="r"/>
            <a:r>
              <a:rPr lang="en-US" altLang="ko-KR" dirty="0">
                <a:latin typeface="Noto Sans CJK KR Light" pitchFamily="34" charset="-127"/>
                <a:ea typeface="Noto Sans CJK KR Light" pitchFamily="34" charset="-127"/>
              </a:rPr>
              <a:t>20134806 </a:t>
            </a:r>
            <a:r>
              <a:rPr lang="ko-KR" altLang="en-US" dirty="0">
                <a:latin typeface="Noto Sans CJK KR Light" pitchFamily="34" charset="-127"/>
                <a:ea typeface="Noto Sans CJK KR Light" pitchFamily="34" charset="-127"/>
              </a:rPr>
              <a:t>박희천</a:t>
            </a:r>
            <a:endParaRPr lang="en-US" altLang="ko-KR" dirty="0">
              <a:latin typeface="Noto Sans CJK KR Light" pitchFamily="34" charset="-127"/>
              <a:ea typeface="Noto Sans CJK KR Light" pitchFamily="34" charset="-127"/>
            </a:endParaRPr>
          </a:p>
          <a:p>
            <a:pPr algn="r"/>
            <a:r>
              <a:rPr lang="en-US" altLang="ko-KR" dirty="0">
                <a:latin typeface="Noto Sans CJK KR Light" pitchFamily="34" charset="-127"/>
                <a:ea typeface="Noto Sans CJK KR Light" pitchFamily="34" charset="-127"/>
              </a:rPr>
              <a:t>20134750 </a:t>
            </a:r>
            <a:r>
              <a:rPr lang="ko-KR" altLang="en-US" dirty="0" err="1">
                <a:latin typeface="Noto Sans CJK KR Light" pitchFamily="34" charset="-127"/>
                <a:ea typeface="Noto Sans CJK KR Light" pitchFamily="34" charset="-127"/>
              </a:rPr>
              <a:t>임향섭</a:t>
            </a:r>
            <a:endParaRPr lang="en-US" altLang="ko-KR" dirty="0">
              <a:latin typeface="Noto Sans CJK KR Light" pitchFamily="34" charset="-127"/>
              <a:ea typeface="Noto Sans CJK KR Light" pitchFamily="34" charset="-127"/>
            </a:endParaRPr>
          </a:p>
          <a:p>
            <a:pPr algn="r"/>
            <a:r>
              <a:rPr lang="en-US" altLang="ko-KR" dirty="0">
                <a:latin typeface="Noto Sans CJK KR Light" pitchFamily="34" charset="-127"/>
                <a:ea typeface="Noto Sans CJK KR Light" pitchFamily="34" charset="-127"/>
              </a:rPr>
              <a:t>20134789 </a:t>
            </a:r>
            <a:r>
              <a:rPr lang="ko-KR" altLang="en-US" dirty="0">
                <a:latin typeface="Noto Sans CJK KR Light" pitchFamily="34" charset="-127"/>
                <a:ea typeface="Noto Sans CJK KR Light" pitchFamily="34" charset="-127"/>
              </a:rPr>
              <a:t>전영욱</a:t>
            </a:r>
            <a:endParaRPr lang="en-US" altLang="ko-KR" dirty="0">
              <a:latin typeface="Noto Sans CJK KR Light" pitchFamily="34" charset="-127"/>
              <a:ea typeface="Noto Sans CJK KR Light" pitchFamily="34" charset="-127"/>
            </a:endParaRPr>
          </a:p>
          <a:p>
            <a:pPr algn="r"/>
            <a:r>
              <a:rPr lang="en-US" altLang="ko-KR" dirty="0">
                <a:latin typeface="Noto Sans CJK KR Light" pitchFamily="34" charset="-127"/>
                <a:ea typeface="Noto Sans CJK KR Light" pitchFamily="34" charset="-127"/>
              </a:rPr>
              <a:t>20135550 </a:t>
            </a:r>
            <a:r>
              <a:rPr lang="ko-KR" altLang="en-US" dirty="0">
                <a:latin typeface="Noto Sans CJK KR Light" pitchFamily="34" charset="-127"/>
                <a:ea typeface="Noto Sans CJK KR Light" pitchFamily="34" charset="-127"/>
              </a:rPr>
              <a:t>정진우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1DED38-2435-4336-B4EA-DF568EE1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73016"/>
            <a:ext cx="4104456" cy="26799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A262DC-128B-4BA7-A601-6147F0D09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1F2D6D-2392-4D0F-8D1A-F54872F99954}"/>
              </a:ext>
            </a:extLst>
          </p:cNvPr>
          <p:cNvSpPr/>
          <p:nvPr/>
        </p:nvSpPr>
        <p:spPr>
          <a:xfrm>
            <a:off x="755576" y="3573016"/>
            <a:ext cx="4104456" cy="2699118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6128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0" y="2806876"/>
            <a:ext cx="3480740" cy="25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240360" y="5733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12" y="2691189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9C8D5F5D-D74A-4204-8F25-10A835BC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091A1C-68B3-4FEB-A146-ACBCC91F3495}"/>
              </a:ext>
            </a:extLst>
          </p:cNvPr>
          <p:cNvSpPr txBox="1"/>
          <p:nvPr/>
        </p:nvSpPr>
        <p:spPr>
          <a:xfrm>
            <a:off x="951501" y="1745118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편의시설 위치를 모르는 사용자들을 위한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편의시설 위치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제공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739DD2C-C48D-4DF5-82B9-5F323A07F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411297-5FEA-4B4F-83F3-88D07846989A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FD147-69FC-483C-B77E-19B7AAD40CAF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A7079C-38AA-481E-AEA6-18AF5E2AFB44}"/>
              </a:ext>
            </a:extLst>
          </p:cNvPr>
          <p:cNvSpPr txBox="1"/>
          <p:nvPr/>
        </p:nvSpPr>
        <p:spPr>
          <a:xfrm>
            <a:off x="1064125" y="946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40160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43" y="2341801"/>
            <a:ext cx="3467729" cy="194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07" y="4285575"/>
            <a:ext cx="3371737" cy="209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/>
          <a:stretch/>
        </p:blipFill>
        <p:spPr bwMode="auto">
          <a:xfrm>
            <a:off x="546161" y="3091502"/>
            <a:ext cx="3290059" cy="265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오른쪽 화살표 13"/>
          <p:cNvSpPr/>
          <p:nvPr/>
        </p:nvSpPr>
        <p:spPr>
          <a:xfrm>
            <a:off x="4060817" y="3091503"/>
            <a:ext cx="1174204" cy="7293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061026" y="4770156"/>
            <a:ext cx="1174204" cy="7293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4BB5486-E873-4CD5-94B1-534E2A996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810ECCB-7603-4A2A-A7EA-2DC1A2FEA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3E5816-0AFD-4A28-ACDD-A1D38BD250C6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DAEC89-4883-4306-AEAC-70D39C52C9A3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BF7FA-3A48-4666-BEFF-43566B82634A}"/>
              </a:ext>
            </a:extLst>
          </p:cNvPr>
          <p:cNvSpPr txBox="1"/>
          <p:nvPr/>
        </p:nvSpPr>
        <p:spPr>
          <a:xfrm>
            <a:off x="1064125" y="946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AF4DF-7AC2-407F-B47B-B41B905F5B70}"/>
              </a:ext>
            </a:extLst>
          </p:cNvPr>
          <p:cNvSpPr txBox="1"/>
          <p:nvPr/>
        </p:nvSpPr>
        <p:spPr>
          <a:xfrm>
            <a:off x="858927" y="1815664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데이터 분석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결항 예측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9234480" descr="EMB000035302f1b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1" b="97665" l="2303" r="97533">
                        <a14:foregroundMark x1="41283" y1="80679" x2="13980" y2="51805"/>
                        <a14:foregroundMark x1="14309" y1="36306" x2="20395" y2="27601"/>
                        <a14:foregroundMark x1="19572" y1="19745" x2="12500" y2="55626"/>
                        <a14:foregroundMark x1="11184" y1="60934" x2="4770" y2="39490"/>
                        <a14:foregroundMark x1="9868" y1="42463" x2="22368" y2="13588"/>
                        <a14:foregroundMark x1="2303" y1="54352" x2="4112" y2="32059"/>
                        <a14:foregroundMark x1="17928" y1="14437" x2="56250" y2="1911"/>
                        <a14:foregroundMark x1="86349" y1="21019" x2="97533" y2="34183"/>
                        <a14:foregroundMark x1="83388" y1="84501" x2="87993" y2="95541"/>
                        <a14:foregroundMark x1="50493" y1="90234" x2="46053" y2="97665"/>
                        <a14:foregroundMark x1="52796" y1="85350" x2="75493" y2="73673"/>
                        <a14:foregroundMark x1="82401" y1="74098" x2="92763" y2="64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3" y="1552897"/>
            <a:ext cx="2697858" cy="20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82463" y="3645024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R-3.4.3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0" name="_x489234400" descr="EMB000035302f1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64" y="1302742"/>
            <a:ext cx="3168352" cy="23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758307" y="3639976"/>
            <a:ext cx="3143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 포탈 오픈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2" name="_x489234320" descr="EMB000035302f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29" y="4023594"/>
            <a:ext cx="3096344" cy="215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126249" y="6202636"/>
            <a:ext cx="3041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Android Studio 3.0.1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54134" y="6177265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 JDK 9.0.4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HP\Desktop\maxresdefaul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58" y="4095877"/>
            <a:ext cx="3403954" cy="19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2D8CE78-2E85-48D7-8A6D-186F8E87A5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A658CA-C603-4CF5-826B-2602BDA42B3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F6757-2898-4C6D-8A9A-4DF414AAF01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569011-B90C-4E6B-9CD1-C86D5CA09834}"/>
              </a:ext>
            </a:extLst>
          </p:cNvPr>
          <p:cNvSpPr txBox="1"/>
          <p:nvPr/>
        </p:nvSpPr>
        <p:spPr>
          <a:xfrm>
            <a:off x="1064125" y="946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59805363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2D8CE78-2E85-48D7-8A6D-186F8E87A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A658CA-C603-4CF5-826B-2602BDA42B3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F6757-2898-4C6D-8A9A-4DF414AAF01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569011-B90C-4E6B-9CD1-C86D5CA09834}"/>
              </a:ext>
            </a:extLst>
          </p:cNvPr>
          <p:cNvSpPr txBox="1"/>
          <p:nvPr/>
        </p:nvSpPr>
        <p:spPr>
          <a:xfrm>
            <a:off x="1064125" y="946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비용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37" y="1499520"/>
            <a:ext cx="1584176" cy="1968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037" y="350726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삼성전자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갤럭시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탭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A6 10.1 32GB SM-T580 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323" y="1636520"/>
            <a:ext cx="333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테스트를 위한 기기 구입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만원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573" y="1499520"/>
            <a:ext cx="1350485" cy="18572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78" y="4240217"/>
            <a:ext cx="3435867" cy="1183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604" y="5557880"/>
            <a:ext cx="343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출장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0299" y="3429000"/>
            <a:ext cx="2043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 구매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2245" y="3905887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간 실 거리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편의시설 위치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와 편의시설 간의 이동시간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탑승 소요시간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왕복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32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천원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88859" y="1659393"/>
            <a:ext cx="3137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참고 도서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83768" y="94528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66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천원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45195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85221" y="2477836"/>
            <a:ext cx="329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혼잡한 게이트 피하기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</p:txBody>
      </p:sp>
      <p:pic>
        <p:nvPicPr>
          <p:cNvPr id="20" name="_x436385344" descr="EMB0000113c2f1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r="-1"/>
          <a:stretch/>
        </p:blipFill>
        <p:spPr bwMode="auto">
          <a:xfrm rot="1654703">
            <a:off x="2322789" y="4032429"/>
            <a:ext cx="2563975" cy="158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436386464" descr="EMB0000113c2f1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7" y="1791252"/>
            <a:ext cx="3711076" cy="21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436386144" descr="EMB0000113c2f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93" y="4149080"/>
            <a:ext cx="3356895" cy="22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276667-8CBA-4EDA-B99D-9DF000477B28}"/>
              </a:ext>
            </a:extLst>
          </p:cNvPr>
          <p:cNvSpPr txBox="1"/>
          <p:nvPr/>
        </p:nvSpPr>
        <p:spPr>
          <a:xfrm>
            <a:off x="68356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623CF-5E56-46EE-AB9A-58DDB24F72F1}"/>
              </a:ext>
            </a:extLst>
          </p:cNvPr>
          <p:cNvSpPr txBox="1"/>
          <p:nvPr/>
        </p:nvSpPr>
        <p:spPr>
          <a:xfrm>
            <a:off x="4415806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91506-72C7-4BA7-AF0E-7F808EA2B310}"/>
              </a:ext>
            </a:extLst>
          </p:cNvPr>
          <p:cNvSpPr txBox="1"/>
          <p:nvPr/>
        </p:nvSpPr>
        <p:spPr>
          <a:xfrm>
            <a:off x="1064125" y="946674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기대 효과 및 활용 방안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12EBBA-F6C5-4FE1-8513-EF7396066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667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_x436386224" descr="EMB0000113c2f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333636"/>
            <a:ext cx="5112568" cy="375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64114" y="1701739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시간절약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0DCB8-0417-4BD8-9F81-8BC18D3C640C}"/>
              </a:ext>
            </a:extLst>
          </p:cNvPr>
          <p:cNvSpPr txBox="1"/>
          <p:nvPr/>
        </p:nvSpPr>
        <p:spPr>
          <a:xfrm>
            <a:off x="68356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3DDF5-42A6-45A2-B854-A50B05756195}"/>
              </a:ext>
            </a:extLst>
          </p:cNvPr>
          <p:cNvSpPr txBox="1"/>
          <p:nvPr/>
        </p:nvSpPr>
        <p:spPr>
          <a:xfrm>
            <a:off x="4415806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DD660-0904-4888-BA96-C4BA16C132CF}"/>
              </a:ext>
            </a:extLst>
          </p:cNvPr>
          <p:cNvSpPr txBox="1"/>
          <p:nvPr/>
        </p:nvSpPr>
        <p:spPr>
          <a:xfrm>
            <a:off x="1064125" y="946674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기대 효과 및 활용 방안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72B211-0AAF-44FE-9974-3C758F8D0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9586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81263"/>
            <a:ext cx="741997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CFDD66B-34F1-4A68-A48D-9518828E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C7ED5-6701-4A72-89AB-968BEFF66E2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EDC80-0365-493D-8A12-66D25C943FAC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E45F1-3907-4A9F-90EF-7E2006728276}"/>
              </a:ext>
            </a:extLst>
          </p:cNvPr>
          <p:cNvSpPr txBox="1"/>
          <p:nvPr/>
        </p:nvSpPr>
        <p:spPr>
          <a:xfrm>
            <a:off x="1064125" y="946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추진 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9EE969-95CA-458B-A2F5-92F1A147D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52" y="175578"/>
            <a:ext cx="2771775" cy="457200"/>
          </a:xfrm>
          <a:prstGeom prst="rect">
            <a:avLst/>
          </a:prstGeom>
        </p:spPr>
      </p:pic>
      <p:sp>
        <p:nvSpPr>
          <p:cNvPr id="20" name="아래쪽 화살표 19"/>
          <p:cNvSpPr/>
          <p:nvPr/>
        </p:nvSpPr>
        <p:spPr>
          <a:xfrm>
            <a:off x="2331528" y="2041593"/>
            <a:ext cx="321157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3CC4AA-6F6C-4A9B-A6C7-FCB83DAC8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CFDD66B-34F1-4A68-A48D-9518828E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C7ED5-6701-4A72-89AB-968BEFF66E2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EDC80-0365-493D-8A12-66D25C943FAC}"/>
              </a:ext>
            </a:extLst>
          </p:cNvPr>
          <p:cNvSpPr txBox="1"/>
          <p:nvPr/>
        </p:nvSpPr>
        <p:spPr>
          <a:xfrm>
            <a:off x="2254773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E45F1-3907-4A9F-90EF-7E2006728276}"/>
              </a:ext>
            </a:extLst>
          </p:cNvPr>
          <p:cNvSpPr txBox="1"/>
          <p:nvPr/>
        </p:nvSpPr>
        <p:spPr>
          <a:xfrm>
            <a:off x="971600" y="92465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GIT HUB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9EE969-95CA-458B-A2F5-92F1A147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175578"/>
            <a:ext cx="2771775" cy="45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030213"/>
            <a:ext cx="5112243" cy="4531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836" y="1532069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dirty="0"/>
              <a:t>https://github.com/hth9021/inchone-Airport-Congestion-Removal-Guide</a:t>
            </a:r>
            <a:r>
              <a:rPr lang="en-US" altLang="ko-KR" sz="2000" dirty="0"/>
              <a:t>&gt;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0B503C-8447-4B28-AFD1-A929A9B8E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59732" y="2497976"/>
            <a:ext cx="48245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Q &amp; A</a:t>
            </a:r>
            <a:endParaRPr lang="ko-KR" altLang="en-US" sz="2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68E586C-A60B-4F44-B6BF-E86BB3BB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4F2FD2-A740-4E65-BEBA-671AD988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175578"/>
            <a:ext cx="2771775" cy="45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69D906-28BC-4D6A-AFFC-50A3D245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05626" y="2636912"/>
            <a:ext cx="6732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YOU !</a:t>
            </a:r>
            <a:endParaRPr lang="ko-KR" altLang="en-US" sz="6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D380538-CE69-48F5-92BC-0E8ADD0C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18619C-9A26-4F65-AD07-DD866144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175578"/>
            <a:ext cx="2771775" cy="45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A60E52-F6F6-466F-A70A-C6BE6FC16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309173" y="2941400"/>
            <a:ext cx="388843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0121" y="24880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r>
              <a:rPr lang="ko-KR" altLang="en-US" dirty="0"/>
              <a:t>  팀원소개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0121" y="302276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  </a:t>
            </a:r>
            <a:r>
              <a:rPr lang="ko-KR" altLang="en-US" dirty="0"/>
              <a:t>개발내용 </a:t>
            </a:r>
            <a:r>
              <a:rPr lang="en-US" altLang="ko-KR" dirty="0"/>
              <a:t>&amp;</a:t>
            </a:r>
            <a:r>
              <a:rPr lang="ko-KR" altLang="en-US" dirty="0"/>
              <a:t> 진행상황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0121" y="35574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  </a:t>
            </a:r>
            <a:r>
              <a:rPr lang="ko-KR" altLang="en-US" dirty="0"/>
              <a:t>개발환경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0121" y="4092226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004  </a:t>
            </a:r>
            <a:r>
              <a:rPr lang="ko-KR" altLang="en-US" dirty="0"/>
              <a:t>기대효과 </a:t>
            </a:r>
            <a:r>
              <a:rPr lang="en-US" altLang="ko-KR" dirty="0"/>
              <a:t>&amp; </a:t>
            </a:r>
            <a:r>
              <a:rPr lang="ko-KR" altLang="en-US" dirty="0"/>
              <a:t>활용방안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0121" y="46269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005  </a:t>
            </a:r>
            <a:r>
              <a:rPr lang="ko-KR" altLang="en-US" dirty="0"/>
              <a:t>추진일정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309173" y="2406688"/>
            <a:ext cx="3888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09173" y="3476112"/>
            <a:ext cx="388843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309173" y="4010824"/>
            <a:ext cx="388843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09173" y="4545536"/>
            <a:ext cx="388843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309173" y="5040074"/>
            <a:ext cx="3888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467578304" descr="EMB0000188431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" y="2406688"/>
            <a:ext cx="3635896" cy="26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833" y="2406688"/>
            <a:ext cx="3635896" cy="263338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3694EE-9F64-452E-8757-F05928E56781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2EECF-71E8-4E86-9EFF-6349A5064D07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3AFA02-ED74-48F0-A2D6-6AAD12C89700}"/>
              </a:ext>
            </a:extLst>
          </p:cNvPr>
          <p:cNvSpPr txBox="1"/>
          <p:nvPr/>
        </p:nvSpPr>
        <p:spPr>
          <a:xfrm>
            <a:off x="1378006" y="9734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목차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A58791A-080A-47C4-AE4D-9F4090C0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946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86" y="1166096"/>
            <a:ext cx="3165573" cy="164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520" y="5253007"/>
            <a:ext cx="248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20134750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임향섭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팀원 </a:t>
            </a:r>
            <a:endParaRPr lang="en-US" altLang="ko-KR" dirty="0"/>
          </a:p>
          <a:p>
            <a:r>
              <a:rPr lang="ko-KR" altLang="en-US" dirty="0"/>
              <a:t>사전조사</a:t>
            </a:r>
            <a:r>
              <a:rPr lang="en-US" altLang="ko-KR" dirty="0"/>
              <a:t>,</a:t>
            </a:r>
            <a:r>
              <a:rPr lang="ko-KR" altLang="en-US" dirty="0"/>
              <a:t> 데이터 분석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825008" y="5253007"/>
            <a:ext cx="19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20134806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박희천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dirty="0"/>
              <a:t>사전조사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4751488" y="5253007"/>
            <a:ext cx="19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20134789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전영욱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dirty="0"/>
              <a:t>사전조사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6677968" y="5253007"/>
            <a:ext cx="19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20135550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정진우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dirty="0"/>
              <a:t>사전조사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3954401" y="2780928"/>
            <a:ext cx="3929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20134793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한상원</a:t>
            </a:r>
            <a:endParaRPr lang="en-US" altLang="ko-KR" dirty="0"/>
          </a:p>
          <a:p>
            <a:r>
              <a:rPr lang="en-US" altLang="ko-KR" dirty="0"/>
              <a:t>E-mail : </a:t>
            </a:r>
            <a:r>
              <a:rPr lang="en-US" altLang="ko-KR" dirty="0">
                <a:hlinkClick r:id="rId5"/>
              </a:rPr>
              <a:t>lmpp@naver.com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사전조사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7" t="9202" r="14046" b="8090"/>
          <a:stretch/>
        </p:blipFill>
        <p:spPr>
          <a:xfrm>
            <a:off x="2918537" y="2780928"/>
            <a:ext cx="807590" cy="11456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" t="8306" r="10884" b="8306"/>
          <a:stretch/>
        </p:blipFill>
        <p:spPr>
          <a:xfrm>
            <a:off x="5108806" y="3989268"/>
            <a:ext cx="895096" cy="11881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5" b="12699"/>
          <a:stretch/>
        </p:blipFill>
        <p:spPr>
          <a:xfrm>
            <a:off x="6994178" y="4035942"/>
            <a:ext cx="946009" cy="10092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2" y="3946522"/>
            <a:ext cx="792088" cy="11881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0" t="14468" r="14301" b="17840"/>
          <a:stretch/>
        </p:blipFill>
        <p:spPr>
          <a:xfrm>
            <a:off x="3365178" y="4020542"/>
            <a:ext cx="802257" cy="10785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4125" y="9466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팀원소개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6CD737-C503-40BB-AD00-DEFF1AA89B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211" y="263164"/>
            <a:ext cx="2771775" cy="457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11760E9-D413-40FF-92BB-0DC5E7E3A4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1229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C:\Users\HP\Desktop\img_map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8" y="2060848"/>
            <a:ext cx="5176237" cy="35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내용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E010AD-EAC9-40BE-AEF4-CFC6BF552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66002"/>
            <a:ext cx="2771775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4E9118-AB3B-43D0-9D8F-4EA29852E561}"/>
              </a:ext>
            </a:extLst>
          </p:cNvPr>
          <p:cNvSpPr txBox="1"/>
          <p:nvPr/>
        </p:nvSpPr>
        <p:spPr>
          <a:xfrm>
            <a:off x="5521467" y="3011685"/>
            <a:ext cx="33146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위치 표시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주변 편의시설 표시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근접한 게이트 파악 용이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557A5C-BE91-4534-975D-80844DE25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500ED2E-4D61-432A-8931-2710A41E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39283" r="2453" b="20818"/>
          <a:stretch/>
        </p:blipFill>
        <p:spPr>
          <a:xfrm>
            <a:off x="539552" y="2636912"/>
            <a:ext cx="5104229" cy="35977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61BAF8-11D6-474F-9A9A-0CC746D5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AEA8A2-B9D8-4B9C-9BBF-5A3B9D468989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9A237-A499-497C-B7F7-C7C7D19D8300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0950F-4605-4312-BBAF-277293047A3B}"/>
              </a:ext>
            </a:extLst>
          </p:cNvPr>
          <p:cNvSpPr txBox="1"/>
          <p:nvPr/>
        </p:nvSpPr>
        <p:spPr>
          <a:xfrm>
            <a:off x="1064125" y="946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4B9962-5E0F-459D-B053-9F272FDC55C8}"/>
              </a:ext>
            </a:extLst>
          </p:cNvPr>
          <p:cNvSpPr txBox="1"/>
          <p:nvPr/>
        </p:nvSpPr>
        <p:spPr>
          <a:xfrm>
            <a:off x="4739954" y="1532069"/>
            <a:ext cx="42630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게이트 혼잡도 표시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탑승 소요 시간 표시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단기간 탑승 가능한 게이트 추천</a:t>
            </a:r>
          </a:p>
        </p:txBody>
      </p:sp>
    </p:spTree>
    <p:extLst>
      <p:ext uri="{BB962C8B-B14F-4D97-AF65-F5344CB8AC3E}">
        <p14:creationId xmlns:p14="http://schemas.microsoft.com/office/powerpoint/2010/main" val="8716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진행 상황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E010AD-EAC9-40BE-AEF4-CFC6BF55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6002"/>
            <a:ext cx="2771775" cy="457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25" y="1755541"/>
            <a:ext cx="6010052" cy="44504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776D29-D12A-4EA1-BA3F-99759832127E}"/>
              </a:ext>
            </a:extLst>
          </p:cNvPr>
          <p:cNvSpPr/>
          <p:nvPr/>
        </p:nvSpPr>
        <p:spPr>
          <a:xfrm>
            <a:off x="4860032" y="206084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310679E-A83A-4C7A-9FEF-07114746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진행 상황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E010AD-EAC9-40BE-AEF4-CFC6BF55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6002"/>
            <a:ext cx="2771775" cy="4572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576520" y="1414441"/>
            <a:ext cx="5827042" cy="5011971"/>
            <a:chOff x="1576520" y="1414441"/>
            <a:chExt cx="5827042" cy="501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6520" y="1414441"/>
              <a:ext cx="5827042" cy="501197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864325" y="3356992"/>
              <a:ext cx="4227955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A3EF4FD1-0E03-4BFF-BF20-8E95D1BC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진행 상황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E010AD-EAC9-40BE-AEF4-CFC6BF55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6002"/>
            <a:ext cx="277177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565566"/>
            <a:ext cx="7704856" cy="48157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6523A28-A3FC-4459-8094-BB3BB68B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진행 상황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E010AD-EAC9-40BE-AEF4-CFC6BF55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6002"/>
            <a:ext cx="277177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27" y="1755541"/>
            <a:ext cx="4352925" cy="3950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828" y="1770168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2828" y="2084347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현재시각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5302" y="3453639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게이트별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혼잡도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770973" y="3123693"/>
            <a:ext cx="263162" cy="936104"/>
            <a:chOff x="2770973" y="3123693"/>
            <a:chExt cx="263162" cy="936104"/>
          </a:xfrm>
        </p:grpSpPr>
        <p:cxnSp>
          <p:nvCxnSpPr>
            <p:cNvPr id="23" name="직선 화살표 연결선 22"/>
            <p:cNvCxnSpPr>
              <a:stCxn id="22" idx="3"/>
            </p:cNvCxnSpPr>
            <p:nvPr/>
          </p:nvCxnSpPr>
          <p:spPr>
            <a:xfrm flipV="1">
              <a:off x="2770973" y="3123693"/>
              <a:ext cx="191154" cy="46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2" idx="3"/>
            </p:cNvCxnSpPr>
            <p:nvPr/>
          </p:nvCxnSpPr>
          <p:spPr>
            <a:xfrm flipV="1">
              <a:off x="2770973" y="3452253"/>
              <a:ext cx="263162" cy="13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2" idx="3"/>
            </p:cNvCxnSpPr>
            <p:nvPr/>
          </p:nvCxnSpPr>
          <p:spPr>
            <a:xfrm>
              <a:off x="2770973" y="3592139"/>
              <a:ext cx="263162" cy="21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2" idx="3"/>
            </p:cNvCxnSpPr>
            <p:nvPr/>
          </p:nvCxnSpPr>
          <p:spPr>
            <a:xfrm>
              <a:off x="2770973" y="3592139"/>
              <a:ext cx="191154" cy="46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932828" y="4570292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게이트별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대기인원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68499" y="4240346"/>
            <a:ext cx="263162" cy="936104"/>
            <a:chOff x="2770973" y="3123693"/>
            <a:chExt cx="263162" cy="936104"/>
          </a:xfrm>
        </p:grpSpPr>
        <p:cxnSp>
          <p:nvCxnSpPr>
            <p:cNvPr id="40" name="직선 화살표 연결선 39"/>
            <p:cNvCxnSpPr>
              <a:stCxn id="38" idx="3"/>
            </p:cNvCxnSpPr>
            <p:nvPr/>
          </p:nvCxnSpPr>
          <p:spPr>
            <a:xfrm flipV="1">
              <a:off x="2770973" y="3123693"/>
              <a:ext cx="191154" cy="46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8" idx="3"/>
            </p:cNvCxnSpPr>
            <p:nvPr/>
          </p:nvCxnSpPr>
          <p:spPr>
            <a:xfrm flipV="1">
              <a:off x="2770973" y="3452253"/>
              <a:ext cx="263162" cy="13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8" idx="3"/>
            </p:cNvCxnSpPr>
            <p:nvPr/>
          </p:nvCxnSpPr>
          <p:spPr>
            <a:xfrm>
              <a:off x="2770973" y="3592139"/>
              <a:ext cx="263162" cy="21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8" idx="3"/>
            </p:cNvCxnSpPr>
            <p:nvPr/>
          </p:nvCxnSpPr>
          <p:spPr>
            <a:xfrm>
              <a:off x="2770973" y="3592139"/>
              <a:ext cx="191154" cy="46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946944" y="2694099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API URL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D83975B-8F81-4ED1-B4A3-04137950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" y="230996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38" grpId="0"/>
      <p:bldP spid="4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319</Words>
  <Application>Microsoft Office PowerPoint</Application>
  <PresentationFormat>화면 슬라이드 쇼(4:3)</PresentationFormat>
  <Paragraphs>129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a옛날목욕탕B</vt:lpstr>
      <vt:lpstr>a옛날목욕탕L</vt:lpstr>
      <vt:lpstr>HY견고딕</vt:lpstr>
      <vt:lpstr>Noto Sans CJK KR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chosun</dc:creator>
  <cp:lastModifiedBy>User</cp:lastModifiedBy>
  <cp:revision>59</cp:revision>
  <dcterms:created xsi:type="dcterms:W3CDTF">2018-03-20T00:53:37Z</dcterms:created>
  <dcterms:modified xsi:type="dcterms:W3CDTF">2018-03-27T15:51:50Z</dcterms:modified>
</cp:coreProperties>
</file>