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Apple Inc. Stock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William Justice </a:t>
            </a:r>
          </a:p>
          <a:p>
            <a:r>
              <a:rPr lang="en-US" dirty="0"/>
              <a:t>12/21/2020</a:t>
            </a:r>
          </a:p>
        </p:txBody>
      </p:sp>
    </p:spTree>
    <p:extLst>
      <p:ext uri="{BB962C8B-B14F-4D97-AF65-F5344CB8AC3E}">
        <p14:creationId xmlns:p14="http://schemas.microsoft.com/office/powerpoint/2010/main" val="464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9"/>
    </mc:Choice>
    <mc:Fallback xmlns="">
      <p:transition spd="slow" advTm="141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0129" y="764373"/>
            <a:ext cx="9126071" cy="1293028"/>
          </a:xfrm>
        </p:spPr>
        <p:txBody>
          <a:bodyPr/>
          <a:lstStyle/>
          <a:p>
            <a:r>
              <a:rPr lang="en-US" dirty="0"/>
              <a:t>Brief Introduction to Apple Inc.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405718" cy="4024125"/>
          </a:xfrm>
        </p:spPr>
        <p:txBody>
          <a:bodyPr/>
          <a:lstStyle/>
          <a:p>
            <a:r>
              <a:rPr lang="en-US" dirty="0"/>
              <a:t>Founded in 1976 by Steve Jobs, Steve Wozniak, and Ronald Wayne</a:t>
            </a:r>
          </a:p>
          <a:p>
            <a:r>
              <a:rPr lang="en-US" dirty="0"/>
              <a:t>Current CEO is Tim Cook</a:t>
            </a:r>
          </a:p>
          <a:p>
            <a:r>
              <a:rPr lang="en-US" dirty="0"/>
              <a:t>Headquarters in Cupertino California.</a:t>
            </a:r>
          </a:p>
          <a:p>
            <a:r>
              <a:rPr lang="en-US" dirty="0"/>
              <a:t>Current Net worth of two trillion USD.</a:t>
            </a:r>
          </a:p>
          <a:p>
            <a:r>
              <a:rPr lang="en-US" dirty="0"/>
              <a:t>Specialized in distribution of computer software and consumer electronics.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727" y="2931459"/>
            <a:ext cx="5262474" cy="34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5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Apple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" y="1828801"/>
            <a:ext cx="10820400" cy="1227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Apple officially became public in 1980</a:t>
            </a:r>
          </a:p>
          <a:p>
            <a:r>
              <a:rPr lang="en-US" dirty="0"/>
              <a:t>Today Apple Inc.’s stock value hovers just above one hundred dollars. </a:t>
            </a:r>
          </a:p>
          <a:p>
            <a:r>
              <a:rPr lang="en-US" dirty="0"/>
              <a:t>Apple Stock has been as high as $412 which was just recently in July of 2020.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09" y="3121829"/>
            <a:ext cx="10732001" cy="367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821"/>
    </mc:Choice>
    <mc:Fallback xmlns="">
      <p:transition spd="slow" advTm="1388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764373"/>
            <a:ext cx="10504714" cy="1293028"/>
          </a:xfrm>
        </p:spPr>
        <p:txBody>
          <a:bodyPr/>
          <a:lstStyle/>
          <a:p>
            <a:r>
              <a:rPr lang="en-US" dirty="0"/>
              <a:t>Linear Regression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574383" cy="3335383"/>
          </a:xfrm>
        </p:spPr>
        <p:txBody>
          <a:bodyPr/>
          <a:lstStyle/>
          <a:p>
            <a:r>
              <a:rPr lang="en-US" dirty="0"/>
              <a:t>Models the relationship between two variables by fitting a linear equation to observed data.</a:t>
            </a:r>
          </a:p>
          <a:p>
            <a:r>
              <a:rPr lang="en-US" dirty="0"/>
              <a:t>Formula : y = c + b*x</a:t>
            </a:r>
          </a:p>
          <a:p>
            <a:r>
              <a:rPr lang="en-US" dirty="0"/>
              <a:t>Requires a linear relationship</a:t>
            </a:r>
          </a:p>
          <a:p>
            <a:r>
              <a:rPr lang="en-US" dirty="0"/>
              <a:t>A linear regression model is based off the historical data that makes up the slope of a line</a:t>
            </a:r>
          </a:p>
          <a:p>
            <a:r>
              <a:rPr lang="en-US" dirty="0"/>
              <a:t>There most definitely is a linear relationship between time and closing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8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03"/>
    </mc:Choice>
    <mc:Fallback xmlns="">
      <p:transition spd="slow" advTm="10760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Relationship of AAPL Stock Price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1" y="2411640"/>
            <a:ext cx="12043954" cy="43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1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20"/>
    </mc:Choice>
    <mc:Fallback xmlns="">
      <p:transition spd="slow" advTm="501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46" y="2057401"/>
            <a:ext cx="5183777" cy="4241074"/>
          </a:xfrm>
        </p:spPr>
        <p:txBody>
          <a:bodyPr/>
          <a:lstStyle/>
          <a:p>
            <a:r>
              <a:rPr lang="en-US" dirty="0"/>
              <a:t>The decision tree is known as a broad brush that is able to be applied to many analytic challenges.</a:t>
            </a:r>
          </a:p>
          <a:p>
            <a:r>
              <a:rPr lang="en-US" dirty="0"/>
              <a:t>Decision trees can deal with complex data, which is part of what makes them useful.</a:t>
            </a:r>
          </a:p>
          <a:p>
            <a:r>
              <a:rPr lang="en-US" dirty="0"/>
              <a:t>It could be said that the decision tree model is the jack of all trades but the master of none. </a:t>
            </a:r>
          </a:p>
          <a:p>
            <a:r>
              <a:rPr lang="en-US" dirty="0"/>
              <a:t>Simplistic way of </a:t>
            </a:r>
            <a:r>
              <a:rPr lang="en-US" dirty="0" err="1"/>
              <a:t>subsetting</a:t>
            </a:r>
            <a:r>
              <a:rPr lang="en-US" dirty="0"/>
              <a:t> data with nodes and branches.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031" y="2057402"/>
            <a:ext cx="6660969" cy="439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4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69"/>
    </mc:Choice>
    <mc:Fallback xmlns="">
      <p:transition spd="slow" advTm="18316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Model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6366" y="2833687"/>
            <a:ext cx="6435634" cy="4024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932" y="3189515"/>
            <a:ext cx="4467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of the linear regression model were not what was anticipated.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were anticipated to be better than they were based on how well the data was suited towards the regression data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Although this appears to be close, better performance was observed with the decision tree model.</a:t>
            </a:r>
          </a:p>
        </p:txBody>
      </p:sp>
    </p:spTree>
    <p:extLst>
      <p:ext uri="{BB962C8B-B14F-4D97-AF65-F5344CB8AC3E}">
        <p14:creationId xmlns:p14="http://schemas.microsoft.com/office/powerpoint/2010/main" val="276254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177"/>
    </mc:Choice>
    <mc:Fallback xmlns="">
      <p:transition spd="slow" advTm="9317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model 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7401"/>
            <a:ext cx="7610334" cy="4800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89966" y="2368731"/>
            <a:ext cx="36162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observed that the decision tree model does follow the actual data much more closely.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Unfortunately there is some substantial predictions that heavily skew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two days of drastic performance drop do follow the overall trend of the historic data. Look closely at the general rise and fall that is mimicked.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00"/>
    </mc:Choice>
    <mc:Fallback xmlns="">
      <p:transition spd="slow" advTm="1181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17" y="1480458"/>
            <a:ext cx="3616234" cy="4502330"/>
          </a:xfrm>
        </p:spPr>
        <p:txBody>
          <a:bodyPr/>
          <a:lstStyle/>
          <a:p>
            <a:r>
              <a:rPr lang="en-US" dirty="0"/>
              <a:t>It can be observed that neither model is trustworthy enough to put any money behind.</a:t>
            </a:r>
          </a:p>
          <a:p>
            <a:r>
              <a:rPr lang="en-US" dirty="0"/>
              <a:t>Although since comparison is deemed necessary by the project, the decision tree model is more accurate based on its ability to closely follow the actual data most of the time.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540" y="1713447"/>
            <a:ext cx="5011965" cy="2614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40" y="4103110"/>
            <a:ext cx="5280660" cy="275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45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605"/>
    </mc:Choice>
    <mc:Fallback xmlns="">
      <p:transition spd="slow" advTm="187605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13270</TotalTime>
  <Words>406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Apple Inc. Stock Prediction</vt:lpstr>
      <vt:lpstr>Brief Introduction to Apple Inc.</vt:lpstr>
      <vt:lpstr>History of Apple Success</vt:lpstr>
      <vt:lpstr>Linear Regression Model Selection</vt:lpstr>
      <vt:lpstr>Linear Relationship of AAPL Stock Price</vt:lpstr>
      <vt:lpstr>Decision Tree Model Selection</vt:lpstr>
      <vt:lpstr>Linear Regression Model Results</vt:lpstr>
      <vt:lpstr>Decision tree model results</vt:lpstr>
      <vt:lpstr>Model comparisons</vt:lpstr>
    </vt:vector>
  </TitlesOfParts>
  <Company>DCS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Apple Inc. Stock Prediction</dc:title>
  <dc:creator>Justice, William</dc:creator>
  <cp:lastModifiedBy>Seth Justice</cp:lastModifiedBy>
  <cp:revision>14</cp:revision>
  <dcterms:created xsi:type="dcterms:W3CDTF">2020-11-21T18:39:04Z</dcterms:created>
  <dcterms:modified xsi:type="dcterms:W3CDTF">2021-06-19T19:11:48Z</dcterms:modified>
</cp:coreProperties>
</file>