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Exploratory Data Analysis of Mothers Age on Child Birthweight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104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William Justice</a:t>
            </a:r>
          </a:p>
          <a:p>
            <a:pPr algn="ctr"/>
            <a:r>
              <a:rPr lang="en-US" dirty="0" smtClean="0"/>
              <a:t>8/8/2020</a:t>
            </a:r>
          </a:p>
          <a:p>
            <a:pPr algn="ctr"/>
            <a:r>
              <a:rPr lang="en-US" dirty="0" smtClean="0"/>
              <a:t>DSC 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764373"/>
            <a:ext cx="11156576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Five Variables were  Explored to help navigate this interesting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Pregnancy Length </a:t>
            </a:r>
            <a:r>
              <a:rPr lang="en-US" dirty="0" smtClean="0"/>
              <a:t>(</a:t>
            </a:r>
            <a:r>
              <a:rPr lang="en-US" dirty="0" err="1" smtClean="0"/>
              <a:t>prglngth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integer </a:t>
            </a:r>
            <a:r>
              <a:rPr lang="en-US" dirty="0"/>
              <a:t>duration of pregnancy in weeks</a:t>
            </a:r>
            <a:r>
              <a:rPr lang="en-US" dirty="0" smtClean="0"/>
              <a:t>.</a:t>
            </a:r>
          </a:p>
          <a:p>
            <a:r>
              <a:rPr lang="en-US" b="1" dirty="0"/>
              <a:t>Birth Order </a:t>
            </a:r>
            <a:r>
              <a:rPr lang="en-US" dirty="0" smtClean="0"/>
              <a:t>(</a:t>
            </a:r>
            <a:r>
              <a:rPr lang="en-US" dirty="0" err="1" smtClean="0"/>
              <a:t>birthord</a:t>
            </a:r>
            <a:r>
              <a:rPr lang="en-US" dirty="0" smtClean="0"/>
              <a:t>) </a:t>
            </a:r>
            <a:r>
              <a:rPr lang="en-US" dirty="0"/>
              <a:t>= serial number for live births; code for first child is one and so 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Birth Weight </a:t>
            </a:r>
            <a:r>
              <a:rPr lang="en-US" dirty="0" smtClean="0"/>
              <a:t>(</a:t>
            </a:r>
            <a:r>
              <a:rPr lang="en-US" dirty="0" err="1" smtClean="0"/>
              <a:t>birthwgt_lbs</a:t>
            </a:r>
            <a:r>
              <a:rPr lang="en-US" dirty="0" smtClean="0"/>
              <a:t>) </a:t>
            </a:r>
            <a:r>
              <a:rPr lang="en-US" dirty="0"/>
              <a:t>= pounds of baby at birth</a:t>
            </a:r>
            <a:r>
              <a:rPr lang="en-US" dirty="0" smtClean="0"/>
              <a:t>.</a:t>
            </a:r>
          </a:p>
          <a:p>
            <a:r>
              <a:rPr lang="en-US" b="1" dirty="0"/>
              <a:t>Mother Age </a:t>
            </a:r>
            <a:r>
              <a:rPr lang="en-US" dirty="0" smtClean="0"/>
              <a:t>(</a:t>
            </a:r>
            <a:r>
              <a:rPr lang="en-US" dirty="0" err="1" smtClean="0"/>
              <a:t>agepreg</a:t>
            </a:r>
            <a:r>
              <a:rPr lang="en-US" dirty="0" smtClean="0"/>
              <a:t>) = Mothers age at end of pregnancy.</a:t>
            </a:r>
          </a:p>
          <a:p>
            <a:r>
              <a:rPr lang="en-US" b="1" dirty="0"/>
              <a:t>Outcome</a:t>
            </a:r>
            <a:r>
              <a:rPr lang="en-US" dirty="0"/>
              <a:t> </a:t>
            </a:r>
            <a:r>
              <a:rPr lang="en-US" dirty="0" smtClean="0"/>
              <a:t>(outcome) </a:t>
            </a:r>
            <a:r>
              <a:rPr lang="en-US" dirty="0"/>
              <a:t>= </a:t>
            </a:r>
            <a:r>
              <a:rPr lang="en-US" dirty="0" smtClean="0"/>
              <a:t>integer </a:t>
            </a:r>
            <a:r>
              <a:rPr lang="en-US" dirty="0"/>
              <a:t>code for outcome of birth; 1 means live birth.</a:t>
            </a:r>
          </a:p>
        </p:txBody>
      </p:sp>
    </p:spTree>
    <p:extLst>
      <p:ext uri="{BB962C8B-B14F-4D97-AF65-F5344CB8AC3E}">
        <p14:creationId xmlns:p14="http://schemas.microsoft.com/office/powerpoint/2010/main" val="83657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a snippet of the data…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153" y="2182800"/>
            <a:ext cx="9063318" cy="387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a look into some distributions of each variable…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332" y="2247713"/>
            <a:ext cx="954040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PMF for Birthweight depending on mothers age above or below mean 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12" y="4025301"/>
            <a:ext cx="5583053" cy="2832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71" y="4025303"/>
            <a:ext cx="5564559" cy="28326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79377" y="4195482"/>
            <a:ext cx="1210235" cy="1246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29666" y="4320988"/>
            <a:ext cx="1210235" cy="1246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840542" y="560482"/>
            <a:ext cx="1308773" cy="5620870"/>
          </a:xfrm>
          <a:prstGeom prst="leftBrac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11254" y="2504251"/>
            <a:ext cx="436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*It appears there is only a slight difference between birthweights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2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take a look into two other variables effects on birthweight.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65502"/>
            <a:ext cx="6347013" cy="4592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3" y="2265502"/>
            <a:ext cx="5844988" cy="45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0671" y="293726"/>
            <a:ext cx="8610600" cy="1293028"/>
          </a:xfrm>
        </p:spPr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9336"/>
            <a:ext cx="5970105" cy="424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105" y="2609336"/>
            <a:ext cx="3250156" cy="1062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0459" y="3939988"/>
            <a:ext cx="527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*We can see that the prediction line for this regression model is relatively weak.</a:t>
            </a:r>
          </a:p>
          <a:p>
            <a:endParaRPr lang="en-US" dirty="0"/>
          </a:p>
          <a:p>
            <a:r>
              <a:rPr lang="en-US" dirty="0" smtClean="0"/>
              <a:t>*When put into context with the coefficient calculation we can assume that for every one year increase in a mothers age, there is an increase in ~1/3 pounds of child birth weight. </a:t>
            </a:r>
            <a:r>
              <a:rPr lang="en-US" smtClean="0"/>
              <a:t>Interesting, </a:t>
            </a:r>
            <a:r>
              <a:rPr lang="en-US" dirty="0" smtClean="0"/>
              <a:t>but not statistically significant.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26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218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Exploratory Data Analysis of Mothers Age on Child Birthweight</vt:lpstr>
      <vt:lpstr>Five Variables were  Explored to help navigate this interesting question</vt:lpstr>
      <vt:lpstr>Let’s Take a look at a snippet of the data…</vt:lpstr>
      <vt:lpstr>Now a look into some distributions of each variable…</vt:lpstr>
      <vt:lpstr>PMF for Birthweight depending on mothers age above or below mean age</vt:lpstr>
      <vt:lpstr>Lets take a look into two other variables effects on birthweight. </vt:lpstr>
      <vt:lpstr>Regression Analysis</vt:lpstr>
    </vt:vector>
  </TitlesOfParts>
  <Company>DCS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Mothers Age on Child Birthweight</dc:title>
  <dc:creator>Justice, William</dc:creator>
  <cp:lastModifiedBy>Justice, William</cp:lastModifiedBy>
  <cp:revision>4</cp:revision>
  <dcterms:created xsi:type="dcterms:W3CDTF">2020-08-08T16:30:41Z</dcterms:created>
  <dcterms:modified xsi:type="dcterms:W3CDTF">2020-08-08T17:05:32Z</dcterms:modified>
</cp:coreProperties>
</file>