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475" cy="1260475"/>
  <p:notesSz cx="6858000" cy="9144000"/>
  <p:defaultTextStyle>
    <a:defPPr>
      <a:defRPr lang="fr-FR"/>
    </a:defPPr>
    <a:lvl1pPr marL="0" algn="l" defTabSz="16773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83868" algn="l" defTabSz="16773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167737" algn="l" defTabSz="16773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251606" algn="l" defTabSz="16773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335474" algn="l" defTabSz="16773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419343" algn="l" defTabSz="16773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503211" algn="l" defTabSz="16773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587080" algn="l" defTabSz="16773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670949" algn="l" defTabSz="167737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4"/>
    <a:srgbClr val="000092"/>
    <a:srgbClr val="600060"/>
    <a:srgbClr val="BB00EE"/>
    <a:srgbClr val="B900FF"/>
    <a:srgbClr val="C800FF"/>
    <a:srgbClr val="AA00FF"/>
    <a:srgbClr val="AA00D7"/>
    <a:srgbClr val="C704FC"/>
    <a:srgbClr val="B94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00" d="100"/>
          <a:sy n="400" d="100"/>
        </p:scale>
        <p:origin x="-3150" y="-726"/>
      </p:cViewPr>
      <p:guideLst>
        <p:guide orient="horz" pos="397"/>
        <p:guide pos="3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536" y="391566"/>
            <a:ext cx="1071404" cy="27018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9071" y="714269"/>
            <a:ext cx="882333" cy="3221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3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7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1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5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9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3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70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53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70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13844" y="50479"/>
            <a:ext cx="283607" cy="10754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3024" y="50479"/>
            <a:ext cx="829813" cy="10754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8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09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569" y="809972"/>
            <a:ext cx="1071404" cy="250345"/>
          </a:xfrm>
        </p:spPr>
        <p:txBody>
          <a:bodyPr anchor="t"/>
          <a:lstStyle>
            <a:lvl1pPr algn="l">
              <a:defRPr sz="7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9569" y="534244"/>
            <a:ext cx="1071404" cy="275729"/>
          </a:xfrm>
        </p:spPr>
        <p:txBody>
          <a:bodyPr anchor="b"/>
          <a:lstStyle>
            <a:lvl1pPr marL="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1pPr>
            <a:lvl2pPr marL="83868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67737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3pPr>
            <a:lvl4pPr marL="25160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33547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41934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50321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58708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67094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82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3024" y="294111"/>
            <a:ext cx="556710" cy="831856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0741" y="294111"/>
            <a:ext cx="556710" cy="831856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5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4" y="282149"/>
            <a:ext cx="556929" cy="11758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3868" indent="0">
              <a:buNone/>
              <a:defRPr sz="400" b="1"/>
            </a:lvl2pPr>
            <a:lvl3pPr marL="167737" indent="0">
              <a:buNone/>
              <a:defRPr sz="300" b="1"/>
            </a:lvl3pPr>
            <a:lvl4pPr marL="251606" indent="0">
              <a:buNone/>
              <a:defRPr sz="300" b="1"/>
            </a:lvl4pPr>
            <a:lvl5pPr marL="335474" indent="0">
              <a:buNone/>
              <a:defRPr sz="300" b="1"/>
            </a:lvl5pPr>
            <a:lvl6pPr marL="419343" indent="0">
              <a:buNone/>
              <a:defRPr sz="300" b="1"/>
            </a:lvl6pPr>
            <a:lvl7pPr marL="503211" indent="0">
              <a:buNone/>
              <a:defRPr sz="300" b="1"/>
            </a:lvl7pPr>
            <a:lvl8pPr marL="587080" indent="0">
              <a:buNone/>
              <a:defRPr sz="300" b="1"/>
            </a:lvl8pPr>
            <a:lvl9pPr marL="670949" indent="0">
              <a:buNone/>
              <a:defRPr sz="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4" y="399733"/>
            <a:ext cx="556929" cy="726232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0305" y="282149"/>
            <a:ext cx="557147" cy="117586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83868" indent="0">
              <a:buNone/>
              <a:defRPr sz="400" b="1"/>
            </a:lvl2pPr>
            <a:lvl3pPr marL="167737" indent="0">
              <a:buNone/>
              <a:defRPr sz="300" b="1"/>
            </a:lvl3pPr>
            <a:lvl4pPr marL="251606" indent="0">
              <a:buNone/>
              <a:defRPr sz="300" b="1"/>
            </a:lvl4pPr>
            <a:lvl5pPr marL="335474" indent="0">
              <a:buNone/>
              <a:defRPr sz="300" b="1"/>
            </a:lvl5pPr>
            <a:lvl6pPr marL="419343" indent="0">
              <a:buNone/>
              <a:defRPr sz="300" b="1"/>
            </a:lvl6pPr>
            <a:lvl7pPr marL="503211" indent="0">
              <a:buNone/>
              <a:defRPr sz="300" b="1"/>
            </a:lvl7pPr>
            <a:lvl8pPr marL="587080" indent="0">
              <a:buNone/>
              <a:defRPr sz="300" b="1"/>
            </a:lvl8pPr>
            <a:lvl9pPr marL="670949" indent="0">
              <a:buNone/>
              <a:defRPr sz="3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0305" y="399733"/>
            <a:ext cx="557147" cy="726232"/>
          </a:xfrm>
        </p:spPr>
        <p:txBody>
          <a:bodyPr/>
          <a:lstStyle>
            <a:lvl1pPr>
              <a:defRPr sz="500"/>
            </a:lvl1pPr>
            <a:lvl2pPr>
              <a:defRPr sz="400"/>
            </a:lvl2pPr>
            <a:lvl3pPr>
              <a:defRPr sz="30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5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4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0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4" y="50186"/>
            <a:ext cx="414687" cy="213581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811" y="50187"/>
            <a:ext cx="704641" cy="1075781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4" y="263767"/>
            <a:ext cx="414687" cy="862200"/>
          </a:xfrm>
        </p:spPr>
        <p:txBody>
          <a:bodyPr/>
          <a:lstStyle>
            <a:lvl1pPr marL="0" indent="0">
              <a:buNone/>
              <a:defRPr sz="200"/>
            </a:lvl1pPr>
            <a:lvl2pPr marL="83868" indent="0">
              <a:buNone/>
              <a:defRPr sz="200"/>
            </a:lvl2pPr>
            <a:lvl3pPr marL="167737" indent="0">
              <a:buNone/>
              <a:defRPr sz="200"/>
            </a:lvl3pPr>
            <a:lvl4pPr marL="251606" indent="0">
              <a:buNone/>
              <a:defRPr sz="200"/>
            </a:lvl4pPr>
            <a:lvl5pPr marL="335474" indent="0">
              <a:buNone/>
              <a:defRPr sz="200"/>
            </a:lvl5pPr>
            <a:lvl6pPr marL="419343" indent="0">
              <a:buNone/>
              <a:defRPr sz="200"/>
            </a:lvl6pPr>
            <a:lvl7pPr marL="503211" indent="0">
              <a:buNone/>
              <a:defRPr sz="200"/>
            </a:lvl7pPr>
            <a:lvl8pPr marL="587080" indent="0">
              <a:buNone/>
              <a:defRPr sz="200"/>
            </a:lvl8pPr>
            <a:lvl9pPr marL="670949" indent="0">
              <a:buNone/>
              <a:defRPr sz="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46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7062" y="882333"/>
            <a:ext cx="756285" cy="104164"/>
          </a:xfrm>
        </p:spPr>
        <p:txBody>
          <a:bodyPr anchor="b"/>
          <a:lstStyle>
            <a:lvl1pPr algn="l">
              <a:defRPr sz="4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47062" y="112625"/>
            <a:ext cx="756285" cy="756285"/>
          </a:xfrm>
        </p:spPr>
        <p:txBody>
          <a:bodyPr/>
          <a:lstStyle>
            <a:lvl1pPr marL="0" indent="0">
              <a:buNone/>
              <a:defRPr sz="600"/>
            </a:lvl1pPr>
            <a:lvl2pPr marL="83868" indent="0">
              <a:buNone/>
              <a:defRPr sz="500"/>
            </a:lvl2pPr>
            <a:lvl3pPr marL="167737" indent="0">
              <a:buNone/>
              <a:defRPr sz="500"/>
            </a:lvl3pPr>
            <a:lvl4pPr marL="251606" indent="0">
              <a:buNone/>
              <a:defRPr sz="400"/>
            </a:lvl4pPr>
            <a:lvl5pPr marL="335474" indent="0">
              <a:buNone/>
              <a:defRPr sz="400"/>
            </a:lvl5pPr>
            <a:lvl6pPr marL="419343" indent="0">
              <a:buNone/>
              <a:defRPr sz="400"/>
            </a:lvl6pPr>
            <a:lvl7pPr marL="503211" indent="0">
              <a:buNone/>
              <a:defRPr sz="400"/>
            </a:lvl7pPr>
            <a:lvl8pPr marL="587080" indent="0">
              <a:buNone/>
              <a:defRPr sz="400"/>
            </a:lvl8pPr>
            <a:lvl9pPr marL="670949" indent="0">
              <a:buNone/>
              <a:defRPr sz="4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47062" y="986498"/>
            <a:ext cx="756285" cy="147931"/>
          </a:xfrm>
        </p:spPr>
        <p:txBody>
          <a:bodyPr/>
          <a:lstStyle>
            <a:lvl1pPr marL="0" indent="0">
              <a:buNone/>
              <a:defRPr sz="200"/>
            </a:lvl1pPr>
            <a:lvl2pPr marL="83868" indent="0">
              <a:buNone/>
              <a:defRPr sz="200"/>
            </a:lvl2pPr>
            <a:lvl3pPr marL="167737" indent="0">
              <a:buNone/>
              <a:defRPr sz="200"/>
            </a:lvl3pPr>
            <a:lvl4pPr marL="251606" indent="0">
              <a:buNone/>
              <a:defRPr sz="200"/>
            </a:lvl4pPr>
            <a:lvl5pPr marL="335474" indent="0">
              <a:buNone/>
              <a:defRPr sz="200"/>
            </a:lvl5pPr>
            <a:lvl6pPr marL="419343" indent="0">
              <a:buNone/>
              <a:defRPr sz="200"/>
            </a:lvl6pPr>
            <a:lvl7pPr marL="503211" indent="0">
              <a:buNone/>
              <a:defRPr sz="200"/>
            </a:lvl7pPr>
            <a:lvl8pPr marL="587080" indent="0">
              <a:buNone/>
              <a:defRPr sz="200"/>
            </a:lvl8pPr>
            <a:lvl9pPr marL="670949" indent="0">
              <a:buNone/>
              <a:defRPr sz="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91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rgbClr val="600060"/>
            </a:gs>
            <a:gs pos="65000">
              <a:srgbClr val="AA00FF"/>
            </a:gs>
            <a:gs pos="50000">
              <a:srgbClr val="B900FF"/>
            </a:gs>
            <a:gs pos="35000">
              <a:srgbClr val="AA00FF"/>
            </a:gs>
            <a:gs pos="80000">
              <a:srgbClr val="7D00FF"/>
            </a:gs>
            <a:gs pos="20000">
              <a:srgbClr val="7D00FF"/>
            </a:gs>
            <a:gs pos="95000">
              <a:srgbClr val="0000B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3024" y="50477"/>
            <a:ext cx="1134428" cy="210079"/>
          </a:xfrm>
          <a:prstGeom prst="rect">
            <a:avLst/>
          </a:prstGeom>
        </p:spPr>
        <p:txBody>
          <a:bodyPr vert="horz" lIns="16774" tIns="8387" rIns="16774" bIns="8387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4" y="294111"/>
            <a:ext cx="1134428" cy="831856"/>
          </a:xfrm>
          <a:prstGeom prst="rect">
            <a:avLst/>
          </a:prstGeom>
        </p:spPr>
        <p:txBody>
          <a:bodyPr vert="horz" lIns="16774" tIns="8387" rIns="16774" bIns="8387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3024" y="1168276"/>
            <a:ext cx="294111" cy="67108"/>
          </a:xfrm>
          <a:prstGeom prst="rect">
            <a:avLst/>
          </a:prstGeom>
        </p:spPr>
        <p:txBody>
          <a:bodyPr vert="horz" lIns="16774" tIns="8387" rIns="16774" bIns="8387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409B-CC35-4C1A-BDF4-549978BBA800}" type="datetimeFigureOut">
              <a:rPr lang="fr-FR" smtClean="0"/>
              <a:t>25/05/2020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30663" y="1168276"/>
            <a:ext cx="399150" cy="67108"/>
          </a:xfrm>
          <a:prstGeom prst="rect">
            <a:avLst/>
          </a:prstGeom>
        </p:spPr>
        <p:txBody>
          <a:bodyPr vert="horz" lIns="16774" tIns="8387" rIns="16774" bIns="8387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03340" y="1168276"/>
            <a:ext cx="294111" cy="67108"/>
          </a:xfrm>
          <a:prstGeom prst="rect">
            <a:avLst/>
          </a:prstGeom>
        </p:spPr>
        <p:txBody>
          <a:bodyPr vert="horz" lIns="16774" tIns="8387" rIns="16774" bIns="8387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31B2-4C9F-4B55-8FC7-3B169EC3C8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06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7737" rtl="0" eaLnBrk="1" latinLnBrk="0" hangingPunct="1">
        <a:spcBef>
          <a:spcPct val="0"/>
        </a:spcBef>
        <a:buNone/>
        <a:defRPr sz="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01" indent="-62901" algn="l" defTabSz="167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36286" indent="-52418" algn="l" defTabSz="167737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09671" indent="-41934" algn="l" defTabSz="167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293540" indent="-41934" algn="l" defTabSz="167737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377408" indent="-41934" algn="l" defTabSz="167737" rtl="0" eaLnBrk="1" latinLnBrk="0" hangingPunct="1">
        <a:spcBef>
          <a:spcPct val="20000"/>
        </a:spcBef>
        <a:buFont typeface="Arial" panose="020B0604020202020204" pitchFamily="34" charset="0"/>
        <a:buChar char="»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461277" indent="-41934" algn="l" defTabSz="167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545146" indent="-41934" algn="l" defTabSz="167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629014" indent="-41934" algn="l" defTabSz="167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712882" indent="-41934" algn="l" defTabSz="167737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67737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1pPr>
      <a:lvl2pPr marL="83868" algn="l" defTabSz="167737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67737" algn="l" defTabSz="167737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51606" algn="l" defTabSz="167737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4pPr>
      <a:lvl5pPr marL="335474" algn="l" defTabSz="167737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5pPr>
      <a:lvl6pPr marL="419343" algn="l" defTabSz="167737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6pPr>
      <a:lvl7pPr marL="503211" algn="l" defTabSz="167737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7pPr>
      <a:lvl8pPr marL="587080" algn="l" defTabSz="167737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8pPr>
      <a:lvl9pPr marL="670949" algn="l" defTabSz="167737" rtl="0" eaLnBrk="1" latinLnBrk="0" hangingPunct="1">
        <a:defRPr sz="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4" y="218534"/>
            <a:ext cx="787607" cy="82340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7599">
            <a:off x="182144" y="271070"/>
            <a:ext cx="500817" cy="25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0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9</cp:revision>
  <dcterms:created xsi:type="dcterms:W3CDTF">2020-05-14T07:09:01Z</dcterms:created>
  <dcterms:modified xsi:type="dcterms:W3CDTF">2020-05-25T17:12:53Z</dcterms:modified>
</cp:coreProperties>
</file>