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B095F9-1985-4B9C-A266-7C15657E5C7B}" v="2" dt="2022-10-03T18:37:34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Mourning" userId="232f17154b661dc2" providerId="LiveId" clId="{C3B095F9-1985-4B9C-A266-7C15657E5C7B}"/>
    <pc:docChg chg="undo custSel addSld delSld modSld">
      <pc:chgData name="Chad Mourning" userId="232f17154b661dc2" providerId="LiveId" clId="{C3B095F9-1985-4B9C-A266-7C15657E5C7B}" dt="2022-10-04T16:48:41.556" v="1437" actId="47"/>
      <pc:docMkLst>
        <pc:docMk/>
      </pc:docMkLst>
      <pc:sldChg chg="modSp mod">
        <pc:chgData name="Chad Mourning" userId="232f17154b661dc2" providerId="LiveId" clId="{C3B095F9-1985-4B9C-A266-7C15657E5C7B}" dt="2022-10-04T16:46:43.460" v="1433" actId="20577"/>
        <pc:sldMkLst>
          <pc:docMk/>
          <pc:sldMk cId="2292886966" sldId="256"/>
        </pc:sldMkLst>
        <pc:spChg chg="mod">
          <ac:chgData name="Chad Mourning" userId="232f17154b661dc2" providerId="LiveId" clId="{C3B095F9-1985-4B9C-A266-7C15657E5C7B}" dt="2022-10-04T16:46:43.460" v="1433" actId="20577"/>
          <ac:spMkLst>
            <pc:docMk/>
            <pc:sldMk cId="2292886966" sldId="256"/>
            <ac:spMk id="2" creationId="{E154DDF9-DB77-DFA9-80D7-E61B6FC671D7}"/>
          </ac:spMkLst>
        </pc:spChg>
        <pc:spChg chg="mod">
          <ac:chgData name="Chad Mourning" userId="232f17154b661dc2" providerId="LiveId" clId="{C3B095F9-1985-4B9C-A266-7C15657E5C7B}" dt="2022-10-04T16:24:00.573" v="1418" actId="20577"/>
          <ac:spMkLst>
            <pc:docMk/>
            <pc:sldMk cId="2292886966" sldId="256"/>
            <ac:spMk id="3" creationId="{8C8C0980-9AC0-283E-7D47-C17D5C2240BD}"/>
          </ac:spMkLst>
        </pc:spChg>
      </pc:sldChg>
      <pc:sldChg chg="modSp mod">
        <pc:chgData name="Chad Mourning" userId="232f17154b661dc2" providerId="LiveId" clId="{C3B095F9-1985-4B9C-A266-7C15657E5C7B}" dt="2022-09-23T01:13:07.480" v="763" actId="20577"/>
        <pc:sldMkLst>
          <pc:docMk/>
          <pc:sldMk cId="4203016958" sldId="257"/>
        </pc:sldMkLst>
        <pc:spChg chg="mod">
          <ac:chgData name="Chad Mourning" userId="232f17154b661dc2" providerId="LiveId" clId="{C3B095F9-1985-4B9C-A266-7C15657E5C7B}" dt="2022-09-23T01:13:07.480" v="763" actId="20577"/>
          <ac:spMkLst>
            <pc:docMk/>
            <pc:sldMk cId="4203016958" sldId="257"/>
            <ac:spMk id="3" creationId="{1F601DD1-1327-D225-1D35-16BCF2B768F6}"/>
          </ac:spMkLst>
        </pc:spChg>
      </pc:sldChg>
      <pc:sldChg chg="addSp modSp mod">
        <pc:chgData name="Chad Mourning" userId="232f17154b661dc2" providerId="LiveId" clId="{C3B095F9-1985-4B9C-A266-7C15657E5C7B}" dt="2022-09-23T00:52:21.174" v="49" actId="732"/>
        <pc:sldMkLst>
          <pc:docMk/>
          <pc:sldMk cId="55670541" sldId="258"/>
        </pc:sldMkLst>
        <pc:spChg chg="mod">
          <ac:chgData name="Chad Mourning" userId="232f17154b661dc2" providerId="LiveId" clId="{C3B095F9-1985-4B9C-A266-7C15657E5C7B}" dt="2022-09-23T00:52:08.381" v="46" actId="20577"/>
          <ac:spMkLst>
            <pc:docMk/>
            <pc:sldMk cId="55670541" sldId="258"/>
            <ac:spMk id="2" creationId="{211ABB62-CD90-85FA-9B81-3C3011FA05D9}"/>
          </ac:spMkLst>
        </pc:spChg>
        <pc:picChg chg="add mod modCrop">
          <ac:chgData name="Chad Mourning" userId="232f17154b661dc2" providerId="LiveId" clId="{C3B095F9-1985-4B9C-A266-7C15657E5C7B}" dt="2022-09-23T00:52:21.174" v="49" actId="732"/>
          <ac:picMkLst>
            <pc:docMk/>
            <pc:sldMk cId="55670541" sldId="258"/>
            <ac:picMk id="5" creationId="{5FAECDC5-B571-4A7E-54EC-FFA4CED6A5A2}"/>
          </ac:picMkLst>
        </pc:picChg>
      </pc:sldChg>
      <pc:sldChg chg="modSp mod">
        <pc:chgData name="Chad Mourning" userId="232f17154b661dc2" providerId="LiveId" clId="{C3B095F9-1985-4B9C-A266-7C15657E5C7B}" dt="2022-10-03T18:41:26.323" v="1312" actId="20577"/>
        <pc:sldMkLst>
          <pc:docMk/>
          <pc:sldMk cId="367113161" sldId="259"/>
        </pc:sldMkLst>
        <pc:spChg chg="mod">
          <ac:chgData name="Chad Mourning" userId="232f17154b661dc2" providerId="LiveId" clId="{C3B095F9-1985-4B9C-A266-7C15657E5C7B}" dt="2022-09-23T00:53:51.261" v="111" actId="20577"/>
          <ac:spMkLst>
            <pc:docMk/>
            <pc:sldMk cId="367113161" sldId="259"/>
            <ac:spMk id="2" creationId="{A9DCF37E-9C53-2670-A546-2FACA1C10C0F}"/>
          </ac:spMkLst>
        </pc:spChg>
        <pc:spChg chg="mod">
          <ac:chgData name="Chad Mourning" userId="232f17154b661dc2" providerId="LiveId" clId="{C3B095F9-1985-4B9C-A266-7C15657E5C7B}" dt="2022-10-03T18:41:26.323" v="1312" actId="20577"/>
          <ac:spMkLst>
            <pc:docMk/>
            <pc:sldMk cId="367113161" sldId="259"/>
            <ac:spMk id="3" creationId="{A24AC560-A987-9DDE-35F0-5001282A8725}"/>
          </ac:spMkLst>
        </pc:spChg>
      </pc:sldChg>
      <pc:sldChg chg="modSp mod">
        <pc:chgData name="Chad Mourning" userId="232f17154b661dc2" providerId="LiveId" clId="{C3B095F9-1985-4B9C-A266-7C15657E5C7B}" dt="2022-10-03T18:26:51.543" v="1028" actId="20577"/>
        <pc:sldMkLst>
          <pc:docMk/>
          <pc:sldMk cId="1814985271" sldId="260"/>
        </pc:sldMkLst>
        <pc:spChg chg="mod">
          <ac:chgData name="Chad Mourning" userId="232f17154b661dc2" providerId="LiveId" clId="{C3B095F9-1985-4B9C-A266-7C15657E5C7B}" dt="2022-09-23T01:03:09.604" v="133" actId="20577"/>
          <ac:spMkLst>
            <pc:docMk/>
            <pc:sldMk cId="1814985271" sldId="260"/>
            <ac:spMk id="2" creationId="{25376DC6-31C5-7F05-0230-930BC150E97E}"/>
          </ac:spMkLst>
        </pc:spChg>
        <pc:spChg chg="mod">
          <ac:chgData name="Chad Mourning" userId="232f17154b661dc2" providerId="LiveId" clId="{C3B095F9-1985-4B9C-A266-7C15657E5C7B}" dt="2022-10-03T18:26:51.543" v="1028" actId="20577"/>
          <ac:spMkLst>
            <pc:docMk/>
            <pc:sldMk cId="1814985271" sldId="260"/>
            <ac:spMk id="3" creationId="{5576E534-C045-8C63-6985-31B5A92D6337}"/>
          </ac:spMkLst>
        </pc:spChg>
      </pc:sldChg>
      <pc:sldChg chg="modSp mod">
        <pc:chgData name="Chad Mourning" userId="232f17154b661dc2" providerId="LiveId" clId="{C3B095F9-1985-4B9C-A266-7C15657E5C7B}" dt="2022-09-23T00:51:41.646" v="28" actId="313"/>
        <pc:sldMkLst>
          <pc:docMk/>
          <pc:sldMk cId="1909136265" sldId="261"/>
        </pc:sldMkLst>
        <pc:spChg chg="mod">
          <ac:chgData name="Chad Mourning" userId="232f17154b661dc2" providerId="LiveId" clId="{C3B095F9-1985-4B9C-A266-7C15657E5C7B}" dt="2022-09-23T00:51:41.646" v="28" actId="313"/>
          <ac:spMkLst>
            <pc:docMk/>
            <pc:sldMk cId="1909136265" sldId="261"/>
            <ac:spMk id="2" creationId="{9466F919-45E7-F964-9AA7-1A3C3147790D}"/>
          </ac:spMkLst>
        </pc:spChg>
        <pc:spChg chg="mod">
          <ac:chgData name="Chad Mourning" userId="232f17154b661dc2" providerId="LiveId" clId="{C3B095F9-1985-4B9C-A266-7C15657E5C7B}" dt="2022-09-23T00:51:39.429" v="27"/>
          <ac:spMkLst>
            <pc:docMk/>
            <pc:sldMk cId="1909136265" sldId="261"/>
            <ac:spMk id="3" creationId="{C411175D-C381-A1C2-BABF-B3003C9E414A}"/>
          </ac:spMkLst>
        </pc:spChg>
      </pc:sldChg>
      <pc:sldChg chg="addSp delSp modSp new mod">
        <pc:chgData name="Chad Mourning" userId="232f17154b661dc2" providerId="LiveId" clId="{C3B095F9-1985-4B9C-A266-7C15657E5C7B}" dt="2022-10-03T17:48:28.584" v="868" actId="1076"/>
        <pc:sldMkLst>
          <pc:docMk/>
          <pc:sldMk cId="3120711346" sldId="262"/>
        </pc:sldMkLst>
        <pc:spChg chg="mod">
          <ac:chgData name="Chad Mourning" userId="232f17154b661dc2" providerId="LiveId" clId="{C3B095F9-1985-4B9C-A266-7C15657E5C7B}" dt="2022-10-03T16:00:31.678" v="820" actId="20577"/>
          <ac:spMkLst>
            <pc:docMk/>
            <pc:sldMk cId="3120711346" sldId="262"/>
            <ac:spMk id="2" creationId="{A3F45F61-1E7E-61DC-E066-907FC76E5D97}"/>
          </ac:spMkLst>
        </pc:spChg>
        <pc:spChg chg="del">
          <ac:chgData name="Chad Mourning" userId="232f17154b661dc2" providerId="LiveId" clId="{C3B095F9-1985-4B9C-A266-7C15657E5C7B}" dt="2022-10-03T16:02:05.573" v="821" actId="478"/>
          <ac:spMkLst>
            <pc:docMk/>
            <pc:sldMk cId="3120711346" sldId="262"/>
            <ac:spMk id="3" creationId="{9BD3E875-0F55-3007-C75C-283E8BD48A40}"/>
          </ac:spMkLst>
        </pc:spChg>
        <pc:picChg chg="add mod modCrop">
          <ac:chgData name="Chad Mourning" userId="232f17154b661dc2" providerId="LiveId" clId="{C3B095F9-1985-4B9C-A266-7C15657E5C7B}" dt="2022-10-03T17:41:50.352" v="832" actId="1076"/>
          <ac:picMkLst>
            <pc:docMk/>
            <pc:sldMk cId="3120711346" sldId="262"/>
            <ac:picMk id="5" creationId="{AA07DD64-338C-1CF7-D526-4761E5CC26F6}"/>
          </ac:picMkLst>
        </pc:picChg>
        <pc:picChg chg="add mod modCrop">
          <ac:chgData name="Chad Mourning" userId="232f17154b661dc2" providerId="LiveId" clId="{C3B095F9-1985-4B9C-A266-7C15657E5C7B}" dt="2022-10-03T17:48:25.080" v="867" actId="1076"/>
          <ac:picMkLst>
            <pc:docMk/>
            <pc:sldMk cId="3120711346" sldId="262"/>
            <ac:picMk id="7" creationId="{E4403503-6E80-7C66-1E6F-2C9F3CE14428}"/>
          </ac:picMkLst>
        </pc:picChg>
        <pc:picChg chg="add mod modCrop">
          <ac:chgData name="Chad Mourning" userId="232f17154b661dc2" providerId="LiveId" clId="{C3B095F9-1985-4B9C-A266-7C15657E5C7B}" dt="2022-10-03T17:48:28.584" v="868" actId="1076"/>
          <ac:picMkLst>
            <pc:docMk/>
            <pc:sldMk cId="3120711346" sldId="262"/>
            <ac:picMk id="9" creationId="{530912EB-B4A9-8A49-5963-86A4490E58DC}"/>
          </ac:picMkLst>
        </pc:picChg>
      </pc:sldChg>
      <pc:sldChg chg="addSp modSp new mod">
        <pc:chgData name="Chad Mourning" userId="232f17154b661dc2" providerId="LiveId" clId="{C3B095F9-1985-4B9C-A266-7C15657E5C7B}" dt="2022-10-03T18:40:33.748" v="1287" actId="1076"/>
        <pc:sldMkLst>
          <pc:docMk/>
          <pc:sldMk cId="1076970978" sldId="263"/>
        </pc:sldMkLst>
        <pc:spChg chg="mod">
          <ac:chgData name="Chad Mourning" userId="232f17154b661dc2" providerId="LiveId" clId="{C3B095F9-1985-4B9C-A266-7C15657E5C7B}" dt="2022-10-03T18:23:42.536" v="994" actId="20577"/>
          <ac:spMkLst>
            <pc:docMk/>
            <pc:sldMk cId="1076970978" sldId="263"/>
            <ac:spMk id="2" creationId="{6488FD12-E937-F28B-1851-951227EAA291}"/>
          </ac:spMkLst>
        </pc:spChg>
        <pc:spChg chg="mod">
          <ac:chgData name="Chad Mourning" userId="232f17154b661dc2" providerId="LiveId" clId="{C3B095F9-1985-4B9C-A266-7C15657E5C7B}" dt="2022-10-03T18:28:39.809" v="1202" actId="20577"/>
          <ac:spMkLst>
            <pc:docMk/>
            <pc:sldMk cId="1076970978" sldId="263"/>
            <ac:spMk id="3" creationId="{1174E470-BC15-4EB8-9A34-447FACA260D5}"/>
          </ac:spMkLst>
        </pc:spChg>
        <pc:picChg chg="add mod modCrop">
          <ac:chgData name="Chad Mourning" userId="232f17154b661dc2" providerId="LiveId" clId="{C3B095F9-1985-4B9C-A266-7C15657E5C7B}" dt="2022-10-03T18:29:45.660" v="1217" actId="1076"/>
          <ac:picMkLst>
            <pc:docMk/>
            <pc:sldMk cId="1076970978" sldId="263"/>
            <ac:picMk id="5" creationId="{3B3035FD-FDC1-E1C1-F02A-2F9E5719D925}"/>
          </ac:picMkLst>
        </pc:picChg>
        <pc:picChg chg="add mod modCrop">
          <ac:chgData name="Chad Mourning" userId="232f17154b661dc2" providerId="LiveId" clId="{C3B095F9-1985-4B9C-A266-7C15657E5C7B}" dt="2022-10-03T18:38:15.409" v="1255" actId="14100"/>
          <ac:picMkLst>
            <pc:docMk/>
            <pc:sldMk cId="1076970978" sldId="263"/>
            <ac:picMk id="7" creationId="{A3EA27B8-D3AC-98A5-30DB-B68EABA15352}"/>
          </ac:picMkLst>
        </pc:picChg>
        <pc:picChg chg="add mod modCrop">
          <ac:chgData name="Chad Mourning" userId="232f17154b661dc2" providerId="LiveId" clId="{C3B095F9-1985-4B9C-A266-7C15657E5C7B}" dt="2022-10-03T18:38:22.565" v="1257" actId="14100"/>
          <ac:picMkLst>
            <pc:docMk/>
            <pc:sldMk cId="1076970978" sldId="263"/>
            <ac:picMk id="9" creationId="{29B13730-9630-3277-EBB8-08872361C2A9}"/>
          </ac:picMkLst>
        </pc:picChg>
        <pc:picChg chg="add mod modCrop">
          <ac:chgData name="Chad Mourning" userId="232f17154b661dc2" providerId="LiveId" clId="{C3B095F9-1985-4B9C-A266-7C15657E5C7B}" dt="2022-10-03T18:40:33.748" v="1287" actId="1076"/>
          <ac:picMkLst>
            <pc:docMk/>
            <pc:sldMk cId="1076970978" sldId="263"/>
            <ac:picMk id="11" creationId="{C2279359-DA58-064B-067D-72BE1BB4D59E}"/>
          </ac:picMkLst>
        </pc:picChg>
        <pc:picChg chg="add mod modCrop">
          <ac:chgData name="Chad Mourning" userId="232f17154b661dc2" providerId="LiveId" clId="{C3B095F9-1985-4B9C-A266-7C15657E5C7B}" dt="2022-10-03T18:39:02.588" v="1273" actId="1076"/>
          <ac:picMkLst>
            <pc:docMk/>
            <pc:sldMk cId="1076970978" sldId="263"/>
            <ac:picMk id="13" creationId="{BD76464C-55F5-D071-DE07-0E688217299F}"/>
          </ac:picMkLst>
        </pc:picChg>
        <pc:picChg chg="add mod modCrop">
          <ac:chgData name="Chad Mourning" userId="232f17154b661dc2" providerId="LiveId" clId="{C3B095F9-1985-4B9C-A266-7C15657E5C7B}" dt="2022-10-03T18:39:21.060" v="1276" actId="1076"/>
          <ac:picMkLst>
            <pc:docMk/>
            <pc:sldMk cId="1076970978" sldId="263"/>
            <ac:picMk id="14" creationId="{607367D4-31CF-2E6F-4679-7FF4C1566022}"/>
          </ac:picMkLst>
        </pc:picChg>
        <pc:picChg chg="add mod modCrop">
          <ac:chgData name="Chad Mourning" userId="232f17154b661dc2" providerId="LiveId" clId="{C3B095F9-1985-4B9C-A266-7C15657E5C7B}" dt="2022-10-03T18:39:01.133" v="1272" actId="1076"/>
          <ac:picMkLst>
            <pc:docMk/>
            <pc:sldMk cId="1076970978" sldId="263"/>
            <ac:picMk id="15" creationId="{FB4C86DD-19CE-DC30-259F-D07705D5A66D}"/>
          </ac:picMkLst>
        </pc:picChg>
        <pc:picChg chg="add mod modCrop">
          <ac:chgData name="Chad Mourning" userId="232f17154b661dc2" providerId="LiveId" clId="{C3B095F9-1985-4B9C-A266-7C15657E5C7B}" dt="2022-10-03T18:40:17.796" v="1284" actId="732"/>
          <ac:picMkLst>
            <pc:docMk/>
            <pc:sldMk cId="1076970978" sldId="263"/>
            <ac:picMk id="17" creationId="{E86E0686-1DE9-3165-7CA0-E2433AB76FC2}"/>
          </ac:picMkLst>
        </pc:picChg>
      </pc:sldChg>
      <pc:sldChg chg="modSp new mod">
        <pc:chgData name="Chad Mourning" userId="232f17154b661dc2" providerId="LiveId" clId="{C3B095F9-1985-4B9C-A266-7C15657E5C7B}" dt="2022-10-03T18:46:16.421" v="1412" actId="20577"/>
        <pc:sldMkLst>
          <pc:docMk/>
          <pc:sldMk cId="2636712895" sldId="264"/>
        </pc:sldMkLst>
        <pc:spChg chg="mod">
          <ac:chgData name="Chad Mourning" userId="232f17154b661dc2" providerId="LiveId" clId="{C3B095F9-1985-4B9C-A266-7C15657E5C7B}" dt="2022-10-03T18:45:56.559" v="1342" actId="20577"/>
          <ac:spMkLst>
            <pc:docMk/>
            <pc:sldMk cId="2636712895" sldId="264"/>
            <ac:spMk id="2" creationId="{CF913C45-0625-A58B-FD60-02B291F2DD2C}"/>
          </ac:spMkLst>
        </pc:spChg>
        <pc:spChg chg="mod">
          <ac:chgData name="Chad Mourning" userId="232f17154b661dc2" providerId="LiveId" clId="{C3B095F9-1985-4B9C-A266-7C15657E5C7B}" dt="2022-10-03T18:46:16.421" v="1412" actId="20577"/>
          <ac:spMkLst>
            <pc:docMk/>
            <pc:sldMk cId="2636712895" sldId="264"/>
            <ac:spMk id="3" creationId="{96D740A1-4E37-F880-D902-4B4570880E12}"/>
          </ac:spMkLst>
        </pc:spChg>
      </pc:sldChg>
      <pc:sldChg chg="new del">
        <pc:chgData name="Chad Mourning" userId="232f17154b661dc2" providerId="LiveId" clId="{C3B095F9-1985-4B9C-A266-7C15657E5C7B}" dt="2022-10-04T16:48:38.851" v="1436" actId="47"/>
        <pc:sldMkLst>
          <pc:docMk/>
          <pc:sldMk cId="2439714054" sldId="265"/>
        </pc:sldMkLst>
      </pc:sldChg>
      <pc:sldChg chg="new del">
        <pc:chgData name="Chad Mourning" userId="232f17154b661dc2" providerId="LiveId" clId="{C3B095F9-1985-4B9C-A266-7C15657E5C7B}" dt="2022-10-04T16:48:41.556" v="1437" actId="47"/>
        <pc:sldMkLst>
          <pc:docMk/>
          <pc:sldMk cId="3180852251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1AE7-D137-0E69-A195-59D02199E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B12A3-FEF1-3562-326F-0467B5243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E171-25ED-3E13-FFA4-2C908C3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5D98-F7EA-4EAA-97A3-1814789C346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54A9-FA55-9D80-C0E3-D4992C9E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95D96-7BD4-BDCA-61F9-A4C00EE5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E6A5-0E8E-4CF9-B930-62165287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5164-6FE7-ED06-44BF-DFFF11B2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A14BE-D734-A49F-AE1B-28AE0E979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D888-A339-68D0-5F31-AB72E469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5D98-F7EA-4EAA-97A3-1814789C346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372D-5D85-3F0B-EA18-E694B336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720E-626B-4512-A574-11E00786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E6A5-0E8E-4CF9-B930-62165287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7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5423A-93FB-C5A5-4E36-7A1413B01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F6EF2-9C6F-F3A4-4188-9B8A66C29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3F15F-A2B0-50F7-99FE-CDC060A6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5D98-F7EA-4EAA-97A3-1814789C346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99706-F3A8-C57A-4C18-8A84E3C2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FC2E6-FFEA-DBBB-7BEF-A712AC40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E6A5-0E8E-4CF9-B930-62165287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C837-4C67-16A5-FBA5-FC5EDD66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5304-52D1-6EED-6FBD-53461AE1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E19FF-C2AE-6F65-3FD2-E6A29FBD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5D98-F7EA-4EAA-97A3-1814789C346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EC977-EDA4-AB78-6F6E-CC984FF2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DD394-AEC8-58A9-0A02-14109BFE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E6A5-0E8E-4CF9-B930-62165287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DDFC-8CC0-F10B-EDE0-F43CC4C1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A900A-17B7-DE24-BD65-E7605BF3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A8D26-62B0-2DD1-7CE0-F56DECF1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5D98-F7EA-4EAA-97A3-1814789C346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B9A3-097C-ED84-9C6D-73E193F2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6FE72-9D83-9079-F84C-5EA6A2EA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E6A5-0E8E-4CF9-B930-62165287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9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1EB0-A0E4-34F9-218E-8C0A776A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DE8B-D7F1-388C-C73D-DD6C46EC9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CFA2D-DAF8-B115-36B5-F7FDF6300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D0566-3BD4-D9D7-2700-4706A1A8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5D98-F7EA-4EAA-97A3-1814789C346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B2F50-469F-3634-9EF2-F5189F15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B5D1-576A-5B3D-9FC2-83F9E084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E6A5-0E8E-4CF9-B930-62165287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2B88-D019-C4AA-787A-4B55D35D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6F1A1-FE42-17AB-CE47-FEA223699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BBCB6-4A06-A7D9-7499-F1801986B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9AB4B-3D12-CCE1-6D29-99E6FD168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68AD2-7471-F7CD-E30F-AD54650AF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4C9E5-9B03-3840-7246-EE13198D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5D98-F7EA-4EAA-97A3-1814789C346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B13AB-2587-5C85-2F5A-2FCBADC1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AEBB5-6B1D-1184-FEED-EEEFBF72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E6A5-0E8E-4CF9-B930-62165287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6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5B91-4D65-4B0C-5238-0C50EF05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13A98-2EE6-7CA6-AAA0-DCF1A4C4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5D98-F7EA-4EAA-97A3-1814789C346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10F07-909D-5468-16FA-03633669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6A1C1-00D3-C766-E1A7-7CB5337B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E6A5-0E8E-4CF9-B930-62165287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0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B811A-1E1F-CD26-0A43-F4C53D76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5D98-F7EA-4EAA-97A3-1814789C346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42F24-23F1-F68B-6AB0-8084B590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11BE8-203E-8B2C-3A7A-5140DADF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E6A5-0E8E-4CF9-B930-62165287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5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B293-FE90-EF77-92F5-633E1B66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69E4-098F-B05D-7154-B78BD1F5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2E793-BDBB-DE95-CF5B-8E3A76515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0A68A-014F-2CC6-F59D-1311B2AB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5D98-F7EA-4EAA-97A3-1814789C346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83DF7-18EF-3E5C-F363-77743684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044E4-557B-C796-40CF-E21CD01C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E6A5-0E8E-4CF9-B930-62165287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7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62D0-67D5-3B3E-C6CF-D771F453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FFE4A-9412-EF44-E902-D97A47838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B2E59-8D9F-A2A5-871A-E4B3DEE91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685BF-06E0-3386-4BC2-6EA936FD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5D98-F7EA-4EAA-97A3-1814789C346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BD22-C6CA-B864-0E27-A882681D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1B0B0-7046-3076-C0F0-C44E402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E6A5-0E8E-4CF9-B930-62165287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9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D722A-57B1-3EFA-41E2-C34D2BFC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F33D5-D5B3-246B-5556-557143D1C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91F1-B389-FD25-056D-789310FA5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5D98-F7EA-4EAA-97A3-1814789C346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98CD4-D21E-1F4D-995F-9E9700494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2C7F-6D33-FB07-EB45-48816E0C8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E6A5-0E8E-4CF9-B930-62165287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2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DDF9-DB77-DFA9-80D7-E61B6FC67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AES Deep Dive</a:t>
            </a:r>
            <a:br>
              <a:rPr lang="en-US" dirty="0"/>
            </a:br>
            <a:r>
              <a:rPr lang="en-US" dirty="0" err="1"/>
              <a:t>a.k.a</a:t>
            </a:r>
            <a:r>
              <a:rPr lang="en-US" dirty="0"/>
              <a:t> Rijndael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C0980-9AC0-283E-7D47-C17D5C224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CS4770</a:t>
            </a:r>
          </a:p>
        </p:txBody>
      </p:sp>
    </p:spTree>
    <p:extLst>
      <p:ext uri="{BB962C8B-B14F-4D97-AF65-F5344CB8AC3E}">
        <p14:creationId xmlns:p14="http://schemas.microsoft.com/office/powerpoint/2010/main" val="229288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C705-DB47-2D34-11E0-FFF7AC14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1DD1-1327-D225-1D35-16BCF2B7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128, 192, or 256 bits</a:t>
            </a:r>
          </a:p>
          <a:p>
            <a:r>
              <a:rPr lang="en-US" dirty="0"/>
              <a:t>So popular, a lot of CPUs have AES instructions built in</a:t>
            </a:r>
          </a:p>
          <a:p>
            <a:pPr lvl="1"/>
            <a:r>
              <a:rPr lang="en-US" dirty="0"/>
              <a:t>I don’t think I’m going to make you do inline assembly in this class.</a:t>
            </a:r>
          </a:p>
          <a:p>
            <a:pPr lvl="1"/>
            <a:r>
              <a:rPr lang="en-US" dirty="0"/>
              <a:t>Might be a good project in Hardware Security?  I’m going to talk this over with Adam.</a:t>
            </a:r>
          </a:p>
        </p:txBody>
      </p:sp>
    </p:spTree>
    <p:extLst>
      <p:ext uri="{BB962C8B-B14F-4D97-AF65-F5344CB8AC3E}">
        <p14:creationId xmlns:p14="http://schemas.microsoft.com/office/powerpoint/2010/main" val="420301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BB62-CD90-85FA-9B81-3C3011FA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BEC7-CD5D-EA2E-9405-B459D77C4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ECDC5-B571-4A7E-54EC-FFA4CED6A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47" b="8235"/>
          <a:stretch/>
        </p:blipFill>
        <p:spPr>
          <a:xfrm>
            <a:off x="0" y="1326776"/>
            <a:ext cx="12192000" cy="496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F37E-9C53-2670-A546-2FACA1C1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C560-A987-9DDE-35F0-5001282A8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Mixing</a:t>
            </a:r>
          </a:p>
          <a:p>
            <a:pPr lvl="1"/>
            <a:r>
              <a:rPr lang="en-US" dirty="0"/>
              <a:t>Still code for XOR</a:t>
            </a:r>
          </a:p>
          <a:p>
            <a:r>
              <a:rPr lang="en-US" dirty="0"/>
              <a:t>Substitution</a:t>
            </a:r>
          </a:p>
          <a:p>
            <a:r>
              <a:rPr lang="en-US" dirty="0"/>
              <a:t>Permutation</a:t>
            </a:r>
          </a:p>
          <a:p>
            <a:pPr lvl="1"/>
            <a:r>
              <a:rPr lang="en-US" dirty="0"/>
              <a:t>Now in 2 Dimensions!</a:t>
            </a:r>
          </a:p>
          <a:p>
            <a:pPr lvl="1"/>
            <a:r>
              <a:rPr lang="en-US" dirty="0"/>
              <a:t>Shifting Rows</a:t>
            </a:r>
          </a:p>
          <a:p>
            <a:pPr lvl="1"/>
            <a:r>
              <a:rPr lang="en-US" dirty="0"/>
              <a:t>Mix Columns (except for final round)</a:t>
            </a:r>
          </a:p>
          <a:p>
            <a:r>
              <a:rPr lang="en-US" dirty="0"/>
              <a:t>Multiple Round of this</a:t>
            </a:r>
          </a:p>
          <a:p>
            <a:pPr lvl="1"/>
            <a:r>
              <a:rPr lang="en-US" dirty="0"/>
              <a:t>10, 12, or 14 depending on key size.</a:t>
            </a:r>
          </a:p>
        </p:txBody>
      </p:sp>
    </p:spTree>
    <p:extLst>
      <p:ext uri="{BB962C8B-B14F-4D97-AF65-F5344CB8AC3E}">
        <p14:creationId xmlns:p14="http://schemas.microsoft.com/office/powerpoint/2010/main" val="36711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5F61-1E7E-61DC-E066-907FC76E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7DD64-338C-1CF7-D526-4761E5CC2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46" t="39402" r="1394" b="15051"/>
          <a:stretch/>
        </p:blipFill>
        <p:spPr>
          <a:xfrm>
            <a:off x="207390" y="1398456"/>
            <a:ext cx="4326904" cy="5025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403503-6E80-7C66-1E6F-2C9F3CE144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88" t="37040" r="67758" b="44467"/>
          <a:stretch/>
        </p:blipFill>
        <p:spPr>
          <a:xfrm>
            <a:off x="4766608" y="1628480"/>
            <a:ext cx="7253737" cy="3601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0912EB-B4A9-8A49-5963-86A4490E5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43" t="60469" r="65726" b="37270"/>
          <a:stretch/>
        </p:blipFill>
        <p:spPr>
          <a:xfrm>
            <a:off x="5310605" y="5336469"/>
            <a:ext cx="5920646" cy="3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1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6DC6-31C5-7F05-0230-930BC150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E534-C045-8C63-6985-31B5A92D6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Leave Row 0 alone.</a:t>
            </a:r>
          </a:p>
          <a:p>
            <a:r>
              <a:rPr lang="en-US" dirty="0"/>
              <a:t>Left shift row 1 by 1 (wrapping).</a:t>
            </a:r>
          </a:p>
          <a:p>
            <a:r>
              <a:rPr lang="en-US" dirty="0"/>
              <a:t>Left shift row 2 by 2 (wrapping).</a:t>
            </a:r>
          </a:p>
          <a:p>
            <a:r>
              <a:rPr lang="en-US" dirty="0"/>
              <a:t>Left shift row 3 by 3 (or right shift by 1, wrapping).</a:t>
            </a:r>
          </a:p>
          <a:p>
            <a:r>
              <a:rPr lang="en-US" dirty="0"/>
              <a:t>|a</a:t>
            </a:r>
            <a:r>
              <a:rPr lang="en-US" baseline="-25000" dirty="0"/>
              <a:t>0</a:t>
            </a:r>
            <a:r>
              <a:rPr lang="en-US" dirty="0"/>
              <a:t>|  |2 3 1 1||b</a:t>
            </a:r>
            <a:r>
              <a:rPr lang="en-US" baseline="-25000" dirty="0"/>
              <a:t>0</a:t>
            </a:r>
            <a:r>
              <a:rPr lang="en-US" dirty="0"/>
              <a:t>|</a:t>
            </a:r>
          </a:p>
          <a:p>
            <a:r>
              <a:rPr lang="en-US" dirty="0"/>
              <a:t>|a</a:t>
            </a:r>
            <a:r>
              <a:rPr lang="en-US" baseline="-25000" dirty="0"/>
              <a:t>1</a:t>
            </a:r>
            <a:r>
              <a:rPr lang="en-US" dirty="0"/>
              <a:t>|=|1 2 3 1||b</a:t>
            </a:r>
            <a:r>
              <a:rPr lang="en-US" baseline="-25000" dirty="0"/>
              <a:t>1</a:t>
            </a:r>
            <a:r>
              <a:rPr lang="en-US" dirty="0"/>
              <a:t>|</a:t>
            </a:r>
          </a:p>
          <a:p>
            <a:r>
              <a:rPr lang="en-US" dirty="0"/>
              <a:t>|a</a:t>
            </a:r>
            <a:r>
              <a:rPr lang="en-US" baseline="-25000" dirty="0"/>
              <a:t>2</a:t>
            </a:r>
            <a:r>
              <a:rPr lang="en-US" dirty="0"/>
              <a:t>|  |1 1 2 3||b</a:t>
            </a:r>
            <a:r>
              <a:rPr lang="en-US" baseline="-25000" dirty="0"/>
              <a:t>2</a:t>
            </a:r>
            <a:r>
              <a:rPr lang="en-US" dirty="0"/>
              <a:t>|</a:t>
            </a:r>
          </a:p>
          <a:p>
            <a:r>
              <a:rPr lang="en-US" dirty="0"/>
              <a:t>|a</a:t>
            </a:r>
            <a:r>
              <a:rPr lang="en-US" baseline="-25000" dirty="0"/>
              <a:t>3</a:t>
            </a:r>
            <a:r>
              <a:rPr lang="en-US" dirty="0"/>
              <a:t>|  |3 1 1 2||b</a:t>
            </a:r>
            <a:r>
              <a:rPr lang="en-US" baseline="-25000" dirty="0"/>
              <a:t>3</a:t>
            </a:r>
            <a:r>
              <a:rPr lang="en-US" dirty="0"/>
              <a:t>|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8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FD12-E937-F28B-1851-951227EA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that matrix?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4E470-BC15-4EB8-9A34-447FACA26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actually represents a polynomial multiplication.</a:t>
            </a:r>
          </a:p>
          <a:p>
            <a:pPr lvl="1"/>
            <a:r>
              <a:rPr lang="en-US" dirty="0"/>
              <a:t>-&gt; </a:t>
            </a:r>
          </a:p>
          <a:p>
            <a:pPr lvl="1"/>
            <a:r>
              <a:rPr lang="en-US" dirty="0"/>
              <a:t>Yes, modular arithmetic applies to polynomials.  You can multiply and divide them, so why wouldn’t it?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035FD-FDC1-E1C1-F02A-2F9E5719D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38" t="17320" r="17655" b="80671"/>
          <a:stretch/>
        </p:blipFill>
        <p:spPr>
          <a:xfrm>
            <a:off x="1838226" y="2328419"/>
            <a:ext cx="3476270" cy="329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A27B8-D3AC-98A5-30DB-B68EABA153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08" t="41787" r="59485" b="53402"/>
          <a:stretch/>
        </p:blipFill>
        <p:spPr>
          <a:xfrm>
            <a:off x="295834" y="3531596"/>
            <a:ext cx="5095730" cy="512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B13730-9630-3277-EBB8-08872361C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11" t="50000" r="72397" b="35258"/>
          <a:stretch/>
        </p:blipFill>
        <p:spPr>
          <a:xfrm>
            <a:off x="219106" y="4188954"/>
            <a:ext cx="3485627" cy="1763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279359-DA58-064B-067D-72BE1BB4D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66" t="81512" r="70394" b="15326"/>
          <a:stretch/>
        </p:blipFill>
        <p:spPr>
          <a:xfrm>
            <a:off x="295834" y="6032573"/>
            <a:ext cx="3799003" cy="6471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76464C-55F5-D071-DE07-0E68821729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0" t="66570" r="63273" b="23742"/>
          <a:stretch/>
        </p:blipFill>
        <p:spPr>
          <a:xfrm>
            <a:off x="6876965" y="4344196"/>
            <a:ext cx="5185551" cy="10502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7367D4-31CF-2E6F-4679-7FF4C15660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0" t="78831" r="75818" b="10928"/>
          <a:stretch/>
        </p:blipFill>
        <p:spPr>
          <a:xfrm>
            <a:off x="6876965" y="5474618"/>
            <a:ext cx="3004494" cy="12051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4C86DD-19CE-DC30-259F-D07705D5A6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0" t="54812" r="63273" b="35500"/>
          <a:stretch/>
        </p:blipFill>
        <p:spPr>
          <a:xfrm>
            <a:off x="6876965" y="3293935"/>
            <a:ext cx="5185551" cy="10502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6E0686-1DE9-3165-7CA0-E2433AB76F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426" t="31615" r="58789" b="66048"/>
          <a:stretch/>
        </p:blipFill>
        <p:spPr>
          <a:xfrm>
            <a:off x="5674936" y="2300948"/>
            <a:ext cx="5513896" cy="4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7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3C45-0625-A58B-FD60-02B291F2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Assignment for this one.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40A1-4E37-F880-D902-4B457088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next year, but I think you’ve done enough crypto for now.</a:t>
            </a:r>
          </a:p>
        </p:txBody>
      </p:sp>
    </p:spTree>
    <p:extLst>
      <p:ext uri="{BB962C8B-B14F-4D97-AF65-F5344CB8AC3E}">
        <p14:creationId xmlns:p14="http://schemas.microsoft.com/office/powerpoint/2010/main" val="263671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919-45E7-F964-9AA7-1A3C3147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175D-C381-A1C2-BABF-B3003C9E4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https://www.youtube.com/watch?v=O4xNJsjtN6E</a:t>
            </a:r>
          </a:p>
        </p:txBody>
      </p:sp>
    </p:spTree>
    <p:extLst>
      <p:ext uri="{BB962C8B-B14F-4D97-AF65-F5344CB8AC3E}">
        <p14:creationId xmlns:p14="http://schemas.microsoft.com/office/powerpoint/2010/main" val="190913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15501</TotalTime>
  <Words>255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AES Deep Dive a.k.a Rijndael</vt:lpstr>
      <vt:lpstr>Key Size</vt:lpstr>
      <vt:lpstr>Matrix</vt:lpstr>
      <vt:lpstr>Steps</vt:lpstr>
      <vt:lpstr>Substitution</vt:lpstr>
      <vt:lpstr>Permutation</vt:lpstr>
      <vt:lpstr>Why that matrix?</vt:lpstr>
      <vt:lpstr>No Assignment for this one.</vt:lpstr>
      <vt:lpstr>Supplemental Viewing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 Deep Dive</dc:title>
  <dc:creator>Chad Mourning</dc:creator>
  <cp:lastModifiedBy>Chad Mourning</cp:lastModifiedBy>
  <cp:revision>1</cp:revision>
  <dcterms:created xsi:type="dcterms:W3CDTF">2022-09-23T00:49:10Z</dcterms:created>
  <dcterms:modified xsi:type="dcterms:W3CDTF">2022-10-04T16:48:41Z</dcterms:modified>
</cp:coreProperties>
</file>