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61" r:id="rId12"/>
    <p:sldId id="269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C1423-E217-44AF-AAAB-860A627C925B}" v="9" dt="2022-09-08T16:39:5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79DC1423-E217-44AF-AAAB-860A627C925B}"/>
    <pc:docChg chg="undo custSel addSld modSld sldOrd">
      <pc:chgData name="Chad Mourning" userId="232f17154b661dc2" providerId="LiveId" clId="{79DC1423-E217-44AF-AAAB-860A627C925B}" dt="2022-09-08T16:40:14.325" v="2623" actId="1076"/>
      <pc:docMkLst>
        <pc:docMk/>
      </pc:docMkLst>
      <pc:sldChg chg="addSp delSp modSp new mod">
        <pc:chgData name="Chad Mourning" userId="232f17154b661dc2" providerId="LiveId" clId="{79DC1423-E217-44AF-AAAB-860A627C925B}" dt="2022-09-08T01:50:59.605" v="32" actId="478"/>
        <pc:sldMkLst>
          <pc:docMk/>
          <pc:sldMk cId="936560555" sldId="257"/>
        </pc:sldMkLst>
        <pc:spChg chg="mod">
          <ac:chgData name="Chad Mourning" userId="232f17154b661dc2" providerId="LiveId" clId="{79DC1423-E217-44AF-AAAB-860A627C925B}" dt="2022-09-08T01:50:50.554" v="29" actId="14100"/>
          <ac:spMkLst>
            <pc:docMk/>
            <pc:sldMk cId="936560555" sldId="257"/>
            <ac:spMk id="2" creationId="{E44ABD6E-AB7C-F13E-1C5D-8976714D16EE}"/>
          </ac:spMkLst>
        </pc:spChg>
        <pc:spChg chg="del">
          <ac:chgData name="Chad Mourning" userId="232f17154b661dc2" providerId="LiveId" clId="{79DC1423-E217-44AF-AAAB-860A627C925B}" dt="2022-09-08T01:50:59.605" v="32" actId="478"/>
          <ac:spMkLst>
            <pc:docMk/>
            <pc:sldMk cId="936560555" sldId="257"/>
            <ac:spMk id="3" creationId="{008DC68C-6B2E-6787-01CB-476DA76C3346}"/>
          </ac:spMkLst>
        </pc:spChg>
        <pc:picChg chg="add mod modCrop">
          <ac:chgData name="Chad Mourning" userId="232f17154b661dc2" providerId="LiveId" clId="{79DC1423-E217-44AF-AAAB-860A627C925B}" dt="2022-09-08T01:50:55.233" v="31" actId="14100"/>
          <ac:picMkLst>
            <pc:docMk/>
            <pc:sldMk cId="936560555" sldId="257"/>
            <ac:picMk id="5" creationId="{DBC5B1D6-61A2-79F9-B058-68187F45B7F9}"/>
          </ac:picMkLst>
        </pc:picChg>
      </pc:sldChg>
      <pc:sldChg chg="modSp new mod">
        <pc:chgData name="Chad Mourning" userId="232f17154b661dc2" providerId="LiveId" clId="{79DC1423-E217-44AF-AAAB-860A627C925B}" dt="2022-09-08T01:53:40.857" v="382" actId="20577"/>
        <pc:sldMkLst>
          <pc:docMk/>
          <pc:sldMk cId="1220071579" sldId="258"/>
        </pc:sldMkLst>
        <pc:spChg chg="mod">
          <ac:chgData name="Chad Mourning" userId="232f17154b661dc2" providerId="LiveId" clId="{79DC1423-E217-44AF-AAAB-860A627C925B}" dt="2022-09-08T01:52:13.292" v="114" actId="20577"/>
          <ac:spMkLst>
            <pc:docMk/>
            <pc:sldMk cId="1220071579" sldId="258"/>
            <ac:spMk id="2" creationId="{0D9B0A9A-2CA7-D5C1-1586-32CB685AD8AC}"/>
          </ac:spMkLst>
        </pc:spChg>
        <pc:spChg chg="mod">
          <ac:chgData name="Chad Mourning" userId="232f17154b661dc2" providerId="LiveId" clId="{79DC1423-E217-44AF-AAAB-860A627C925B}" dt="2022-09-08T01:53:40.857" v="382" actId="20577"/>
          <ac:spMkLst>
            <pc:docMk/>
            <pc:sldMk cId="1220071579" sldId="258"/>
            <ac:spMk id="3" creationId="{FD5852D4-469C-EAAC-0790-22C46A38E5FF}"/>
          </ac:spMkLst>
        </pc:spChg>
      </pc:sldChg>
      <pc:sldChg chg="modSp new mod">
        <pc:chgData name="Chad Mourning" userId="232f17154b661dc2" providerId="LiveId" clId="{79DC1423-E217-44AF-AAAB-860A627C925B}" dt="2022-09-08T01:55:52.910" v="699" actId="20577"/>
        <pc:sldMkLst>
          <pc:docMk/>
          <pc:sldMk cId="2100862704" sldId="259"/>
        </pc:sldMkLst>
        <pc:spChg chg="mod">
          <ac:chgData name="Chad Mourning" userId="232f17154b661dc2" providerId="LiveId" clId="{79DC1423-E217-44AF-AAAB-860A627C925B}" dt="2022-09-08T01:53:53.550" v="414" actId="20577"/>
          <ac:spMkLst>
            <pc:docMk/>
            <pc:sldMk cId="2100862704" sldId="259"/>
            <ac:spMk id="2" creationId="{6A023055-805B-24AA-DB4E-D198D4906BE6}"/>
          </ac:spMkLst>
        </pc:spChg>
        <pc:spChg chg="mod">
          <ac:chgData name="Chad Mourning" userId="232f17154b661dc2" providerId="LiveId" clId="{79DC1423-E217-44AF-AAAB-860A627C925B}" dt="2022-09-08T01:55:52.910" v="699" actId="20577"/>
          <ac:spMkLst>
            <pc:docMk/>
            <pc:sldMk cId="2100862704" sldId="259"/>
            <ac:spMk id="3" creationId="{B53F338C-7412-CBAB-D014-B4A97E464CC6}"/>
          </ac:spMkLst>
        </pc:spChg>
      </pc:sldChg>
      <pc:sldChg chg="addSp modSp new mod">
        <pc:chgData name="Chad Mourning" userId="232f17154b661dc2" providerId="LiveId" clId="{79DC1423-E217-44AF-AAAB-860A627C925B}" dt="2022-09-08T01:59:53.570" v="1210" actId="20577"/>
        <pc:sldMkLst>
          <pc:docMk/>
          <pc:sldMk cId="2015194165" sldId="260"/>
        </pc:sldMkLst>
        <pc:spChg chg="mod">
          <ac:chgData name="Chad Mourning" userId="232f17154b661dc2" providerId="LiveId" clId="{79DC1423-E217-44AF-AAAB-860A627C925B}" dt="2022-09-08T01:56:30.950" v="706" actId="20577"/>
          <ac:spMkLst>
            <pc:docMk/>
            <pc:sldMk cId="2015194165" sldId="260"/>
            <ac:spMk id="2" creationId="{CDE45078-066C-24C0-1EDA-8D47DE9F1BF6}"/>
          </ac:spMkLst>
        </pc:spChg>
        <pc:spChg chg="mod">
          <ac:chgData name="Chad Mourning" userId="232f17154b661dc2" providerId="LiveId" clId="{79DC1423-E217-44AF-AAAB-860A627C925B}" dt="2022-09-08T01:59:53.570" v="1210" actId="20577"/>
          <ac:spMkLst>
            <pc:docMk/>
            <pc:sldMk cId="2015194165" sldId="260"/>
            <ac:spMk id="3" creationId="{95BEB949-175C-EA82-3BDB-E3174E284A8D}"/>
          </ac:spMkLst>
        </pc:spChg>
        <pc:picChg chg="add mod modCrop">
          <ac:chgData name="Chad Mourning" userId="232f17154b661dc2" providerId="LiveId" clId="{79DC1423-E217-44AF-AAAB-860A627C925B}" dt="2022-09-08T01:57:01.744" v="713" actId="14100"/>
          <ac:picMkLst>
            <pc:docMk/>
            <pc:sldMk cId="2015194165" sldId="260"/>
            <ac:picMk id="5" creationId="{A69B7D50-2E13-626C-6EEE-493FAD214D44}"/>
          </ac:picMkLst>
        </pc:picChg>
      </pc:sldChg>
      <pc:sldChg chg="addSp delSp modSp new mod">
        <pc:chgData name="Chad Mourning" userId="232f17154b661dc2" providerId="LiveId" clId="{79DC1423-E217-44AF-AAAB-860A627C925B}" dt="2022-09-08T16:40:14.325" v="2623" actId="1076"/>
        <pc:sldMkLst>
          <pc:docMk/>
          <pc:sldMk cId="3617853594" sldId="261"/>
        </pc:sldMkLst>
        <pc:spChg chg="mod">
          <ac:chgData name="Chad Mourning" userId="232f17154b661dc2" providerId="LiveId" clId="{79DC1423-E217-44AF-AAAB-860A627C925B}" dt="2022-09-08T02:00:09.062" v="1223" actId="20577"/>
          <ac:spMkLst>
            <pc:docMk/>
            <pc:sldMk cId="3617853594" sldId="261"/>
            <ac:spMk id="2" creationId="{A4295F1A-D7B3-9717-1117-FEFC7432C6E5}"/>
          </ac:spMkLst>
        </pc:spChg>
        <pc:spChg chg="add del">
          <ac:chgData name="Chad Mourning" userId="232f17154b661dc2" providerId="LiveId" clId="{79DC1423-E217-44AF-AAAB-860A627C925B}" dt="2022-09-08T02:01:50.842" v="1251" actId="478"/>
          <ac:spMkLst>
            <pc:docMk/>
            <pc:sldMk cId="3617853594" sldId="261"/>
            <ac:spMk id="3" creationId="{3380017C-93F2-1E3A-949F-C861A6636392}"/>
          </ac:spMkLst>
        </pc:spChg>
        <pc:picChg chg="add mod modCrop">
          <ac:chgData name="Chad Mourning" userId="232f17154b661dc2" providerId="LiveId" clId="{79DC1423-E217-44AF-AAAB-860A627C925B}" dt="2022-09-08T16:39:47.158" v="2615" actId="14100"/>
          <ac:picMkLst>
            <pc:docMk/>
            <pc:sldMk cId="3617853594" sldId="261"/>
            <ac:picMk id="5" creationId="{BDE01126-F231-1A17-44FA-DB3A58D848CD}"/>
          </ac:picMkLst>
        </pc:picChg>
        <pc:picChg chg="add del mod ord modCrop">
          <ac:chgData name="Chad Mourning" userId="232f17154b661dc2" providerId="LiveId" clId="{79DC1423-E217-44AF-AAAB-860A627C925B}" dt="2022-09-08T02:00:48.812" v="1236" actId="22"/>
          <ac:picMkLst>
            <pc:docMk/>
            <pc:sldMk cId="3617853594" sldId="261"/>
            <ac:picMk id="7" creationId="{A3370BCB-4B20-2608-F124-1533C4434CA8}"/>
          </ac:picMkLst>
        </pc:picChg>
        <pc:picChg chg="add mod modCrop">
          <ac:chgData name="Chad Mourning" userId="232f17154b661dc2" providerId="LiveId" clId="{79DC1423-E217-44AF-AAAB-860A627C925B}" dt="2022-09-08T16:39:34.303" v="2613" actId="14100"/>
          <ac:picMkLst>
            <pc:docMk/>
            <pc:sldMk cId="3617853594" sldId="261"/>
            <ac:picMk id="9" creationId="{22FC332E-9C0A-3E46-AB46-13FDD3EE7223}"/>
          </ac:picMkLst>
        </pc:picChg>
        <pc:picChg chg="add mod modCrop">
          <ac:chgData name="Chad Mourning" userId="232f17154b661dc2" providerId="LiveId" clId="{79DC1423-E217-44AF-AAAB-860A627C925B}" dt="2022-09-08T16:40:08.076" v="2621" actId="14100"/>
          <ac:picMkLst>
            <pc:docMk/>
            <pc:sldMk cId="3617853594" sldId="261"/>
            <ac:picMk id="11" creationId="{8502F2D9-5E14-0365-7BD0-2F9C589C53EF}"/>
          </ac:picMkLst>
        </pc:picChg>
        <pc:picChg chg="add mod modCrop">
          <ac:chgData name="Chad Mourning" userId="232f17154b661dc2" providerId="LiveId" clId="{79DC1423-E217-44AF-AAAB-860A627C925B}" dt="2022-09-08T16:40:14.325" v="2623" actId="1076"/>
          <ac:picMkLst>
            <pc:docMk/>
            <pc:sldMk cId="3617853594" sldId="261"/>
            <ac:picMk id="13" creationId="{14BC3320-9870-DECC-7E57-3FC38D3DB97F}"/>
          </ac:picMkLst>
        </pc:picChg>
        <pc:picChg chg="add mod modCrop">
          <ac:chgData name="Chad Mourning" userId="232f17154b661dc2" providerId="LiveId" clId="{79DC1423-E217-44AF-AAAB-860A627C925B}" dt="2022-09-08T16:40:00.826" v="2619" actId="1076"/>
          <ac:picMkLst>
            <pc:docMk/>
            <pc:sldMk cId="3617853594" sldId="261"/>
            <ac:picMk id="15" creationId="{B87E210D-80F1-3592-B3F9-161F3D156C99}"/>
          </ac:picMkLst>
        </pc:picChg>
        <pc:picChg chg="add mod">
          <ac:chgData name="Chad Mourning" userId="232f17154b661dc2" providerId="LiveId" clId="{79DC1423-E217-44AF-AAAB-860A627C925B}" dt="2022-09-08T16:39:51.068" v="2617" actId="1076"/>
          <ac:picMkLst>
            <pc:docMk/>
            <pc:sldMk cId="3617853594" sldId="261"/>
            <ac:picMk id="2050" creationId="{DF427835-3878-D764-6E61-C710199F02D5}"/>
          </ac:picMkLst>
        </pc:picChg>
      </pc:sldChg>
      <pc:sldChg chg="addSp delSp modSp new mod">
        <pc:chgData name="Chad Mourning" userId="232f17154b661dc2" providerId="LiveId" clId="{79DC1423-E217-44AF-AAAB-860A627C925B}" dt="2022-09-08T02:09:52.390" v="1374" actId="1076"/>
        <pc:sldMkLst>
          <pc:docMk/>
          <pc:sldMk cId="905421267" sldId="262"/>
        </pc:sldMkLst>
        <pc:spChg chg="mod">
          <ac:chgData name="Chad Mourning" userId="232f17154b661dc2" providerId="LiveId" clId="{79DC1423-E217-44AF-AAAB-860A627C925B}" dt="2022-09-08T02:03:47.642" v="1305" actId="20577"/>
          <ac:spMkLst>
            <pc:docMk/>
            <pc:sldMk cId="905421267" sldId="262"/>
            <ac:spMk id="2" creationId="{90913A2C-2E8C-DA52-75FB-9084DAC97835}"/>
          </ac:spMkLst>
        </pc:spChg>
        <pc:spChg chg="mod">
          <ac:chgData name="Chad Mourning" userId="232f17154b661dc2" providerId="LiveId" clId="{79DC1423-E217-44AF-AAAB-860A627C925B}" dt="2022-09-08T02:09:48.928" v="1373" actId="1076"/>
          <ac:spMkLst>
            <pc:docMk/>
            <pc:sldMk cId="905421267" sldId="262"/>
            <ac:spMk id="3" creationId="{ACEC34D1-6267-B053-CDA1-50BFCCAC67D9}"/>
          </ac:spMkLst>
        </pc:spChg>
        <pc:picChg chg="add del mod modCrop">
          <ac:chgData name="Chad Mourning" userId="232f17154b661dc2" providerId="LiveId" clId="{79DC1423-E217-44AF-AAAB-860A627C925B}" dt="2022-09-08T02:06:00.178" v="1364" actId="478"/>
          <ac:picMkLst>
            <pc:docMk/>
            <pc:sldMk cId="905421267" sldId="262"/>
            <ac:picMk id="5" creationId="{044DAA53-0CAD-6925-1832-09CDA16AEEE5}"/>
          </ac:picMkLst>
        </pc:picChg>
        <pc:picChg chg="add mod modCrop">
          <ac:chgData name="Chad Mourning" userId="232f17154b661dc2" providerId="LiveId" clId="{79DC1423-E217-44AF-AAAB-860A627C925B}" dt="2022-09-08T02:09:52.390" v="1374" actId="1076"/>
          <ac:picMkLst>
            <pc:docMk/>
            <pc:sldMk cId="905421267" sldId="262"/>
            <ac:picMk id="7" creationId="{18315BC9-06F8-C1AA-B2C6-482977FB933D}"/>
          </ac:picMkLst>
        </pc:picChg>
      </pc:sldChg>
      <pc:sldChg chg="addSp modSp new mod">
        <pc:chgData name="Chad Mourning" userId="232f17154b661dc2" providerId="LiveId" clId="{79DC1423-E217-44AF-AAAB-860A627C925B}" dt="2022-09-08T02:48:59.211" v="1660" actId="20577"/>
        <pc:sldMkLst>
          <pc:docMk/>
          <pc:sldMk cId="547274963" sldId="263"/>
        </pc:sldMkLst>
        <pc:spChg chg="mod">
          <ac:chgData name="Chad Mourning" userId="232f17154b661dc2" providerId="LiveId" clId="{79DC1423-E217-44AF-AAAB-860A627C925B}" dt="2022-09-08T02:36:01.026" v="1465" actId="20577"/>
          <ac:spMkLst>
            <pc:docMk/>
            <pc:sldMk cId="547274963" sldId="263"/>
            <ac:spMk id="2" creationId="{E93ED134-BE37-7B2B-1798-2D167D0B5DF7}"/>
          </ac:spMkLst>
        </pc:spChg>
        <pc:spChg chg="mod">
          <ac:chgData name="Chad Mourning" userId="232f17154b661dc2" providerId="LiveId" clId="{79DC1423-E217-44AF-AAAB-860A627C925B}" dt="2022-09-08T02:48:59.211" v="1660" actId="20577"/>
          <ac:spMkLst>
            <pc:docMk/>
            <pc:sldMk cId="547274963" sldId="263"/>
            <ac:spMk id="3" creationId="{96567C21-30C2-9D55-775F-B22D62B8D290}"/>
          </ac:spMkLst>
        </pc:spChg>
        <pc:picChg chg="add mod">
          <ac:chgData name="Chad Mourning" userId="232f17154b661dc2" providerId="LiveId" clId="{79DC1423-E217-44AF-AAAB-860A627C925B}" dt="2022-09-08T02:37:15.759" v="1493" actId="1076"/>
          <ac:picMkLst>
            <pc:docMk/>
            <pc:sldMk cId="547274963" sldId="263"/>
            <ac:picMk id="1026" creationId="{9F5E2561-8380-3EB6-ADB4-F517E3F77B32}"/>
          </ac:picMkLst>
        </pc:picChg>
      </pc:sldChg>
      <pc:sldChg chg="addSp delSp modSp new mod">
        <pc:chgData name="Chad Mourning" userId="232f17154b661dc2" providerId="LiveId" clId="{79DC1423-E217-44AF-AAAB-860A627C925B}" dt="2022-09-08T02:57:19.854" v="1798" actId="20577"/>
        <pc:sldMkLst>
          <pc:docMk/>
          <pc:sldMk cId="1589893461" sldId="264"/>
        </pc:sldMkLst>
        <pc:spChg chg="mod">
          <ac:chgData name="Chad Mourning" userId="232f17154b661dc2" providerId="LiveId" clId="{79DC1423-E217-44AF-AAAB-860A627C925B}" dt="2022-09-08T02:49:08.648" v="1672" actId="20577"/>
          <ac:spMkLst>
            <pc:docMk/>
            <pc:sldMk cId="1589893461" sldId="264"/>
            <ac:spMk id="2" creationId="{01CDDF02-2ABE-3F90-0967-8BABB8F61731}"/>
          </ac:spMkLst>
        </pc:spChg>
        <pc:spChg chg="add del mod">
          <ac:chgData name="Chad Mourning" userId="232f17154b661dc2" providerId="LiveId" clId="{79DC1423-E217-44AF-AAAB-860A627C925B}" dt="2022-09-08T02:57:19.854" v="1798" actId="20577"/>
          <ac:spMkLst>
            <pc:docMk/>
            <pc:sldMk cId="1589893461" sldId="264"/>
            <ac:spMk id="3" creationId="{38ABFD3E-8F99-A55A-63FF-371E719AC802}"/>
          </ac:spMkLst>
        </pc:spChg>
        <pc:picChg chg="add del mod ord">
          <ac:chgData name="Chad Mourning" userId="232f17154b661dc2" providerId="LiveId" clId="{79DC1423-E217-44AF-AAAB-860A627C925B}" dt="2022-09-08T02:49:46.308" v="1674" actId="22"/>
          <ac:picMkLst>
            <pc:docMk/>
            <pc:sldMk cId="1589893461" sldId="264"/>
            <ac:picMk id="5" creationId="{5B4C6A20-3EB2-DF11-BC6E-3B4CB5E01E94}"/>
          </ac:picMkLst>
        </pc:picChg>
        <pc:picChg chg="add mod modCrop">
          <ac:chgData name="Chad Mourning" userId="232f17154b661dc2" providerId="LiveId" clId="{79DC1423-E217-44AF-AAAB-860A627C925B}" dt="2022-09-08T02:50:14.952" v="1682" actId="1076"/>
          <ac:picMkLst>
            <pc:docMk/>
            <pc:sldMk cId="1589893461" sldId="264"/>
            <ac:picMk id="7" creationId="{93FCB5D1-4C57-9068-A6CA-7ED292EBECE5}"/>
          </ac:picMkLst>
        </pc:picChg>
      </pc:sldChg>
      <pc:sldChg chg="addSp modSp new mod">
        <pc:chgData name="Chad Mourning" userId="232f17154b661dc2" providerId="LiveId" clId="{79DC1423-E217-44AF-AAAB-860A627C925B}" dt="2022-09-08T03:02:04.641" v="2430" actId="20577"/>
        <pc:sldMkLst>
          <pc:docMk/>
          <pc:sldMk cId="1877436308" sldId="265"/>
        </pc:sldMkLst>
        <pc:spChg chg="mod">
          <ac:chgData name="Chad Mourning" userId="232f17154b661dc2" providerId="LiveId" clId="{79DC1423-E217-44AF-AAAB-860A627C925B}" dt="2022-09-08T02:57:31.790" v="1809" actId="20577"/>
          <ac:spMkLst>
            <pc:docMk/>
            <pc:sldMk cId="1877436308" sldId="265"/>
            <ac:spMk id="2" creationId="{2A892373-8783-3505-7416-F17BF1D01313}"/>
          </ac:spMkLst>
        </pc:spChg>
        <pc:spChg chg="mod">
          <ac:chgData name="Chad Mourning" userId="232f17154b661dc2" providerId="LiveId" clId="{79DC1423-E217-44AF-AAAB-860A627C925B}" dt="2022-09-08T03:02:04.641" v="2430" actId="20577"/>
          <ac:spMkLst>
            <pc:docMk/>
            <pc:sldMk cId="1877436308" sldId="265"/>
            <ac:spMk id="3" creationId="{03B805A4-64B0-3974-D025-97BE9F4655E4}"/>
          </ac:spMkLst>
        </pc:spChg>
        <pc:picChg chg="add mod">
          <ac:chgData name="Chad Mourning" userId="232f17154b661dc2" providerId="LiveId" clId="{79DC1423-E217-44AF-AAAB-860A627C925B}" dt="2022-09-08T03:02:00.676" v="2413" actId="1076"/>
          <ac:picMkLst>
            <pc:docMk/>
            <pc:sldMk cId="1877436308" sldId="265"/>
            <ac:picMk id="3074" creationId="{0F3AF31B-B2A0-B9ED-C659-63AC9872DE75}"/>
          </ac:picMkLst>
        </pc:picChg>
      </pc:sldChg>
      <pc:sldChg chg="addSp modSp new mod ord">
        <pc:chgData name="Chad Mourning" userId="232f17154b661dc2" providerId="LiveId" clId="{79DC1423-E217-44AF-AAAB-860A627C925B}" dt="2022-09-08T02:36:40.578" v="1491" actId="1076"/>
        <pc:sldMkLst>
          <pc:docMk/>
          <pc:sldMk cId="2397771299" sldId="266"/>
        </pc:sldMkLst>
        <pc:spChg chg="mod">
          <ac:chgData name="Chad Mourning" userId="232f17154b661dc2" providerId="LiveId" clId="{79DC1423-E217-44AF-AAAB-860A627C925B}" dt="2022-09-08T02:10:42.991" v="1391" actId="20577"/>
          <ac:spMkLst>
            <pc:docMk/>
            <pc:sldMk cId="2397771299" sldId="266"/>
            <ac:spMk id="2" creationId="{F303080E-9B0D-C7DF-6D84-85164A2DC3B6}"/>
          </ac:spMkLst>
        </pc:spChg>
        <pc:spChg chg="mod">
          <ac:chgData name="Chad Mourning" userId="232f17154b661dc2" providerId="LiveId" clId="{79DC1423-E217-44AF-AAAB-860A627C925B}" dt="2022-09-08T02:36:36.796" v="1490" actId="20577"/>
          <ac:spMkLst>
            <pc:docMk/>
            <pc:sldMk cId="2397771299" sldId="266"/>
            <ac:spMk id="3" creationId="{073A90DD-567C-56BB-CB41-9E24BE9781B4}"/>
          </ac:spMkLst>
        </pc:spChg>
        <pc:picChg chg="add mod">
          <ac:chgData name="Chad Mourning" userId="232f17154b661dc2" providerId="LiveId" clId="{79DC1423-E217-44AF-AAAB-860A627C925B}" dt="2022-09-08T02:36:40.578" v="1491" actId="1076"/>
          <ac:picMkLst>
            <pc:docMk/>
            <pc:sldMk cId="2397771299" sldId="266"/>
            <ac:picMk id="4" creationId="{D716A02D-D908-D6A1-A30B-BEA0BE3AAB74}"/>
          </ac:picMkLst>
        </pc:picChg>
      </pc:sldChg>
      <pc:sldChg chg="modSp new mod">
        <pc:chgData name="Chad Mourning" userId="232f17154b661dc2" providerId="LiveId" clId="{79DC1423-E217-44AF-AAAB-860A627C925B}" dt="2022-09-08T02:37:44.380" v="1602" actId="20577"/>
        <pc:sldMkLst>
          <pc:docMk/>
          <pc:sldMk cId="4229167371" sldId="267"/>
        </pc:sldMkLst>
        <pc:spChg chg="mod">
          <ac:chgData name="Chad Mourning" userId="232f17154b661dc2" providerId="LiveId" clId="{79DC1423-E217-44AF-AAAB-860A627C925B}" dt="2022-09-08T02:37:24.374" v="1516" actId="20577"/>
          <ac:spMkLst>
            <pc:docMk/>
            <pc:sldMk cId="4229167371" sldId="267"/>
            <ac:spMk id="2" creationId="{CA5516F2-D7BD-8DFB-800F-1D749062FAF2}"/>
          </ac:spMkLst>
        </pc:spChg>
        <pc:spChg chg="mod">
          <ac:chgData name="Chad Mourning" userId="232f17154b661dc2" providerId="LiveId" clId="{79DC1423-E217-44AF-AAAB-860A627C925B}" dt="2022-09-08T02:37:44.380" v="1602" actId="20577"/>
          <ac:spMkLst>
            <pc:docMk/>
            <pc:sldMk cId="4229167371" sldId="267"/>
            <ac:spMk id="3" creationId="{5E78030C-7E53-D1EF-F56D-5DD22C3120E8}"/>
          </ac:spMkLst>
        </pc:spChg>
      </pc:sldChg>
      <pc:sldChg chg="modSp new mod">
        <pc:chgData name="Chad Mourning" userId="232f17154b661dc2" providerId="LiveId" clId="{79DC1423-E217-44AF-AAAB-860A627C925B}" dt="2022-09-08T03:01:26.869" v="2409" actId="313"/>
        <pc:sldMkLst>
          <pc:docMk/>
          <pc:sldMk cId="276044921" sldId="268"/>
        </pc:sldMkLst>
        <pc:spChg chg="mod">
          <ac:chgData name="Chad Mourning" userId="232f17154b661dc2" providerId="LiveId" clId="{79DC1423-E217-44AF-AAAB-860A627C925B}" dt="2022-09-08T03:01:26.869" v="2409" actId="313"/>
          <ac:spMkLst>
            <pc:docMk/>
            <pc:sldMk cId="276044921" sldId="268"/>
            <ac:spMk id="2" creationId="{6E8CA103-7736-86AE-2C1B-1FEEF6F6BCFD}"/>
          </ac:spMkLst>
        </pc:spChg>
        <pc:spChg chg="mod">
          <ac:chgData name="Chad Mourning" userId="232f17154b661dc2" providerId="LiveId" clId="{79DC1423-E217-44AF-AAAB-860A627C925B}" dt="2022-09-08T03:01:09.312" v="2408" actId="20577"/>
          <ac:spMkLst>
            <pc:docMk/>
            <pc:sldMk cId="276044921" sldId="268"/>
            <ac:spMk id="3" creationId="{DF35442C-D226-B9B0-5089-CE2776D94ED2}"/>
          </ac:spMkLst>
        </pc:spChg>
      </pc:sldChg>
      <pc:sldChg chg="modSp new mod">
        <pc:chgData name="Chad Mourning" userId="232f17154b661dc2" providerId="LiveId" clId="{79DC1423-E217-44AF-AAAB-860A627C925B}" dt="2022-09-08T03:03:02.973" v="2582" actId="20577"/>
        <pc:sldMkLst>
          <pc:docMk/>
          <pc:sldMk cId="2298983899" sldId="269"/>
        </pc:sldMkLst>
        <pc:spChg chg="mod">
          <ac:chgData name="Chad Mourning" userId="232f17154b661dc2" providerId="LiveId" clId="{79DC1423-E217-44AF-AAAB-860A627C925B}" dt="2022-09-08T03:02:33.514" v="2461" actId="20577"/>
          <ac:spMkLst>
            <pc:docMk/>
            <pc:sldMk cId="2298983899" sldId="269"/>
            <ac:spMk id="2" creationId="{8AD2003C-9589-EDED-1D7D-7839634AA5BB}"/>
          </ac:spMkLst>
        </pc:spChg>
        <pc:spChg chg="mod">
          <ac:chgData name="Chad Mourning" userId="232f17154b661dc2" providerId="LiveId" clId="{79DC1423-E217-44AF-AAAB-860A627C925B}" dt="2022-09-08T03:03:02.973" v="2582" actId="20577"/>
          <ac:spMkLst>
            <pc:docMk/>
            <pc:sldMk cId="2298983899" sldId="269"/>
            <ac:spMk id="3" creationId="{493D2E2F-6533-6A27-1CC1-F2A38F049D4B}"/>
          </ac:spMkLst>
        </pc:spChg>
      </pc:sldChg>
      <pc:sldChg chg="modSp new mod">
        <pc:chgData name="Chad Mourning" userId="232f17154b661dc2" providerId="LiveId" clId="{79DC1423-E217-44AF-AAAB-860A627C925B}" dt="2022-09-08T03:03:35.193" v="2610" actId="20577"/>
        <pc:sldMkLst>
          <pc:docMk/>
          <pc:sldMk cId="157873549" sldId="270"/>
        </pc:sldMkLst>
        <pc:spChg chg="mod">
          <ac:chgData name="Chad Mourning" userId="232f17154b661dc2" providerId="LiveId" clId="{79DC1423-E217-44AF-AAAB-860A627C925B}" dt="2022-09-08T03:03:35.193" v="2610" actId="20577"/>
          <ac:spMkLst>
            <pc:docMk/>
            <pc:sldMk cId="157873549" sldId="270"/>
            <ac:spMk id="2" creationId="{40AC9FA9-7AD8-2AAC-6053-B50ACC68B2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35A-0A32-CEAA-B883-B818F216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C4B38-C47D-67CF-B0D0-FBF782C10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C699-1C36-1B42-011F-5ED171B4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652F-64A4-D39C-EDC1-2D192B1D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1FB6-DC42-0141-FB0D-06D7181C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84E3-68FD-08E2-73B1-61C7BFD7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01DE-76A3-FC95-FE0A-531ACDD7A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80AA-DE23-B2E7-8350-937BCD0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0AC4-BAE3-56BA-F253-FC4356C1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7A9-E03A-DE4A-4337-4757EAB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C603D-1514-77EB-389D-E61FDBC6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A54B-36B5-BD4C-DCDB-5F59FBA5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7570-753D-3761-E091-D5F62F71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2807-DB3F-59BE-B8A6-CA6B35F3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455D-E58B-5AA8-99CC-F203D816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814-00DB-E76D-5DF2-952F426D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04FA-D730-668E-B6EC-39964EDF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163C-A359-8D38-05C4-56977EE6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6E09-0BD4-970D-B722-5914A167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5708-C034-9638-440E-44BE57E8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A655-BEED-FA7F-D810-0A7EDB9E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0086-A473-4560-B156-4915088E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A895-E0E5-CF15-7360-AF7E884B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5BFA-D13C-3A4F-17DB-A67DC8B7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EDC4-7372-AB2A-8470-0337DDC8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971C-AC90-5A6E-4FC6-C6A84AE3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7EEB-1FC4-5488-46CC-62B05F302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3AF9-C45B-83A0-E6E3-E95B562F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5380-DAF7-C83E-CD02-616A31F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B36E4-B0C0-5A4D-A9F1-0A2D4167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7283-CCCE-7095-F9A3-5D62F0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A607-1FB2-552D-C09D-C7E530B0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5A29-1B34-11EB-789D-2F65EDB3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25D6-0247-33B1-42BD-E2A860FD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A3216-C905-09CE-1E32-A61A5E1F0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897FB-B9B7-2729-F071-01954A0A4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6C954-A8D7-7B4D-9B09-23C101E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8F5CE-E66A-F9F8-E28C-89B6EC8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6B43E-3F15-5246-CE66-6B964F6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9C2-19B0-FDB6-77AA-83E7058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849A4-1C8B-0B21-FEC2-3E12F50C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8CD1F-42AA-5A32-7394-AB9E8AC2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7B098-192C-EC9E-EBFE-E3D6AA3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A11D5-F26A-C9D8-2F73-C384644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95BB0-C833-10EF-006A-AC136245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C7C8-D029-7C1F-BB60-E097CACB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4E4B-20C1-6A72-55FC-276C4695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72B6-6DC5-AEC9-E2DA-08465BF7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3D38-312E-C14C-CB1A-3039CCC0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53CB-D904-B4FC-06C7-7FA65F8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4364-9F20-738F-5139-C8A99D9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C33A-60F1-C49C-60C6-0F726AD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D27E-B104-CB99-4052-51D424B6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47689-1944-50DD-6CD4-D8848249D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0271-886F-89D2-6ADA-648D8EB8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23CD-F41A-EAB3-2FD8-3C8870D8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D143-F372-C21F-CA56-45032219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108AA-004B-4131-5113-90594860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CD562-306B-3B38-A0CB-3562D883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48A7-7625-2C91-094E-1AFC6BEF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DDB8-3DE3-3CD5-5F3C-2B3AE0B3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DA16-7259-49B6-A470-0FB83F29558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BFCD-818F-3477-CD2C-B2512C88A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AC07-9945-A14B-94CF-6A465AD99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4925-5E77-4159-B2F8-80B79747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inkart.com/article/Simplified-Data-Encryption-Standard-(S-DES)_834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0D6-8AE9-2015-1D99-54DAC3A7F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Simplified 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9312-EFBC-4719-73AD-691BCC26A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2373-8783-3505-7416-F17BF1D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05A4-64B0-3974-D025-97BE9F46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3AF31B-B2A0-B9ED-C659-63AC9872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42" y="3278842"/>
            <a:ext cx="35623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3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5F1A-D7B3-9717-1117-FEFC7432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01126-F231-1A17-44FA-DB3A58D84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t="41925" r="53222" b="48590"/>
          <a:stretch/>
        </p:blipFill>
        <p:spPr>
          <a:xfrm>
            <a:off x="460344" y="1611445"/>
            <a:ext cx="6097314" cy="1212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C332E-9C0A-3E46-AB46-13FDD3EE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0" t="68179" r="52681" b="24261"/>
          <a:stretch/>
        </p:blipFill>
        <p:spPr>
          <a:xfrm>
            <a:off x="1022033" y="4897186"/>
            <a:ext cx="7996461" cy="1293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2F2D9-5E14-0365-7BD0-2F9C589C5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31" t="41725" r="50000" b="48836"/>
          <a:stretch/>
        </p:blipFill>
        <p:spPr>
          <a:xfrm>
            <a:off x="6256158" y="1724391"/>
            <a:ext cx="5386039" cy="991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C3320-9870-DECC-7E57-3FC38D3DB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9" t="73677" r="51134" b="17368"/>
          <a:stretch/>
        </p:blipFill>
        <p:spPr>
          <a:xfrm>
            <a:off x="5920268" y="2857585"/>
            <a:ext cx="5620635" cy="997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E210D-80F1-3592-B3F9-161F3D156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1" t="50000" r="52680" b="40515"/>
          <a:stretch/>
        </p:blipFill>
        <p:spPr>
          <a:xfrm>
            <a:off x="912152" y="3651444"/>
            <a:ext cx="4699754" cy="9977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F427835-3878-D764-6E61-C710199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82" y="544056"/>
            <a:ext cx="35623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03C-9589-EDED-1D7D-7839634A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Nibbles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E2F-6533-6A27-1CC1-F2A38F04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other block we didn’t discuss as SW</a:t>
            </a:r>
          </a:p>
          <a:p>
            <a:pPr lvl="1"/>
            <a:r>
              <a:rPr lang="en-US" dirty="0"/>
              <a:t>Swap the upper and lower nibbles of your current byte.</a:t>
            </a:r>
          </a:p>
        </p:txBody>
      </p:sp>
    </p:spTree>
    <p:extLst>
      <p:ext uri="{BB962C8B-B14F-4D97-AF65-F5344CB8AC3E}">
        <p14:creationId xmlns:p14="http://schemas.microsoft.com/office/powerpoint/2010/main" val="229898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16F2-D7BD-8DFB-800F-1D749062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030C-7E53-D1EF-F56D-5DD22C31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https://www.brainkart.com/article/Simplified-Data-Encryption-Standard-(S-DES)_8343/</a:t>
            </a:r>
            <a:endParaRPr lang="en-US" dirty="0"/>
          </a:p>
          <a:p>
            <a:pPr lvl="1"/>
            <a:r>
              <a:rPr lang="en-US" dirty="0"/>
              <a:t>Although most of this comes from another textbook by the same author as ours.</a:t>
            </a:r>
          </a:p>
        </p:txBody>
      </p:sp>
    </p:spTree>
    <p:extLst>
      <p:ext uri="{BB962C8B-B14F-4D97-AF65-F5344CB8AC3E}">
        <p14:creationId xmlns:p14="http://schemas.microsoft.com/office/powerpoint/2010/main" val="42291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FA9-7AD8-2AAC-6053-B50ACC68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my </a:t>
            </a:r>
            <a:r>
              <a:rPr lang="en-US" dirty="0" err="1"/>
              <a:t>Encrypter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4B1C-F535-E8BE-88AF-5B2FDFAC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A103-7736-86AE-2C1B-1FEEF6F6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442C-D226-B9B0-5089-CE2776D9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PIDs</a:t>
            </a:r>
          </a:p>
          <a:p>
            <a:pPr lvl="1"/>
            <a:r>
              <a:rPr lang="en-US" dirty="0"/>
              <a:t>Write a Simplified DES </a:t>
            </a:r>
            <a:r>
              <a:rPr lang="en-US" dirty="0" err="1"/>
              <a:t>encrypter</a:t>
            </a:r>
            <a:r>
              <a:rPr lang="en-US" dirty="0"/>
              <a:t> that can take an input string (to standard in) and output the encrypted string (to standard out)</a:t>
            </a:r>
          </a:p>
          <a:p>
            <a:r>
              <a:rPr lang="en-US" dirty="0"/>
              <a:t>Odd PIDS</a:t>
            </a:r>
          </a:p>
          <a:p>
            <a:pPr lvl="1"/>
            <a:r>
              <a:rPr lang="en-US" dirty="0"/>
              <a:t>Write a Simplified DES </a:t>
            </a:r>
            <a:r>
              <a:rPr lang="en-US" dirty="0" err="1"/>
              <a:t>decrypter</a:t>
            </a:r>
            <a:r>
              <a:rPr lang="en-US" dirty="0"/>
              <a:t> that can take an input string (to standard in) and output the encrypted string (to standard out)</a:t>
            </a:r>
          </a:p>
          <a:p>
            <a:r>
              <a:rPr lang="en-US" dirty="0"/>
              <a:t>I encourage you to work together to test each other’s implementations, but actual develop are still solo projects.</a:t>
            </a:r>
          </a:p>
          <a:p>
            <a:r>
              <a:rPr lang="en-US" dirty="0"/>
              <a:t>You will only be grade on the assigned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60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BD6E-AB7C-F13E-1C5D-8976714D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573518" cy="772998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5B1D6-61A2-79F9-B058-68187F45B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8" t="26621" r="48428" b="26461"/>
          <a:stretch/>
        </p:blipFill>
        <p:spPr>
          <a:xfrm>
            <a:off x="1857080" y="845236"/>
            <a:ext cx="7305774" cy="57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0A9A-2CA7-D5C1-1586-32CB685A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block cipher, 10-bit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2D4-469C-EAAC-0790-22C46A38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obviously weak key, 2^10 possible combinations</a:t>
            </a:r>
          </a:p>
          <a:p>
            <a:pPr lvl="1"/>
            <a:r>
              <a:rPr lang="en-US" dirty="0"/>
              <a:t>Maybe we’ll have an assignment 2.5 where you break your cipher</a:t>
            </a:r>
          </a:p>
          <a:p>
            <a:pPr lvl="1"/>
            <a:r>
              <a:rPr lang="en-US" dirty="0"/>
              <a:t>Maybe I’ll save that for next year</a:t>
            </a:r>
          </a:p>
          <a:p>
            <a:r>
              <a:rPr lang="en-US" dirty="0"/>
              <a:t>8-bit block is very convenient for encoding strings, since each ASCII character can be encrypted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2200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3055-805B-24AA-DB4E-D198D49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Enough To Do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338C-7412-CBAB-D014-B4A97E46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that mean it would make a good exam question?</a:t>
            </a:r>
          </a:p>
          <a:p>
            <a:pPr lvl="1"/>
            <a:r>
              <a:rPr lang="en-US" dirty="0"/>
              <a:t>Probably, but maybe it’s a little time consuming</a:t>
            </a:r>
          </a:p>
          <a:p>
            <a:pPr lvl="2"/>
            <a:r>
              <a:rPr lang="en-US" dirty="0"/>
              <a:t>I don’t want to spent 10 minutes on one problem.</a:t>
            </a:r>
          </a:p>
          <a:p>
            <a:pPr lvl="3"/>
            <a:r>
              <a:rPr lang="en-US" dirty="0"/>
              <a:t>Maybe it’s better suited for a quiz</a:t>
            </a:r>
          </a:p>
          <a:p>
            <a:pPr lvl="4"/>
            <a:r>
              <a:rPr lang="en-US" dirty="0"/>
              <a:t>Like one of those days I’m in Norway</a:t>
            </a:r>
          </a:p>
        </p:txBody>
      </p:sp>
    </p:spTree>
    <p:extLst>
      <p:ext uri="{BB962C8B-B14F-4D97-AF65-F5344CB8AC3E}">
        <p14:creationId xmlns:p14="http://schemas.microsoft.com/office/powerpoint/2010/main" val="210086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5078-066C-24C0-1EDA-8D47DE9F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B949-175C-EA82-3BDB-E3174E28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Splits the 10-bit key into two 8-bit keys</a:t>
            </a:r>
          </a:p>
          <a:p>
            <a:pPr lvl="1"/>
            <a:r>
              <a:rPr lang="en-US" dirty="0"/>
              <a:t>This involves repeating some bits</a:t>
            </a:r>
          </a:p>
          <a:p>
            <a:pPr lvl="1"/>
            <a:r>
              <a:rPr lang="en-US" dirty="0"/>
              <a:t>If you look at the arrows you’ll see that the</a:t>
            </a:r>
            <a:br>
              <a:rPr lang="en-US" dirty="0"/>
            </a:br>
            <a:r>
              <a:rPr lang="en-US" dirty="0"/>
              <a:t>same permutation is used on different bits</a:t>
            </a:r>
          </a:p>
          <a:p>
            <a:pPr lvl="1"/>
            <a:r>
              <a:rPr lang="en-US" dirty="0"/>
              <a:t>LS-1 means left shift one space</a:t>
            </a:r>
          </a:p>
          <a:p>
            <a:pPr lvl="2"/>
            <a:r>
              <a:rPr lang="en-US" dirty="0"/>
              <a:t>[1 2 3 4] becomes [2 3 4 1]</a:t>
            </a:r>
          </a:p>
          <a:p>
            <a:pPr lvl="3"/>
            <a:r>
              <a:rPr lang="en-US" dirty="0"/>
              <a:t>Of course we’re using bits of 0,1, but that doesn’t</a:t>
            </a:r>
            <a:br>
              <a:rPr lang="en-US" dirty="0"/>
            </a:br>
            <a:r>
              <a:rPr lang="en-US" dirty="0"/>
              <a:t>make for clear examples.</a:t>
            </a:r>
          </a:p>
          <a:p>
            <a:pPr lvl="1"/>
            <a:r>
              <a:rPr lang="en-US" dirty="0"/>
              <a:t>LS-2 means left shift two space</a:t>
            </a:r>
          </a:p>
          <a:p>
            <a:pPr lvl="2"/>
            <a:r>
              <a:rPr lang="en-US" dirty="0"/>
              <a:t>[1 2 3 4 5] becomes [3 4 5 1 2]</a:t>
            </a:r>
          </a:p>
          <a:p>
            <a:pPr lvl="1"/>
            <a:r>
              <a:rPr lang="en-US" dirty="0"/>
              <a:t>P8 receives 10 bits but only uses 8</a:t>
            </a:r>
          </a:p>
          <a:p>
            <a:pPr lvl="1"/>
            <a:r>
              <a:rPr lang="en-US" dirty="0"/>
              <a:t>Permutations listed at the end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B7D50-2E13-626C-6EEE-493FAD21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6" t="24652" r="62268" b="34296"/>
          <a:stretch/>
        </p:blipFill>
        <p:spPr>
          <a:xfrm>
            <a:off x="7107811" y="191825"/>
            <a:ext cx="4845376" cy="66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A2C-2E8C-DA52-75FB-9084DAC9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Feistal</a:t>
            </a:r>
            <a:r>
              <a:rPr lang="en-US" dirty="0"/>
              <a:t> Function,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34D1-6267-B053-CDA1-50BFCCAC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  <a:p>
            <a:r>
              <a:rPr lang="en-US" dirty="0"/>
              <a:t>Key Mixing</a:t>
            </a:r>
          </a:p>
          <a:p>
            <a:r>
              <a:rPr lang="en-US" dirty="0"/>
              <a:t>Substitution</a:t>
            </a:r>
          </a:p>
          <a:p>
            <a:r>
              <a:rPr lang="en-US" dirty="0"/>
              <a:t>Permutation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15BC9-06F8-C1AA-B2C6-482977FB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2" t="44399" r="50000" b="49003"/>
          <a:stretch/>
        </p:blipFill>
        <p:spPr>
          <a:xfrm>
            <a:off x="1743957" y="4468305"/>
            <a:ext cx="8485643" cy="15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080E-9B0D-C7DF-6D84-85164A2D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90DD-567C-56BB-CB41-9E24BE97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Expansion Permutation (E/P) on the last slide.</a:t>
            </a:r>
          </a:p>
          <a:p>
            <a:r>
              <a:rPr lang="en-US" dirty="0"/>
              <a:t>4 bits in, 8 bits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6A02D-D908-D6A1-A30B-BEA0BE3AA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1" t="50000" r="52680" b="40515"/>
          <a:stretch/>
        </p:blipFill>
        <p:spPr>
          <a:xfrm>
            <a:off x="2046169" y="2920045"/>
            <a:ext cx="8379783" cy="17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D134-BE37-7B2B-1798-2D167D0B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Mixing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7C21-30C2-9D55-775F-B22D62B8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an XOR operation of the key</a:t>
            </a:r>
            <a:br>
              <a:rPr lang="en-US" dirty="0"/>
            </a:br>
            <a:r>
              <a:rPr lang="en-US" dirty="0"/>
              <a:t>on the expanded input.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5E2561-8380-3EB6-ADB4-F517E3F7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39" y="2049556"/>
            <a:ext cx="4819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DF02-2ABE-3F90-0967-8BABB8F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FD3E-8F99-A55A-63FF-371E719A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row sample S0, bottom row sample S1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number are the bits of the row,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are column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CB5D1-4C57-9068-A6CA-7ED292EBE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6" t="41787" r="61031" b="44330"/>
          <a:stretch/>
        </p:blipFill>
        <p:spPr>
          <a:xfrm>
            <a:off x="1961493" y="3537245"/>
            <a:ext cx="8269014" cy="2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431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Assignment 2: Simplified DES</vt:lpstr>
      <vt:lpstr>Data Flow</vt:lpstr>
      <vt:lpstr>8-bit block cipher, 10-bit key</vt:lpstr>
      <vt:lpstr>Simple Enough To Do By Hand</vt:lpstr>
      <vt:lpstr>Keygen</vt:lpstr>
      <vt:lpstr>Feistal Function, Simplified</vt:lpstr>
      <vt:lpstr>Expansion</vt:lpstr>
      <vt:lpstr>Key Mixing</vt:lpstr>
      <vt:lpstr>Substitution</vt:lpstr>
      <vt:lpstr>Permutation</vt:lpstr>
      <vt:lpstr>Permutations</vt:lpstr>
      <vt:lpstr>Swap Nibbles</vt:lpstr>
      <vt:lpstr>References</vt:lpstr>
      <vt:lpstr>Walkthrough of my Encrypter</vt:lpstr>
      <vt:lpstr>Actual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Simplified DES</dc:title>
  <dc:creator>Chad Mourning</dc:creator>
  <cp:lastModifiedBy>Chad Mourning</cp:lastModifiedBy>
  <cp:revision>1</cp:revision>
  <dcterms:created xsi:type="dcterms:W3CDTF">2022-09-08T00:30:14Z</dcterms:created>
  <dcterms:modified xsi:type="dcterms:W3CDTF">2022-09-08T16:40:14Z</dcterms:modified>
</cp:coreProperties>
</file>