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Mourning" userId="232f17154b661dc2" providerId="LiveId" clId="{D483489F-88A4-4DAB-B0CE-099952D316D8}"/>
    <pc:docChg chg="undo custSel addSld delSld modSld">
      <pc:chgData name="Chad Mourning" userId="232f17154b661dc2" providerId="LiveId" clId="{D483489F-88A4-4DAB-B0CE-099952D316D8}" dt="2022-08-30T16:26:39.318" v="2075"/>
      <pc:docMkLst>
        <pc:docMk/>
      </pc:docMkLst>
      <pc:sldChg chg="modSp mod">
        <pc:chgData name="Chad Mourning" userId="232f17154b661dc2" providerId="LiveId" clId="{D483489F-88A4-4DAB-B0CE-099952D316D8}" dt="2022-08-30T16:26:39.318" v="2075"/>
        <pc:sldMkLst>
          <pc:docMk/>
          <pc:sldMk cId="4101033438" sldId="256"/>
        </pc:sldMkLst>
        <pc:spChg chg="mod">
          <ac:chgData name="Chad Mourning" userId="232f17154b661dc2" providerId="LiveId" clId="{D483489F-88A4-4DAB-B0CE-099952D316D8}" dt="2022-08-29T00:30:51.994" v="2073" actId="27636"/>
          <ac:spMkLst>
            <pc:docMk/>
            <pc:sldMk cId="4101033438" sldId="256"/>
            <ac:spMk id="2" creationId="{9B83411A-0D49-60DE-C79C-5D3460B8C96B}"/>
          </ac:spMkLst>
        </pc:spChg>
        <pc:spChg chg="mod">
          <ac:chgData name="Chad Mourning" userId="232f17154b661dc2" providerId="LiveId" clId="{D483489F-88A4-4DAB-B0CE-099952D316D8}" dt="2022-08-30T16:26:39.318" v="2075"/>
          <ac:spMkLst>
            <pc:docMk/>
            <pc:sldMk cId="4101033438" sldId="256"/>
            <ac:spMk id="3" creationId="{B4B6A357-ACA0-7213-5A6D-B3337F256B1B}"/>
          </ac:spMkLst>
        </pc:spChg>
      </pc:sldChg>
      <pc:sldChg chg="modSp mod">
        <pc:chgData name="Chad Mourning" userId="232f17154b661dc2" providerId="LiveId" clId="{D483489F-88A4-4DAB-B0CE-099952D316D8}" dt="2022-08-28T20:42:45.800" v="212" actId="20577"/>
        <pc:sldMkLst>
          <pc:docMk/>
          <pc:sldMk cId="774368890" sldId="257"/>
        </pc:sldMkLst>
        <pc:spChg chg="mod">
          <ac:chgData name="Chad Mourning" userId="232f17154b661dc2" providerId="LiveId" clId="{D483489F-88A4-4DAB-B0CE-099952D316D8}" dt="2022-08-28T20:42:45.800" v="212" actId="20577"/>
          <ac:spMkLst>
            <pc:docMk/>
            <pc:sldMk cId="774368890" sldId="257"/>
            <ac:spMk id="3" creationId="{04503723-CA65-6372-0A35-63455FD0A647}"/>
          </ac:spMkLst>
        </pc:spChg>
      </pc:sldChg>
      <pc:sldChg chg="modSp mod">
        <pc:chgData name="Chad Mourning" userId="232f17154b661dc2" providerId="LiveId" clId="{D483489F-88A4-4DAB-B0CE-099952D316D8}" dt="2022-08-28T20:00:04.539" v="128" actId="20577"/>
        <pc:sldMkLst>
          <pc:docMk/>
          <pc:sldMk cId="1517022074" sldId="258"/>
        </pc:sldMkLst>
        <pc:spChg chg="mod">
          <ac:chgData name="Chad Mourning" userId="232f17154b661dc2" providerId="LiveId" clId="{D483489F-88A4-4DAB-B0CE-099952D316D8}" dt="2022-08-28T19:58:15.954" v="5" actId="20577"/>
          <ac:spMkLst>
            <pc:docMk/>
            <pc:sldMk cId="1517022074" sldId="258"/>
            <ac:spMk id="2" creationId="{3697C6C3-9813-CBAE-AAA0-DC1003CFF921}"/>
          </ac:spMkLst>
        </pc:spChg>
        <pc:spChg chg="mod">
          <ac:chgData name="Chad Mourning" userId="232f17154b661dc2" providerId="LiveId" clId="{D483489F-88A4-4DAB-B0CE-099952D316D8}" dt="2022-08-28T20:00:04.539" v="128" actId="20577"/>
          <ac:spMkLst>
            <pc:docMk/>
            <pc:sldMk cId="1517022074" sldId="258"/>
            <ac:spMk id="3" creationId="{683B1C9D-F4C4-C213-E112-76ECF4A72E32}"/>
          </ac:spMkLst>
        </pc:spChg>
      </pc:sldChg>
      <pc:sldChg chg="modSp mod">
        <pc:chgData name="Chad Mourning" userId="232f17154b661dc2" providerId="LiveId" clId="{D483489F-88A4-4DAB-B0CE-099952D316D8}" dt="2022-08-28T20:42:17.692" v="183" actId="20577"/>
        <pc:sldMkLst>
          <pc:docMk/>
          <pc:sldMk cId="1260387431" sldId="259"/>
        </pc:sldMkLst>
        <pc:spChg chg="mod">
          <ac:chgData name="Chad Mourning" userId="232f17154b661dc2" providerId="LiveId" clId="{D483489F-88A4-4DAB-B0CE-099952D316D8}" dt="2022-08-28T20:42:11.194" v="157" actId="20577"/>
          <ac:spMkLst>
            <pc:docMk/>
            <pc:sldMk cId="1260387431" sldId="259"/>
            <ac:spMk id="2" creationId="{F18D45AF-B137-30FF-C89B-8E11935FD48E}"/>
          </ac:spMkLst>
        </pc:spChg>
        <pc:spChg chg="mod">
          <ac:chgData name="Chad Mourning" userId="232f17154b661dc2" providerId="LiveId" clId="{D483489F-88A4-4DAB-B0CE-099952D316D8}" dt="2022-08-28T20:42:17.692" v="183" actId="20577"/>
          <ac:spMkLst>
            <pc:docMk/>
            <pc:sldMk cId="1260387431" sldId="259"/>
            <ac:spMk id="3" creationId="{17275BD8-531B-6400-21FE-29B511FE5421}"/>
          </ac:spMkLst>
        </pc:spChg>
      </pc:sldChg>
      <pc:sldChg chg="modSp mod">
        <pc:chgData name="Chad Mourning" userId="232f17154b661dc2" providerId="LiveId" clId="{D483489F-88A4-4DAB-B0CE-099952D316D8}" dt="2022-08-28T20:43:03.093" v="219" actId="20577"/>
        <pc:sldMkLst>
          <pc:docMk/>
          <pc:sldMk cId="1799455574" sldId="260"/>
        </pc:sldMkLst>
        <pc:spChg chg="mod">
          <ac:chgData name="Chad Mourning" userId="232f17154b661dc2" providerId="LiveId" clId="{D483489F-88A4-4DAB-B0CE-099952D316D8}" dt="2022-08-28T20:43:00.367" v="218" actId="20577"/>
          <ac:spMkLst>
            <pc:docMk/>
            <pc:sldMk cId="1799455574" sldId="260"/>
            <ac:spMk id="2" creationId="{A6A0BF8C-7D55-64EF-0B64-254F6B1528F4}"/>
          </ac:spMkLst>
        </pc:spChg>
        <pc:spChg chg="mod">
          <ac:chgData name="Chad Mourning" userId="232f17154b661dc2" providerId="LiveId" clId="{D483489F-88A4-4DAB-B0CE-099952D316D8}" dt="2022-08-28T20:43:03.093" v="219" actId="20577"/>
          <ac:spMkLst>
            <pc:docMk/>
            <pc:sldMk cId="1799455574" sldId="260"/>
            <ac:spMk id="3" creationId="{A1D7D0D0-2422-18EC-63B2-E27C0B454E61}"/>
          </ac:spMkLst>
        </pc:spChg>
      </pc:sldChg>
      <pc:sldChg chg="modSp mod">
        <pc:chgData name="Chad Mourning" userId="232f17154b661dc2" providerId="LiveId" clId="{D483489F-88A4-4DAB-B0CE-099952D316D8}" dt="2022-08-29T00:23:43.184" v="2066" actId="20577"/>
        <pc:sldMkLst>
          <pc:docMk/>
          <pc:sldMk cId="3327680563" sldId="261"/>
        </pc:sldMkLst>
        <pc:spChg chg="mod">
          <ac:chgData name="Chad Mourning" userId="232f17154b661dc2" providerId="LiveId" clId="{D483489F-88A4-4DAB-B0CE-099952D316D8}" dt="2022-08-29T00:23:43.184" v="2066" actId="20577"/>
          <ac:spMkLst>
            <pc:docMk/>
            <pc:sldMk cId="3327680563" sldId="261"/>
            <ac:spMk id="3" creationId="{D8493732-C34B-1E7E-F6EE-42117DFA7BDC}"/>
          </ac:spMkLst>
        </pc:spChg>
      </pc:sldChg>
      <pc:sldChg chg="modSp new mod">
        <pc:chgData name="Chad Mourning" userId="232f17154b661dc2" providerId="LiveId" clId="{D483489F-88A4-4DAB-B0CE-099952D316D8}" dt="2022-08-28T20:50:09.609" v="325" actId="20577"/>
        <pc:sldMkLst>
          <pc:docMk/>
          <pc:sldMk cId="2543355294" sldId="262"/>
        </pc:sldMkLst>
        <pc:spChg chg="mod">
          <ac:chgData name="Chad Mourning" userId="232f17154b661dc2" providerId="LiveId" clId="{D483489F-88A4-4DAB-B0CE-099952D316D8}" dt="2022-08-28T20:46:26.017" v="226" actId="20577"/>
          <ac:spMkLst>
            <pc:docMk/>
            <pc:sldMk cId="2543355294" sldId="262"/>
            <ac:spMk id="2" creationId="{EE39FA82-548E-A6E3-810E-1C32FE8CA096}"/>
          </ac:spMkLst>
        </pc:spChg>
        <pc:spChg chg="mod">
          <ac:chgData name="Chad Mourning" userId="232f17154b661dc2" providerId="LiveId" clId="{D483489F-88A4-4DAB-B0CE-099952D316D8}" dt="2022-08-28T20:50:09.609" v="325" actId="20577"/>
          <ac:spMkLst>
            <pc:docMk/>
            <pc:sldMk cId="2543355294" sldId="262"/>
            <ac:spMk id="3" creationId="{1A182D48-95F6-0D0B-60AD-A4E133E5F13E}"/>
          </ac:spMkLst>
        </pc:spChg>
      </pc:sldChg>
      <pc:sldChg chg="modSp new mod">
        <pc:chgData name="Chad Mourning" userId="232f17154b661dc2" providerId="LiveId" clId="{D483489F-88A4-4DAB-B0CE-099952D316D8}" dt="2022-08-28T20:56:22.484" v="354" actId="20577"/>
        <pc:sldMkLst>
          <pc:docMk/>
          <pc:sldMk cId="131196963" sldId="263"/>
        </pc:sldMkLst>
        <pc:spChg chg="mod">
          <ac:chgData name="Chad Mourning" userId="232f17154b661dc2" providerId="LiveId" clId="{D483489F-88A4-4DAB-B0CE-099952D316D8}" dt="2022-08-28T20:50:22.683" v="330" actId="20577"/>
          <ac:spMkLst>
            <pc:docMk/>
            <pc:sldMk cId="131196963" sldId="263"/>
            <ac:spMk id="2" creationId="{5D1F3866-4FFF-0C87-C90A-40DDBB105B02}"/>
          </ac:spMkLst>
        </pc:spChg>
        <pc:spChg chg="mod">
          <ac:chgData name="Chad Mourning" userId="232f17154b661dc2" providerId="LiveId" clId="{D483489F-88A4-4DAB-B0CE-099952D316D8}" dt="2022-08-28T20:56:22.484" v="354" actId="20577"/>
          <ac:spMkLst>
            <pc:docMk/>
            <pc:sldMk cId="131196963" sldId="263"/>
            <ac:spMk id="3" creationId="{8D1E5BA1-02E4-5DF5-7607-F20E647E67E1}"/>
          </ac:spMkLst>
        </pc:spChg>
      </pc:sldChg>
      <pc:sldChg chg="modSp new mod">
        <pc:chgData name="Chad Mourning" userId="232f17154b661dc2" providerId="LiveId" clId="{D483489F-88A4-4DAB-B0CE-099952D316D8}" dt="2022-08-28T21:34:05.333" v="470" actId="20577"/>
        <pc:sldMkLst>
          <pc:docMk/>
          <pc:sldMk cId="1019511280" sldId="264"/>
        </pc:sldMkLst>
        <pc:spChg chg="mod">
          <ac:chgData name="Chad Mourning" userId="232f17154b661dc2" providerId="LiveId" clId="{D483489F-88A4-4DAB-B0CE-099952D316D8}" dt="2022-08-28T21:23:40.186" v="387" actId="20577"/>
          <ac:spMkLst>
            <pc:docMk/>
            <pc:sldMk cId="1019511280" sldId="264"/>
            <ac:spMk id="2" creationId="{435267BC-F8DE-CFCD-AB6E-B85191D0D0A2}"/>
          </ac:spMkLst>
        </pc:spChg>
        <pc:spChg chg="mod">
          <ac:chgData name="Chad Mourning" userId="232f17154b661dc2" providerId="LiveId" clId="{D483489F-88A4-4DAB-B0CE-099952D316D8}" dt="2022-08-28T21:34:05.333" v="470" actId="20577"/>
          <ac:spMkLst>
            <pc:docMk/>
            <pc:sldMk cId="1019511280" sldId="264"/>
            <ac:spMk id="3" creationId="{6A811E72-786E-FE65-1E7A-2ABF710334EE}"/>
          </ac:spMkLst>
        </pc:spChg>
      </pc:sldChg>
      <pc:sldChg chg="modSp new mod">
        <pc:chgData name="Chad Mourning" userId="232f17154b661dc2" providerId="LiveId" clId="{D483489F-88A4-4DAB-B0CE-099952D316D8}" dt="2022-08-28T23:00:49.347" v="550" actId="20577"/>
        <pc:sldMkLst>
          <pc:docMk/>
          <pc:sldMk cId="2597984534" sldId="265"/>
        </pc:sldMkLst>
        <pc:spChg chg="mod">
          <ac:chgData name="Chad Mourning" userId="232f17154b661dc2" providerId="LiveId" clId="{D483489F-88A4-4DAB-B0CE-099952D316D8}" dt="2022-08-28T21:34:30.483" v="476" actId="20577"/>
          <ac:spMkLst>
            <pc:docMk/>
            <pc:sldMk cId="2597984534" sldId="265"/>
            <ac:spMk id="2" creationId="{490072FD-587D-9A43-C64A-E03C30ACD161}"/>
          </ac:spMkLst>
        </pc:spChg>
        <pc:spChg chg="mod">
          <ac:chgData name="Chad Mourning" userId="232f17154b661dc2" providerId="LiveId" clId="{D483489F-88A4-4DAB-B0CE-099952D316D8}" dt="2022-08-28T23:00:49.347" v="550" actId="20577"/>
          <ac:spMkLst>
            <pc:docMk/>
            <pc:sldMk cId="2597984534" sldId="265"/>
            <ac:spMk id="3" creationId="{0A66658B-03E6-3642-EBD6-B5190D832C3C}"/>
          </ac:spMkLst>
        </pc:spChg>
      </pc:sldChg>
      <pc:sldChg chg="modSp new mod">
        <pc:chgData name="Chad Mourning" userId="232f17154b661dc2" providerId="LiveId" clId="{D483489F-88A4-4DAB-B0CE-099952D316D8}" dt="2022-08-28T23:07:07.661" v="784" actId="20577"/>
        <pc:sldMkLst>
          <pc:docMk/>
          <pc:sldMk cId="3009587401" sldId="266"/>
        </pc:sldMkLst>
        <pc:spChg chg="mod">
          <ac:chgData name="Chad Mourning" userId="232f17154b661dc2" providerId="LiveId" clId="{D483489F-88A4-4DAB-B0CE-099952D316D8}" dt="2022-08-28T23:00:40.952" v="548" actId="20577"/>
          <ac:spMkLst>
            <pc:docMk/>
            <pc:sldMk cId="3009587401" sldId="266"/>
            <ac:spMk id="2" creationId="{0B317374-6606-818E-288E-0ED66A6B494A}"/>
          </ac:spMkLst>
        </pc:spChg>
        <pc:spChg chg="mod">
          <ac:chgData name="Chad Mourning" userId="232f17154b661dc2" providerId="LiveId" clId="{D483489F-88A4-4DAB-B0CE-099952D316D8}" dt="2022-08-28T23:07:07.661" v="784" actId="20577"/>
          <ac:spMkLst>
            <pc:docMk/>
            <pc:sldMk cId="3009587401" sldId="266"/>
            <ac:spMk id="3" creationId="{678196D7-65A7-E85C-81B0-A004FA663FDC}"/>
          </ac:spMkLst>
        </pc:spChg>
      </pc:sldChg>
      <pc:sldChg chg="addSp delSp modSp new mod">
        <pc:chgData name="Chad Mourning" userId="232f17154b661dc2" providerId="LiveId" clId="{D483489F-88A4-4DAB-B0CE-099952D316D8}" dt="2022-08-28T23:30:09.964" v="1181" actId="5793"/>
        <pc:sldMkLst>
          <pc:docMk/>
          <pc:sldMk cId="3562111450" sldId="267"/>
        </pc:sldMkLst>
        <pc:spChg chg="mod">
          <ac:chgData name="Chad Mourning" userId="232f17154b661dc2" providerId="LiveId" clId="{D483489F-88A4-4DAB-B0CE-099952D316D8}" dt="2022-08-28T23:28:48.531" v="1076" actId="27636"/>
          <ac:spMkLst>
            <pc:docMk/>
            <pc:sldMk cId="3562111450" sldId="267"/>
            <ac:spMk id="2" creationId="{9BD714A9-0BC1-C82A-3D5A-63B9A83A5177}"/>
          </ac:spMkLst>
        </pc:spChg>
        <pc:spChg chg="mod">
          <ac:chgData name="Chad Mourning" userId="232f17154b661dc2" providerId="LiveId" clId="{D483489F-88A4-4DAB-B0CE-099952D316D8}" dt="2022-08-28T23:30:09.964" v="1181" actId="5793"/>
          <ac:spMkLst>
            <pc:docMk/>
            <pc:sldMk cId="3562111450" sldId="267"/>
            <ac:spMk id="3" creationId="{449B9372-039B-ECB4-AE78-7BDB0A06A0F2}"/>
          </ac:spMkLst>
        </pc:spChg>
        <pc:spChg chg="add del">
          <ac:chgData name="Chad Mourning" userId="232f17154b661dc2" providerId="LiveId" clId="{D483489F-88A4-4DAB-B0CE-099952D316D8}" dt="2022-08-28T23:14:24.342" v="786" actId="22"/>
          <ac:spMkLst>
            <pc:docMk/>
            <pc:sldMk cId="3562111450" sldId="267"/>
            <ac:spMk id="5" creationId="{496EE858-9F50-2FDB-3730-B76675FC768C}"/>
          </ac:spMkLst>
        </pc:spChg>
      </pc:sldChg>
      <pc:sldChg chg="modSp new mod">
        <pc:chgData name="Chad Mourning" userId="232f17154b661dc2" providerId="LiveId" clId="{D483489F-88A4-4DAB-B0CE-099952D316D8}" dt="2022-08-28T23:59:26.271" v="1221" actId="20577"/>
        <pc:sldMkLst>
          <pc:docMk/>
          <pc:sldMk cId="3793447360" sldId="268"/>
        </pc:sldMkLst>
        <pc:spChg chg="mod">
          <ac:chgData name="Chad Mourning" userId="232f17154b661dc2" providerId="LiveId" clId="{D483489F-88A4-4DAB-B0CE-099952D316D8}" dt="2022-08-28T23:29:24.742" v="1106" actId="20577"/>
          <ac:spMkLst>
            <pc:docMk/>
            <pc:sldMk cId="3793447360" sldId="268"/>
            <ac:spMk id="2" creationId="{9E529397-723E-603C-7A23-C2804E348DFD}"/>
          </ac:spMkLst>
        </pc:spChg>
        <pc:spChg chg="mod">
          <ac:chgData name="Chad Mourning" userId="232f17154b661dc2" providerId="LiveId" clId="{D483489F-88A4-4DAB-B0CE-099952D316D8}" dt="2022-08-28T23:59:26.271" v="1221" actId="20577"/>
          <ac:spMkLst>
            <pc:docMk/>
            <pc:sldMk cId="3793447360" sldId="268"/>
            <ac:spMk id="3" creationId="{EB531F7A-67ED-ADAB-AF6A-B9CD70179178}"/>
          </ac:spMkLst>
        </pc:spChg>
      </pc:sldChg>
      <pc:sldChg chg="modSp new mod">
        <pc:chgData name="Chad Mourning" userId="232f17154b661dc2" providerId="LiveId" clId="{D483489F-88A4-4DAB-B0CE-099952D316D8}" dt="2022-08-29T00:04:07.123" v="1378" actId="20577"/>
        <pc:sldMkLst>
          <pc:docMk/>
          <pc:sldMk cId="3496141184" sldId="269"/>
        </pc:sldMkLst>
        <pc:spChg chg="mod">
          <ac:chgData name="Chad Mourning" userId="232f17154b661dc2" providerId="LiveId" clId="{D483489F-88A4-4DAB-B0CE-099952D316D8}" dt="2022-08-28T23:59:47.035" v="1227" actId="20577"/>
          <ac:spMkLst>
            <pc:docMk/>
            <pc:sldMk cId="3496141184" sldId="269"/>
            <ac:spMk id="2" creationId="{5D7EB6DD-C787-DAB2-A354-AC0222CEB591}"/>
          </ac:spMkLst>
        </pc:spChg>
        <pc:spChg chg="mod">
          <ac:chgData name="Chad Mourning" userId="232f17154b661dc2" providerId="LiveId" clId="{D483489F-88A4-4DAB-B0CE-099952D316D8}" dt="2022-08-29T00:04:07.123" v="1378" actId="20577"/>
          <ac:spMkLst>
            <pc:docMk/>
            <pc:sldMk cId="3496141184" sldId="269"/>
            <ac:spMk id="3" creationId="{FB232BC3-5F22-A2BB-1255-17A69C8E8674}"/>
          </ac:spMkLst>
        </pc:spChg>
      </pc:sldChg>
      <pc:sldChg chg="modSp new mod">
        <pc:chgData name="Chad Mourning" userId="232f17154b661dc2" providerId="LiveId" clId="{D483489F-88A4-4DAB-B0CE-099952D316D8}" dt="2022-08-29T00:12:05.316" v="1466" actId="20577"/>
        <pc:sldMkLst>
          <pc:docMk/>
          <pc:sldMk cId="450698138" sldId="270"/>
        </pc:sldMkLst>
        <pc:spChg chg="mod">
          <ac:chgData name="Chad Mourning" userId="232f17154b661dc2" providerId="LiveId" clId="{D483489F-88A4-4DAB-B0CE-099952D316D8}" dt="2022-08-29T00:04:20.418" v="1384" actId="20577"/>
          <ac:spMkLst>
            <pc:docMk/>
            <pc:sldMk cId="450698138" sldId="270"/>
            <ac:spMk id="2" creationId="{E6216418-BBE6-566B-F75C-CA4A8B57AEF6}"/>
          </ac:spMkLst>
        </pc:spChg>
        <pc:spChg chg="mod">
          <ac:chgData name="Chad Mourning" userId="232f17154b661dc2" providerId="LiveId" clId="{D483489F-88A4-4DAB-B0CE-099952D316D8}" dt="2022-08-29T00:12:05.316" v="1466" actId="20577"/>
          <ac:spMkLst>
            <pc:docMk/>
            <pc:sldMk cId="450698138" sldId="270"/>
            <ac:spMk id="3" creationId="{2938D019-37D4-D86E-F653-145EE8DD6932}"/>
          </ac:spMkLst>
        </pc:spChg>
      </pc:sldChg>
      <pc:sldChg chg="modSp new mod">
        <pc:chgData name="Chad Mourning" userId="232f17154b661dc2" providerId="LiveId" clId="{D483489F-88A4-4DAB-B0CE-099952D316D8}" dt="2022-08-29T00:15:14.798" v="1617" actId="20577"/>
        <pc:sldMkLst>
          <pc:docMk/>
          <pc:sldMk cId="3554557175" sldId="271"/>
        </pc:sldMkLst>
        <pc:spChg chg="mod">
          <ac:chgData name="Chad Mourning" userId="232f17154b661dc2" providerId="LiveId" clId="{D483489F-88A4-4DAB-B0CE-099952D316D8}" dt="2022-08-29T00:14:07.384" v="1479" actId="20577"/>
          <ac:spMkLst>
            <pc:docMk/>
            <pc:sldMk cId="3554557175" sldId="271"/>
            <ac:spMk id="2" creationId="{8C75790B-629C-66A8-7ECF-1FD322C3CE0B}"/>
          </ac:spMkLst>
        </pc:spChg>
        <pc:spChg chg="mod">
          <ac:chgData name="Chad Mourning" userId="232f17154b661dc2" providerId="LiveId" clId="{D483489F-88A4-4DAB-B0CE-099952D316D8}" dt="2022-08-29T00:15:14.798" v="1617" actId="20577"/>
          <ac:spMkLst>
            <pc:docMk/>
            <pc:sldMk cId="3554557175" sldId="271"/>
            <ac:spMk id="3" creationId="{DA6E19EA-1767-BF34-E28A-DE1D6F3F521C}"/>
          </ac:spMkLst>
        </pc:spChg>
      </pc:sldChg>
      <pc:sldChg chg="modSp new del mod">
        <pc:chgData name="Chad Mourning" userId="232f17154b661dc2" providerId="LiveId" clId="{D483489F-88A4-4DAB-B0CE-099952D316D8}" dt="2022-08-29T00:24:10.210" v="2067" actId="2696"/>
        <pc:sldMkLst>
          <pc:docMk/>
          <pc:sldMk cId="2554078855" sldId="272"/>
        </pc:sldMkLst>
        <pc:spChg chg="mod">
          <ac:chgData name="Chad Mourning" userId="232f17154b661dc2" providerId="LiveId" clId="{D483489F-88A4-4DAB-B0CE-099952D316D8}" dt="2022-08-29T00:19:57.626" v="1659" actId="20577"/>
          <ac:spMkLst>
            <pc:docMk/>
            <pc:sldMk cId="2554078855" sldId="272"/>
            <ac:spMk id="2" creationId="{17127D71-AD6D-1F5F-697E-BD3076310D29}"/>
          </ac:spMkLst>
        </pc:spChg>
        <pc:spChg chg="mod">
          <ac:chgData name="Chad Mourning" userId="232f17154b661dc2" providerId="LiveId" clId="{D483489F-88A4-4DAB-B0CE-099952D316D8}" dt="2022-08-29T00:22:17.284" v="2037" actId="20577"/>
          <ac:spMkLst>
            <pc:docMk/>
            <pc:sldMk cId="2554078855" sldId="272"/>
            <ac:spMk id="3" creationId="{F0CDDC67-94FB-A34E-E3DC-93BD809DA78E}"/>
          </ac:spMkLst>
        </pc:spChg>
      </pc:sldChg>
      <pc:sldChg chg="new del">
        <pc:chgData name="Chad Mourning" userId="232f17154b661dc2" providerId="LiveId" clId="{D483489F-88A4-4DAB-B0CE-099952D316D8}" dt="2022-08-29T00:25:08.867" v="2068" actId="47"/>
        <pc:sldMkLst>
          <pc:docMk/>
          <pc:sldMk cId="2674106644" sldId="273"/>
        </pc:sldMkLst>
      </pc:sldChg>
      <pc:sldChg chg="new del">
        <pc:chgData name="Chad Mourning" userId="232f17154b661dc2" providerId="LiveId" clId="{D483489F-88A4-4DAB-B0CE-099952D316D8}" dt="2022-08-29T00:25:09.214" v="2069" actId="47"/>
        <pc:sldMkLst>
          <pc:docMk/>
          <pc:sldMk cId="2179486943" sldId="274"/>
        </pc:sldMkLst>
      </pc:sldChg>
      <pc:sldChg chg="new del">
        <pc:chgData name="Chad Mourning" userId="232f17154b661dc2" providerId="LiveId" clId="{D483489F-88A4-4DAB-B0CE-099952D316D8}" dt="2022-08-29T00:25:09.647" v="2070" actId="47"/>
        <pc:sldMkLst>
          <pc:docMk/>
          <pc:sldMk cId="4239362467"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C52E-F95D-7BFE-350D-2580AA3DD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5E545A-90A1-36CE-F9B8-ECACD37FB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4DE5BA-F928-5A73-D057-5F36B952EDB1}"/>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5" name="Footer Placeholder 4">
            <a:extLst>
              <a:ext uri="{FF2B5EF4-FFF2-40B4-BE49-F238E27FC236}">
                <a16:creationId xmlns:a16="http://schemas.microsoft.com/office/drawing/2014/main" id="{31ED933B-AF1C-DE28-3F91-C1EB8FBB6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DE3FE-5B07-551D-33F8-4E644F2A9BEC}"/>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47667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C158-CFFA-ED20-89EA-F8DFE23D82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2C2E4-40D0-6E17-F194-513A336F9B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1B035-9276-E251-31DE-5214C963896B}"/>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5" name="Footer Placeholder 4">
            <a:extLst>
              <a:ext uri="{FF2B5EF4-FFF2-40B4-BE49-F238E27FC236}">
                <a16:creationId xmlns:a16="http://schemas.microsoft.com/office/drawing/2014/main" id="{B7A91C64-9805-9D5E-9769-F390AB49E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E8F69-BD03-45B6-2168-4B833BF34DE9}"/>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401033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15F30-A012-A436-FDEB-1DAA2DBD38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75C9A-FE65-AF9E-3DFB-3B93FE06C1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04198-21E4-65E5-42F5-F5E0E8950CCC}"/>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5" name="Footer Placeholder 4">
            <a:extLst>
              <a:ext uri="{FF2B5EF4-FFF2-40B4-BE49-F238E27FC236}">
                <a16:creationId xmlns:a16="http://schemas.microsoft.com/office/drawing/2014/main" id="{9E6985F5-08A8-34EB-C452-0255D95D2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0F501-72AA-03CF-A547-6FDB8EC73636}"/>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281863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2249-27B4-960C-04EC-EA60EC7BD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EE17E0-07BB-97AC-B09A-194B546DB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2EAF4-4D7A-6732-EE6C-36CFE9840BB0}"/>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5" name="Footer Placeholder 4">
            <a:extLst>
              <a:ext uri="{FF2B5EF4-FFF2-40B4-BE49-F238E27FC236}">
                <a16:creationId xmlns:a16="http://schemas.microsoft.com/office/drawing/2014/main" id="{B350889E-1C5F-EE63-D4CE-3E5E1E857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BD476-A604-DB1F-A2A3-EE21125640E0}"/>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192468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0D56-A35E-6170-6B15-AF1857BF44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EB2476-69F9-2CEC-323E-1425A5676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2C4602-4D8F-384C-0708-7425AAB1F867}"/>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5" name="Footer Placeholder 4">
            <a:extLst>
              <a:ext uri="{FF2B5EF4-FFF2-40B4-BE49-F238E27FC236}">
                <a16:creationId xmlns:a16="http://schemas.microsoft.com/office/drawing/2014/main" id="{998E46B0-24EC-0710-C147-D99A8E3B4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DB893-5069-433A-9581-705CF1F31011}"/>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214979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DA0-DFF6-FA92-5BEA-C77441165C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8AA3B-DC8E-0E84-7A94-35C5ED2B87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ED6ACF-BB58-FF03-00CA-07C95A3C07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D98395-C2CF-DA9D-B6EF-BE8626885A9A}"/>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6" name="Footer Placeholder 5">
            <a:extLst>
              <a:ext uri="{FF2B5EF4-FFF2-40B4-BE49-F238E27FC236}">
                <a16:creationId xmlns:a16="http://schemas.microsoft.com/office/drawing/2014/main" id="{B4915744-8439-97CD-A21E-F9F1F0E9E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2DE9C-4949-6DBA-FFED-1F1C042C9D4A}"/>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119956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5C45-FC44-465E-9E75-785D77A77C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CF1D71-C1FF-7586-C8A5-13FFFDA3B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E47F9B-6CA2-E317-19ED-D237F5D09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4BDD-1202-45CE-06C8-A08A2EDA8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4B570-4CCA-CF12-33EA-93883167A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BF2127-02DD-CAD4-4D1A-F6F9275EF401}"/>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8" name="Footer Placeholder 7">
            <a:extLst>
              <a:ext uri="{FF2B5EF4-FFF2-40B4-BE49-F238E27FC236}">
                <a16:creationId xmlns:a16="http://schemas.microsoft.com/office/drawing/2014/main" id="{FB6F0D9B-E264-5A6B-A958-4F00116E7A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4FCEE5-D6BA-3035-6031-A2F862CBBA20}"/>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189134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07CEA-3026-D980-742B-30D6712EF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B05B4C-7154-B6CE-501D-6DDC3327807C}"/>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4" name="Footer Placeholder 3">
            <a:extLst>
              <a:ext uri="{FF2B5EF4-FFF2-40B4-BE49-F238E27FC236}">
                <a16:creationId xmlns:a16="http://schemas.microsoft.com/office/drawing/2014/main" id="{C69BF673-38CD-E950-6C76-5EB5F37A9F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2E2FED-1E7B-57FB-C63F-73042AA38A0B}"/>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362044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F777E-B561-316A-C660-F6A066F58503}"/>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3" name="Footer Placeholder 2">
            <a:extLst>
              <a:ext uri="{FF2B5EF4-FFF2-40B4-BE49-F238E27FC236}">
                <a16:creationId xmlns:a16="http://schemas.microsoft.com/office/drawing/2014/main" id="{3DD22161-E0E9-7A04-BBC0-AC74BDAE17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4299E3-674A-8CBB-6E50-E2A93EB4182B}"/>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11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5579-6EB1-6A46-89EA-E2AC8391D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88219B-D770-5D04-B962-8F451196DC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89249D-FD95-42EF-AA3D-477EF10C6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F2063-2C88-1B07-1FF8-B83951E179AE}"/>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6" name="Footer Placeholder 5">
            <a:extLst>
              <a:ext uri="{FF2B5EF4-FFF2-40B4-BE49-F238E27FC236}">
                <a16:creationId xmlns:a16="http://schemas.microsoft.com/office/drawing/2014/main" id="{E05501B7-7335-B00F-7754-9D718C0A6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8AB14-BD37-3AC4-9815-89CAAC3DB792}"/>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380323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AC02-6B1B-92C6-9B9B-8FAED35B1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DD03BB-8E9F-51BF-01E0-CBBE1FD84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62993B-9DB8-F70D-9EED-3BE95B9FE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7C58A-3658-D7DC-B292-A6C4D7685672}"/>
              </a:ext>
            </a:extLst>
          </p:cNvPr>
          <p:cNvSpPr>
            <a:spLocks noGrp="1"/>
          </p:cNvSpPr>
          <p:nvPr>
            <p:ph type="dt" sz="half" idx="10"/>
          </p:nvPr>
        </p:nvSpPr>
        <p:spPr/>
        <p:txBody>
          <a:bodyPr/>
          <a:lstStyle/>
          <a:p>
            <a:fld id="{EECA0EF2-E364-49B6-83ED-D31B2471958A}" type="datetimeFigureOut">
              <a:rPr lang="en-US" smtClean="0"/>
              <a:t>8/28/2022</a:t>
            </a:fld>
            <a:endParaRPr lang="en-US"/>
          </a:p>
        </p:txBody>
      </p:sp>
      <p:sp>
        <p:nvSpPr>
          <p:cNvPr id="6" name="Footer Placeholder 5">
            <a:extLst>
              <a:ext uri="{FF2B5EF4-FFF2-40B4-BE49-F238E27FC236}">
                <a16:creationId xmlns:a16="http://schemas.microsoft.com/office/drawing/2014/main" id="{6178A147-96EC-2A20-D264-FAFA7E034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C0C1F-94FE-C29F-8D27-8E0823314BE8}"/>
              </a:ext>
            </a:extLst>
          </p:cNvPr>
          <p:cNvSpPr>
            <a:spLocks noGrp="1"/>
          </p:cNvSpPr>
          <p:nvPr>
            <p:ph type="sldNum" sz="quarter" idx="12"/>
          </p:nvPr>
        </p:nvSpPr>
        <p:spPr/>
        <p:txBody>
          <a:bodyPr/>
          <a:lstStyle/>
          <a:p>
            <a:fld id="{AC1601D6-DC36-42DB-AAE8-4AB018E0BBCD}" type="slidenum">
              <a:rPr lang="en-US" smtClean="0"/>
              <a:t>‹#›</a:t>
            </a:fld>
            <a:endParaRPr lang="en-US"/>
          </a:p>
        </p:txBody>
      </p:sp>
    </p:spTree>
    <p:extLst>
      <p:ext uri="{BB962C8B-B14F-4D97-AF65-F5344CB8AC3E}">
        <p14:creationId xmlns:p14="http://schemas.microsoft.com/office/powerpoint/2010/main" val="366453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D2DBF9-E7E0-DB24-570E-8071AAAEF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1BEEAC-D3AA-9615-D284-A1B074415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A8BF1-9E9E-C181-3A0F-B2B60C58E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A0EF2-E364-49B6-83ED-D31B2471958A}" type="datetimeFigureOut">
              <a:rPr lang="en-US" smtClean="0"/>
              <a:t>8/28/2022</a:t>
            </a:fld>
            <a:endParaRPr lang="en-US"/>
          </a:p>
        </p:txBody>
      </p:sp>
      <p:sp>
        <p:nvSpPr>
          <p:cNvPr id="5" name="Footer Placeholder 4">
            <a:extLst>
              <a:ext uri="{FF2B5EF4-FFF2-40B4-BE49-F238E27FC236}">
                <a16:creationId xmlns:a16="http://schemas.microsoft.com/office/drawing/2014/main" id="{B1C58D13-7685-CD82-6121-BD40EF413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6D3EC-DDD6-FCD1-D1F4-C6C964545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601D6-DC36-42DB-AAE8-4AB018E0BBCD}" type="slidenum">
              <a:rPr lang="en-US" smtClean="0"/>
              <a:t>‹#›</a:t>
            </a:fld>
            <a:endParaRPr lang="en-US"/>
          </a:p>
        </p:txBody>
      </p:sp>
    </p:spTree>
    <p:extLst>
      <p:ext uri="{BB962C8B-B14F-4D97-AF65-F5344CB8AC3E}">
        <p14:creationId xmlns:p14="http://schemas.microsoft.com/office/powerpoint/2010/main" val="277856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411A-0D49-60DE-C79C-5D3460B8C96B}"/>
              </a:ext>
            </a:extLst>
          </p:cNvPr>
          <p:cNvSpPr>
            <a:spLocks noGrp="1"/>
          </p:cNvSpPr>
          <p:nvPr>
            <p:ph type="ctrTitle"/>
          </p:nvPr>
        </p:nvSpPr>
        <p:spPr/>
        <p:txBody>
          <a:bodyPr>
            <a:normAutofit fontScale="90000"/>
          </a:bodyPr>
          <a:lstStyle/>
          <a:p>
            <a:r>
              <a:rPr lang="en-US" dirty="0"/>
              <a:t>CS 4770</a:t>
            </a:r>
            <a:br>
              <a:rPr lang="en-US" dirty="0"/>
            </a:br>
            <a:r>
              <a:rPr lang="en-US" dirty="0"/>
              <a:t>A Taxonomy of Functional Security Requirements</a:t>
            </a:r>
          </a:p>
        </p:txBody>
      </p:sp>
      <p:sp>
        <p:nvSpPr>
          <p:cNvPr id="3" name="Subtitle 2">
            <a:extLst>
              <a:ext uri="{FF2B5EF4-FFF2-40B4-BE49-F238E27FC236}">
                <a16:creationId xmlns:a16="http://schemas.microsoft.com/office/drawing/2014/main" id="{B4B6A357-ACA0-7213-5A6D-B3337F256B1B}"/>
              </a:ext>
            </a:extLst>
          </p:cNvPr>
          <p:cNvSpPr>
            <a:spLocks noGrp="1"/>
          </p:cNvSpPr>
          <p:nvPr>
            <p:ph type="subTitle" idx="1"/>
          </p:nvPr>
        </p:nvSpPr>
        <p:spPr/>
        <p:txBody>
          <a:bodyPr/>
          <a:lstStyle/>
          <a:p>
            <a:r>
              <a:rPr lang="en-US" dirty="0"/>
              <a:t>Chad Mourning</a:t>
            </a:r>
          </a:p>
          <a:p>
            <a:r>
              <a:rPr lang="en-US"/>
              <a:t>Heavily taken from the textbook</a:t>
            </a:r>
          </a:p>
          <a:p>
            <a:endParaRPr lang="en-US" dirty="0"/>
          </a:p>
        </p:txBody>
      </p:sp>
    </p:spTree>
    <p:extLst>
      <p:ext uri="{BB962C8B-B14F-4D97-AF65-F5344CB8AC3E}">
        <p14:creationId xmlns:p14="http://schemas.microsoft.com/office/powerpoint/2010/main" val="4101033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72FD-587D-9A43-C64A-E03C30ACD16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A66658B-03E6-3642-EBD6-B5190D832C3C}"/>
              </a:ext>
            </a:extLst>
          </p:cNvPr>
          <p:cNvSpPr>
            <a:spLocks noGrp="1"/>
          </p:cNvSpPr>
          <p:nvPr>
            <p:ph idx="1"/>
          </p:nvPr>
        </p:nvSpPr>
        <p:spPr/>
        <p:txBody>
          <a:bodyPr/>
          <a:lstStyle/>
          <a:p>
            <a:r>
              <a:rPr lang="en-US" dirty="0"/>
              <a:t>Physical and Environmental Protection</a:t>
            </a:r>
          </a:p>
          <a:p>
            <a:pPr lvl="1"/>
            <a:r>
              <a:rPr lang="en-US" dirty="0"/>
              <a:t>Limit physical access to information systems, equipment, and the respective operating environments to authorized individuals</a:t>
            </a:r>
          </a:p>
          <a:p>
            <a:pPr lvl="1"/>
            <a:r>
              <a:rPr lang="en-US" dirty="0"/>
              <a:t>Protect the physical plant and support infrastructure for information systems</a:t>
            </a:r>
          </a:p>
          <a:p>
            <a:pPr lvl="1"/>
            <a:r>
              <a:rPr lang="en-US" dirty="0"/>
              <a:t>Provide supporting utilities for information systems.</a:t>
            </a:r>
          </a:p>
          <a:p>
            <a:pPr lvl="1"/>
            <a:r>
              <a:rPr lang="en-US" dirty="0"/>
              <a:t>Protect information systems against environmental hazards.</a:t>
            </a:r>
          </a:p>
          <a:p>
            <a:pPr lvl="1"/>
            <a:r>
              <a:rPr lang="en-US" dirty="0"/>
              <a:t>Provide appropriate environmental controls in facilities containing information systems.</a:t>
            </a:r>
          </a:p>
        </p:txBody>
      </p:sp>
    </p:spTree>
    <p:extLst>
      <p:ext uri="{BB962C8B-B14F-4D97-AF65-F5344CB8AC3E}">
        <p14:creationId xmlns:p14="http://schemas.microsoft.com/office/powerpoint/2010/main" val="259798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7374-6606-818E-288E-0ED66A6B494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678196D7-65A7-E85C-81B0-A004FA663FDC}"/>
              </a:ext>
            </a:extLst>
          </p:cNvPr>
          <p:cNvSpPr>
            <a:spLocks noGrp="1"/>
          </p:cNvSpPr>
          <p:nvPr>
            <p:ph idx="1"/>
          </p:nvPr>
        </p:nvSpPr>
        <p:spPr/>
        <p:txBody>
          <a:bodyPr/>
          <a:lstStyle/>
          <a:p>
            <a:r>
              <a:rPr lang="en-US" dirty="0"/>
              <a:t>Planning - Develop, document, periodically update, and implement security plans for organizational information systems that describe the security controls in place or planned for the information systems and the rules of behavior for individuals accessing the information systems.</a:t>
            </a:r>
          </a:p>
          <a:p>
            <a:pPr lvl="1"/>
            <a:r>
              <a:rPr lang="en-US" dirty="0"/>
              <a:t>Distinct from “contingency planning”.</a:t>
            </a:r>
          </a:p>
        </p:txBody>
      </p:sp>
    </p:spTree>
    <p:extLst>
      <p:ext uri="{BB962C8B-B14F-4D97-AF65-F5344CB8AC3E}">
        <p14:creationId xmlns:p14="http://schemas.microsoft.com/office/powerpoint/2010/main" val="300958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14A9-0BC1-C82A-3D5A-63B9A83A5177}"/>
              </a:ext>
            </a:extLst>
          </p:cNvPr>
          <p:cNvSpPr>
            <a:spLocks noGrp="1"/>
          </p:cNvSpPr>
          <p:nvPr>
            <p:ph type="title"/>
          </p:nvPr>
        </p:nvSpPr>
        <p:spPr>
          <a:xfrm>
            <a:off x="0" y="1"/>
            <a:ext cx="10515600" cy="609600"/>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449B9372-039B-ECB4-AE78-7BDB0A06A0F2}"/>
              </a:ext>
            </a:extLst>
          </p:cNvPr>
          <p:cNvSpPr>
            <a:spLocks noGrp="1"/>
          </p:cNvSpPr>
          <p:nvPr>
            <p:ph idx="1"/>
          </p:nvPr>
        </p:nvSpPr>
        <p:spPr>
          <a:xfrm>
            <a:off x="838200" y="681318"/>
            <a:ext cx="10515600" cy="5495645"/>
          </a:xfrm>
        </p:spPr>
        <p:txBody>
          <a:bodyPr>
            <a:normAutofit/>
          </a:bodyPr>
          <a:lstStyle/>
          <a:p>
            <a:r>
              <a:rPr lang="en-US" dirty="0"/>
              <a:t>Personnel Security:</a:t>
            </a:r>
          </a:p>
          <a:p>
            <a:pPr lvl="1"/>
            <a:r>
              <a:rPr lang="en-US" dirty="0"/>
              <a:t>Ensure that individuals occupying positions of responsibility within organizations (including third-party service providers) are trustworthy and meet established security criteria for those positions</a:t>
            </a:r>
          </a:p>
          <a:p>
            <a:pPr lvl="2"/>
            <a:r>
              <a:rPr lang="en-US" dirty="0"/>
              <a:t>Remember that SQL Injection example, you have to trust people with update privileges</a:t>
            </a:r>
          </a:p>
          <a:p>
            <a:pPr lvl="3"/>
            <a:r>
              <a:rPr lang="en-US" dirty="0"/>
              <a:t>Or at least log what they do</a:t>
            </a:r>
          </a:p>
          <a:p>
            <a:pPr lvl="4"/>
            <a:r>
              <a:rPr lang="en-US" dirty="0"/>
              <a:t>And then trust people with write access on the logs</a:t>
            </a:r>
          </a:p>
          <a:p>
            <a:pPr lvl="5"/>
            <a:r>
              <a:rPr lang="en-US" dirty="0"/>
              <a:t>It’s logs all the way down</a:t>
            </a:r>
          </a:p>
          <a:p>
            <a:pPr lvl="2"/>
            <a:r>
              <a:rPr lang="en-US" dirty="0"/>
              <a:t>Maybe I should do a lecture on security clearances?</a:t>
            </a:r>
          </a:p>
          <a:p>
            <a:pPr lvl="1"/>
            <a:r>
              <a:rPr lang="en-US" dirty="0"/>
              <a:t>Ensure that organizational information and information systems are protected during and after personnel actions such as terminations and transfers.</a:t>
            </a:r>
          </a:p>
          <a:p>
            <a:pPr lvl="2"/>
            <a:r>
              <a:rPr lang="en-US" dirty="0"/>
              <a:t>Like that IT guy that still had access to the system.</a:t>
            </a:r>
          </a:p>
          <a:p>
            <a:pPr lvl="1"/>
            <a:r>
              <a:rPr lang="en-US" dirty="0"/>
              <a:t>Employ formal sanctions for personnel failing to comply with organizational security policies and procedures.</a:t>
            </a:r>
          </a:p>
        </p:txBody>
      </p:sp>
    </p:spTree>
    <p:extLst>
      <p:ext uri="{BB962C8B-B14F-4D97-AF65-F5344CB8AC3E}">
        <p14:creationId xmlns:p14="http://schemas.microsoft.com/office/powerpoint/2010/main" val="356211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9397-723E-603C-7A23-C2804E348DF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B531F7A-67ED-ADAB-AF6A-B9CD70179178}"/>
              </a:ext>
            </a:extLst>
          </p:cNvPr>
          <p:cNvSpPr>
            <a:spLocks noGrp="1"/>
          </p:cNvSpPr>
          <p:nvPr>
            <p:ph idx="1"/>
          </p:nvPr>
        </p:nvSpPr>
        <p:spPr/>
        <p:txBody>
          <a:bodyPr/>
          <a:lstStyle/>
          <a:p>
            <a:r>
              <a:rPr lang="en-US" dirty="0"/>
              <a:t>Risk Assessment – Periodically assess the risk to organizational operations (including mission, functions, image, or reputation), organizational assets, and individuals, resulting from the operation of organizational information systems and the associated processing, storage, or transmission of organizational information.</a:t>
            </a:r>
          </a:p>
          <a:p>
            <a:pPr lvl="1"/>
            <a:r>
              <a:rPr lang="en-US" dirty="0"/>
              <a:t>Maintenance at the procedural level</a:t>
            </a:r>
          </a:p>
        </p:txBody>
      </p:sp>
    </p:spTree>
    <p:extLst>
      <p:ext uri="{BB962C8B-B14F-4D97-AF65-F5344CB8AC3E}">
        <p14:creationId xmlns:p14="http://schemas.microsoft.com/office/powerpoint/2010/main" val="379344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B6DD-C787-DAB2-A354-AC0222CEB59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B232BC3-5F22-A2BB-1255-17A69C8E8674}"/>
              </a:ext>
            </a:extLst>
          </p:cNvPr>
          <p:cNvSpPr>
            <a:spLocks noGrp="1"/>
          </p:cNvSpPr>
          <p:nvPr>
            <p:ph idx="1"/>
          </p:nvPr>
        </p:nvSpPr>
        <p:spPr>
          <a:xfrm>
            <a:off x="838200" y="1825625"/>
            <a:ext cx="10515600" cy="4871010"/>
          </a:xfrm>
        </p:spPr>
        <p:txBody>
          <a:bodyPr>
            <a:normAutofit lnSpcReduction="10000"/>
          </a:bodyPr>
          <a:lstStyle/>
          <a:p>
            <a:r>
              <a:rPr lang="en-US" dirty="0"/>
              <a:t>Systems and Services Acquisition</a:t>
            </a:r>
          </a:p>
          <a:p>
            <a:pPr lvl="1"/>
            <a:r>
              <a:rPr lang="en-US" dirty="0"/>
              <a:t>Allocate sufficient resources to adequately protect organizational information systems.</a:t>
            </a:r>
          </a:p>
          <a:p>
            <a:pPr lvl="2"/>
            <a:r>
              <a:rPr lang="en-US" dirty="0"/>
              <a:t>This includes employees.</a:t>
            </a:r>
          </a:p>
          <a:p>
            <a:r>
              <a:rPr lang="en-US" dirty="0"/>
              <a:t> Employ system development life cycle processes that incorporate information security considerations.</a:t>
            </a:r>
          </a:p>
          <a:p>
            <a:r>
              <a:rPr lang="en-US" dirty="0"/>
              <a:t> Employ software usage and installation restrictions.</a:t>
            </a:r>
          </a:p>
          <a:p>
            <a:pPr lvl="1"/>
            <a:r>
              <a:rPr lang="en-US" dirty="0">
                <a:sym typeface="Wingdings" panose="05000000000000000000" pitchFamily="2" charset="2"/>
              </a:rPr>
              <a:t></a:t>
            </a:r>
            <a:endParaRPr lang="en-US" dirty="0"/>
          </a:p>
          <a:p>
            <a:r>
              <a:rPr lang="en-US" dirty="0"/>
              <a:t>Ensure that third party providers employ adequate security measures to protect information, applications, and/or services outsourced from the organization.</a:t>
            </a:r>
          </a:p>
          <a:p>
            <a:pPr lvl="1"/>
            <a:r>
              <a:rPr lang="en-US" dirty="0"/>
              <a:t>You are liable for your sub-contractors’ failures.</a:t>
            </a:r>
          </a:p>
        </p:txBody>
      </p:sp>
    </p:spTree>
    <p:extLst>
      <p:ext uri="{BB962C8B-B14F-4D97-AF65-F5344CB8AC3E}">
        <p14:creationId xmlns:p14="http://schemas.microsoft.com/office/powerpoint/2010/main" val="349614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6418-BBE6-566B-F75C-CA4A8B57AEF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938D019-37D4-D86E-F653-145EE8DD6932}"/>
              </a:ext>
            </a:extLst>
          </p:cNvPr>
          <p:cNvSpPr>
            <a:spLocks noGrp="1"/>
          </p:cNvSpPr>
          <p:nvPr>
            <p:ph idx="1"/>
          </p:nvPr>
        </p:nvSpPr>
        <p:spPr/>
        <p:txBody>
          <a:bodyPr/>
          <a:lstStyle/>
          <a:p>
            <a:r>
              <a:rPr lang="en-US" dirty="0"/>
              <a:t>System and Communications Protection</a:t>
            </a:r>
          </a:p>
          <a:p>
            <a:pPr lvl="1"/>
            <a:r>
              <a:rPr lang="en-US" dirty="0"/>
              <a:t>Monitor, control, and protect organizational communications (i.e., information transmitted or received by organizational information systems) at the external boundaries and key internal boundaries of the information systems.</a:t>
            </a:r>
          </a:p>
          <a:p>
            <a:pPr lvl="2"/>
            <a:r>
              <a:rPr lang="en-US" dirty="0"/>
              <a:t>Intranet – this isn’t a typo</a:t>
            </a:r>
          </a:p>
          <a:p>
            <a:pPr lvl="2"/>
            <a:r>
              <a:rPr lang="en-US" dirty="0"/>
              <a:t>Internet vs internet</a:t>
            </a:r>
          </a:p>
          <a:p>
            <a:pPr lvl="1"/>
            <a:r>
              <a:rPr lang="en-US" dirty="0"/>
              <a:t>Employ architectural designs, software development techniques, and systems engineering principles that promote effective information security within organizational information systems.</a:t>
            </a:r>
          </a:p>
        </p:txBody>
      </p:sp>
    </p:spTree>
    <p:extLst>
      <p:ext uri="{BB962C8B-B14F-4D97-AF65-F5344CB8AC3E}">
        <p14:creationId xmlns:p14="http://schemas.microsoft.com/office/powerpoint/2010/main" val="45069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790B-629C-66A8-7ECF-1FD322C3CE0B}"/>
              </a:ext>
            </a:extLst>
          </p:cNvPr>
          <p:cNvSpPr>
            <a:spLocks noGrp="1"/>
          </p:cNvSpPr>
          <p:nvPr>
            <p:ph type="title"/>
          </p:nvPr>
        </p:nvSpPr>
        <p:spPr/>
        <p:txBody>
          <a:bodyPr/>
          <a:lstStyle/>
          <a:p>
            <a:r>
              <a:rPr lang="en-US" dirty="0"/>
              <a:t>And, Finally</a:t>
            </a:r>
          </a:p>
        </p:txBody>
      </p:sp>
      <p:sp>
        <p:nvSpPr>
          <p:cNvPr id="3" name="Content Placeholder 2">
            <a:extLst>
              <a:ext uri="{FF2B5EF4-FFF2-40B4-BE49-F238E27FC236}">
                <a16:creationId xmlns:a16="http://schemas.microsoft.com/office/drawing/2014/main" id="{DA6E19EA-1767-BF34-E28A-DE1D6F3F521C}"/>
              </a:ext>
            </a:extLst>
          </p:cNvPr>
          <p:cNvSpPr>
            <a:spLocks noGrp="1"/>
          </p:cNvSpPr>
          <p:nvPr>
            <p:ph idx="1"/>
          </p:nvPr>
        </p:nvSpPr>
        <p:spPr/>
        <p:txBody>
          <a:bodyPr/>
          <a:lstStyle/>
          <a:p>
            <a:r>
              <a:rPr lang="en-US" dirty="0"/>
              <a:t>System and Information Integrity</a:t>
            </a:r>
          </a:p>
          <a:p>
            <a:pPr lvl="1"/>
            <a:r>
              <a:rPr lang="en-US" dirty="0"/>
              <a:t>Identify, report, and correct information and information system flaws in a timely manner.</a:t>
            </a:r>
          </a:p>
          <a:p>
            <a:pPr lvl="1"/>
            <a:r>
              <a:rPr lang="en-US" dirty="0"/>
              <a:t>Provide protection from malicious code at appropriate locations within organizational information systems.</a:t>
            </a:r>
          </a:p>
          <a:p>
            <a:pPr lvl="1"/>
            <a:r>
              <a:rPr lang="en-US" dirty="0"/>
              <a:t>Monitor information system security alerts and advisories and take appropriate actions in response.</a:t>
            </a:r>
          </a:p>
          <a:p>
            <a:pPr lvl="2"/>
            <a:r>
              <a:rPr lang="en-US" dirty="0"/>
              <a:t>Nuisance Alarms – If there’s a warning that can ignored, ask yourself if it should be there at all.</a:t>
            </a:r>
          </a:p>
        </p:txBody>
      </p:sp>
    </p:spTree>
    <p:extLst>
      <p:ext uri="{BB962C8B-B14F-4D97-AF65-F5344CB8AC3E}">
        <p14:creationId xmlns:p14="http://schemas.microsoft.com/office/powerpoint/2010/main" val="355455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309D-0ADE-2E7B-7AEB-5F079179F501}"/>
              </a:ext>
            </a:extLst>
          </p:cNvPr>
          <p:cNvSpPr>
            <a:spLocks noGrp="1"/>
          </p:cNvSpPr>
          <p:nvPr>
            <p:ph type="title"/>
          </p:nvPr>
        </p:nvSpPr>
        <p:spPr/>
        <p:txBody>
          <a:bodyPr/>
          <a:lstStyle/>
          <a:p>
            <a:r>
              <a:rPr lang="en-US" dirty="0"/>
              <a:t>Functional Requirements for Security</a:t>
            </a:r>
          </a:p>
        </p:txBody>
      </p:sp>
      <p:sp>
        <p:nvSpPr>
          <p:cNvPr id="3" name="Content Placeholder 2">
            <a:extLst>
              <a:ext uri="{FF2B5EF4-FFF2-40B4-BE49-F238E27FC236}">
                <a16:creationId xmlns:a16="http://schemas.microsoft.com/office/drawing/2014/main" id="{D8493732-C34B-1E7E-F6EE-42117DFA7BDC}"/>
              </a:ext>
            </a:extLst>
          </p:cNvPr>
          <p:cNvSpPr>
            <a:spLocks noGrp="1"/>
          </p:cNvSpPr>
          <p:nvPr>
            <p:ph idx="1"/>
          </p:nvPr>
        </p:nvSpPr>
        <p:spPr/>
        <p:txBody>
          <a:bodyPr/>
          <a:lstStyle/>
          <a:p>
            <a:r>
              <a:rPr lang="en-US" dirty="0"/>
              <a:t>Hopefully you are learning about these in CS4560 (or maybe CS3560).</a:t>
            </a:r>
          </a:p>
          <a:p>
            <a:r>
              <a:rPr lang="en-US" dirty="0"/>
              <a:t>What a system should do.</a:t>
            </a:r>
          </a:p>
          <a:p>
            <a:r>
              <a:rPr lang="en-US" dirty="0"/>
              <a:t>As opposed to non-functional requirements; how the system should behave.</a:t>
            </a:r>
          </a:p>
          <a:p>
            <a:r>
              <a:rPr lang="en-US" dirty="0"/>
              <a:t>This list is presented in alphabetical order, but I feel like there might be some sort of chronological aspect that would be a better sorting criterion.</a:t>
            </a:r>
          </a:p>
          <a:p>
            <a:r>
              <a:rPr lang="en-US" dirty="0"/>
              <a:t>They come from NIST FIPS 200</a:t>
            </a:r>
          </a:p>
        </p:txBody>
      </p:sp>
    </p:spTree>
    <p:extLst>
      <p:ext uri="{BB962C8B-B14F-4D97-AF65-F5344CB8AC3E}">
        <p14:creationId xmlns:p14="http://schemas.microsoft.com/office/powerpoint/2010/main" val="332768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D645-BBC6-4270-D064-C85ED9ECFCC8}"/>
              </a:ext>
            </a:extLst>
          </p:cNvPr>
          <p:cNvSpPr>
            <a:spLocks noGrp="1"/>
          </p:cNvSpPr>
          <p:nvPr>
            <p:ph type="title"/>
          </p:nvPr>
        </p:nvSpPr>
        <p:spPr>
          <a:xfrm>
            <a:off x="-67236" y="0"/>
            <a:ext cx="12259235" cy="1325563"/>
          </a:xfrm>
        </p:spPr>
        <p:txBody>
          <a:bodyPr/>
          <a:lstStyle/>
          <a:p>
            <a:r>
              <a:rPr lang="en-US" dirty="0"/>
              <a:t>A Taxonomy of Functional Security Requirements</a:t>
            </a:r>
          </a:p>
        </p:txBody>
      </p:sp>
      <p:sp>
        <p:nvSpPr>
          <p:cNvPr id="3" name="Content Placeholder 2">
            <a:extLst>
              <a:ext uri="{FF2B5EF4-FFF2-40B4-BE49-F238E27FC236}">
                <a16:creationId xmlns:a16="http://schemas.microsoft.com/office/drawing/2014/main" id="{04503723-CA65-6372-0A35-63455FD0A647}"/>
              </a:ext>
            </a:extLst>
          </p:cNvPr>
          <p:cNvSpPr>
            <a:spLocks noGrp="1"/>
          </p:cNvSpPr>
          <p:nvPr>
            <p:ph idx="1"/>
          </p:nvPr>
        </p:nvSpPr>
        <p:spPr>
          <a:xfrm>
            <a:off x="143435" y="1825624"/>
            <a:ext cx="11932023" cy="4906869"/>
          </a:xfrm>
        </p:spPr>
        <p:txBody>
          <a:bodyPr>
            <a:normAutofit fontScale="92500" lnSpcReduction="10000"/>
          </a:bodyPr>
          <a:lstStyle/>
          <a:p>
            <a:r>
              <a:rPr lang="en-US" dirty="0"/>
              <a:t>Access Control - Limit information system access to authorized users, processes acting on behalf of authorized users, or devices (including other information systems) and to the types of transactions and functions that authorized users are permitted to exercise.</a:t>
            </a:r>
          </a:p>
          <a:p>
            <a:pPr lvl="1"/>
            <a:r>
              <a:rPr lang="en-US" dirty="0"/>
              <a:t>Don’t make your webserver root.</a:t>
            </a:r>
          </a:p>
          <a:p>
            <a:r>
              <a:rPr lang="en-US" dirty="0"/>
              <a:t>Awareness and Training – </a:t>
            </a:r>
          </a:p>
          <a:p>
            <a:pPr lvl="1"/>
            <a:r>
              <a:rPr lang="en-US" dirty="0"/>
              <a:t>Ensure that managers and users of organizational information systems are made aware of the security risks associated with their activities and of the applicable laws, regulation, and policies related to the security of organizational information systems.</a:t>
            </a:r>
          </a:p>
          <a:p>
            <a:pPr lvl="1"/>
            <a:r>
              <a:rPr lang="en-US" dirty="0"/>
              <a:t>Ensure that personnel are adequately trained to carry out their assigned information security-related duties and responsibilities.</a:t>
            </a:r>
          </a:p>
          <a:p>
            <a:pPr lvl="1"/>
            <a:r>
              <a:rPr lang="en-US" dirty="0"/>
              <a:t>Policies don’t matter if no one knows them (or follows them).</a:t>
            </a:r>
          </a:p>
          <a:p>
            <a:pPr lvl="1"/>
            <a:r>
              <a:rPr lang="en-US" dirty="0"/>
              <a:t>Reminds me, I should make a presentation on CMMC later.</a:t>
            </a:r>
          </a:p>
          <a:p>
            <a:pPr lvl="1"/>
            <a:r>
              <a:rPr lang="en-US" dirty="0"/>
              <a:t>We get some money from the state to do awareness activities.</a:t>
            </a:r>
          </a:p>
          <a:p>
            <a:pPr lvl="1"/>
            <a:endParaRPr lang="en-US" dirty="0"/>
          </a:p>
        </p:txBody>
      </p:sp>
    </p:spTree>
    <p:extLst>
      <p:ext uri="{BB962C8B-B14F-4D97-AF65-F5344CB8AC3E}">
        <p14:creationId xmlns:p14="http://schemas.microsoft.com/office/powerpoint/2010/main" val="77436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C6C3-9813-CBAE-AAA0-DC1003CFF92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683B1C9D-F4C4-C213-E112-76ECF4A72E32}"/>
              </a:ext>
            </a:extLst>
          </p:cNvPr>
          <p:cNvSpPr>
            <a:spLocks noGrp="1"/>
          </p:cNvSpPr>
          <p:nvPr>
            <p:ph idx="1"/>
          </p:nvPr>
        </p:nvSpPr>
        <p:spPr/>
        <p:txBody>
          <a:bodyPr/>
          <a:lstStyle/>
          <a:p>
            <a:r>
              <a:rPr lang="en-US" dirty="0"/>
              <a:t>Certification, Accreditation, and Security Assessments –</a:t>
            </a:r>
          </a:p>
          <a:p>
            <a:pPr lvl="1"/>
            <a:r>
              <a:rPr lang="en-US" dirty="0"/>
              <a:t>Periodically assess the security controls in organizational information systems to determine if the controls are effective in their application</a:t>
            </a:r>
          </a:p>
          <a:p>
            <a:pPr lvl="1"/>
            <a:r>
              <a:rPr lang="en-US" dirty="0"/>
              <a:t>Develop and implement plans of action designed to correct deficiencies and reduce or eliminate vulnerabilities in organizational information systems</a:t>
            </a:r>
          </a:p>
          <a:p>
            <a:pPr lvl="1"/>
            <a:r>
              <a:rPr lang="en-US" dirty="0"/>
              <a:t>Authorize the operation of organizational information systems and any associated information system connections</a:t>
            </a:r>
          </a:p>
          <a:p>
            <a:pPr lvl="1"/>
            <a:r>
              <a:rPr lang="en-US" b="1" dirty="0"/>
              <a:t>Monitor information system security controls on an ongoing basis </a:t>
            </a:r>
            <a:r>
              <a:rPr lang="en-US" dirty="0"/>
              <a:t>to ensure the continued effectiveness of the controls.</a:t>
            </a:r>
          </a:p>
          <a:p>
            <a:pPr lvl="1"/>
            <a:r>
              <a:rPr lang="en-US" dirty="0"/>
              <a:t>Some of these things are harder for small businesses that lack manpower.</a:t>
            </a:r>
          </a:p>
        </p:txBody>
      </p:sp>
    </p:spTree>
    <p:extLst>
      <p:ext uri="{BB962C8B-B14F-4D97-AF65-F5344CB8AC3E}">
        <p14:creationId xmlns:p14="http://schemas.microsoft.com/office/powerpoint/2010/main" val="1517022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45AF-B137-30FF-C89B-8E11935FD48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7275BD8-531B-6400-21FE-29B511FE5421}"/>
              </a:ext>
            </a:extLst>
          </p:cNvPr>
          <p:cNvSpPr>
            <a:spLocks noGrp="1"/>
          </p:cNvSpPr>
          <p:nvPr>
            <p:ph idx="1"/>
          </p:nvPr>
        </p:nvSpPr>
        <p:spPr/>
        <p:txBody>
          <a:bodyPr/>
          <a:lstStyle/>
          <a:p>
            <a:r>
              <a:rPr lang="en-US" dirty="0"/>
              <a:t>Configuration Management</a:t>
            </a:r>
          </a:p>
          <a:p>
            <a:pPr lvl="1"/>
            <a:r>
              <a:rPr lang="en-US" dirty="0"/>
              <a:t>Establish and maintain baseline configurations and inventories of organizational information systems (including hardware, software, firmware, and documentation) throughout the respective system development life cycles.</a:t>
            </a:r>
          </a:p>
          <a:p>
            <a:pPr lvl="1"/>
            <a:r>
              <a:rPr lang="en-US" dirty="0"/>
              <a:t>Establish and enforce security configuration settings for information technology products employed in organizational information systems.</a:t>
            </a:r>
          </a:p>
          <a:p>
            <a:pPr lvl="1"/>
            <a:r>
              <a:rPr lang="en-US" dirty="0"/>
              <a:t>Not specific to security.</a:t>
            </a:r>
          </a:p>
        </p:txBody>
      </p:sp>
    </p:spTree>
    <p:extLst>
      <p:ext uri="{BB962C8B-B14F-4D97-AF65-F5344CB8AC3E}">
        <p14:creationId xmlns:p14="http://schemas.microsoft.com/office/powerpoint/2010/main" val="126038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BF8C-7D55-64EF-0B64-254F6B1528F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1D7D0D0-2422-18EC-63B2-E27C0B454E61}"/>
              </a:ext>
            </a:extLst>
          </p:cNvPr>
          <p:cNvSpPr>
            <a:spLocks noGrp="1"/>
          </p:cNvSpPr>
          <p:nvPr>
            <p:ph idx="1"/>
          </p:nvPr>
        </p:nvSpPr>
        <p:spPr/>
        <p:txBody>
          <a:bodyPr/>
          <a:lstStyle/>
          <a:p>
            <a:r>
              <a:rPr lang="en-US" dirty="0"/>
              <a:t>Contingency Planning: Establish, maintain, and implement plans for emergency response, backup operations, and post-disaster recovery for organizational information systems to ensure the availability of critical information resources and continuity of operations in emergency situations.</a:t>
            </a:r>
          </a:p>
        </p:txBody>
      </p:sp>
    </p:spTree>
    <p:extLst>
      <p:ext uri="{BB962C8B-B14F-4D97-AF65-F5344CB8AC3E}">
        <p14:creationId xmlns:p14="http://schemas.microsoft.com/office/powerpoint/2010/main" val="179945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FA82-548E-A6E3-810E-1C32FE8CA09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A182D48-95F6-0D0B-60AD-A4E133E5F13E}"/>
              </a:ext>
            </a:extLst>
          </p:cNvPr>
          <p:cNvSpPr>
            <a:spLocks noGrp="1"/>
          </p:cNvSpPr>
          <p:nvPr>
            <p:ph idx="1"/>
          </p:nvPr>
        </p:nvSpPr>
        <p:spPr/>
        <p:txBody>
          <a:bodyPr/>
          <a:lstStyle/>
          <a:p>
            <a:r>
              <a:rPr lang="en-US" dirty="0"/>
              <a:t>Identification and Authentication - Identify information system users, processes acting on behalf of users, or devices, and authenticate (or verify) the identities of those users, processes, or devices, as a prerequisite to allowing access to organizational information systems.</a:t>
            </a:r>
          </a:p>
          <a:p>
            <a:pPr lvl="1"/>
            <a:r>
              <a:rPr lang="en-US" dirty="0"/>
              <a:t>I wish I knew more about Active Directory and LDAP, would come in handy here.</a:t>
            </a:r>
          </a:p>
        </p:txBody>
      </p:sp>
    </p:spTree>
    <p:extLst>
      <p:ext uri="{BB962C8B-B14F-4D97-AF65-F5344CB8AC3E}">
        <p14:creationId xmlns:p14="http://schemas.microsoft.com/office/powerpoint/2010/main" val="254335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3866-4FFF-0C87-C90A-40DDBB105B0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8D1E5BA1-02E4-5DF5-7607-F20E647E67E1}"/>
              </a:ext>
            </a:extLst>
          </p:cNvPr>
          <p:cNvSpPr>
            <a:spLocks noGrp="1"/>
          </p:cNvSpPr>
          <p:nvPr>
            <p:ph idx="1"/>
          </p:nvPr>
        </p:nvSpPr>
        <p:spPr/>
        <p:txBody>
          <a:bodyPr/>
          <a:lstStyle/>
          <a:p>
            <a:r>
              <a:rPr lang="en-US" dirty="0"/>
              <a:t>Incident Response</a:t>
            </a:r>
          </a:p>
          <a:p>
            <a:pPr lvl="1"/>
            <a:r>
              <a:rPr lang="en-US" dirty="0"/>
              <a:t>Establish an operational incident-handling capability for organizational information systems that includes adequate preparation, detection, analysis, containment, recovery, and user-response activities.</a:t>
            </a:r>
          </a:p>
          <a:p>
            <a:pPr lvl="1"/>
            <a:r>
              <a:rPr lang="en-US" dirty="0"/>
              <a:t>Track, document, and report incidents to appropriate organizational officials and/or authorities.</a:t>
            </a:r>
          </a:p>
        </p:txBody>
      </p:sp>
    </p:spTree>
    <p:extLst>
      <p:ext uri="{BB962C8B-B14F-4D97-AF65-F5344CB8AC3E}">
        <p14:creationId xmlns:p14="http://schemas.microsoft.com/office/powerpoint/2010/main" val="13119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67BC-F8DE-CFCD-AB6E-B85191D0D0A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6A811E72-786E-FE65-1E7A-2ABF710334EE}"/>
              </a:ext>
            </a:extLst>
          </p:cNvPr>
          <p:cNvSpPr>
            <a:spLocks noGrp="1"/>
          </p:cNvSpPr>
          <p:nvPr>
            <p:ph idx="1"/>
          </p:nvPr>
        </p:nvSpPr>
        <p:spPr/>
        <p:txBody>
          <a:bodyPr>
            <a:normAutofit lnSpcReduction="10000"/>
          </a:bodyPr>
          <a:lstStyle/>
          <a:p>
            <a:r>
              <a:rPr lang="en-US" dirty="0"/>
              <a:t>Maintenance </a:t>
            </a:r>
          </a:p>
          <a:p>
            <a:pPr lvl="1"/>
            <a:r>
              <a:rPr lang="en-US" dirty="0"/>
              <a:t>Perform periodic and timely maintenance on organizational information systems.</a:t>
            </a:r>
          </a:p>
          <a:p>
            <a:pPr lvl="1"/>
            <a:r>
              <a:rPr lang="en-US" dirty="0"/>
              <a:t>Provide effective controls on the tools, techniques, mechanisms, and personnel used to conduct information system maintenance.</a:t>
            </a:r>
          </a:p>
          <a:p>
            <a:r>
              <a:rPr lang="en-US" dirty="0"/>
              <a:t>Media Protection</a:t>
            </a:r>
          </a:p>
          <a:p>
            <a:pPr lvl="1"/>
            <a:r>
              <a:rPr lang="en-US" dirty="0"/>
              <a:t>Protect information system media, both paper, and digital.</a:t>
            </a:r>
          </a:p>
          <a:p>
            <a:pPr lvl="1"/>
            <a:r>
              <a:rPr lang="en-US" dirty="0"/>
              <a:t>Limit access to information on information system media to authorized users.</a:t>
            </a:r>
          </a:p>
          <a:p>
            <a:pPr lvl="1"/>
            <a:r>
              <a:rPr lang="en-US" dirty="0"/>
              <a:t>Sanitize or destroy information system media before disposal or release for reuse.</a:t>
            </a:r>
          </a:p>
          <a:p>
            <a:pPr lvl="2"/>
            <a:r>
              <a:rPr lang="en-US" dirty="0"/>
              <a:t>Anecdote about Scott destroying his laptops.</a:t>
            </a:r>
          </a:p>
          <a:p>
            <a:pPr lvl="2"/>
            <a:r>
              <a:rPr lang="en-US" dirty="0"/>
              <a:t>DD</a:t>
            </a:r>
          </a:p>
        </p:txBody>
      </p:sp>
    </p:spTree>
    <p:extLst>
      <p:ext uri="{BB962C8B-B14F-4D97-AF65-F5344CB8AC3E}">
        <p14:creationId xmlns:p14="http://schemas.microsoft.com/office/powerpoint/2010/main" val="1019511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2760</TotalTime>
  <Words>1121</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CS 4770 A Taxonomy of Functional Security Requirements</vt:lpstr>
      <vt:lpstr>Functional Requirements for Security</vt:lpstr>
      <vt:lpstr>A Taxonomy of Functional Security Requirements</vt:lpstr>
      <vt:lpstr>Cont.</vt:lpstr>
      <vt:lpstr>Cont.</vt:lpstr>
      <vt:lpstr>Cont.</vt:lpstr>
      <vt:lpstr>Cont.</vt:lpstr>
      <vt:lpstr>Cont.</vt:lpstr>
      <vt:lpstr>Cont.</vt:lpstr>
      <vt:lpstr>Cont.</vt:lpstr>
      <vt:lpstr>Cont.</vt:lpstr>
      <vt:lpstr>Cont.</vt:lpstr>
      <vt:lpstr>Cont.</vt:lpstr>
      <vt:lpstr>Cont.</vt:lpstr>
      <vt:lpstr>Cont.</vt:lpstr>
      <vt:lpstr>And, 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4770</dc:title>
  <dc:creator>Chad Mourning</dc:creator>
  <cp:lastModifiedBy>Chad Mourning</cp:lastModifiedBy>
  <cp:revision>1</cp:revision>
  <dcterms:created xsi:type="dcterms:W3CDTF">2022-08-28T18:26:42Z</dcterms:created>
  <dcterms:modified xsi:type="dcterms:W3CDTF">2022-08-30T16:26:49Z</dcterms:modified>
</cp:coreProperties>
</file>