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A7ED9-108D-4502-B989-4958BF1D998A}" v="4" dt="2022-09-08T15:48:15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9C3A7ED9-108D-4502-B989-4958BF1D998A}"/>
    <pc:docChg chg="undo custSel addSld modSld">
      <pc:chgData name="Chad Mourning" userId="232f17154b661dc2" providerId="LiveId" clId="{9C3A7ED9-108D-4502-B989-4958BF1D998A}" dt="2022-09-08T17:35:20.366" v="3648" actId="20577"/>
      <pc:docMkLst>
        <pc:docMk/>
      </pc:docMkLst>
      <pc:sldChg chg="modSp new mod">
        <pc:chgData name="Chad Mourning" userId="232f17154b661dc2" providerId="LiveId" clId="{9C3A7ED9-108D-4502-B989-4958BF1D998A}" dt="2022-09-08T03:25:21.070" v="307" actId="20577"/>
        <pc:sldMkLst>
          <pc:docMk/>
          <pc:sldMk cId="3177397103" sldId="257"/>
        </pc:sldMkLst>
        <pc:spChg chg="mod">
          <ac:chgData name="Chad Mourning" userId="232f17154b661dc2" providerId="LiveId" clId="{9C3A7ED9-108D-4502-B989-4958BF1D998A}" dt="2022-09-08T03:23:16.806" v="23" actId="20577"/>
          <ac:spMkLst>
            <pc:docMk/>
            <pc:sldMk cId="3177397103" sldId="257"/>
            <ac:spMk id="2" creationId="{23634B4D-5A93-E9D9-79F4-F2A6A500DB05}"/>
          </ac:spMkLst>
        </pc:spChg>
        <pc:spChg chg="mod">
          <ac:chgData name="Chad Mourning" userId="232f17154b661dc2" providerId="LiveId" clId="{9C3A7ED9-108D-4502-B989-4958BF1D998A}" dt="2022-09-08T03:25:21.070" v="307" actId="20577"/>
          <ac:spMkLst>
            <pc:docMk/>
            <pc:sldMk cId="3177397103" sldId="257"/>
            <ac:spMk id="3" creationId="{0C20F646-5A74-1F0B-6863-D813B30F4A3A}"/>
          </ac:spMkLst>
        </pc:spChg>
      </pc:sldChg>
      <pc:sldChg chg="modSp new mod">
        <pc:chgData name="Chad Mourning" userId="232f17154b661dc2" providerId="LiveId" clId="{9C3A7ED9-108D-4502-B989-4958BF1D998A}" dt="2022-09-08T04:32:58.066" v="1471" actId="20577"/>
        <pc:sldMkLst>
          <pc:docMk/>
          <pc:sldMk cId="3666456153" sldId="258"/>
        </pc:sldMkLst>
        <pc:spChg chg="mod">
          <ac:chgData name="Chad Mourning" userId="232f17154b661dc2" providerId="LiveId" clId="{9C3A7ED9-108D-4502-B989-4958BF1D998A}" dt="2022-09-08T03:24:05.595" v="179" actId="20577"/>
          <ac:spMkLst>
            <pc:docMk/>
            <pc:sldMk cId="3666456153" sldId="258"/>
            <ac:spMk id="2" creationId="{37F30A9B-F978-2861-E3E0-A50689E03E20}"/>
          </ac:spMkLst>
        </pc:spChg>
        <pc:spChg chg="mod">
          <ac:chgData name="Chad Mourning" userId="232f17154b661dc2" providerId="LiveId" clId="{9C3A7ED9-108D-4502-B989-4958BF1D998A}" dt="2022-09-08T04:32:58.066" v="1471" actId="20577"/>
          <ac:spMkLst>
            <pc:docMk/>
            <pc:sldMk cId="3666456153" sldId="258"/>
            <ac:spMk id="3" creationId="{80DA3BF3-228C-1566-5E52-987BF493DAFD}"/>
          </ac:spMkLst>
        </pc:spChg>
      </pc:sldChg>
      <pc:sldChg chg="modSp new mod">
        <pc:chgData name="Chad Mourning" userId="232f17154b661dc2" providerId="LiveId" clId="{9C3A7ED9-108D-4502-B989-4958BF1D998A}" dt="2022-09-08T04:33:53.963" v="1522" actId="20577"/>
        <pc:sldMkLst>
          <pc:docMk/>
          <pc:sldMk cId="3258359984" sldId="259"/>
        </pc:sldMkLst>
        <pc:spChg chg="mod">
          <ac:chgData name="Chad Mourning" userId="232f17154b661dc2" providerId="LiveId" clId="{9C3A7ED9-108D-4502-B989-4958BF1D998A}" dt="2022-09-08T03:25:27.875" v="325" actId="20577"/>
          <ac:spMkLst>
            <pc:docMk/>
            <pc:sldMk cId="3258359984" sldId="259"/>
            <ac:spMk id="2" creationId="{97FD011E-F5DC-013F-6C73-7F1B9A33209C}"/>
          </ac:spMkLst>
        </pc:spChg>
        <pc:spChg chg="mod">
          <ac:chgData name="Chad Mourning" userId="232f17154b661dc2" providerId="LiveId" clId="{9C3A7ED9-108D-4502-B989-4958BF1D998A}" dt="2022-09-08T04:33:53.963" v="1522" actId="20577"/>
          <ac:spMkLst>
            <pc:docMk/>
            <pc:sldMk cId="3258359984" sldId="259"/>
            <ac:spMk id="3" creationId="{9DD402F7-CF14-27C5-3A79-C5FB89513DDB}"/>
          </ac:spMkLst>
        </pc:spChg>
      </pc:sldChg>
      <pc:sldChg chg="modSp new mod">
        <pc:chgData name="Chad Mourning" userId="232f17154b661dc2" providerId="LiveId" clId="{9C3A7ED9-108D-4502-B989-4958BF1D998A}" dt="2022-09-08T04:27:15.339" v="1182" actId="20577"/>
        <pc:sldMkLst>
          <pc:docMk/>
          <pc:sldMk cId="3639694439" sldId="260"/>
        </pc:sldMkLst>
        <pc:spChg chg="mod">
          <ac:chgData name="Chad Mourning" userId="232f17154b661dc2" providerId="LiveId" clId="{9C3A7ED9-108D-4502-B989-4958BF1D998A}" dt="2022-09-08T04:20:54.292" v="872" actId="313"/>
          <ac:spMkLst>
            <pc:docMk/>
            <pc:sldMk cId="3639694439" sldId="260"/>
            <ac:spMk id="2" creationId="{D3457941-8A5A-A3F0-F0F1-E815688A4229}"/>
          </ac:spMkLst>
        </pc:spChg>
        <pc:spChg chg="mod">
          <ac:chgData name="Chad Mourning" userId="232f17154b661dc2" providerId="LiveId" clId="{9C3A7ED9-108D-4502-B989-4958BF1D998A}" dt="2022-09-08T04:27:15.339" v="1182" actId="20577"/>
          <ac:spMkLst>
            <pc:docMk/>
            <pc:sldMk cId="3639694439" sldId="260"/>
            <ac:spMk id="3" creationId="{36674E31-24C0-61AF-8A7D-A17FF9A0DA46}"/>
          </ac:spMkLst>
        </pc:spChg>
      </pc:sldChg>
      <pc:sldChg chg="addSp delSp modSp new mod">
        <pc:chgData name="Chad Mourning" userId="232f17154b661dc2" providerId="LiveId" clId="{9C3A7ED9-108D-4502-B989-4958BF1D998A}" dt="2022-09-08T15:42:59.963" v="1768" actId="20577"/>
        <pc:sldMkLst>
          <pc:docMk/>
          <pc:sldMk cId="4142497279" sldId="261"/>
        </pc:sldMkLst>
        <pc:spChg chg="mod">
          <ac:chgData name="Chad Mourning" userId="232f17154b661dc2" providerId="LiveId" clId="{9C3A7ED9-108D-4502-B989-4958BF1D998A}" dt="2022-09-08T04:34:01.605" v="1546" actId="20577"/>
          <ac:spMkLst>
            <pc:docMk/>
            <pc:sldMk cId="4142497279" sldId="261"/>
            <ac:spMk id="2" creationId="{317985B9-A907-A94A-984C-3511CF4B3BE4}"/>
          </ac:spMkLst>
        </pc:spChg>
        <pc:spChg chg="add del mod">
          <ac:chgData name="Chad Mourning" userId="232f17154b661dc2" providerId="LiveId" clId="{9C3A7ED9-108D-4502-B989-4958BF1D998A}" dt="2022-09-08T15:42:59.963" v="1768" actId="20577"/>
          <ac:spMkLst>
            <pc:docMk/>
            <pc:sldMk cId="4142497279" sldId="261"/>
            <ac:spMk id="3" creationId="{63215F90-6ABF-B75A-FCD8-57D60CC242D1}"/>
          </ac:spMkLst>
        </pc:spChg>
        <pc:picChg chg="add del mod ord">
          <ac:chgData name="Chad Mourning" userId="232f17154b661dc2" providerId="LiveId" clId="{9C3A7ED9-108D-4502-B989-4958BF1D998A}" dt="2022-09-08T04:34:35.803" v="1548" actId="22"/>
          <ac:picMkLst>
            <pc:docMk/>
            <pc:sldMk cId="4142497279" sldId="261"/>
            <ac:picMk id="5" creationId="{C2462DD7-0EAB-D6D6-49EC-11FF0D963D79}"/>
          </ac:picMkLst>
        </pc:picChg>
        <pc:picChg chg="add mod modCrop">
          <ac:chgData name="Chad Mourning" userId="232f17154b661dc2" providerId="LiveId" clId="{9C3A7ED9-108D-4502-B989-4958BF1D998A}" dt="2022-09-08T04:35:15.244" v="1560" actId="14100"/>
          <ac:picMkLst>
            <pc:docMk/>
            <pc:sldMk cId="4142497279" sldId="261"/>
            <ac:picMk id="7" creationId="{51625842-8EAD-5E2B-E42C-582C4C484749}"/>
          </ac:picMkLst>
        </pc:picChg>
      </pc:sldChg>
      <pc:sldChg chg="addSp delSp modSp new mod">
        <pc:chgData name="Chad Mourning" userId="232f17154b661dc2" providerId="LiveId" clId="{9C3A7ED9-108D-4502-B989-4958BF1D998A}" dt="2022-09-08T16:11:14.450" v="3337"/>
        <pc:sldMkLst>
          <pc:docMk/>
          <pc:sldMk cId="1884424400" sldId="262"/>
        </pc:sldMkLst>
        <pc:spChg chg="mod">
          <ac:chgData name="Chad Mourning" userId="232f17154b661dc2" providerId="LiveId" clId="{9C3A7ED9-108D-4502-B989-4958BF1D998A}" dt="2022-09-08T04:35:42.049" v="1568" actId="20577"/>
          <ac:spMkLst>
            <pc:docMk/>
            <pc:sldMk cId="1884424400" sldId="262"/>
            <ac:spMk id="2" creationId="{D219E8E0-4AA9-A078-DBBA-D9CEB32EEBF5}"/>
          </ac:spMkLst>
        </pc:spChg>
        <pc:spChg chg="mod">
          <ac:chgData name="Chad Mourning" userId="232f17154b661dc2" providerId="LiveId" clId="{9C3A7ED9-108D-4502-B989-4958BF1D998A}" dt="2022-09-08T16:11:14.450" v="3337"/>
          <ac:spMkLst>
            <pc:docMk/>
            <pc:sldMk cId="1884424400" sldId="262"/>
            <ac:spMk id="3" creationId="{4C828566-D8C8-AD38-4AE6-9E50B18D0079}"/>
          </ac:spMkLst>
        </pc:spChg>
        <pc:spChg chg="add del">
          <ac:chgData name="Chad Mourning" userId="232f17154b661dc2" providerId="LiveId" clId="{9C3A7ED9-108D-4502-B989-4958BF1D998A}" dt="2022-09-08T15:48:11.559" v="2001"/>
          <ac:spMkLst>
            <pc:docMk/>
            <pc:sldMk cId="1884424400" sldId="262"/>
            <ac:spMk id="4" creationId="{E3711342-1DCA-9884-8479-178CC0171724}"/>
          </ac:spMkLst>
        </pc:spChg>
      </pc:sldChg>
      <pc:sldChg chg="modSp new mod">
        <pc:chgData name="Chad Mourning" userId="232f17154b661dc2" providerId="LiveId" clId="{9C3A7ED9-108D-4502-B989-4958BF1D998A}" dt="2022-09-08T15:48:39.204" v="2038" actId="20577"/>
        <pc:sldMkLst>
          <pc:docMk/>
          <pc:sldMk cId="4098427378" sldId="263"/>
        </pc:sldMkLst>
        <pc:spChg chg="mod">
          <ac:chgData name="Chad Mourning" userId="232f17154b661dc2" providerId="LiveId" clId="{9C3A7ED9-108D-4502-B989-4958BF1D998A}" dt="2022-09-08T15:43:16.881" v="1778" actId="20577"/>
          <ac:spMkLst>
            <pc:docMk/>
            <pc:sldMk cId="4098427378" sldId="263"/>
            <ac:spMk id="2" creationId="{3026F05F-1D33-F0A0-7A7C-06413911755E}"/>
          </ac:spMkLst>
        </pc:spChg>
        <pc:spChg chg="mod">
          <ac:chgData name="Chad Mourning" userId="232f17154b661dc2" providerId="LiveId" clId="{9C3A7ED9-108D-4502-B989-4958BF1D998A}" dt="2022-09-08T15:48:39.204" v="2038" actId="20577"/>
          <ac:spMkLst>
            <pc:docMk/>
            <pc:sldMk cId="4098427378" sldId="263"/>
            <ac:spMk id="3" creationId="{BA5168B6-7E28-2E04-03EE-FE4A5DA59426}"/>
          </ac:spMkLst>
        </pc:spChg>
      </pc:sldChg>
      <pc:sldChg chg="modSp new mod">
        <pc:chgData name="Chad Mourning" userId="232f17154b661dc2" providerId="LiveId" clId="{9C3A7ED9-108D-4502-B989-4958BF1D998A}" dt="2022-09-08T17:35:20.366" v="3648" actId="20577"/>
        <pc:sldMkLst>
          <pc:docMk/>
          <pc:sldMk cId="3607962989" sldId="264"/>
        </pc:sldMkLst>
        <pc:spChg chg="mod">
          <ac:chgData name="Chad Mourning" userId="232f17154b661dc2" providerId="LiveId" clId="{9C3A7ED9-108D-4502-B989-4958BF1D998A}" dt="2022-09-08T15:53:49.354" v="2670" actId="27636"/>
          <ac:spMkLst>
            <pc:docMk/>
            <pc:sldMk cId="3607962989" sldId="264"/>
            <ac:spMk id="2" creationId="{0FBE1D87-96D8-3A28-868A-26801928CA2D}"/>
          </ac:spMkLst>
        </pc:spChg>
        <pc:spChg chg="mod">
          <ac:chgData name="Chad Mourning" userId="232f17154b661dc2" providerId="LiveId" clId="{9C3A7ED9-108D-4502-B989-4958BF1D998A}" dt="2022-09-08T17:35:20.366" v="3648" actId="20577"/>
          <ac:spMkLst>
            <pc:docMk/>
            <pc:sldMk cId="3607962989" sldId="264"/>
            <ac:spMk id="3" creationId="{0A0FF42D-B574-E410-5198-616802D31D0C}"/>
          </ac:spMkLst>
        </pc:spChg>
      </pc:sldChg>
      <pc:sldChg chg="modSp new mod">
        <pc:chgData name="Chad Mourning" userId="232f17154b661dc2" providerId="LiveId" clId="{9C3A7ED9-108D-4502-B989-4958BF1D998A}" dt="2022-09-08T16:12:17.297" v="3647" actId="20577"/>
        <pc:sldMkLst>
          <pc:docMk/>
          <pc:sldMk cId="3271547394" sldId="265"/>
        </pc:sldMkLst>
        <pc:spChg chg="mod">
          <ac:chgData name="Chad Mourning" userId="232f17154b661dc2" providerId="LiveId" clId="{9C3A7ED9-108D-4502-B989-4958BF1D998A}" dt="2022-09-08T16:11:35.922" v="3356" actId="20577"/>
          <ac:spMkLst>
            <pc:docMk/>
            <pc:sldMk cId="3271547394" sldId="265"/>
            <ac:spMk id="2" creationId="{B0EF3E65-DAAA-04E0-F5D1-9E4E58C09E5D}"/>
          </ac:spMkLst>
        </pc:spChg>
        <pc:spChg chg="mod">
          <ac:chgData name="Chad Mourning" userId="232f17154b661dc2" providerId="LiveId" clId="{9C3A7ED9-108D-4502-B989-4958BF1D998A}" dt="2022-09-08T16:12:17.297" v="3647" actId="20577"/>
          <ac:spMkLst>
            <pc:docMk/>
            <pc:sldMk cId="3271547394" sldId="265"/>
            <ac:spMk id="3" creationId="{6DFFF15F-552B-04E9-6D44-052CD41630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28AE-4D1D-DC07-7DC1-FA8AA2C4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1BAE3-092E-313C-6A0B-773ECBEE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5AAA-654E-DA96-EAAF-A5737456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0018-641E-5B29-A14C-37643EB1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76C-98BA-C0FA-3E46-5DFB0EDA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1329-B2BA-3FF1-25A8-BF248ED4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71B1B-64B8-E848-BD37-17798C16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9377-8238-DA3E-D69D-BB06774B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156A-834D-1531-6C8E-435F6AEF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D973-8CEF-7EC5-1ED0-EB9AE04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824A8-E8DF-FFAB-6CF1-73B1230EB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E71E0-ADD3-B248-B932-3B0130D6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476F-133D-D2E8-C941-57ED4C4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AF45-4C37-2123-89A8-7DE4F56F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2A82-FFEE-FEE1-9FC4-A6390CBB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9004-D992-79D5-4375-B163D98C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F96C-4437-457C-E71D-984B53C8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2240-C96A-DE36-DF66-5F5A9AE0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EAA7-8366-7647-F56B-4719464E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A874-7000-0930-6295-0AD2C40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24C8-8DBF-A2EC-E40C-F6F59A7C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E5AE7-C908-F244-54BC-0E10C78D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EC74-7638-406E-7CA8-BE3130F1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B8F0-7861-8A6B-CC8B-CEF69EA6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1F84-EB97-3159-E4F0-78C833D2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6EB1-0F6A-09F8-594C-1DBEEAFF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CE6-AE61-D3D5-09C0-DE341D930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EC61-DE67-EBAD-EE1D-082110EA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EBAF-2A40-F5E2-32A1-1DA2F7FF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F5424-5EDE-6179-47BB-117BB4A6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AA43-0E18-4B99-2F64-4DBCBC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F24C-CFDD-DA9F-D32F-1652119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9FAF-EEBF-E012-D6C3-79D3EEDA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EA0B9-7F30-6C62-BC81-EACA1B25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E8425-C777-B054-4583-247020865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54332-8261-3CCC-03CC-3B264FE6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19E6-D6B6-B631-0D0D-2D2B5011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7494D-6F88-52BC-9972-615EB37B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D12E-1DFE-DB44-E008-90951EE2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9C43-0528-C2DD-3839-EE17FA54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A97F5-C28E-39DA-FA19-0967CA7B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A0B0-C364-CA4D-0C9A-69FF2501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E599-5F69-5947-D648-CA5A8014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20FB3-BE77-D853-EAD7-603DBAC3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6A042-A5D0-1292-4FED-0F9E5633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7EAF2-2F44-8B71-C0D6-D349E84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E069-6DC4-38A3-248B-B6DAC5C5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1DE8-0655-0E6B-0BC2-A1B22784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F761-C266-8F72-6A7B-7C2D2D83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2C64-63EB-05E0-7F1A-61D358F5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19594-F6CB-F76F-F8BF-BF3204E9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0B36-AA13-8DDD-9F06-C0B5ECB8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6B2E-2833-9E22-C7BD-F5EE0F9F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D1D6F-E331-73C9-0F02-A242B539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46EE-1814-0159-3143-88EA0F7C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A80A-99E3-F22C-A3D8-B523F8A8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73C6-33EC-331E-062C-4BF48C5B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86FE7-4650-8F10-CFC8-AF761F7C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DDF93-CFDB-B363-FD6E-41EF969F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E551-6A79-4AEF-958E-BA5E605A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438D-A56B-5E57-2F94-8F5DB3D96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4FBE-00D5-40A4-86CB-247B18234FF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8FE1-15E3-71BF-A340-E24513EE1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EC16-BD7E-89EA-EF2E-E036919A0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4576-F624-49BE-A14F-A73D9FA3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ODHE-OHIO/jupyter-public/HE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D580-CF12-E595-4782-1A96240E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CS4770 – Lecture 6</a:t>
            </a:r>
            <a:br>
              <a:rPr lang="en-US" dirty="0"/>
            </a:br>
            <a:r>
              <a:rPr lang="en-US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522E9-69DD-5113-1848-E122F887E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Chad Mourning</a:t>
            </a:r>
          </a:p>
          <a:p>
            <a:r>
              <a:rPr lang="en-US" dirty="0"/>
              <a:t>Heavily from the Textbook</a:t>
            </a:r>
          </a:p>
        </p:txBody>
      </p:sp>
    </p:spTree>
    <p:extLst>
      <p:ext uri="{BB962C8B-B14F-4D97-AF65-F5344CB8AC3E}">
        <p14:creationId xmlns:p14="http://schemas.microsoft.com/office/powerpoint/2010/main" val="33277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3E65-DAAA-04E0-F5D1-9E4E58C0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F15F-552B-04E9-6D44-052CD416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also rely on one-way hashes</a:t>
            </a:r>
          </a:p>
          <a:p>
            <a:pPr lvl="1"/>
            <a:r>
              <a:rPr lang="en-US" dirty="0"/>
              <a:t>Doesn’t matter what you type, only that when hashed it matches the has</a:t>
            </a:r>
          </a:p>
          <a:p>
            <a:pPr lvl="1"/>
            <a:r>
              <a:rPr lang="en-US" dirty="0"/>
              <a:t>This keeps anyone from every needing to see your actual password.</a:t>
            </a:r>
          </a:p>
          <a:p>
            <a:pPr lvl="1"/>
            <a:r>
              <a:rPr lang="en-US" dirty="0"/>
              <a:t>If a Sysadmin can tell you what your current password is, run.</a:t>
            </a:r>
          </a:p>
        </p:txBody>
      </p:sp>
    </p:spTree>
    <p:extLst>
      <p:ext uri="{BB962C8B-B14F-4D97-AF65-F5344CB8AC3E}">
        <p14:creationId xmlns:p14="http://schemas.microsoft.com/office/powerpoint/2010/main" val="32715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4B4D-5A93-E9D9-79F4-F2A6A500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authentication?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F646-5A74-1F0B-6863-D813B30F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prove you are who you say you are.</a:t>
            </a:r>
          </a:p>
          <a:p>
            <a:pPr lvl="1"/>
            <a:r>
              <a:rPr lang="en-US" dirty="0"/>
              <a:t>Relies on some secret only you know.</a:t>
            </a:r>
          </a:p>
          <a:p>
            <a:r>
              <a:rPr lang="en-US" dirty="0"/>
              <a:t>As well as other properties about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739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0A9B-F978-2861-E3E0-A50689E0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symmetric encryption for authentication?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3BF3-228C-1566-5E52-987BF49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of?</a:t>
            </a:r>
          </a:p>
          <a:p>
            <a:pPr lvl="1"/>
            <a:r>
              <a:rPr lang="en-US" dirty="0"/>
              <a:t>Yes, if you have a shared secret key, you can prove you who you are by sending some </a:t>
            </a:r>
            <a:r>
              <a:rPr lang="en-US" i="1" dirty="0"/>
              <a:t>message authentication code</a:t>
            </a:r>
            <a:r>
              <a:rPr lang="en-US" dirty="0"/>
              <a:t> (do not confuse this with a MAC address) encrypted which is decrypted to prove identity.</a:t>
            </a:r>
          </a:p>
          <a:p>
            <a:pPr lvl="1"/>
            <a:r>
              <a:rPr lang="en-US" dirty="0"/>
              <a:t>Sequence numbers may present a challenge</a:t>
            </a:r>
          </a:p>
          <a:p>
            <a:pPr lvl="2"/>
            <a:r>
              <a:rPr lang="en-US" dirty="0"/>
              <a:t>Important for TCP</a:t>
            </a:r>
          </a:p>
          <a:p>
            <a:pPr lvl="2"/>
            <a:r>
              <a:rPr lang="en-US" dirty="0"/>
              <a:t>This is not a networking class</a:t>
            </a:r>
          </a:p>
          <a:p>
            <a:pPr lvl="2"/>
            <a:r>
              <a:rPr lang="en-US" dirty="0"/>
              <a:t>Usually, TCP packets are bigger than blocks, so sequence numbers may not be in each block</a:t>
            </a:r>
          </a:p>
          <a:p>
            <a:pPr lvl="3"/>
            <a:r>
              <a:rPr lang="en-US" dirty="0"/>
              <a:t>This leads to a vulnerability to block reordering attacks</a:t>
            </a:r>
          </a:p>
          <a:p>
            <a:pPr lvl="3"/>
            <a:r>
              <a:rPr lang="en-US" dirty="0"/>
              <a:t>Blocks will still be “authenticated” but may be out of order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011E-F5DC-013F-6C73-7F1B9A33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02F7-CF14-27C5-3A79-C5FB8951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also want to authenticate:</a:t>
            </a:r>
          </a:p>
          <a:p>
            <a:pPr lvl="1"/>
            <a:r>
              <a:rPr lang="en-US" dirty="0"/>
              <a:t>Time something was sent</a:t>
            </a:r>
          </a:p>
          <a:p>
            <a:pPr lvl="1"/>
            <a:r>
              <a:rPr lang="en-US" dirty="0"/>
              <a:t>Contents of what was sent</a:t>
            </a:r>
          </a:p>
          <a:p>
            <a:pPr lvl="2"/>
            <a:r>
              <a:rPr lang="en-US" dirty="0"/>
              <a:t>More on this soon</a:t>
            </a:r>
          </a:p>
        </p:txBody>
      </p:sp>
    </p:spTree>
    <p:extLst>
      <p:ext uri="{BB962C8B-B14F-4D97-AF65-F5344CB8AC3E}">
        <p14:creationId xmlns:p14="http://schemas.microsoft.com/office/powerpoint/2010/main" val="32583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7941-8A5A-A3F0-F0F1-E815688A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4E31-24C0-61AF-8A7D-A17FF9A0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situations where authentication may be appropriate, but confidentiality may not.</a:t>
            </a:r>
          </a:p>
          <a:p>
            <a:pPr lvl="1"/>
            <a:r>
              <a:rPr lang="en-US" dirty="0"/>
              <a:t>Alarms</a:t>
            </a:r>
          </a:p>
          <a:p>
            <a:pPr lvl="2"/>
            <a:r>
              <a:rPr lang="en-US" dirty="0"/>
              <a:t>As long as it’s from the right person, who cares who knows.</a:t>
            </a:r>
          </a:p>
          <a:p>
            <a:pPr lvl="1"/>
            <a:r>
              <a:rPr lang="en-US" dirty="0"/>
              <a:t>Resources constrained devices like embedded systems</a:t>
            </a:r>
          </a:p>
          <a:p>
            <a:pPr lvl="2"/>
            <a:r>
              <a:rPr lang="en-US" dirty="0"/>
              <a:t>Decryption isn’t free, if the data in sensitive, maybe you can skip it.</a:t>
            </a:r>
          </a:p>
          <a:p>
            <a:pPr lvl="1"/>
            <a:r>
              <a:rPr lang="en-US" dirty="0"/>
              <a:t>Authentication itself</a:t>
            </a:r>
          </a:p>
          <a:p>
            <a:pPr lvl="2"/>
            <a:r>
              <a:rPr lang="en-US" dirty="0"/>
              <a:t>Maybe you don’t care if people know that you are the one sending it</a:t>
            </a:r>
          </a:p>
        </p:txBody>
      </p:sp>
    </p:spTree>
    <p:extLst>
      <p:ext uri="{BB962C8B-B14F-4D97-AF65-F5344CB8AC3E}">
        <p14:creationId xmlns:p14="http://schemas.microsoft.com/office/powerpoint/2010/main" val="36396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85B9-A907-A94A-984C-3511CF4B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Contents?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5F90-6ABF-B75A-FCD8-57D60CC2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74576" cy="4351338"/>
          </a:xfrm>
        </p:spPr>
        <p:txBody>
          <a:bodyPr/>
          <a:lstStyle/>
          <a:p>
            <a:r>
              <a:rPr lang="en-US" dirty="0"/>
              <a:t>Need a way to ensure:</a:t>
            </a:r>
          </a:p>
          <a:p>
            <a:pPr lvl="1"/>
            <a:r>
              <a:rPr lang="en-US" dirty="0"/>
              <a:t>If the message is altered the authenticated MAC is different.</a:t>
            </a:r>
          </a:p>
          <a:p>
            <a:pPr lvl="1"/>
            <a:r>
              <a:rPr lang="en-US" dirty="0"/>
              <a:t>Sender is verified (by secret key)</a:t>
            </a:r>
          </a:p>
          <a:p>
            <a:pPr lvl="1"/>
            <a:r>
              <a:rPr lang="en-US" dirty="0"/>
              <a:t>Solves block reordering.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25842-8EAD-5E2B-E42C-582C4C484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7" t="23660" r="20736" b="21438"/>
          <a:stretch/>
        </p:blipFill>
        <p:spPr>
          <a:xfrm>
            <a:off x="3881718" y="1502733"/>
            <a:ext cx="8157882" cy="52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F05F-1D33-F0A0-7A7C-06413911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68B6-7E28-2E04-03EE-FE4A5DA5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(originally recommended in FIPS 113 from 1985)</a:t>
            </a:r>
          </a:p>
          <a:p>
            <a:pPr lvl="1"/>
            <a:r>
              <a:rPr lang="en-US" dirty="0"/>
              <a:t>Since withdrawn.</a:t>
            </a:r>
          </a:p>
          <a:p>
            <a:r>
              <a:rPr lang="en-US" dirty="0"/>
              <a:t>AES</a:t>
            </a:r>
          </a:p>
          <a:p>
            <a:r>
              <a:rPr lang="en-US" dirty="0"/>
              <a:t>One Way Hashes</a:t>
            </a:r>
          </a:p>
          <a:p>
            <a:pPr lvl="1"/>
            <a:r>
              <a:rPr lang="en-US" dirty="0"/>
              <a:t>All you need to do verify the results are the same, you already have the contents.</a:t>
            </a:r>
          </a:p>
          <a:p>
            <a:pPr lvl="1"/>
            <a:r>
              <a:rPr lang="en-US" dirty="0"/>
              <a:t>Low collision rate required.</a:t>
            </a:r>
          </a:p>
          <a:p>
            <a:pPr lvl="1"/>
            <a:r>
              <a:rPr lang="en-US" dirty="0"/>
              <a:t>Doesn’t even need a secret key.</a:t>
            </a:r>
          </a:p>
        </p:txBody>
      </p:sp>
    </p:spTree>
    <p:extLst>
      <p:ext uri="{BB962C8B-B14F-4D97-AF65-F5344CB8AC3E}">
        <p14:creationId xmlns:p14="http://schemas.microsoft.com/office/powerpoint/2010/main" val="409842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E8E0-4AA9-A078-DBBA-D9CEB32E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8566-D8C8-AD38-4AE6-9E50B18D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md5 before.</a:t>
            </a:r>
          </a:p>
          <a:p>
            <a:r>
              <a:rPr lang="en-US" dirty="0"/>
              <a:t>Fun demo of SHA256:</a:t>
            </a:r>
          </a:p>
          <a:p>
            <a:pPr lvl="1"/>
            <a:r>
              <a:rPr lang="en-US" dirty="0">
                <a:hlinkClick r:id="rId2"/>
              </a:rPr>
              <a:t>https://mybinder.org/v2/gh/ODHE-OHIO/jupyter-public/HEAD</a:t>
            </a:r>
            <a:endParaRPr lang="en-US" dirty="0"/>
          </a:p>
          <a:p>
            <a:pPr lvl="1"/>
            <a:r>
              <a:rPr lang="en-US" dirty="0"/>
              <a:t>More about SHA</a:t>
            </a:r>
          </a:p>
          <a:p>
            <a:pPr lvl="2"/>
            <a:r>
              <a:rPr lang="en-US" dirty="0"/>
              <a:t>SHA-1 introduced by NIST FIPS 180 in 1993.</a:t>
            </a:r>
          </a:p>
          <a:p>
            <a:pPr lvl="3"/>
            <a:r>
              <a:rPr lang="en-US" dirty="0"/>
              <a:t>Oops, NIST FIPS 180-1 in 1995 fixed some bugs.</a:t>
            </a:r>
          </a:p>
          <a:p>
            <a:pPr lvl="3"/>
            <a:r>
              <a:rPr lang="en-US" dirty="0"/>
              <a:t>SHA-1 was 160 bits</a:t>
            </a:r>
          </a:p>
          <a:p>
            <a:pPr lvl="3"/>
            <a:r>
              <a:rPr lang="en-US" dirty="0"/>
              <a:t>SHA-2 is a collection of SHA-256, 384, and 512 bit versions.</a:t>
            </a:r>
          </a:p>
          <a:p>
            <a:pPr lvl="4"/>
            <a:r>
              <a:rPr lang="en-US" dirty="0"/>
              <a:t>More detail here: https://en.wikipedia.org/wiki/SHA-2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1D87-96D8-3A28-868A-26801928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353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a good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F42D-B574-E410-5198-616802D3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894"/>
            <a:ext cx="10515600" cy="5961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 can be applied to a block of data any size</a:t>
            </a:r>
          </a:p>
          <a:p>
            <a:pPr lvl="1"/>
            <a:r>
              <a:rPr lang="en-US" dirty="0"/>
              <a:t>This frequently ends up breaking it into chunks and then combining</a:t>
            </a:r>
          </a:p>
          <a:p>
            <a:pPr lvl="2"/>
            <a:r>
              <a:rPr lang="en-US" dirty="0"/>
              <a:t>By XOR?  Because you want a fixed length output.</a:t>
            </a:r>
          </a:p>
          <a:p>
            <a:pPr lvl="1"/>
            <a:r>
              <a:rPr lang="en-US" dirty="0"/>
              <a:t>Should be easy </a:t>
            </a:r>
            <a:r>
              <a:rPr lang="en-US"/>
              <a:t>to compute </a:t>
            </a:r>
            <a:r>
              <a:rPr lang="en-US" dirty="0"/>
              <a:t>for all values</a:t>
            </a:r>
          </a:p>
          <a:p>
            <a:pPr lvl="2"/>
            <a:r>
              <a:rPr lang="en-US" dirty="0"/>
              <a:t>Because maybe you want to build an ASIC from it.</a:t>
            </a:r>
          </a:p>
          <a:p>
            <a:pPr lvl="1"/>
            <a:r>
              <a:rPr lang="en-US" dirty="0"/>
              <a:t>Should be computationally infeasible to find x from H(x)</a:t>
            </a:r>
          </a:p>
          <a:p>
            <a:pPr lvl="2"/>
            <a:r>
              <a:rPr lang="en-US" dirty="0"/>
              <a:t>This is what makes it </a:t>
            </a:r>
            <a:r>
              <a:rPr lang="en-US" i="1" dirty="0"/>
              <a:t>one way</a:t>
            </a:r>
            <a:r>
              <a:rPr lang="en-US" dirty="0"/>
              <a:t> or </a:t>
            </a:r>
            <a:r>
              <a:rPr lang="en-US" i="1" dirty="0"/>
              <a:t>first preimage resistant</a:t>
            </a:r>
            <a:r>
              <a:rPr lang="en-US" dirty="0"/>
              <a:t>. </a:t>
            </a:r>
          </a:p>
          <a:p>
            <a:pPr lvl="3"/>
            <a:r>
              <a:rPr lang="en-US" dirty="0"/>
              <a:t>Travelling Salesman anecdote.</a:t>
            </a:r>
          </a:p>
          <a:p>
            <a:pPr lvl="3"/>
            <a:r>
              <a:rPr lang="en-US" b="0" i="0" dirty="0">
                <a:solidFill>
                  <a:srgbClr val="181818"/>
                </a:solidFill>
                <a:effectLst/>
                <a:latin typeface="Merriweather" panose="020B0604020202020204" pitchFamily="2" charset="0"/>
              </a:rPr>
              <a:t>“Individual science fiction stories may seem as trivial as ever to the blinder critics and philosophers of today, but the core of science fiction -- its essence -- has become crucial to our salvation, if we are to be saved at all.”</a:t>
            </a:r>
          </a:p>
          <a:p>
            <a:pPr lvl="1"/>
            <a:r>
              <a:rPr lang="en-US" dirty="0"/>
              <a:t>Should be computationally infeasible to find H(x) == H(y) where x != y.</a:t>
            </a:r>
          </a:p>
          <a:p>
            <a:pPr lvl="2"/>
            <a:r>
              <a:rPr lang="en-US" dirty="0"/>
              <a:t>Weak collision avoidance.</a:t>
            </a:r>
          </a:p>
          <a:p>
            <a:pPr lvl="2"/>
            <a:r>
              <a:rPr lang="en-US" i="1" dirty="0"/>
              <a:t>Second preimage resistant.</a:t>
            </a:r>
          </a:p>
          <a:p>
            <a:pPr lvl="3"/>
            <a:r>
              <a:rPr lang="en-US" b="0" i="0" dirty="0">
                <a:solidFill>
                  <a:srgbClr val="181818"/>
                </a:solidFill>
                <a:effectLst/>
                <a:latin typeface="Merriweather" panose="020B0604020202020204" pitchFamily="2" charset="0"/>
              </a:rPr>
              <a:t>Maybe a preimage attack assignment in the future?</a:t>
            </a:r>
          </a:p>
          <a:p>
            <a:pPr lvl="1"/>
            <a:r>
              <a:rPr lang="en-US" dirty="0"/>
              <a:t>Should be computationally infeasible to find </a:t>
            </a:r>
            <a:r>
              <a:rPr lang="en-US" dirty="0" err="1"/>
              <a:t>x,y</a:t>
            </a:r>
            <a:r>
              <a:rPr lang="en-US" dirty="0"/>
              <a:t> where H(x) == H(y)</a:t>
            </a:r>
          </a:p>
          <a:p>
            <a:pPr lvl="2"/>
            <a:r>
              <a:rPr lang="en-US" dirty="0"/>
              <a:t>Strong collision avoidance.</a:t>
            </a:r>
          </a:p>
          <a:p>
            <a:pPr lvl="2"/>
            <a:r>
              <a:rPr lang="en-US" dirty="0"/>
              <a:t>Would allow sending alternative messages that are deemed “authentic”.</a:t>
            </a:r>
          </a:p>
        </p:txBody>
      </p:sp>
    </p:spTree>
    <p:extLst>
      <p:ext uri="{BB962C8B-B14F-4D97-AF65-F5344CB8AC3E}">
        <p14:creationId xmlns:p14="http://schemas.microsoft.com/office/powerpoint/2010/main" val="360796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</TotalTime>
  <Words>657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Merriweather</vt:lpstr>
      <vt:lpstr>Office Theme</vt:lpstr>
      <vt:lpstr>CS4770 – Lecture 6 Authentication</vt:lpstr>
      <vt:lpstr>What is authentication?</vt:lpstr>
      <vt:lpstr>Can we use symmetric encryption for authentication?</vt:lpstr>
      <vt:lpstr>Other properties?</vt:lpstr>
      <vt:lpstr>Orthogonality</vt:lpstr>
      <vt:lpstr>Authenticating Contents?</vt:lpstr>
      <vt:lpstr>Solutions</vt:lpstr>
      <vt:lpstr>Hashes!</vt:lpstr>
      <vt:lpstr>Properties of a good hash</vt:lpstr>
      <vt:lpstr>Other applications?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CS4770 – Lecture 6 Authentication</dc:title>
  <dc:creator>Chad Mourning</dc:creator>
  <cp:lastModifiedBy>Chad Mourning</cp:lastModifiedBy>
  <cp:revision>1</cp:revision>
  <dcterms:created xsi:type="dcterms:W3CDTF">2022-09-05T04:07:14Z</dcterms:created>
  <dcterms:modified xsi:type="dcterms:W3CDTF">2022-09-08T17:35:31Z</dcterms:modified>
</cp:coreProperties>
</file>