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4" r:id="rId30"/>
    <p:sldId id="290" r:id="rId31"/>
    <p:sldId id="286" r:id="rId32"/>
    <p:sldId id="289" r:id="rId33"/>
    <p:sldId id="287" r:id="rId34"/>
    <p:sldId id="288" r:id="rId35"/>
    <p:sldId id="291" r:id="rId36"/>
    <p:sldId id="292" r:id="rId37"/>
    <p:sldId id="293" r:id="rId38"/>
    <p:sldId id="294" r:id="rId39"/>
    <p:sldId id="295" r:id="rId40"/>
    <p:sldId id="29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221370-01FA-4873-988E-7890D52A4559}" v="21" dt="2022-08-25T15:33:57.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d Mourning" userId="232f17154b661dc2" providerId="LiveId" clId="{A2221370-01FA-4873-988E-7890D52A4559}"/>
    <pc:docChg chg="undo custSel addSld delSld modSld sldOrd">
      <pc:chgData name="Chad Mourning" userId="232f17154b661dc2" providerId="LiveId" clId="{A2221370-01FA-4873-988E-7890D52A4559}" dt="2022-08-25T16:56:09.966" v="7021" actId="313"/>
      <pc:docMkLst>
        <pc:docMk/>
      </pc:docMkLst>
      <pc:sldChg chg="modSp mod">
        <pc:chgData name="Chad Mourning" userId="232f17154b661dc2" providerId="LiveId" clId="{A2221370-01FA-4873-988E-7890D52A4559}" dt="2022-08-25T14:54:57.711" v="5467" actId="27636"/>
        <pc:sldMkLst>
          <pc:docMk/>
          <pc:sldMk cId="170688161" sldId="258"/>
        </pc:sldMkLst>
        <pc:spChg chg="mod">
          <ac:chgData name="Chad Mourning" userId="232f17154b661dc2" providerId="LiveId" clId="{A2221370-01FA-4873-988E-7890D52A4559}" dt="2022-08-25T14:54:57.711" v="5467" actId="27636"/>
          <ac:spMkLst>
            <pc:docMk/>
            <pc:sldMk cId="170688161" sldId="258"/>
            <ac:spMk id="3" creationId="{67B0583D-E77B-4A85-F9E7-B90FC32A2FD2}"/>
          </ac:spMkLst>
        </pc:spChg>
      </pc:sldChg>
      <pc:sldChg chg="modSp mod">
        <pc:chgData name="Chad Mourning" userId="232f17154b661dc2" providerId="LiveId" clId="{A2221370-01FA-4873-988E-7890D52A4559}" dt="2022-08-25T02:42:13.026" v="1391" actId="20577"/>
        <pc:sldMkLst>
          <pc:docMk/>
          <pc:sldMk cId="1756699605" sldId="260"/>
        </pc:sldMkLst>
        <pc:spChg chg="mod">
          <ac:chgData name="Chad Mourning" userId="232f17154b661dc2" providerId="LiveId" clId="{A2221370-01FA-4873-988E-7890D52A4559}" dt="2022-08-25T02:42:13.026" v="1391" actId="20577"/>
          <ac:spMkLst>
            <pc:docMk/>
            <pc:sldMk cId="1756699605" sldId="260"/>
            <ac:spMk id="3" creationId="{098432BD-D341-9B45-5029-6B115CD9B981}"/>
          </ac:spMkLst>
        </pc:spChg>
      </pc:sldChg>
      <pc:sldChg chg="modSp mod">
        <pc:chgData name="Chad Mourning" userId="232f17154b661dc2" providerId="LiveId" clId="{A2221370-01FA-4873-988E-7890D52A4559}" dt="2022-08-25T02:42:41.634" v="1459" actId="20577"/>
        <pc:sldMkLst>
          <pc:docMk/>
          <pc:sldMk cId="688728602" sldId="261"/>
        </pc:sldMkLst>
        <pc:spChg chg="mod">
          <ac:chgData name="Chad Mourning" userId="232f17154b661dc2" providerId="LiveId" clId="{A2221370-01FA-4873-988E-7890D52A4559}" dt="2022-08-25T02:42:41.634" v="1459" actId="20577"/>
          <ac:spMkLst>
            <pc:docMk/>
            <pc:sldMk cId="688728602" sldId="261"/>
            <ac:spMk id="3" creationId="{AAA73E51-9B59-446B-DC89-B142F0F5EF96}"/>
          </ac:spMkLst>
        </pc:spChg>
      </pc:sldChg>
      <pc:sldChg chg="modSp mod">
        <pc:chgData name="Chad Mourning" userId="232f17154b661dc2" providerId="LiveId" clId="{A2221370-01FA-4873-988E-7890D52A4559}" dt="2022-08-25T02:02:58.846" v="419" actId="20577"/>
        <pc:sldMkLst>
          <pc:docMk/>
          <pc:sldMk cId="2719023533" sldId="262"/>
        </pc:sldMkLst>
        <pc:spChg chg="mod">
          <ac:chgData name="Chad Mourning" userId="232f17154b661dc2" providerId="LiveId" clId="{A2221370-01FA-4873-988E-7890D52A4559}" dt="2022-08-25T02:02:58.846" v="419" actId="20577"/>
          <ac:spMkLst>
            <pc:docMk/>
            <pc:sldMk cId="2719023533" sldId="262"/>
            <ac:spMk id="3" creationId="{AD54CAD0-6181-AFE6-730C-681930B9EB9D}"/>
          </ac:spMkLst>
        </pc:spChg>
      </pc:sldChg>
      <pc:sldChg chg="modSp new mod">
        <pc:chgData name="Chad Mourning" userId="232f17154b661dc2" providerId="LiveId" clId="{A2221370-01FA-4873-988E-7890D52A4559}" dt="2022-08-25T01:56:27.740" v="371" actId="20577"/>
        <pc:sldMkLst>
          <pc:docMk/>
          <pc:sldMk cId="746688254" sldId="263"/>
        </pc:sldMkLst>
        <pc:spChg chg="mod">
          <ac:chgData name="Chad Mourning" userId="232f17154b661dc2" providerId="LiveId" clId="{A2221370-01FA-4873-988E-7890D52A4559}" dt="2022-08-25T01:53:44.593" v="158" actId="20577"/>
          <ac:spMkLst>
            <pc:docMk/>
            <pc:sldMk cId="746688254" sldId="263"/>
            <ac:spMk id="2" creationId="{8107A27B-1D82-C058-6E3B-1AC2429B4CB4}"/>
          </ac:spMkLst>
        </pc:spChg>
        <pc:spChg chg="mod">
          <ac:chgData name="Chad Mourning" userId="232f17154b661dc2" providerId="LiveId" clId="{A2221370-01FA-4873-988E-7890D52A4559}" dt="2022-08-25T01:56:27.740" v="371" actId="20577"/>
          <ac:spMkLst>
            <pc:docMk/>
            <pc:sldMk cId="746688254" sldId="263"/>
            <ac:spMk id="3" creationId="{B184982A-0002-209C-A446-8886B9F98EAF}"/>
          </ac:spMkLst>
        </pc:spChg>
      </pc:sldChg>
      <pc:sldChg chg="modSp new mod">
        <pc:chgData name="Chad Mourning" userId="232f17154b661dc2" providerId="LiveId" clId="{A2221370-01FA-4873-988E-7890D52A4559}" dt="2022-08-25T02:45:49.940" v="1909" actId="114"/>
        <pc:sldMkLst>
          <pc:docMk/>
          <pc:sldMk cId="173073452" sldId="264"/>
        </pc:sldMkLst>
        <pc:spChg chg="mod">
          <ac:chgData name="Chad Mourning" userId="232f17154b661dc2" providerId="LiveId" clId="{A2221370-01FA-4873-988E-7890D52A4559}" dt="2022-08-25T02:19:19.242" v="450" actId="20577"/>
          <ac:spMkLst>
            <pc:docMk/>
            <pc:sldMk cId="173073452" sldId="264"/>
            <ac:spMk id="2" creationId="{0B2D2074-BCCB-1D16-C352-ECA5C2CB78D1}"/>
          </ac:spMkLst>
        </pc:spChg>
        <pc:spChg chg="mod">
          <ac:chgData name="Chad Mourning" userId="232f17154b661dc2" providerId="LiveId" clId="{A2221370-01FA-4873-988E-7890D52A4559}" dt="2022-08-25T02:45:49.940" v="1909" actId="114"/>
          <ac:spMkLst>
            <pc:docMk/>
            <pc:sldMk cId="173073452" sldId="264"/>
            <ac:spMk id="3" creationId="{249A2547-33B8-93E0-8686-3D4DA09BAB13}"/>
          </ac:spMkLst>
        </pc:spChg>
      </pc:sldChg>
      <pc:sldChg chg="modSp new mod">
        <pc:chgData name="Chad Mourning" userId="232f17154b661dc2" providerId="LiveId" clId="{A2221370-01FA-4873-988E-7890D52A4559}" dt="2022-08-25T02:31:12.040" v="1308" actId="20577"/>
        <pc:sldMkLst>
          <pc:docMk/>
          <pc:sldMk cId="733459765" sldId="265"/>
        </pc:sldMkLst>
        <pc:spChg chg="mod">
          <ac:chgData name="Chad Mourning" userId="232f17154b661dc2" providerId="LiveId" clId="{A2221370-01FA-4873-988E-7890D52A4559}" dt="2022-08-25T02:30:34.233" v="1148" actId="20577"/>
          <ac:spMkLst>
            <pc:docMk/>
            <pc:sldMk cId="733459765" sldId="265"/>
            <ac:spMk id="2" creationId="{68DEEE6B-8762-D48C-F4D7-DFF5E2EB7341}"/>
          </ac:spMkLst>
        </pc:spChg>
        <pc:spChg chg="mod">
          <ac:chgData name="Chad Mourning" userId="232f17154b661dc2" providerId="LiveId" clId="{A2221370-01FA-4873-988E-7890D52A4559}" dt="2022-08-25T02:31:12.040" v="1308" actId="20577"/>
          <ac:spMkLst>
            <pc:docMk/>
            <pc:sldMk cId="733459765" sldId="265"/>
            <ac:spMk id="3" creationId="{E9E077D5-E67A-AA70-D4DA-C39F710CE46A}"/>
          </ac:spMkLst>
        </pc:spChg>
      </pc:sldChg>
      <pc:sldChg chg="new del">
        <pc:chgData name="Chad Mourning" userId="232f17154b661dc2" providerId="LiveId" clId="{A2221370-01FA-4873-988E-7890D52A4559}" dt="2022-08-25T02:43:55.725" v="1495" actId="47"/>
        <pc:sldMkLst>
          <pc:docMk/>
          <pc:sldMk cId="640850184" sldId="266"/>
        </pc:sldMkLst>
      </pc:sldChg>
      <pc:sldChg chg="modSp add mod ord">
        <pc:chgData name="Chad Mourning" userId="232f17154b661dc2" providerId="LiveId" clId="{A2221370-01FA-4873-988E-7890D52A4559}" dt="2022-08-25T02:43:53.515" v="1494" actId="20577"/>
        <pc:sldMkLst>
          <pc:docMk/>
          <pc:sldMk cId="1425250457" sldId="267"/>
        </pc:sldMkLst>
        <pc:spChg chg="mod">
          <ac:chgData name="Chad Mourning" userId="232f17154b661dc2" providerId="LiveId" clId="{A2221370-01FA-4873-988E-7890D52A4559}" dt="2022-08-25T02:43:50.298" v="1493" actId="20577"/>
          <ac:spMkLst>
            <pc:docMk/>
            <pc:sldMk cId="1425250457" sldId="267"/>
            <ac:spMk id="2" creationId="{69DDB163-EA57-2C07-F286-30C6A587AD22}"/>
          </ac:spMkLst>
        </pc:spChg>
        <pc:spChg chg="mod">
          <ac:chgData name="Chad Mourning" userId="232f17154b661dc2" providerId="LiveId" clId="{A2221370-01FA-4873-988E-7890D52A4559}" dt="2022-08-25T02:43:53.515" v="1494" actId="20577"/>
          <ac:spMkLst>
            <pc:docMk/>
            <pc:sldMk cId="1425250457" sldId="267"/>
            <ac:spMk id="3" creationId="{C12DD8E1-F1F8-3F46-E64B-E8B844F58EC8}"/>
          </ac:spMkLst>
        </pc:spChg>
      </pc:sldChg>
      <pc:sldChg chg="modSp new mod">
        <pc:chgData name="Chad Mourning" userId="232f17154b661dc2" providerId="LiveId" clId="{A2221370-01FA-4873-988E-7890D52A4559}" dt="2022-08-25T02:45:27.367" v="1908" actId="20577"/>
        <pc:sldMkLst>
          <pc:docMk/>
          <pc:sldMk cId="3755307580" sldId="268"/>
        </pc:sldMkLst>
        <pc:spChg chg="mod">
          <ac:chgData name="Chad Mourning" userId="232f17154b661dc2" providerId="LiveId" clId="{A2221370-01FA-4873-988E-7890D52A4559}" dt="2022-08-25T02:44:09.158" v="1516" actId="20577"/>
          <ac:spMkLst>
            <pc:docMk/>
            <pc:sldMk cId="3755307580" sldId="268"/>
            <ac:spMk id="2" creationId="{6085775A-D0B2-8A0A-6FC7-CC5D71BC574F}"/>
          </ac:spMkLst>
        </pc:spChg>
        <pc:spChg chg="mod">
          <ac:chgData name="Chad Mourning" userId="232f17154b661dc2" providerId="LiveId" clId="{A2221370-01FA-4873-988E-7890D52A4559}" dt="2022-08-25T02:45:27.367" v="1908" actId="20577"/>
          <ac:spMkLst>
            <pc:docMk/>
            <pc:sldMk cId="3755307580" sldId="268"/>
            <ac:spMk id="3" creationId="{458F33C6-D9AD-A944-5FE4-38A010F39771}"/>
          </ac:spMkLst>
        </pc:spChg>
      </pc:sldChg>
      <pc:sldChg chg="modSp new mod">
        <pc:chgData name="Chad Mourning" userId="232f17154b661dc2" providerId="LiveId" clId="{A2221370-01FA-4873-988E-7890D52A4559}" dt="2022-08-25T03:01:32.293" v="2323" actId="20577"/>
        <pc:sldMkLst>
          <pc:docMk/>
          <pc:sldMk cId="3521194466" sldId="269"/>
        </pc:sldMkLst>
        <pc:spChg chg="mod">
          <ac:chgData name="Chad Mourning" userId="232f17154b661dc2" providerId="LiveId" clId="{A2221370-01FA-4873-988E-7890D52A4559}" dt="2022-08-25T02:46:19.472" v="1937" actId="20577"/>
          <ac:spMkLst>
            <pc:docMk/>
            <pc:sldMk cId="3521194466" sldId="269"/>
            <ac:spMk id="2" creationId="{161C4C63-8BBE-DD50-67BD-340F00B12F0E}"/>
          </ac:spMkLst>
        </pc:spChg>
        <pc:spChg chg="mod">
          <ac:chgData name="Chad Mourning" userId="232f17154b661dc2" providerId="LiveId" clId="{A2221370-01FA-4873-988E-7890D52A4559}" dt="2022-08-25T03:01:32.293" v="2323" actId="20577"/>
          <ac:spMkLst>
            <pc:docMk/>
            <pc:sldMk cId="3521194466" sldId="269"/>
            <ac:spMk id="3" creationId="{BE71107F-528F-52F2-2086-8496AF9E5251}"/>
          </ac:spMkLst>
        </pc:spChg>
      </pc:sldChg>
      <pc:sldChg chg="modSp new mod">
        <pc:chgData name="Chad Mourning" userId="232f17154b661dc2" providerId="LiveId" clId="{A2221370-01FA-4873-988E-7890D52A4559}" dt="2022-08-25T16:56:09.966" v="7021" actId="313"/>
        <pc:sldMkLst>
          <pc:docMk/>
          <pc:sldMk cId="2437262512" sldId="270"/>
        </pc:sldMkLst>
        <pc:spChg chg="mod">
          <ac:chgData name="Chad Mourning" userId="232f17154b661dc2" providerId="LiveId" clId="{A2221370-01FA-4873-988E-7890D52A4559}" dt="2022-08-25T03:02:09.133" v="2345" actId="20577"/>
          <ac:spMkLst>
            <pc:docMk/>
            <pc:sldMk cId="2437262512" sldId="270"/>
            <ac:spMk id="2" creationId="{74E8D3EA-9C30-279E-F79F-D6CEA034FEBA}"/>
          </ac:spMkLst>
        </pc:spChg>
        <pc:spChg chg="mod">
          <ac:chgData name="Chad Mourning" userId="232f17154b661dc2" providerId="LiveId" clId="{A2221370-01FA-4873-988E-7890D52A4559}" dt="2022-08-25T16:56:09.966" v="7021" actId="313"/>
          <ac:spMkLst>
            <pc:docMk/>
            <pc:sldMk cId="2437262512" sldId="270"/>
            <ac:spMk id="3" creationId="{2FA1A54E-0A00-A373-1301-5EBF0D449818}"/>
          </ac:spMkLst>
        </pc:spChg>
      </pc:sldChg>
      <pc:sldChg chg="modSp new mod">
        <pc:chgData name="Chad Mourning" userId="232f17154b661dc2" providerId="LiveId" clId="{A2221370-01FA-4873-988E-7890D52A4559}" dt="2022-08-25T03:07:13.111" v="3007" actId="20577"/>
        <pc:sldMkLst>
          <pc:docMk/>
          <pc:sldMk cId="3617152494" sldId="271"/>
        </pc:sldMkLst>
        <pc:spChg chg="mod">
          <ac:chgData name="Chad Mourning" userId="232f17154b661dc2" providerId="LiveId" clId="{A2221370-01FA-4873-988E-7890D52A4559}" dt="2022-08-25T03:05:28.877" v="2891" actId="20577"/>
          <ac:spMkLst>
            <pc:docMk/>
            <pc:sldMk cId="3617152494" sldId="271"/>
            <ac:spMk id="2" creationId="{3E3043EE-C01B-F002-5E20-515AFFF479D0}"/>
          </ac:spMkLst>
        </pc:spChg>
        <pc:spChg chg="mod">
          <ac:chgData name="Chad Mourning" userId="232f17154b661dc2" providerId="LiveId" clId="{A2221370-01FA-4873-988E-7890D52A4559}" dt="2022-08-25T03:07:13.111" v="3007" actId="20577"/>
          <ac:spMkLst>
            <pc:docMk/>
            <pc:sldMk cId="3617152494" sldId="271"/>
            <ac:spMk id="3" creationId="{64F6D1E5-3F8B-3AC2-381A-93730A56F5CE}"/>
          </ac:spMkLst>
        </pc:spChg>
      </pc:sldChg>
      <pc:sldChg chg="modSp new mod">
        <pc:chgData name="Chad Mourning" userId="232f17154b661dc2" providerId="LiveId" clId="{A2221370-01FA-4873-988E-7890D52A4559}" dt="2022-08-25T03:24:29.810" v="3157" actId="20577"/>
        <pc:sldMkLst>
          <pc:docMk/>
          <pc:sldMk cId="2665122626" sldId="272"/>
        </pc:sldMkLst>
        <pc:spChg chg="mod">
          <ac:chgData name="Chad Mourning" userId="232f17154b661dc2" providerId="LiveId" clId="{A2221370-01FA-4873-988E-7890D52A4559}" dt="2022-08-25T03:07:46.074" v="3045" actId="20577"/>
          <ac:spMkLst>
            <pc:docMk/>
            <pc:sldMk cId="2665122626" sldId="272"/>
            <ac:spMk id="2" creationId="{F189DFF1-18B9-86C9-562B-11B19D590315}"/>
          </ac:spMkLst>
        </pc:spChg>
        <pc:spChg chg="mod">
          <ac:chgData name="Chad Mourning" userId="232f17154b661dc2" providerId="LiveId" clId="{A2221370-01FA-4873-988E-7890D52A4559}" dt="2022-08-25T03:24:29.810" v="3157" actId="20577"/>
          <ac:spMkLst>
            <pc:docMk/>
            <pc:sldMk cId="2665122626" sldId="272"/>
            <ac:spMk id="3" creationId="{F0939539-470C-FD86-5FBC-6C98F1320C66}"/>
          </ac:spMkLst>
        </pc:spChg>
      </pc:sldChg>
      <pc:sldChg chg="modSp new mod">
        <pc:chgData name="Chad Mourning" userId="232f17154b661dc2" providerId="LiveId" clId="{A2221370-01FA-4873-988E-7890D52A4559}" dt="2022-08-25T03:29:44.967" v="3587" actId="20577"/>
        <pc:sldMkLst>
          <pc:docMk/>
          <pc:sldMk cId="3142879630" sldId="273"/>
        </pc:sldMkLst>
        <pc:spChg chg="mod">
          <ac:chgData name="Chad Mourning" userId="232f17154b661dc2" providerId="LiveId" clId="{A2221370-01FA-4873-988E-7890D52A4559}" dt="2022-08-25T03:24:53.723" v="3202" actId="20577"/>
          <ac:spMkLst>
            <pc:docMk/>
            <pc:sldMk cId="3142879630" sldId="273"/>
            <ac:spMk id="2" creationId="{85B94717-09E7-009A-39E1-DAC938F113CE}"/>
          </ac:spMkLst>
        </pc:spChg>
        <pc:spChg chg="mod">
          <ac:chgData name="Chad Mourning" userId="232f17154b661dc2" providerId="LiveId" clId="{A2221370-01FA-4873-988E-7890D52A4559}" dt="2022-08-25T03:29:44.967" v="3587" actId="20577"/>
          <ac:spMkLst>
            <pc:docMk/>
            <pc:sldMk cId="3142879630" sldId="273"/>
            <ac:spMk id="3" creationId="{0C5C41D1-567F-6EDC-265B-2B6A4DDC87FB}"/>
          </ac:spMkLst>
        </pc:spChg>
      </pc:sldChg>
      <pc:sldChg chg="modSp new mod">
        <pc:chgData name="Chad Mourning" userId="232f17154b661dc2" providerId="LiveId" clId="{A2221370-01FA-4873-988E-7890D52A4559}" dt="2022-08-25T03:31:55.432" v="4009" actId="313"/>
        <pc:sldMkLst>
          <pc:docMk/>
          <pc:sldMk cId="811867458" sldId="274"/>
        </pc:sldMkLst>
        <pc:spChg chg="mod">
          <ac:chgData name="Chad Mourning" userId="232f17154b661dc2" providerId="LiveId" clId="{A2221370-01FA-4873-988E-7890D52A4559}" dt="2022-08-25T03:30:17.091" v="3597" actId="20577"/>
          <ac:spMkLst>
            <pc:docMk/>
            <pc:sldMk cId="811867458" sldId="274"/>
            <ac:spMk id="2" creationId="{3577FEFA-D992-C212-D338-B748CD3EC9F1}"/>
          </ac:spMkLst>
        </pc:spChg>
        <pc:spChg chg="mod">
          <ac:chgData name="Chad Mourning" userId="232f17154b661dc2" providerId="LiveId" clId="{A2221370-01FA-4873-988E-7890D52A4559}" dt="2022-08-25T03:31:55.432" v="4009" actId="313"/>
          <ac:spMkLst>
            <pc:docMk/>
            <pc:sldMk cId="811867458" sldId="274"/>
            <ac:spMk id="3" creationId="{78ADF46B-0931-6AC6-A575-670BE7DD46D8}"/>
          </ac:spMkLst>
        </pc:spChg>
      </pc:sldChg>
      <pc:sldChg chg="addSp modSp new mod">
        <pc:chgData name="Chad Mourning" userId="232f17154b661dc2" providerId="LiveId" clId="{A2221370-01FA-4873-988E-7890D52A4559}" dt="2022-08-25T03:34:07.491" v="4120" actId="20577"/>
        <pc:sldMkLst>
          <pc:docMk/>
          <pc:sldMk cId="3514940566" sldId="275"/>
        </pc:sldMkLst>
        <pc:spChg chg="mod">
          <ac:chgData name="Chad Mourning" userId="232f17154b661dc2" providerId="LiveId" clId="{A2221370-01FA-4873-988E-7890D52A4559}" dt="2022-08-25T03:31:22.089" v="3882" actId="20577"/>
          <ac:spMkLst>
            <pc:docMk/>
            <pc:sldMk cId="3514940566" sldId="275"/>
            <ac:spMk id="2" creationId="{5948CA92-2390-49D4-E054-7A0FC3A2CE88}"/>
          </ac:spMkLst>
        </pc:spChg>
        <pc:spChg chg="mod">
          <ac:chgData name="Chad Mourning" userId="232f17154b661dc2" providerId="LiveId" clId="{A2221370-01FA-4873-988E-7890D52A4559}" dt="2022-08-25T03:34:07.491" v="4120" actId="20577"/>
          <ac:spMkLst>
            <pc:docMk/>
            <pc:sldMk cId="3514940566" sldId="275"/>
            <ac:spMk id="3" creationId="{68AEE107-9BA7-274C-C298-826AF9926548}"/>
          </ac:spMkLst>
        </pc:spChg>
        <pc:picChg chg="add mod">
          <ac:chgData name="Chad Mourning" userId="232f17154b661dc2" providerId="LiveId" clId="{A2221370-01FA-4873-988E-7890D52A4559}" dt="2022-08-25T03:32:18.513" v="4011" actId="1076"/>
          <ac:picMkLst>
            <pc:docMk/>
            <pc:sldMk cId="3514940566" sldId="275"/>
            <ac:picMk id="1026" creationId="{A119B430-D6F5-161A-5C87-4323C07F1F27}"/>
          </ac:picMkLst>
        </pc:picChg>
        <pc:picChg chg="add mod">
          <ac:chgData name="Chad Mourning" userId="232f17154b661dc2" providerId="LiveId" clId="{A2221370-01FA-4873-988E-7890D52A4559}" dt="2022-08-25T03:33:24.758" v="4078" actId="1076"/>
          <ac:picMkLst>
            <pc:docMk/>
            <pc:sldMk cId="3514940566" sldId="275"/>
            <ac:picMk id="1028" creationId="{9100775C-3FD9-BA43-9797-CFC1B86D6F23}"/>
          </ac:picMkLst>
        </pc:picChg>
      </pc:sldChg>
      <pc:sldChg chg="add ord">
        <pc:chgData name="Chad Mourning" userId="232f17154b661dc2" providerId="LiveId" clId="{A2221370-01FA-4873-988E-7890D52A4559}" dt="2022-08-25T03:34:24.111" v="4124"/>
        <pc:sldMkLst>
          <pc:docMk/>
          <pc:sldMk cId="1664331959" sldId="276"/>
        </pc:sldMkLst>
      </pc:sldChg>
      <pc:sldChg chg="modSp new del mod">
        <pc:chgData name="Chad Mourning" userId="232f17154b661dc2" providerId="LiveId" clId="{A2221370-01FA-4873-988E-7890D52A4559}" dt="2022-08-25T03:34:13.468" v="4121" actId="47"/>
        <pc:sldMkLst>
          <pc:docMk/>
          <pc:sldMk cId="2031798448" sldId="276"/>
        </pc:sldMkLst>
        <pc:spChg chg="mod">
          <ac:chgData name="Chad Mourning" userId="232f17154b661dc2" providerId="LiveId" clId="{A2221370-01FA-4873-988E-7890D52A4559}" dt="2022-08-25T03:32:42.128" v="4076" actId="20577"/>
          <ac:spMkLst>
            <pc:docMk/>
            <pc:sldMk cId="2031798448" sldId="276"/>
            <ac:spMk id="2" creationId="{F8B2CA60-98FF-62D4-9642-AB8EF3F172D8}"/>
          </ac:spMkLst>
        </pc:spChg>
      </pc:sldChg>
      <pc:sldChg chg="modSp new mod">
        <pc:chgData name="Chad Mourning" userId="232f17154b661dc2" providerId="LiveId" clId="{A2221370-01FA-4873-988E-7890D52A4559}" dt="2022-08-25T14:03:59.001" v="4268" actId="27636"/>
        <pc:sldMkLst>
          <pc:docMk/>
          <pc:sldMk cId="301489735" sldId="277"/>
        </pc:sldMkLst>
        <pc:spChg chg="mod">
          <ac:chgData name="Chad Mourning" userId="232f17154b661dc2" providerId="LiveId" clId="{A2221370-01FA-4873-988E-7890D52A4559}" dt="2022-08-25T14:03:55.307" v="4266" actId="1076"/>
          <ac:spMkLst>
            <pc:docMk/>
            <pc:sldMk cId="301489735" sldId="277"/>
            <ac:spMk id="2" creationId="{CBFB82E3-B053-1429-56E4-F481E44F9279}"/>
          </ac:spMkLst>
        </pc:spChg>
        <pc:spChg chg="mod">
          <ac:chgData name="Chad Mourning" userId="232f17154b661dc2" providerId="LiveId" clId="{A2221370-01FA-4873-988E-7890D52A4559}" dt="2022-08-25T14:03:59.001" v="4268" actId="27636"/>
          <ac:spMkLst>
            <pc:docMk/>
            <pc:sldMk cId="301489735" sldId="277"/>
            <ac:spMk id="3" creationId="{68FCB92B-D06A-A768-3A5B-24E2103134B1}"/>
          </ac:spMkLst>
        </pc:spChg>
      </pc:sldChg>
      <pc:sldChg chg="addSp delSp modSp new mod">
        <pc:chgData name="Chad Mourning" userId="232f17154b661dc2" providerId="LiveId" clId="{A2221370-01FA-4873-988E-7890D52A4559}" dt="2022-08-25T14:06:11.799" v="4324" actId="1076"/>
        <pc:sldMkLst>
          <pc:docMk/>
          <pc:sldMk cId="894070420" sldId="278"/>
        </pc:sldMkLst>
        <pc:spChg chg="mod">
          <ac:chgData name="Chad Mourning" userId="232f17154b661dc2" providerId="LiveId" clId="{A2221370-01FA-4873-988E-7890D52A4559}" dt="2022-08-25T14:05:06.302" v="4308" actId="20577"/>
          <ac:spMkLst>
            <pc:docMk/>
            <pc:sldMk cId="894070420" sldId="278"/>
            <ac:spMk id="2" creationId="{FDB2252D-4C4E-AC01-C9A6-0EA95AF17CF8}"/>
          </ac:spMkLst>
        </pc:spChg>
        <pc:spChg chg="del">
          <ac:chgData name="Chad Mourning" userId="232f17154b661dc2" providerId="LiveId" clId="{A2221370-01FA-4873-988E-7890D52A4559}" dt="2022-08-25T14:06:02.868" v="4320" actId="478"/>
          <ac:spMkLst>
            <pc:docMk/>
            <pc:sldMk cId="894070420" sldId="278"/>
            <ac:spMk id="3" creationId="{D774A37F-5F79-23EA-D64C-BF3912115F25}"/>
          </ac:spMkLst>
        </pc:spChg>
        <pc:picChg chg="add mod modCrop">
          <ac:chgData name="Chad Mourning" userId="232f17154b661dc2" providerId="LiveId" clId="{A2221370-01FA-4873-988E-7890D52A4559}" dt="2022-08-25T14:06:11.799" v="4324" actId="1076"/>
          <ac:picMkLst>
            <pc:docMk/>
            <pc:sldMk cId="894070420" sldId="278"/>
            <ac:picMk id="5" creationId="{5DF653A4-755A-67F1-B617-A21FAB45BE91}"/>
          </ac:picMkLst>
        </pc:picChg>
      </pc:sldChg>
      <pc:sldChg chg="modSp new mod">
        <pc:chgData name="Chad Mourning" userId="232f17154b661dc2" providerId="LiveId" clId="{A2221370-01FA-4873-988E-7890D52A4559}" dt="2022-08-25T14:21:21.577" v="4527" actId="20577"/>
        <pc:sldMkLst>
          <pc:docMk/>
          <pc:sldMk cId="2488384618" sldId="279"/>
        </pc:sldMkLst>
        <pc:spChg chg="mod">
          <ac:chgData name="Chad Mourning" userId="232f17154b661dc2" providerId="LiveId" clId="{A2221370-01FA-4873-988E-7890D52A4559}" dt="2022-08-25T14:06:58.804" v="4343" actId="20577"/>
          <ac:spMkLst>
            <pc:docMk/>
            <pc:sldMk cId="2488384618" sldId="279"/>
            <ac:spMk id="2" creationId="{BFBB3285-2271-0BEC-D1FA-631C5696F6D7}"/>
          </ac:spMkLst>
        </pc:spChg>
        <pc:spChg chg="mod">
          <ac:chgData name="Chad Mourning" userId="232f17154b661dc2" providerId="LiveId" clId="{A2221370-01FA-4873-988E-7890D52A4559}" dt="2022-08-25T14:21:21.577" v="4527" actId="20577"/>
          <ac:spMkLst>
            <pc:docMk/>
            <pc:sldMk cId="2488384618" sldId="279"/>
            <ac:spMk id="3" creationId="{8A835560-1E06-4191-998A-9DB74DB9D004}"/>
          </ac:spMkLst>
        </pc:spChg>
      </pc:sldChg>
      <pc:sldChg chg="modSp new mod">
        <pc:chgData name="Chad Mourning" userId="232f17154b661dc2" providerId="LiveId" clId="{A2221370-01FA-4873-988E-7890D52A4559}" dt="2022-08-25T14:27:47.987" v="4775" actId="20577"/>
        <pc:sldMkLst>
          <pc:docMk/>
          <pc:sldMk cId="200570841" sldId="280"/>
        </pc:sldMkLst>
        <pc:spChg chg="mod">
          <ac:chgData name="Chad Mourning" userId="232f17154b661dc2" providerId="LiveId" clId="{A2221370-01FA-4873-988E-7890D52A4559}" dt="2022-08-25T14:24:53.389" v="4554" actId="20577"/>
          <ac:spMkLst>
            <pc:docMk/>
            <pc:sldMk cId="200570841" sldId="280"/>
            <ac:spMk id="2" creationId="{06AF93BA-F0A2-CD30-4F95-647BB925057A}"/>
          </ac:spMkLst>
        </pc:spChg>
        <pc:spChg chg="mod">
          <ac:chgData name="Chad Mourning" userId="232f17154b661dc2" providerId="LiveId" clId="{A2221370-01FA-4873-988E-7890D52A4559}" dt="2022-08-25T14:27:47.987" v="4775" actId="20577"/>
          <ac:spMkLst>
            <pc:docMk/>
            <pc:sldMk cId="200570841" sldId="280"/>
            <ac:spMk id="3" creationId="{281C74CE-6973-3F63-0014-B33C20C603AB}"/>
          </ac:spMkLst>
        </pc:spChg>
      </pc:sldChg>
      <pc:sldChg chg="modSp new mod">
        <pc:chgData name="Chad Mourning" userId="232f17154b661dc2" providerId="LiveId" clId="{A2221370-01FA-4873-988E-7890D52A4559}" dt="2022-08-25T14:45:48.048" v="5343" actId="20577"/>
        <pc:sldMkLst>
          <pc:docMk/>
          <pc:sldMk cId="242657654" sldId="281"/>
        </pc:sldMkLst>
        <pc:spChg chg="mod">
          <ac:chgData name="Chad Mourning" userId="232f17154b661dc2" providerId="LiveId" clId="{A2221370-01FA-4873-988E-7890D52A4559}" dt="2022-08-25T14:29:04.474" v="4791" actId="20577"/>
          <ac:spMkLst>
            <pc:docMk/>
            <pc:sldMk cId="242657654" sldId="281"/>
            <ac:spMk id="2" creationId="{7CA15E21-3EBA-5553-D182-1AF71BF01DE4}"/>
          </ac:spMkLst>
        </pc:spChg>
        <pc:spChg chg="mod">
          <ac:chgData name="Chad Mourning" userId="232f17154b661dc2" providerId="LiveId" clId="{A2221370-01FA-4873-988E-7890D52A4559}" dt="2022-08-25T14:45:48.048" v="5343" actId="20577"/>
          <ac:spMkLst>
            <pc:docMk/>
            <pc:sldMk cId="242657654" sldId="281"/>
            <ac:spMk id="3" creationId="{E1C30140-A5BD-FFB0-C965-E8DF38BF2ECF}"/>
          </ac:spMkLst>
        </pc:spChg>
      </pc:sldChg>
      <pc:sldChg chg="addSp delSp modSp new mod">
        <pc:chgData name="Chad Mourning" userId="232f17154b661dc2" providerId="LiveId" clId="{A2221370-01FA-4873-988E-7890D52A4559}" dt="2022-08-25T15:03:23.545" v="5516" actId="20577"/>
        <pc:sldMkLst>
          <pc:docMk/>
          <pc:sldMk cId="1895925681" sldId="282"/>
        </pc:sldMkLst>
        <pc:spChg chg="mod">
          <ac:chgData name="Chad Mourning" userId="232f17154b661dc2" providerId="LiveId" clId="{A2221370-01FA-4873-988E-7890D52A4559}" dt="2022-08-25T15:03:23.545" v="5516" actId="20577"/>
          <ac:spMkLst>
            <pc:docMk/>
            <pc:sldMk cId="1895925681" sldId="282"/>
            <ac:spMk id="2" creationId="{8FF4D311-3B1E-FDE1-9D48-68D3A90ADDE5}"/>
          </ac:spMkLst>
        </pc:spChg>
        <pc:spChg chg="del mod">
          <ac:chgData name="Chad Mourning" userId="232f17154b661dc2" providerId="LiveId" clId="{A2221370-01FA-4873-988E-7890D52A4559}" dt="2022-08-25T14:56:53.011" v="5506" actId="478"/>
          <ac:spMkLst>
            <pc:docMk/>
            <pc:sldMk cId="1895925681" sldId="282"/>
            <ac:spMk id="3" creationId="{961D58F9-14EC-228C-FC0E-5EE38E4E2955}"/>
          </ac:spMkLst>
        </pc:spChg>
        <pc:picChg chg="add mod modCrop">
          <ac:chgData name="Chad Mourning" userId="232f17154b661dc2" providerId="LiveId" clId="{A2221370-01FA-4873-988E-7890D52A4559}" dt="2022-08-25T14:56:50.483" v="5505" actId="14100"/>
          <ac:picMkLst>
            <pc:docMk/>
            <pc:sldMk cId="1895925681" sldId="282"/>
            <ac:picMk id="5" creationId="{2D614566-DA95-5B93-A418-956E869230DF}"/>
          </ac:picMkLst>
        </pc:picChg>
      </pc:sldChg>
      <pc:sldChg chg="addSp modSp new mod">
        <pc:chgData name="Chad Mourning" userId="232f17154b661dc2" providerId="LiveId" clId="{A2221370-01FA-4873-988E-7890D52A4559}" dt="2022-08-25T15:04:54.618" v="5538" actId="14100"/>
        <pc:sldMkLst>
          <pc:docMk/>
          <pc:sldMk cId="3757132275" sldId="283"/>
        </pc:sldMkLst>
        <pc:spChg chg="mod">
          <ac:chgData name="Chad Mourning" userId="232f17154b661dc2" providerId="LiveId" clId="{A2221370-01FA-4873-988E-7890D52A4559}" dt="2022-08-25T15:03:30.035" v="5530" actId="20577"/>
          <ac:spMkLst>
            <pc:docMk/>
            <pc:sldMk cId="3757132275" sldId="283"/>
            <ac:spMk id="2" creationId="{95E2A6DF-501B-3FB1-0346-4BC76D209016}"/>
          </ac:spMkLst>
        </pc:spChg>
        <pc:spChg chg="mod">
          <ac:chgData name="Chad Mourning" userId="232f17154b661dc2" providerId="LiveId" clId="{A2221370-01FA-4873-988E-7890D52A4559}" dt="2022-08-25T15:04:54.618" v="5538" actId="14100"/>
          <ac:spMkLst>
            <pc:docMk/>
            <pc:sldMk cId="3757132275" sldId="283"/>
            <ac:spMk id="3" creationId="{938F5C5A-F96D-8DC6-BB99-CF563685BFDC}"/>
          </ac:spMkLst>
        </pc:spChg>
        <pc:picChg chg="add mod">
          <ac:chgData name="Chad Mourning" userId="232f17154b661dc2" providerId="LiveId" clId="{A2221370-01FA-4873-988E-7890D52A4559}" dt="2022-08-25T15:04:45.718" v="5536" actId="1076"/>
          <ac:picMkLst>
            <pc:docMk/>
            <pc:sldMk cId="3757132275" sldId="283"/>
            <ac:picMk id="2050" creationId="{8601853F-2776-28A5-42EB-7DF0091A99EE}"/>
          </ac:picMkLst>
        </pc:picChg>
      </pc:sldChg>
      <pc:sldChg chg="modSp new mod">
        <pc:chgData name="Chad Mourning" userId="232f17154b661dc2" providerId="LiveId" clId="{A2221370-01FA-4873-988E-7890D52A4559}" dt="2022-08-25T15:45:51.703" v="6196" actId="20577"/>
        <pc:sldMkLst>
          <pc:docMk/>
          <pc:sldMk cId="4188045639" sldId="284"/>
        </pc:sldMkLst>
        <pc:spChg chg="mod">
          <ac:chgData name="Chad Mourning" userId="232f17154b661dc2" providerId="LiveId" clId="{A2221370-01FA-4873-988E-7890D52A4559}" dt="2022-08-25T15:43:38.927" v="6050" actId="20577"/>
          <ac:spMkLst>
            <pc:docMk/>
            <pc:sldMk cId="4188045639" sldId="284"/>
            <ac:spMk id="2" creationId="{9BE6F402-43F6-D2D0-8327-CC946E48BFF7}"/>
          </ac:spMkLst>
        </pc:spChg>
        <pc:spChg chg="mod">
          <ac:chgData name="Chad Mourning" userId="232f17154b661dc2" providerId="LiveId" clId="{A2221370-01FA-4873-988E-7890D52A4559}" dt="2022-08-25T15:45:51.703" v="6196" actId="20577"/>
          <ac:spMkLst>
            <pc:docMk/>
            <pc:sldMk cId="4188045639" sldId="284"/>
            <ac:spMk id="3" creationId="{98F97D35-A9DC-C45A-F295-8F63417BC8A6}"/>
          </ac:spMkLst>
        </pc:spChg>
      </pc:sldChg>
      <pc:sldChg chg="addSp delSp modSp new mod">
        <pc:chgData name="Chad Mourning" userId="232f17154b661dc2" providerId="LiveId" clId="{A2221370-01FA-4873-988E-7890D52A4559}" dt="2022-08-25T15:34:25.944" v="5784" actId="20577"/>
        <pc:sldMkLst>
          <pc:docMk/>
          <pc:sldMk cId="2434892900" sldId="285"/>
        </pc:sldMkLst>
        <pc:spChg chg="mod">
          <ac:chgData name="Chad Mourning" userId="232f17154b661dc2" providerId="LiveId" clId="{A2221370-01FA-4873-988E-7890D52A4559}" dt="2022-08-25T15:30:48.127" v="5654" actId="20577"/>
          <ac:spMkLst>
            <pc:docMk/>
            <pc:sldMk cId="2434892900" sldId="285"/>
            <ac:spMk id="2" creationId="{F3DA84B4-3941-16BA-5696-DA896DD1C68B}"/>
          </ac:spMkLst>
        </pc:spChg>
        <pc:spChg chg="del mod">
          <ac:chgData name="Chad Mourning" userId="232f17154b661dc2" providerId="LiveId" clId="{A2221370-01FA-4873-988E-7890D52A4559}" dt="2022-08-25T15:33:06.631" v="5658" actId="478"/>
          <ac:spMkLst>
            <pc:docMk/>
            <pc:sldMk cId="2434892900" sldId="285"/>
            <ac:spMk id="3" creationId="{D4936ECC-7285-E726-8F9C-3594483AF11A}"/>
          </ac:spMkLst>
        </pc:spChg>
        <pc:spChg chg="add del mod">
          <ac:chgData name="Chad Mourning" userId="232f17154b661dc2" providerId="LiveId" clId="{A2221370-01FA-4873-988E-7890D52A4559}" dt="2022-08-25T15:33:08.404" v="5659" actId="478"/>
          <ac:spMkLst>
            <pc:docMk/>
            <pc:sldMk cId="2434892900" sldId="285"/>
            <ac:spMk id="4" creationId="{0C957951-F564-CEC9-2752-6C4A93E18377}"/>
          </ac:spMkLst>
        </pc:spChg>
        <pc:spChg chg="add mod">
          <ac:chgData name="Chad Mourning" userId="232f17154b661dc2" providerId="LiveId" clId="{A2221370-01FA-4873-988E-7890D52A4559}" dt="2022-08-25T15:34:25.944" v="5784" actId="20577"/>
          <ac:spMkLst>
            <pc:docMk/>
            <pc:sldMk cId="2434892900" sldId="285"/>
            <ac:spMk id="5" creationId="{5DCCBFBC-48AA-124D-B8B0-3E0F7510718D}"/>
          </ac:spMkLst>
        </pc:spChg>
        <pc:picChg chg="add del mod">
          <ac:chgData name="Chad Mourning" userId="232f17154b661dc2" providerId="LiveId" clId="{A2221370-01FA-4873-988E-7890D52A4559}" dt="2022-08-25T15:33:06.631" v="5658" actId="478"/>
          <ac:picMkLst>
            <pc:docMk/>
            <pc:sldMk cId="2434892900" sldId="285"/>
            <ac:picMk id="3074" creationId="{BF553D8B-F9D6-692A-2FB6-753A07301280}"/>
          </ac:picMkLst>
        </pc:picChg>
        <pc:picChg chg="add mod">
          <ac:chgData name="Chad Mourning" userId="232f17154b661dc2" providerId="LiveId" clId="{A2221370-01FA-4873-988E-7890D52A4559}" dt="2022-08-25T15:33:10.812" v="5661" actId="1076"/>
          <ac:picMkLst>
            <pc:docMk/>
            <pc:sldMk cId="2434892900" sldId="285"/>
            <ac:picMk id="3076" creationId="{A0086646-7384-832B-BD3B-3593C1192CD3}"/>
          </ac:picMkLst>
        </pc:picChg>
        <pc:picChg chg="add mod">
          <ac:chgData name="Chad Mourning" userId="232f17154b661dc2" providerId="LiveId" clId="{A2221370-01FA-4873-988E-7890D52A4559}" dt="2022-08-25T15:33:21.480" v="5663" actId="1076"/>
          <ac:picMkLst>
            <pc:docMk/>
            <pc:sldMk cId="2434892900" sldId="285"/>
            <ac:picMk id="3078" creationId="{3A0A0EDA-E356-5B82-B143-339B680CE257}"/>
          </ac:picMkLst>
        </pc:picChg>
        <pc:picChg chg="add mod">
          <ac:chgData name="Chad Mourning" userId="232f17154b661dc2" providerId="LiveId" clId="{A2221370-01FA-4873-988E-7890D52A4559}" dt="2022-08-25T15:33:35.331" v="5666" actId="1076"/>
          <ac:picMkLst>
            <pc:docMk/>
            <pc:sldMk cId="2434892900" sldId="285"/>
            <ac:picMk id="3080" creationId="{5A61C39A-263E-868E-94F8-63197D4C829A}"/>
          </ac:picMkLst>
        </pc:picChg>
      </pc:sldChg>
      <pc:sldChg chg="modSp new mod">
        <pc:chgData name="Chad Mourning" userId="232f17154b661dc2" providerId="LiveId" clId="{A2221370-01FA-4873-988E-7890D52A4559}" dt="2022-08-25T15:45:42.779" v="6186" actId="20577"/>
        <pc:sldMkLst>
          <pc:docMk/>
          <pc:sldMk cId="472617019" sldId="286"/>
        </pc:sldMkLst>
        <pc:spChg chg="mod">
          <ac:chgData name="Chad Mourning" userId="232f17154b661dc2" providerId="LiveId" clId="{A2221370-01FA-4873-988E-7890D52A4559}" dt="2022-08-25T15:41:32.280" v="5829" actId="20577"/>
          <ac:spMkLst>
            <pc:docMk/>
            <pc:sldMk cId="472617019" sldId="286"/>
            <ac:spMk id="2" creationId="{547D8633-B4CB-76F2-109A-95A600469F21}"/>
          </ac:spMkLst>
        </pc:spChg>
        <pc:spChg chg="mod">
          <ac:chgData name="Chad Mourning" userId="232f17154b661dc2" providerId="LiveId" clId="{A2221370-01FA-4873-988E-7890D52A4559}" dt="2022-08-25T15:45:42.779" v="6186" actId="20577"/>
          <ac:spMkLst>
            <pc:docMk/>
            <pc:sldMk cId="472617019" sldId="286"/>
            <ac:spMk id="3" creationId="{EE839EC3-E4E6-0001-4CCE-786906FACD89}"/>
          </ac:spMkLst>
        </pc:spChg>
      </pc:sldChg>
      <pc:sldChg chg="modSp new mod">
        <pc:chgData name="Chad Mourning" userId="232f17154b661dc2" providerId="LiveId" clId="{A2221370-01FA-4873-988E-7890D52A4559}" dt="2022-08-25T15:50:44.773" v="6383" actId="20577"/>
        <pc:sldMkLst>
          <pc:docMk/>
          <pc:sldMk cId="1913490922" sldId="287"/>
        </pc:sldMkLst>
        <pc:spChg chg="mod">
          <ac:chgData name="Chad Mourning" userId="232f17154b661dc2" providerId="LiveId" clId="{A2221370-01FA-4873-988E-7890D52A4559}" dt="2022-08-25T15:46:08.804" v="6222" actId="20577"/>
          <ac:spMkLst>
            <pc:docMk/>
            <pc:sldMk cId="1913490922" sldId="287"/>
            <ac:spMk id="2" creationId="{D08A6294-4131-E978-5170-E1E35BD19BC5}"/>
          </ac:spMkLst>
        </pc:spChg>
        <pc:spChg chg="mod">
          <ac:chgData name="Chad Mourning" userId="232f17154b661dc2" providerId="LiveId" clId="{A2221370-01FA-4873-988E-7890D52A4559}" dt="2022-08-25T15:50:44.773" v="6383" actId="20577"/>
          <ac:spMkLst>
            <pc:docMk/>
            <pc:sldMk cId="1913490922" sldId="287"/>
            <ac:spMk id="3" creationId="{346B56B8-7E65-AE40-D3E4-3938138D8528}"/>
          </ac:spMkLst>
        </pc:spChg>
      </pc:sldChg>
      <pc:sldChg chg="modSp new mod">
        <pc:chgData name="Chad Mourning" userId="232f17154b661dc2" providerId="LiveId" clId="{A2221370-01FA-4873-988E-7890D52A4559}" dt="2022-08-25T15:54:57.646" v="6602" actId="20577"/>
        <pc:sldMkLst>
          <pc:docMk/>
          <pc:sldMk cId="1011244384" sldId="288"/>
        </pc:sldMkLst>
        <pc:spChg chg="mod">
          <ac:chgData name="Chad Mourning" userId="232f17154b661dc2" providerId="LiveId" clId="{A2221370-01FA-4873-988E-7890D52A4559}" dt="2022-08-25T15:51:01.812" v="6389" actId="20577"/>
          <ac:spMkLst>
            <pc:docMk/>
            <pc:sldMk cId="1011244384" sldId="288"/>
            <ac:spMk id="2" creationId="{F7263576-6E43-95CB-1800-3056E8CCBE0F}"/>
          </ac:spMkLst>
        </pc:spChg>
        <pc:spChg chg="mod">
          <ac:chgData name="Chad Mourning" userId="232f17154b661dc2" providerId="LiveId" clId="{A2221370-01FA-4873-988E-7890D52A4559}" dt="2022-08-25T15:54:57.646" v="6602" actId="20577"/>
          <ac:spMkLst>
            <pc:docMk/>
            <pc:sldMk cId="1011244384" sldId="288"/>
            <ac:spMk id="3" creationId="{07E4A420-3A5E-38DB-A5DB-69C8BF1A3307}"/>
          </ac:spMkLst>
        </pc:spChg>
      </pc:sldChg>
      <pc:sldChg chg="modSp new mod ord">
        <pc:chgData name="Chad Mourning" userId="232f17154b661dc2" providerId="LiveId" clId="{A2221370-01FA-4873-988E-7890D52A4559}" dt="2022-08-25T15:43:08.447" v="6023"/>
        <pc:sldMkLst>
          <pc:docMk/>
          <pc:sldMk cId="1843164987" sldId="289"/>
        </pc:sldMkLst>
        <pc:spChg chg="mod">
          <ac:chgData name="Chad Mourning" userId="232f17154b661dc2" providerId="LiveId" clId="{A2221370-01FA-4873-988E-7890D52A4559}" dt="2022-08-25T15:42:10.651" v="6007" actId="20577"/>
          <ac:spMkLst>
            <pc:docMk/>
            <pc:sldMk cId="1843164987" sldId="289"/>
            <ac:spMk id="2" creationId="{E8602763-B91C-46A9-B239-ABBF88E7D9AE}"/>
          </ac:spMkLst>
        </pc:spChg>
        <pc:spChg chg="mod">
          <ac:chgData name="Chad Mourning" userId="232f17154b661dc2" providerId="LiveId" clId="{A2221370-01FA-4873-988E-7890D52A4559}" dt="2022-08-25T15:42:19.825" v="6021" actId="20577"/>
          <ac:spMkLst>
            <pc:docMk/>
            <pc:sldMk cId="1843164987" sldId="289"/>
            <ac:spMk id="3" creationId="{8EEC1CC6-4459-C06A-3B31-8BD3F95258DA}"/>
          </ac:spMkLst>
        </pc:spChg>
      </pc:sldChg>
      <pc:sldChg chg="modSp new mod">
        <pc:chgData name="Chad Mourning" userId="232f17154b661dc2" providerId="LiveId" clId="{A2221370-01FA-4873-988E-7890D52A4559}" dt="2022-08-25T15:45:47.409" v="6191" actId="20577"/>
        <pc:sldMkLst>
          <pc:docMk/>
          <pc:sldMk cId="3833101055" sldId="290"/>
        </pc:sldMkLst>
        <pc:spChg chg="mod">
          <ac:chgData name="Chad Mourning" userId="232f17154b661dc2" providerId="LiveId" clId="{A2221370-01FA-4873-988E-7890D52A4559}" dt="2022-08-25T15:43:53.897" v="6058" actId="20577"/>
          <ac:spMkLst>
            <pc:docMk/>
            <pc:sldMk cId="3833101055" sldId="290"/>
            <ac:spMk id="2" creationId="{B98BDCA5-C3C0-359D-00A2-BE71B9F7F311}"/>
          </ac:spMkLst>
        </pc:spChg>
        <pc:spChg chg="mod">
          <ac:chgData name="Chad Mourning" userId="232f17154b661dc2" providerId="LiveId" clId="{A2221370-01FA-4873-988E-7890D52A4559}" dt="2022-08-25T15:45:47.409" v="6191" actId="20577"/>
          <ac:spMkLst>
            <pc:docMk/>
            <pc:sldMk cId="3833101055" sldId="290"/>
            <ac:spMk id="3" creationId="{1D322E9D-5434-E240-DAD4-2BF022BE2C50}"/>
          </ac:spMkLst>
        </pc:spChg>
      </pc:sldChg>
      <pc:sldChg chg="modSp new mod">
        <pc:chgData name="Chad Mourning" userId="232f17154b661dc2" providerId="LiveId" clId="{A2221370-01FA-4873-988E-7890D52A4559}" dt="2022-08-25T15:55:51.396" v="6671" actId="20577"/>
        <pc:sldMkLst>
          <pc:docMk/>
          <pc:sldMk cId="1022376" sldId="291"/>
        </pc:sldMkLst>
        <pc:spChg chg="mod">
          <ac:chgData name="Chad Mourning" userId="232f17154b661dc2" providerId="LiveId" clId="{A2221370-01FA-4873-988E-7890D52A4559}" dt="2022-08-25T15:55:13.929" v="6623" actId="20577"/>
          <ac:spMkLst>
            <pc:docMk/>
            <pc:sldMk cId="1022376" sldId="291"/>
            <ac:spMk id="2" creationId="{F65B1014-3BA3-1EF9-4604-0222D59C9D5E}"/>
          </ac:spMkLst>
        </pc:spChg>
        <pc:spChg chg="mod">
          <ac:chgData name="Chad Mourning" userId="232f17154b661dc2" providerId="LiveId" clId="{A2221370-01FA-4873-988E-7890D52A4559}" dt="2022-08-25T15:55:51.396" v="6671" actId="20577"/>
          <ac:spMkLst>
            <pc:docMk/>
            <pc:sldMk cId="1022376" sldId="291"/>
            <ac:spMk id="3" creationId="{5F8DA22E-6FA0-3A0D-6D08-4879F30ED5FE}"/>
          </ac:spMkLst>
        </pc:spChg>
      </pc:sldChg>
      <pc:sldChg chg="modSp new mod">
        <pc:chgData name="Chad Mourning" userId="232f17154b661dc2" providerId="LiveId" clId="{A2221370-01FA-4873-988E-7890D52A4559}" dt="2022-08-25T15:56:24.947" v="6708" actId="20577"/>
        <pc:sldMkLst>
          <pc:docMk/>
          <pc:sldMk cId="1121775508" sldId="292"/>
        </pc:sldMkLst>
        <pc:spChg chg="mod">
          <ac:chgData name="Chad Mourning" userId="232f17154b661dc2" providerId="LiveId" clId="{A2221370-01FA-4873-988E-7890D52A4559}" dt="2022-08-25T15:56:24.947" v="6708" actId="20577"/>
          <ac:spMkLst>
            <pc:docMk/>
            <pc:sldMk cId="1121775508" sldId="292"/>
            <ac:spMk id="2" creationId="{3843CBF9-91DF-4048-6D5C-B74E8BB2870B}"/>
          </ac:spMkLst>
        </pc:spChg>
        <pc:spChg chg="mod">
          <ac:chgData name="Chad Mourning" userId="232f17154b661dc2" providerId="LiveId" clId="{A2221370-01FA-4873-988E-7890D52A4559}" dt="2022-08-25T15:56:19.679" v="6701" actId="20577"/>
          <ac:spMkLst>
            <pc:docMk/>
            <pc:sldMk cId="1121775508" sldId="292"/>
            <ac:spMk id="3" creationId="{3DEA9C44-B4E5-EC7C-1DA9-287EF38D663A}"/>
          </ac:spMkLst>
        </pc:spChg>
      </pc:sldChg>
      <pc:sldChg chg="modSp new mod">
        <pc:chgData name="Chad Mourning" userId="232f17154b661dc2" providerId="LiveId" clId="{A2221370-01FA-4873-988E-7890D52A4559}" dt="2022-08-25T15:58:38.321" v="6747" actId="20577"/>
        <pc:sldMkLst>
          <pc:docMk/>
          <pc:sldMk cId="2487154073" sldId="293"/>
        </pc:sldMkLst>
        <pc:spChg chg="mod">
          <ac:chgData name="Chad Mourning" userId="232f17154b661dc2" providerId="LiveId" clId="{A2221370-01FA-4873-988E-7890D52A4559}" dt="2022-08-25T15:56:41.208" v="6715" actId="20577"/>
          <ac:spMkLst>
            <pc:docMk/>
            <pc:sldMk cId="2487154073" sldId="293"/>
            <ac:spMk id="2" creationId="{87EDD9CD-C075-76B6-73E0-A5B328A96384}"/>
          </ac:spMkLst>
        </pc:spChg>
        <pc:spChg chg="mod">
          <ac:chgData name="Chad Mourning" userId="232f17154b661dc2" providerId="LiveId" clId="{A2221370-01FA-4873-988E-7890D52A4559}" dt="2022-08-25T15:58:38.321" v="6747" actId="20577"/>
          <ac:spMkLst>
            <pc:docMk/>
            <pc:sldMk cId="2487154073" sldId="293"/>
            <ac:spMk id="3" creationId="{AD408AB0-56A6-7360-27D9-B8ED6E95F8CC}"/>
          </ac:spMkLst>
        </pc:spChg>
      </pc:sldChg>
      <pc:sldChg chg="modSp new mod">
        <pc:chgData name="Chad Mourning" userId="232f17154b661dc2" providerId="LiveId" clId="{A2221370-01FA-4873-988E-7890D52A4559}" dt="2022-08-25T16:00:00.651" v="6903" actId="20577"/>
        <pc:sldMkLst>
          <pc:docMk/>
          <pc:sldMk cId="361483128" sldId="294"/>
        </pc:sldMkLst>
        <pc:spChg chg="mod">
          <ac:chgData name="Chad Mourning" userId="232f17154b661dc2" providerId="LiveId" clId="{A2221370-01FA-4873-988E-7890D52A4559}" dt="2022-08-25T15:59:21.413" v="6767" actId="20577"/>
          <ac:spMkLst>
            <pc:docMk/>
            <pc:sldMk cId="361483128" sldId="294"/>
            <ac:spMk id="2" creationId="{0BABE1DB-FD28-25B9-50BC-C0767B6BA9D4}"/>
          </ac:spMkLst>
        </pc:spChg>
        <pc:spChg chg="mod">
          <ac:chgData name="Chad Mourning" userId="232f17154b661dc2" providerId="LiveId" clId="{A2221370-01FA-4873-988E-7890D52A4559}" dt="2022-08-25T16:00:00.651" v="6903" actId="20577"/>
          <ac:spMkLst>
            <pc:docMk/>
            <pc:sldMk cId="361483128" sldId="294"/>
            <ac:spMk id="3" creationId="{A644B185-18E3-A4AF-E1F1-627BA25A423C}"/>
          </ac:spMkLst>
        </pc:spChg>
      </pc:sldChg>
      <pc:sldChg chg="modSp new mod">
        <pc:chgData name="Chad Mourning" userId="232f17154b661dc2" providerId="LiveId" clId="{A2221370-01FA-4873-988E-7890D52A4559}" dt="2022-08-25T16:00:51.393" v="6971" actId="20577"/>
        <pc:sldMkLst>
          <pc:docMk/>
          <pc:sldMk cId="3522787207" sldId="295"/>
        </pc:sldMkLst>
        <pc:spChg chg="mod">
          <ac:chgData name="Chad Mourning" userId="232f17154b661dc2" providerId="LiveId" clId="{A2221370-01FA-4873-988E-7890D52A4559}" dt="2022-08-25T16:00:39.184" v="6913" actId="20577"/>
          <ac:spMkLst>
            <pc:docMk/>
            <pc:sldMk cId="3522787207" sldId="295"/>
            <ac:spMk id="2" creationId="{99CED046-BB03-C2C1-C8C8-F5DDD7C0FB40}"/>
          </ac:spMkLst>
        </pc:spChg>
        <pc:spChg chg="mod">
          <ac:chgData name="Chad Mourning" userId="232f17154b661dc2" providerId="LiveId" clId="{A2221370-01FA-4873-988E-7890D52A4559}" dt="2022-08-25T16:00:51.393" v="6971" actId="20577"/>
          <ac:spMkLst>
            <pc:docMk/>
            <pc:sldMk cId="3522787207" sldId="295"/>
            <ac:spMk id="3" creationId="{F8BF54EC-B0C1-57FE-AAC9-0C6FC3878ACE}"/>
          </ac:spMkLst>
        </pc:spChg>
      </pc:sldChg>
      <pc:sldChg chg="addSp delSp modSp new mod">
        <pc:chgData name="Chad Mourning" userId="232f17154b661dc2" providerId="LiveId" clId="{A2221370-01FA-4873-988E-7890D52A4559}" dt="2022-08-25T16:06:40.437" v="7020" actId="1076"/>
        <pc:sldMkLst>
          <pc:docMk/>
          <pc:sldMk cId="2924530015" sldId="296"/>
        </pc:sldMkLst>
        <pc:spChg chg="mod">
          <ac:chgData name="Chad Mourning" userId="232f17154b661dc2" providerId="LiveId" clId="{A2221370-01FA-4873-988E-7890D52A4559}" dt="2022-08-25T16:06:04.806" v="7010" actId="20577"/>
          <ac:spMkLst>
            <pc:docMk/>
            <pc:sldMk cId="2924530015" sldId="296"/>
            <ac:spMk id="2" creationId="{C55A378F-1FF5-C180-BFAA-921B70E200D3}"/>
          </ac:spMkLst>
        </pc:spChg>
        <pc:spChg chg="del">
          <ac:chgData name="Chad Mourning" userId="232f17154b661dc2" providerId="LiveId" clId="{A2221370-01FA-4873-988E-7890D52A4559}" dt="2022-08-25T16:06:33.788" v="7017" actId="478"/>
          <ac:spMkLst>
            <pc:docMk/>
            <pc:sldMk cId="2924530015" sldId="296"/>
            <ac:spMk id="3" creationId="{BC39BA12-CE67-21C8-9E57-66A44CE23D4D}"/>
          </ac:spMkLst>
        </pc:spChg>
        <pc:picChg chg="add mod modCrop">
          <ac:chgData name="Chad Mourning" userId="232f17154b661dc2" providerId="LiveId" clId="{A2221370-01FA-4873-988E-7890D52A4559}" dt="2022-08-25T16:06:40.437" v="7020" actId="1076"/>
          <ac:picMkLst>
            <pc:docMk/>
            <pc:sldMk cId="2924530015" sldId="296"/>
            <ac:picMk id="5" creationId="{62508AA6-3ECD-12B1-057E-B21FD3EC6DA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DF73-6D41-5701-6AA6-3FEAEF3770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AD456-24AB-5A63-F64B-267BEA46E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6BBC60-88EF-604C-0FFE-F9C2148876EF}"/>
              </a:ext>
            </a:extLst>
          </p:cNvPr>
          <p:cNvSpPr>
            <a:spLocks noGrp="1"/>
          </p:cNvSpPr>
          <p:nvPr>
            <p:ph type="dt" sz="half" idx="10"/>
          </p:nvPr>
        </p:nvSpPr>
        <p:spPr/>
        <p:txBody>
          <a:bodyPr/>
          <a:lstStyle/>
          <a:p>
            <a:fld id="{6FF7DDBE-86D7-4184-A294-83EB832ED0B9}" type="datetimeFigureOut">
              <a:rPr lang="en-US" smtClean="0"/>
              <a:t>8/25/2022</a:t>
            </a:fld>
            <a:endParaRPr lang="en-US"/>
          </a:p>
        </p:txBody>
      </p:sp>
      <p:sp>
        <p:nvSpPr>
          <p:cNvPr id="5" name="Footer Placeholder 4">
            <a:extLst>
              <a:ext uri="{FF2B5EF4-FFF2-40B4-BE49-F238E27FC236}">
                <a16:creationId xmlns:a16="http://schemas.microsoft.com/office/drawing/2014/main" id="{78D351D1-E6B5-BDBB-C125-8B6276B14E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7B19A-1C48-8C21-AE5B-15210DBA7F9D}"/>
              </a:ext>
            </a:extLst>
          </p:cNvPr>
          <p:cNvSpPr>
            <a:spLocks noGrp="1"/>
          </p:cNvSpPr>
          <p:nvPr>
            <p:ph type="sldNum" sz="quarter" idx="12"/>
          </p:nvPr>
        </p:nvSpPr>
        <p:spPr/>
        <p:txBody>
          <a:bodyPr/>
          <a:lstStyle/>
          <a:p>
            <a:fld id="{7092B05F-BCC7-4C51-89A7-61CC1BA9F548}" type="slidenum">
              <a:rPr lang="en-US" smtClean="0"/>
              <a:t>‹#›</a:t>
            </a:fld>
            <a:endParaRPr lang="en-US"/>
          </a:p>
        </p:txBody>
      </p:sp>
    </p:spTree>
    <p:extLst>
      <p:ext uri="{BB962C8B-B14F-4D97-AF65-F5344CB8AC3E}">
        <p14:creationId xmlns:p14="http://schemas.microsoft.com/office/powerpoint/2010/main" val="630763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6627-61EA-3CD4-5E96-0843EC401C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F16B7A-C24A-A0FB-D765-342B58CC6F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B4D8A-7870-7CBA-D3BF-E2EEEDD30461}"/>
              </a:ext>
            </a:extLst>
          </p:cNvPr>
          <p:cNvSpPr>
            <a:spLocks noGrp="1"/>
          </p:cNvSpPr>
          <p:nvPr>
            <p:ph type="dt" sz="half" idx="10"/>
          </p:nvPr>
        </p:nvSpPr>
        <p:spPr/>
        <p:txBody>
          <a:bodyPr/>
          <a:lstStyle/>
          <a:p>
            <a:fld id="{6FF7DDBE-86D7-4184-A294-83EB832ED0B9}" type="datetimeFigureOut">
              <a:rPr lang="en-US" smtClean="0"/>
              <a:t>8/25/2022</a:t>
            </a:fld>
            <a:endParaRPr lang="en-US"/>
          </a:p>
        </p:txBody>
      </p:sp>
      <p:sp>
        <p:nvSpPr>
          <p:cNvPr id="5" name="Footer Placeholder 4">
            <a:extLst>
              <a:ext uri="{FF2B5EF4-FFF2-40B4-BE49-F238E27FC236}">
                <a16:creationId xmlns:a16="http://schemas.microsoft.com/office/drawing/2014/main" id="{A6537BA8-396F-368C-1392-1E15E4E92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ADA2C-8221-7F4E-3766-198387CF98A6}"/>
              </a:ext>
            </a:extLst>
          </p:cNvPr>
          <p:cNvSpPr>
            <a:spLocks noGrp="1"/>
          </p:cNvSpPr>
          <p:nvPr>
            <p:ph type="sldNum" sz="quarter" idx="12"/>
          </p:nvPr>
        </p:nvSpPr>
        <p:spPr/>
        <p:txBody>
          <a:bodyPr/>
          <a:lstStyle/>
          <a:p>
            <a:fld id="{7092B05F-BCC7-4C51-89A7-61CC1BA9F548}" type="slidenum">
              <a:rPr lang="en-US" smtClean="0"/>
              <a:t>‹#›</a:t>
            </a:fld>
            <a:endParaRPr lang="en-US"/>
          </a:p>
        </p:txBody>
      </p:sp>
    </p:spTree>
    <p:extLst>
      <p:ext uri="{BB962C8B-B14F-4D97-AF65-F5344CB8AC3E}">
        <p14:creationId xmlns:p14="http://schemas.microsoft.com/office/powerpoint/2010/main" val="298426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660C4C-67EB-FD7D-D331-53C8F3209E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EA4CB3-45DD-7358-3DCD-5CD56A3BC9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E01B6-F8B9-80E2-7F8D-7D36A45DB83F}"/>
              </a:ext>
            </a:extLst>
          </p:cNvPr>
          <p:cNvSpPr>
            <a:spLocks noGrp="1"/>
          </p:cNvSpPr>
          <p:nvPr>
            <p:ph type="dt" sz="half" idx="10"/>
          </p:nvPr>
        </p:nvSpPr>
        <p:spPr/>
        <p:txBody>
          <a:bodyPr/>
          <a:lstStyle/>
          <a:p>
            <a:fld id="{6FF7DDBE-86D7-4184-A294-83EB832ED0B9}" type="datetimeFigureOut">
              <a:rPr lang="en-US" smtClean="0"/>
              <a:t>8/25/2022</a:t>
            </a:fld>
            <a:endParaRPr lang="en-US"/>
          </a:p>
        </p:txBody>
      </p:sp>
      <p:sp>
        <p:nvSpPr>
          <p:cNvPr id="5" name="Footer Placeholder 4">
            <a:extLst>
              <a:ext uri="{FF2B5EF4-FFF2-40B4-BE49-F238E27FC236}">
                <a16:creationId xmlns:a16="http://schemas.microsoft.com/office/drawing/2014/main" id="{DF94C09D-1DF9-09B8-69AB-D0925080F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C4FE5-AD43-71DC-6A10-6B80C3751BF8}"/>
              </a:ext>
            </a:extLst>
          </p:cNvPr>
          <p:cNvSpPr>
            <a:spLocks noGrp="1"/>
          </p:cNvSpPr>
          <p:nvPr>
            <p:ph type="sldNum" sz="quarter" idx="12"/>
          </p:nvPr>
        </p:nvSpPr>
        <p:spPr/>
        <p:txBody>
          <a:bodyPr/>
          <a:lstStyle/>
          <a:p>
            <a:fld id="{7092B05F-BCC7-4C51-89A7-61CC1BA9F548}" type="slidenum">
              <a:rPr lang="en-US" smtClean="0"/>
              <a:t>‹#›</a:t>
            </a:fld>
            <a:endParaRPr lang="en-US"/>
          </a:p>
        </p:txBody>
      </p:sp>
    </p:spTree>
    <p:extLst>
      <p:ext uri="{BB962C8B-B14F-4D97-AF65-F5344CB8AC3E}">
        <p14:creationId xmlns:p14="http://schemas.microsoft.com/office/powerpoint/2010/main" val="3319405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1CDC0-C610-E5F0-C84E-0D8575940B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F9AEE7-FE4A-566F-9E08-519C6BE78C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BDF137-F375-6784-8051-F4F27E048C1E}"/>
              </a:ext>
            </a:extLst>
          </p:cNvPr>
          <p:cNvSpPr>
            <a:spLocks noGrp="1"/>
          </p:cNvSpPr>
          <p:nvPr>
            <p:ph type="dt" sz="half" idx="10"/>
          </p:nvPr>
        </p:nvSpPr>
        <p:spPr/>
        <p:txBody>
          <a:bodyPr/>
          <a:lstStyle/>
          <a:p>
            <a:fld id="{6FF7DDBE-86D7-4184-A294-83EB832ED0B9}" type="datetimeFigureOut">
              <a:rPr lang="en-US" smtClean="0"/>
              <a:t>8/25/2022</a:t>
            </a:fld>
            <a:endParaRPr lang="en-US"/>
          </a:p>
        </p:txBody>
      </p:sp>
      <p:sp>
        <p:nvSpPr>
          <p:cNvPr id="5" name="Footer Placeholder 4">
            <a:extLst>
              <a:ext uri="{FF2B5EF4-FFF2-40B4-BE49-F238E27FC236}">
                <a16:creationId xmlns:a16="http://schemas.microsoft.com/office/drawing/2014/main" id="{AF192548-CEE3-D2A4-166A-8AAA8B07F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FB839-5868-6041-1983-BE429DE2F47E}"/>
              </a:ext>
            </a:extLst>
          </p:cNvPr>
          <p:cNvSpPr>
            <a:spLocks noGrp="1"/>
          </p:cNvSpPr>
          <p:nvPr>
            <p:ph type="sldNum" sz="quarter" idx="12"/>
          </p:nvPr>
        </p:nvSpPr>
        <p:spPr/>
        <p:txBody>
          <a:bodyPr/>
          <a:lstStyle/>
          <a:p>
            <a:fld id="{7092B05F-BCC7-4C51-89A7-61CC1BA9F548}" type="slidenum">
              <a:rPr lang="en-US" smtClean="0"/>
              <a:t>‹#›</a:t>
            </a:fld>
            <a:endParaRPr lang="en-US"/>
          </a:p>
        </p:txBody>
      </p:sp>
    </p:spTree>
    <p:extLst>
      <p:ext uri="{BB962C8B-B14F-4D97-AF65-F5344CB8AC3E}">
        <p14:creationId xmlns:p14="http://schemas.microsoft.com/office/powerpoint/2010/main" val="119523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562-5B01-2175-3586-9888A043E6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F7125C-5C8B-7D4D-4903-F64ADA77CF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A6AE9B-CF6B-D9F5-9A28-5BB89CCEEE0C}"/>
              </a:ext>
            </a:extLst>
          </p:cNvPr>
          <p:cNvSpPr>
            <a:spLocks noGrp="1"/>
          </p:cNvSpPr>
          <p:nvPr>
            <p:ph type="dt" sz="half" idx="10"/>
          </p:nvPr>
        </p:nvSpPr>
        <p:spPr/>
        <p:txBody>
          <a:bodyPr/>
          <a:lstStyle/>
          <a:p>
            <a:fld id="{6FF7DDBE-86D7-4184-A294-83EB832ED0B9}" type="datetimeFigureOut">
              <a:rPr lang="en-US" smtClean="0"/>
              <a:t>8/25/2022</a:t>
            </a:fld>
            <a:endParaRPr lang="en-US"/>
          </a:p>
        </p:txBody>
      </p:sp>
      <p:sp>
        <p:nvSpPr>
          <p:cNvPr id="5" name="Footer Placeholder 4">
            <a:extLst>
              <a:ext uri="{FF2B5EF4-FFF2-40B4-BE49-F238E27FC236}">
                <a16:creationId xmlns:a16="http://schemas.microsoft.com/office/drawing/2014/main" id="{E8C15A51-3566-FE57-DACE-1B8AE98E9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38914-74F2-F80E-A785-C1BA6C10D378}"/>
              </a:ext>
            </a:extLst>
          </p:cNvPr>
          <p:cNvSpPr>
            <a:spLocks noGrp="1"/>
          </p:cNvSpPr>
          <p:nvPr>
            <p:ph type="sldNum" sz="quarter" idx="12"/>
          </p:nvPr>
        </p:nvSpPr>
        <p:spPr/>
        <p:txBody>
          <a:bodyPr/>
          <a:lstStyle/>
          <a:p>
            <a:fld id="{7092B05F-BCC7-4C51-89A7-61CC1BA9F548}" type="slidenum">
              <a:rPr lang="en-US" smtClean="0"/>
              <a:t>‹#›</a:t>
            </a:fld>
            <a:endParaRPr lang="en-US"/>
          </a:p>
        </p:txBody>
      </p:sp>
    </p:spTree>
    <p:extLst>
      <p:ext uri="{BB962C8B-B14F-4D97-AF65-F5344CB8AC3E}">
        <p14:creationId xmlns:p14="http://schemas.microsoft.com/office/powerpoint/2010/main" val="4013555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5D20-4EF9-9D27-6CB0-BF644E94CD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F58015-F11F-3D66-D384-50F1C39333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95ACCC-9245-71A5-D072-4AEAB9CBE3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618705-BCA8-2824-12D4-DA7312020384}"/>
              </a:ext>
            </a:extLst>
          </p:cNvPr>
          <p:cNvSpPr>
            <a:spLocks noGrp="1"/>
          </p:cNvSpPr>
          <p:nvPr>
            <p:ph type="dt" sz="half" idx="10"/>
          </p:nvPr>
        </p:nvSpPr>
        <p:spPr/>
        <p:txBody>
          <a:bodyPr/>
          <a:lstStyle/>
          <a:p>
            <a:fld id="{6FF7DDBE-86D7-4184-A294-83EB832ED0B9}" type="datetimeFigureOut">
              <a:rPr lang="en-US" smtClean="0"/>
              <a:t>8/25/2022</a:t>
            </a:fld>
            <a:endParaRPr lang="en-US"/>
          </a:p>
        </p:txBody>
      </p:sp>
      <p:sp>
        <p:nvSpPr>
          <p:cNvPr id="6" name="Footer Placeholder 5">
            <a:extLst>
              <a:ext uri="{FF2B5EF4-FFF2-40B4-BE49-F238E27FC236}">
                <a16:creationId xmlns:a16="http://schemas.microsoft.com/office/drawing/2014/main" id="{CF8F8B37-E968-A05E-C31B-0A5D9A9C2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5D8239-C8F5-016E-2C80-1F55CBA7FF93}"/>
              </a:ext>
            </a:extLst>
          </p:cNvPr>
          <p:cNvSpPr>
            <a:spLocks noGrp="1"/>
          </p:cNvSpPr>
          <p:nvPr>
            <p:ph type="sldNum" sz="quarter" idx="12"/>
          </p:nvPr>
        </p:nvSpPr>
        <p:spPr/>
        <p:txBody>
          <a:bodyPr/>
          <a:lstStyle/>
          <a:p>
            <a:fld id="{7092B05F-BCC7-4C51-89A7-61CC1BA9F548}" type="slidenum">
              <a:rPr lang="en-US" smtClean="0"/>
              <a:t>‹#›</a:t>
            </a:fld>
            <a:endParaRPr lang="en-US"/>
          </a:p>
        </p:txBody>
      </p:sp>
    </p:spTree>
    <p:extLst>
      <p:ext uri="{BB962C8B-B14F-4D97-AF65-F5344CB8AC3E}">
        <p14:creationId xmlns:p14="http://schemas.microsoft.com/office/powerpoint/2010/main" val="3926451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493B-6D9B-F5A6-7A4A-EAA5DA3169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3C0436-3554-BD68-E7CA-ADFA05B998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83DD15-1C91-F6F4-719B-A1D67F41B9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C9FFE9-E404-B503-1F6B-D164C9E02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2B1411-7CEF-6CCC-66E8-50D02A57F1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FB92B6-25CC-F020-B918-BDFC901E2968}"/>
              </a:ext>
            </a:extLst>
          </p:cNvPr>
          <p:cNvSpPr>
            <a:spLocks noGrp="1"/>
          </p:cNvSpPr>
          <p:nvPr>
            <p:ph type="dt" sz="half" idx="10"/>
          </p:nvPr>
        </p:nvSpPr>
        <p:spPr/>
        <p:txBody>
          <a:bodyPr/>
          <a:lstStyle/>
          <a:p>
            <a:fld id="{6FF7DDBE-86D7-4184-A294-83EB832ED0B9}" type="datetimeFigureOut">
              <a:rPr lang="en-US" smtClean="0"/>
              <a:t>8/25/2022</a:t>
            </a:fld>
            <a:endParaRPr lang="en-US"/>
          </a:p>
        </p:txBody>
      </p:sp>
      <p:sp>
        <p:nvSpPr>
          <p:cNvPr id="8" name="Footer Placeholder 7">
            <a:extLst>
              <a:ext uri="{FF2B5EF4-FFF2-40B4-BE49-F238E27FC236}">
                <a16:creationId xmlns:a16="http://schemas.microsoft.com/office/drawing/2014/main" id="{BE64F21E-692F-DEED-A6B0-995FC0A114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840CBD-2CC1-E89C-C306-20BE937146E2}"/>
              </a:ext>
            </a:extLst>
          </p:cNvPr>
          <p:cNvSpPr>
            <a:spLocks noGrp="1"/>
          </p:cNvSpPr>
          <p:nvPr>
            <p:ph type="sldNum" sz="quarter" idx="12"/>
          </p:nvPr>
        </p:nvSpPr>
        <p:spPr/>
        <p:txBody>
          <a:bodyPr/>
          <a:lstStyle/>
          <a:p>
            <a:fld id="{7092B05F-BCC7-4C51-89A7-61CC1BA9F548}" type="slidenum">
              <a:rPr lang="en-US" smtClean="0"/>
              <a:t>‹#›</a:t>
            </a:fld>
            <a:endParaRPr lang="en-US"/>
          </a:p>
        </p:txBody>
      </p:sp>
    </p:spTree>
    <p:extLst>
      <p:ext uri="{BB962C8B-B14F-4D97-AF65-F5344CB8AC3E}">
        <p14:creationId xmlns:p14="http://schemas.microsoft.com/office/powerpoint/2010/main" val="624613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5BBF-380B-C375-EEE6-65D7C45454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346889-1D62-280F-2DD6-DEC377ED760E}"/>
              </a:ext>
            </a:extLst>
          </p:cNvPr>
          <p:cNvSpPr>
            <a:spLocks noGrp="1"/>
          </p:cNvSpPr>
          <p:nvPr>
            <p:ph type="dt" sz="half" idx="10"/>
          </p:nvPr>
        </p:nvSpPr>
        <p:spPr/>
        <p:txBody>
          <a:bodyPr/>
          <a:lstStyle/>
          <a:p>
            <a:fld id="{6FF7DDBE-86D7-4184-A294-83EB832ED0B9}" type="datetimeFigureOut">
              <a:rPr lang="en-US" smtClean="0"/>
              <a:t>8/25/2022</a:t>
            </a:fld>
            <a:endParaRPr lang="en-US"/>
          </a:p>
        </p:txBody>
      </p:sp>
      <p:sp>
        <p:nvSpPr>
          <p:cNvPr id="4" name="Footer Placeholder 3">
            <a:extLst>
              <a:ext uri="{FF2B5EF4-FFF2-40B4-BE49-F238E27FC236}">
                <a16:creationId xmlns:a16="http://schemas.microsoft.com/office/drawing/2014/main" id="{8E623A62-B930-1873-07A1-19132E5171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BEAFFD-BAFA-AAF4-8D31-4476D77B2468}"/>
              </a:ext>
            </a:extLst>
          </p:cNvPr>
          <p:cNvSpPr>
            <a:spLocks noGrp="1"/>
          </p:cNvSpPr>
          <p:nvPr>
            <p:ph type="sldNum" sz="quarter" idx="12"/>
          </p:nvPr>
        </p:nvSpPr>
        <p:spPr/>
        <p:txBody>
          <a:bodyPr/>
          <a:lstStyle/>
          <a:p>
            <a:fld id="{7092B05F-BCC7-4C51-89A7-61CC1BA9F548}" type="slidenum">
              <a:rPr lang="en-US" smtClean="0"/>
              <a:t>‹#›</a:t>
            </a:fld>
            <a:endParaRPr lang="en-US"/>
          </a:p>
        </p:txBody>
      </p:sp>
    </p:spTree>
    <p:extLst>
      <p:ext uri="{BB962C8B-B14F-4D97-AF65-F5344CB8AC3E}">
        <p14:creationId xmlns:p14="http://schemas.microsoft.com/office/powerpoint/2010/main" val="520120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472616-E151-459B-2F1E-4A8C0EB21D16}"/>
              </a:ext>
            </a:extLst>
          </p:cNvPr>
          <p:cNvSpPr>
            <a:spLocks noGrp="1"/>
          </p:cNvSpPr>
          <p:nvPr>
            <p:ph type="dt" sz="half" idx="10"/>
          </p:nvPr>
        </p:nvSpPr>
        <p:spPr/>
        <p:txBody>
          <a:bodyPr/>
          <a:lstStyle/>
          <a:p>
            <a:fld id="{6FF7DDBE-86D7-4184-A294-83EB832ED0B9}" type="datetimeFigureOut">
              <a:rPr lang="en-US" smtClean="0"/>
              <a:t>8/25/2022</a:t>
            </a:fld>
            <a:endParaRPr lang="en-US"/>
          </a:p>
        </p:txBody>
      </p:sp>
      <p:sp>
        <p:nvSpPr>
          <p:cNvPr id="3" name="Footer Placeholder 2">
            <a:extLst>
              <a:ext uri="{FF2B5EF4-FFF2-40B4-BE49-F238E27FC236}">
                <a16:creationId xmlns:a16="http://schemas.microsoft.com/office/drawing/2014/main" id="{EAD326A4-B762-CA5A-27D7-5665F50ECF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72D623-314D-409A-A1B4-324D0526E535}"/>
              </a:ext>
            </a:extLst>
          </p:cNvPr>
          <p:cNvSpPr>
            <a:spLocks noGrp="1"/>
          </p:cNvSpPr>
          <p:nvPr>
            <p:ph type="sldNum" sz="quarter" idx="12"/>
          </p:nvPr>
        </p:nvSpPr>
        <p:spPr/>
        <p:txBody>
          <a:bodyPr/>
          <a:lstStyle/>
          <a:p>
            <a:fld id="{7092B05F-BCC7-4C51-89A7-61CC1BA9F548}" type="slidenum">
              <a:rPr lang="en-US" smtClean="0"/>
              <a:t>‹#›</a:t>
            </a:fld>
            <a:endParaRPr lang="en-US"/>
          </a:p>
        </p:txBody>
      </p:sp>
    </p:spTree>
    <p:extLst>
      <p:ext uri="{BB962C8B-B14F-4D97-AF65-F5344CB8AC3E}">
        <p14:creationId xmlns:p14="http://schemas.microsoft.com/office/powerpoint/2010/main" val="2654608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31AE-E214-2A35-8F9B-9C80380675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C76E95-477E-EE5D-B944-613FBF7AEE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B29D4C-E2B2-D0EC-465C-4FBEBC3049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446D7-A79F-3BB2-D568-DEC6DD56E349}"/>
              </a:ext>
            </a:extLst>
          </p:cNvPr>
          <p:cNvSpPr>
            <a:spLocks noGrp="1"/>
          </p:cNvSpPr>
          <p:nvPr>
            <p:ph type="dt" sz="half" idx="10"/>
          </p:nvPr>
        </p:nvSpPr>
        <p:spPr/>
        <p:txBody>
          <a:bodyPr/>
          <a:lstStyle/>
          <a:p>
            <a:fld id="{6FF7DDBE-86D7-4184-A294-83EB832ED0B9}" type="datetimeFigureOut">
              <a:rPr lang="en-US" smtClean="0"/>
              <a:t>8/25/2022</a:t>
            </a:fld>
            <a:endParaRPr lang="en-US"/>
          </a:p>
        </p:txBody>
      </p:sp>
      <p:sp>
        <p:nvSpPr>
          <p:cNvPr id="6" name="Footer Placeholder 5">
            <a:extLst>
              <a:ext uri="{FF2B5EF4-FFF2-40B4-BE49-F238E27FC236}">
                <a16:creationId xmlns:a16="http://schemas.microsoft.com/office/drawing/2014/main" id="{71BCCF4A-A510-4B19-984E-8645347BA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E67EF-CABD-47DB-41B5-C5133A185D87}"/>
              </a:ext>
            </a:extLst>
          </p:cNvPr>
          <p:cNvSpPr>
            <a:spLocks noGrp="1"/>
          </p:cNvSpPr>
          <p:nvPr>
            <p:ph type="sldNum" sz="quarter" idx="12"/>
          </p:nvPr>
        </p:nvSpPr>
        <p:spPr/>
        <p:txBody>
          <a:bodyPr/>
          <a:lstStyle/>
          <a:p>
            <a:fld id="{7092B05F-BCC7-4C51-89A7-61CC1BA9F548}" type="slidenum">
              <a:rPr lang="en-US" smtClean="0"/>
              <a:t>‹#›</a:t>
            </a:fld>
            <a:endParaRPr lang="en-US"/>
          </a:p>
        </p:txBody>
      </p:sp>
    </p:spTree>
    <p:extLst>
      <p:ext uri="{BB962C8B-B14F-4D97-AF65-F5344CB8AC3E}">
        <p14:creationId xmlns:p14="http://schemas.microsoft.com/office/powerpoint/2010/main" val="8802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A3B7-16BF-8892-7A57-75451B2687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270C0C-898C-E84A-A7ED-7A2BABB3E6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8D6415-C78C-031A-D437-254496504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1346B1-B24A-1B6B-711F-5B9BB6495F09}"/>
              </a:ext>
            </a:extLst>
          </p:cNvPr>
          <p:cNvSpPr>
            <a:spLocks noGrp="1"/>
          </p:cNvSpPr>
          <p:nvPr>
            <p:ph type="dt" sz="half" idx="10"/>
          </p:nvPr>
        </p:nvSpPr>
        <p:spPr/>
        <p:txBody>
          <a:bodyPr/>
          <a:lstStyle/>
          <a:p>
            <a:fld id="{6FF7DDBE-86D7-4184-A294-83EB832ED0B9}" type="datetimeFigureOut">
              <a:rPr lang="en-US" smtClean="0"/>
              <a:t>8/25/2022</a:t>
            </a:fld>
            <a:endParaRPr lang="en-US"/>
          </a:p>
        </p:txBody>
      </p:sp>
      <p:sp>
        <p:nvSpPr>
          <p:cNvPr id="6" name="Footer Placeholder 5">
            <a:extLst>
              <a:ext uri="{FF2B5EF4-FFF2-40B4-BE49-F238E27FC236}">
                <a16:creationId xmlns:a16="http://schemas.microsoft.com/office/drawing/2014/main" id="{5657F50A-E477-BEC1-FB15-174180022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735938-3DCD-8926-0F77-5F4BE6B39CA7}"/>
              </a:ext>
            </a:extLst>
          </p:cNvPr>
          <p:cNvSpPr>
            <a:spLocks noGrp="1"/>
          </p:cNvSpPr>
          <p:nvPr>
            <p:ph type="sldNum" sz="quarter" idx="12"/>
          </p:nvPr>
        </p:nvSpPr>
        <p:spPr/>
        <p:txBody>
          <a:bodyPr/>
          <a:lstStyle/>
          <a:p>
            <a:fld id="{7092B05F-BCC7-4C51-89A7-61CC1BA9F548}" type="slidenum">
              <a:rPr lang="en-US" smtClean="0"/>
              <a:t>‹#›</a:t>
            </a:fld>
            <a:endParaRPr lang="en-US"/>
          </a:p>
        </p:txBody>
      </p:sp>
    </p:spTree>
    <p:extLst>
      <p:ext uri="{BB962C8B-B14F-4D97-AF65-F5344CB8AC3E}">
        <p14:creationId xmlns:p14="http://schemas.microsoft.com/office/powerpoint/2010/main" val="823840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C344EF-7C07-2D53-5F83-8E765C645A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F483A5-F048-02A9-DF7C-7FC3A0E91A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EA75A-2E96-E785-AE64-6A93411EC6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F7DDBE-86D7-4184-A294-83EB832ED0B9}" type="datetimeFigureOut">
              <a:rPr lang="en-US" smtClean="0"/>
              <a:t>8/25/2022</a:t>
            </a:fld>
            <a:endParaRPr lang="en-US"/>
          </a:p>
        </p:txBody>
      </p:sp>
      <p:sp>
        <p:nvSpPr>
          <p:cNvPr id="5" name="Footer Placeholder 4">
            <a:extLst>
              <a:ext uri="{FF2B5EF4-FFF2-40B4-BE49-F238E27FC236}">
                <a16:creationId xmlns:a16="http://schemas.microsoft.com/office/drawing/2014/main" id="{289190AD-6850-B881-C70F-3F6EB52F6D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1B68C1-20C4-4A49-AC0F-83ED0ADB22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2B05F-BCC7-4C51-89A7-61CC1BA9F548}" type="slidenum">
              <a:rPr lang="en-US" smtClean="0"/>
              <a:t>‹#›</a:t>
            </a:fld>
            <a:endParaRPr lang="en-US"/>
          </a:p>
        </p:txBody>
      </p:sp>
    </p:spTree>
    <p:extLst>
      <p:ext uri="{BB962C8B-B14F-4D97-AF65-F5344CB8AC3E}">
        <p14:creationId xmlns:p14="http://schemas.microsoft.com/office/powerpoint/2010/main" val="2428526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ybered.hosting.acm.org/wp-content/uploads/2018/02/newcover_csec2017.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rfc-editor.org/rfc/rfc8140.html" TargetMode="External"/><Relationship Id="rId2" Type="http://schemas.openxmlformats.org/officeDocument/2006/relationships/hyperlink" Target="https://www.rfc-editor.org/rfc/rfc4949"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DB163-EA57-2C07-F286-30C6A587AD22}"/>
              </a:ext>
            </a:extLst>
          </p:cNvPr>
          <p:cNvSpPr>
            <a:spLocks noGrp="1"/>
          </p:cNvSpPr>
          <p:nvPr>
            <p:ph type="ctrTitle"/>
          </p:nvPr>
        </p:nvSpPr>
        <p:spPr/>
        <p:txBody>
          <a:bodyPr>
            <a:normAutofit fontScale="90000"/>
          </a:bodyPr>
          <a:lstStyle/>
          <a:p>
            <a:r>
              <a:rPr lang="en-US" dirty="0"/>
              <a:t>CS4770</a:t>
            </a:r>
            <a:br>
              <a:rPr lang="en-US" dirty="0"/>
            </a:br>
            <a:r>
              <a:rPr lang="en-US" dirty="0"/>
              <a:t>Introduction to Software Security</a:t>
            </a:r>
          </a:p>
        </p:txBody>
      </p:sp>
      <p:sp>
        <p:nvSpPr>
          <p:cNvPr id="3" name="Subtitle 2">
            <a:extLst>
              <a:ext uri="{FF2B5EF4-FFF2-40B4-BE49-F238E27FC236}">
                <a16:creationId xmlns:a16="http://schemas.microsoft.com/office/drawing/2014/main" id="{C12DD8E1-F1F8-3F46-E64B-E8B844F58EC8}"/>
              </a:ext>
            </a:extLst>
          </p:cNvPr>
          <p:cNvSpPr>
            <a:spLocks noGrp="1"/>
          </p:cNvSpPr>
          <p:nvPr>
            <p:ph type="subTitle" idx="1"/>
          </p:nvPr>
        </p:nvSpPr>
        <p:spPr/>
        <p:txBody>
          <a:bodyPr/>
          <a:lstStyle/>
          <a:p>
            <a:r>
              <a:rPr lang="en-US" dirty="0"/>
              <a:t>By Chad Mourning</a:t>
            </a:r>
          </a:p>
        </p:txBody>
      </p:sp>
    </p:spTree>
    <p:extLst>
      <p:ext uri="{BB962C8B-B14F-4D97-AF65-F5344CB8AC3E}">
        <p14:creationId xmlns:p14="http://schemas.microsoft.com/office/powerpoint/2010/main" val="423348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EE6B-8762-D48C-F4D7-DFF5E2EB7341}"/>
              </a:ext>
            </a:extLst>
          </p:cNvPr>
          <p:cNvSpPr>
            <a:spLocks noGrp="1"/>
          </p:cNvSpPr>
          <p:nvPr>
            <p:ph type="title"/>
          </p:nvPr>
        </p:nvSpPr>
        <p:spPr/>
        <p:txBody>
          <a:bodyPr/>
          <a:lstStyle/>
          <a:p>
            <a:r>
              <a:rPr lang="en-US" dirty="0"/>
              <a:t>How bad is it?</a:t>
            </a:r>
          </a:p>
        </p:txBody>
      </p:sp>
      <p:sp>
        <p:nvSpPr>
          <p:cNvPr id="3" name="Content Placeholder 2">
            <a:extLst>
              <a:ext uri="{FF2B5EF4-FFF2-40B4-BE49-F238E27FC236}">
                <a16:creationId xmlns:a16="http://schemas.microsoft.com/office/drawing/2014/main" id="{E9E077D5-E67A-AA70-D4DA-C39F710CE46A}"/>
              </a:ext>
            </a:extLst>
          </p:cNvPr>
          <p:cNvSpPr>
            <a:spLocks noGrp="1"/>
          </p:cNvSpPr>
          <p:nvPr>
            <p:ph idx="1"/>
          </p:nvPr>
        </p:nvSpPr>
        <p:spPr/>
        <p:txBody>
          <a:bodyPr/>
          <a:lstStyle/>
          <a:p>
            <a:r>
              <a:rPr lang="en-US" dirty="0"/>
              <a:t>FIPS 199 defines 3 levels of severity to a breach of cybersecurity.  Conveniently these are:</a:t>
            </a:r>
          </a:p>
          <a:p>
            <a:pPr lvl="1"/>
            <a:r>
              <a:rPr lang="en-US" dirty="0"/>
              <a:t>Low (limited)</a:t>
            </a:r>
          </a:p>
          <a:p>
            <a:pPr lvl="1"/>
            <a:r>
              <a:rPr lang="en-US" dirty="0"/>
              <a:t>Medium (severe)</a:t>
            </a:r>
          </a:p>
          <a:p>
            <a:pPr lvl="1"/>
            <a:r>
              <a:rPr lang="en-US" dirty="0"/>
              <a:t>High (catastrophic)</a:t>
            </a:r>
          </a:p>
        </p:txBody>
      </p:sp>
    </p:spTree>
    <p:extLst>
      <p:ext uri="{BB962C8B-B14F-4D97-AF65-F5344CB8AC3E}">
        <p14:creationId xmlns:p14="http://schemas.microsoft.com/office/powerpoint/2010/main" val="733459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DB163-EA57-2C07-F286-30C6A587AD22}"/>
              </a:ext>
            </a:extLst>
          </p:cNvPr>
          <p:cNvSpPr>
            <a:spLocks noGrp="1"/>
          </p:cNvSpPr>
          <p:nvPr>
            <p:ph type="ctrTitle"/>
          </p:nvPr>
        </p:nvSpPr>
        <p:spPr/>
        <p:txBody>
          <a:bodyPr>
            <a:normAutofit/>
          </a:bodyPr>
          <a:lstStyle/>
          <a:p>
            <a:r>
              <a:rPr lang="en-US" dirty="0"/>
              <a:t>Challenges in Cybersecurity</a:t>
            </a:r>
          </a:p>
        </p:txBody>
      </p:sp>
      <p:sp>
        <p:nvSpPr>
          <p:cNvPr id="3" name="Subtitle 2">
            <a:extLst>
              <a:ext uri="{FF2B5EF4-FFF2-40B4-BE49-F238E27FC236}">
                <a16:creationId xmlns:a16="http://schemas.microsoft.com/office/drawing/2014/main" id="{C12DD8E1-F1F8-3F46-E64B-E8B844F58EC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2525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775A-D0B2-8A0A-6FC7-CC5D71BC574F}"/>
              </a:ext>
            </a:extLst>
          </p:cNvPr>
          <p:cNvSpPr>
            <a:spLocks noGrp="1"/>
          </p:cNvSpPr>
          <p:nvPr>
            <p:ph type="title"/>
          </p:nvPr>
        </p:nvSpPr>
        <p:spPr/>
        <p:txBody>
          <a:bodyPr/>
          <a:lstStyle/>
          <a:p>
            <a:r>
              <a:rPr lang="en-US" dirty="0"/>
              <a:t>There is a lot of it</a:t>
            </a:r>
          </a:p>
        </p:txBody>
      </p:sp>
      <p:sp>
        <p:nvSpPr>
          <p:cNvPr id="3" name="Content Placeholder 2">
            <a:extLst>
              <a:ext uri="{FF2B5EF4-FFF2-40B4-BE49-F238E27FC236}">
                <a16:creationId xmlns:a16="http://schemas.microsoft.com/office/drawing/2014/main" id="{458F33C6-D9AD-A944-5FE4-38A010F39771}"/>
              </a:ext>
            </a:extLst>
          </p:cNvPr>
          <p:cNvSpPr>
            <a:spLocks noGrp="1"/>
          </p:cNvSpPr>
          <p:nvPr>
            <p:ph idx="1"/>
          </p:nvPr>
        </p:nvSpPr>
        <p:spPr/>
        <p:txBody>
          <a:bodyPr/>
          <a:lstStyle/>
          <a:p>
            <a:r>
              <a:rPr lang="en-US" dirty="0"/>
              <a:t>Really too much for one class, but we have to start somewhere.</a:t>
            </a:r>
          </a:p>
          <a:p>
            <a:r>
              <a:rPr lang="en-US" dirty="0"/>
              <a:t>A real cybersecurity curriculum would require more networking and math than I could reasonably include in the course, or list as </a:t>
            </a:r>
            <a:r>
              <a:rPr lang="en-US" dirty="0" err="1"/>
              <a:t>prereqs</a:t>
            </a:r>
            <a:r>
              <a:rPr lang="en-US" dirty="0"/>
              <a:t>.</a:t>
            </a:r>
          </a:p>
          <a:p>
            <a:pPr lvl="1"/>
            <a:r>
              <a:rPr lang="en-US" dirty="0"/>
              <a:t>MATH 3070 – Number Theory is a good course for the cyber interested, if you still haven’t taken your “other math or science” requirement.</a:t>
            </a:r>
          </a:p>
        </p:txBody>
      </p:sp>
    </p:spTree>
    <p:extLst>
      <p:ext uri="{BB962C8B-B14F-4D97-AF65-F5344CB8AC3E}">
        <p14:creationId xmlns:p14="http://schemas.microsoft.com/office/powerpoint/2010/main" val="3755307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4C63-8BBE-DD50-67BD-340F00B12F0E}"/>
              </a:ext>
            </a:extLst>
          </p:cNvPr>
          <p:cNvSpPr>
            <a:spLocks noGrp="1"/>
          </p:cNvSpPr>
          <p:nvPr>
            <p:ph type="title"/>
          </p:nvPr>
        </p:nvSpPr>
        <p:spPr/>
        <p:txBody>
          <a:bodyPr/>
          <a:lstStyle/>
          <a:p>
            <a:r>
              <a:rPr lang="en-US" dirty="0"/>
              <a:t>A Different Mindset</a:t>
            </a:r>
          </a:p>
        </p:txBody>
      </p:sp>
      <p:sp>
        <p:nvSpPr>
          <p:cNvPr id="3" name="Content Placeholder 2">
            <a:extLst>
              <a:ext uri="{FF2B5EF4-FFF2-40B4-BE49-F238E27FC236}">
                <a16:creationId xmlns:a16="http://schemas.microsoft.com/office/drawing/2014/main" id="{BE71107F-528F-52F2-2086-8496AF9E5251}"/>
              </a:ext>
            </a:extLst>
          </p:cNvPr>
          <p:cNvSpPr>
            <a:spLocks noGrp="1"/>
          </p:cNvSpPr>
          <p:nvPr>
            <p:ph idx="1"/>
          </p:nvPr>
        </p:nvSpPr>
        <p:spPr/>
        <p:txBody>
          <a:bodyPr/>
          <a:lstStyle/>
          <a:p>
            <a:r>
              <a:rPr lang="en-US" dirty="0"/>
              <a:t>Until know, most of you probably focuses on the correctness of your application, not considering that security is part of correctness (unless your insecurity is intentional?)</a:t>
            </a:r>
          </a:p>
          <a:p>
            <a:r>
              <a:rPr lang="en-US" dirty="0"/>
              <a:t>Hopefully, some of the lessons in class will help you foresee vulnerabilities in your programs</a:t>
            </a:r>
          </a:p>
          <a:p>
            <a:pPr lvl="1"/>
            <a:r>
              <a:rPr lang="en-US" dirty="0"/>
              <a:t>Since most of you will get jobs writing programs that will be used by others.</a:t>
            </a:r>
          </a:p>
        </p:txBody>
      </p:sp>
    </p:spTree>
    <p:extLst>
      <p:ext uri="{BB962C8B-B14F-4D97-AF65-F5344CB8AC3E}">
        <p14:creationId xmlns:p14="http://schemas.microsoft.com/office/powerpoint/2010/main" val="3521194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D3EA-9C30-279E-F79F-D6CEA034FEBA}"/>
              </a:ext>
            </a:extLst>
          </p:cNvPr>
          <p:cNvSpPr>
            <a:spLocks noGrp="1"/>
          </p:cNvSpPr>
          <p:nvPr>
            <p:ph type="title"/>
          </p:nvPr>
        </p:nvSpPr>
        <p:spPr/>
        <p:txBody>
          <a:bodyPr/>
          <a:lstStyle/>
          <a:p>
            <a:r>
              <a:rPr lang="en-US" dirty="0"/>
              <a:t>Competing Interests</a:t>
            </a:r>
          </a:p>
        </p:txBody>
      </p:sp>
      <p:sp>
        <p:nvSpPr>
          <p:cNvPr id="3" name="Content Placeholder 2">
            <a:extLst>
              <a:ext uri="{FF2B5EF4-FFF2-40B4-BE49-F238E27FC236}">
                <a16:creationId xmlns:a16="http://schemas.microsoft.com/office/drawing/2014/main" id="{2FA1A54E-0A00-A373-1301-5EBF0D449818}"/>
              </a:ext>
            </a:extLst>
          </p:cNvPr>
          <p:cNvSpPr>
            <a:spLocks noGrp="1"/>
          </p:cNvSpPr>
          <p:nvPr>
            <p:ph idx="1"/>
          </p:nvPr>
        </p:nvSpPr>
        <p:spPr/>
        <p:txBody>
          <a:bodyPr/>
          <a:lstStyle/>
          <a:p>
            <a:r>
              <a:rPr lang="en-US" dirty="0"/>
              <a:t>The more security you add, the more complexity and inefficiency there is in your end product.</a:t>
            </a:r>
          </a:p>
          <a:p>
            <a:r>
              <a:rPr lang="en-US" dirty="0"/>
              <a:t>Also the more time it will take to develop, which costs money.</a:t>
            </a:r>
          </a:p>
          <a:p>
            <a:pPr lvl="1"/>
            <a:r>
              <a:rPr lang="en-US" dirty="0"/>
              <a:t>But a data breach will probably cost your company more.</a:t>
            </a:r>
          </a:p>
          <a:p>
            <a:pPr lvl="1"/>
            <a:r>
              <a:rPr lang="en-US" dirty="0"/>
              <a:t>Don’t be short sighted.</a:t>
            </a:r>
          </a:p>
          <a:p>
            <a:r>
              <a:rPr lang="en-US" dirty="0"/>
              <a:t>Even more nuanced competing interests include philosophy</a:t>
            </a:r>
          </a:p>
          <a:p>
            <a:pPr lvl="1"/>
            <a:r>
              <a:rPr lang="en-US" dirty="0"/>
              <a:t>Should the security go in the library, or be on top of it</a:t>
            </a:r>
          </a:p>
          <a:p>
            <a:pPr lvl="1"/>
            <a:r>
              <a:rPr lang="en-US" dirty="0"/>
              <a:t>Every library should be good at exactly 1 thing, right?</a:t>
            </a:r>
          </a:p>
          <a:p>
            <a:r>
              <a:rPr lang="en-US" dirty="0"/>
              <a:t>A system so least privilege, the </a:t>
            </a:r>
            <a:r>
              <a:rPr lang="en-US" dirty="0" err="1"/>
              <a:t>devs</a:t>
            </a:r>
            <a:r>
              <a:rPr lang="en-US" dirty="0"/>
              <a:t> can’t even change the source code.</a:t>
            </a:r>
          </a:p>
        </p:txBody>
      </p:sp>
    </p:spTree>
    <p:extLst>
      <p:ext uri="{BB962C8B-B14F-4D97-AF65-F5344CB8AC3E}">
        <p14:creationId xmlns:p14="http://schemas.microsoft.com/office/powerpoint/2010/main" val="2437262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43EE-C01B-F002-5E20-515AFFF479D0}"/>
              </a:ext>
            </a:extLst>
          </p:cNvPr>
          <p:cNvSpPr>
            <a:spLocks noGrp="1"/>
          </p:cNvSpPr>
          <p:nvPr>
            <p:ph type="title"/>
          </p:nvPr>
        </p:nvSpPr>
        <p:spPr/>
        <p:txBody>
          <a:bodyPr/>
          <a:lstStyle/>
          <a:p>
            <a:r>
              <a:rPr lang="en-US" dirty="0"/>
              <a:t>This </a:t>
            </a:r>
            <a:r>
              <a:rPr lang="en-US" dirty="0" err="1"/>
              <a:t>ain’t</a:t>
            </a:r>
            <a:r>
              <a:rPr lang="en-US" dirty="0"/>
              <a:t> a program, it’s an arms race</a:t>
            </a:r>
          </a:p>
        </p:txBody>
      </p:sp>
      <p:sp>
        <p:nvSpPr>
          <p:cNvPr id="3" name="Content Placeholder 2">
            <a:extLst>
              <a:ext uri="{FF2B5EF4-FFF2-40B4-BE49-F238E27FC236}">
                <a16:creationId xmlns:a16="http://schemas.microsoft.com/office/drawing/2014/main" id="{64F6D1E5-3F8B-3AC2-381A-93730A56F5CE}"/>
              </a:ext>
            </a:extLst>
          </p:cNvPr>
          <p:cNvSpPr>
            <a:spLocks noGrp="1"/>
          </p:cNvSpPr>
          <p:nvPr>
            <p:ph idx="1"/>
          </p:nvPr>
        </p:nvSpPr>
        <p:spPr/>
        <p:txBody>
          <a:bodyPr/>
          <a:lstStyle/>
          <a:p>
            <a:r>
              <a:rPr lang="en-US" dirty="0"/>
              <a:t>Every minute you spend thinking about security, there may be 100 other people thinking about how to break it.</a:t>
            </a:r>
          </a:p>
          <a:p>
            <a:endParaRPr lang="en-US" b="1" dirty="0"/>
          </a:p>
        </p:txBody>
      </p:sp>
    </p:spTree>
    <p:extLst>
      <p:ext uri="{BB962C8B-B14F-4D97-AF65-F5344CB8AC3E}">
        <p14:creationId xmlns:p14="http://schemas.microsoft.com/office/powerpoint/2010/main" val="3617152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DFF1-18B9-86C9-562B-11B19D590315}"/>
              </a:ext>
            </a:extLst>
          </p:cNvPr>
          <p:cNvSpPr>
            <a:spLocks noGrp="1"/>
          </p:cNvSpPr>
          <p:nvPr>
            <p:ph type="title"/>
          </p:nvPr>
        </p:nvSpPr>
        <p:spPr/>
        <p:txBody>
          <a:bodyPr/>
          <a:lstStyle/>
          <a:p>
            <a:r>
              <a:rPr lang="en-US" dirty="0"/>
              <a:t>It could never happen to me</a:t>
            </a:r>
          </a:p>
        </p:txBody>
      </p:sp>
      <p:sp>
        <p:nvSpPr>
          <p:cNvPr id="3" name="Content Placeholder 2">
            <a:extLst>
              <a:ext uri="{FF2B5EF4-FFF2-40B4-BE49-F238E27FC236}">
                <a16:creationId xmlns:a16="http://schemas.microsoft.com/office/drawing/2014/main" id="{F0939539-470C-FD86-5FBC-6C98F1320C66}"/>
              </a:ext>
            </a:extLst>
          </p:cNvPr>
          <p:cNvSpPr>
            <a:spLocks noGrp="1"/>
          </p:cNvSpPr>
          <p:nvPr>
            <p:ph idx="1"/>
          </p:nvPr>
        </p:nvSpPr>
        <p:spPr/>
        <p:txBody>
          <a:bodyPr/>
          <a:lstStyle/>
          <a:p>
            <a:r>
              <a:rPr lang="en-US" dirty="0"/>
              <a:t>Your stakeholders won’t value security until it’s too late</a:t>
            </a:r>
          </a:p>
          <a:p>
            <a:pPr lvl="1"/>
            <a:r>
              <a:rPr lang="en-US" dirty="0"/>
              <a:t>Make good decisions. – General Life Advice</a:t>
            </a:r>
          </a:p>
        </p:txBody>
      </p:sp>
    </p:spTree>
    <p:extLst>
      <p:ext uri="{BB962C8B-B14F-4D97-AF65-F5344CB8AC3E}">
        <p14:creationId xmlns:p14="http://schemas.microsoft.com/office/powerpoint/2010/main" val="2665122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4717-09E7-009A-39E1-DAC938F113CE}"/>
              </a:ext>
            </a:extLst>
          </p:cNvPr>
          <p:cNvSpPr>
            <a:spLocks noGrp="1"/>
          </p:cNvSpPr>
          <p:nvPr>
            <p:ph type="title"/>
          </p:nvPr>
        </p:nvSpPr>
        <p:spPr/>
        <p:txBody>
          <a:bodyPr/>
          <a:lstStyle/>
          <a:p>
            <a:r>
              <a:rPr lang="en-US" dirty="0"/>
              <a:t>Life is suffering</a:t>
            </a:r>
          </a:p>
        </p:txBody>
      </p:sp>
      <p:sp>
        <p:nvSpPr>
          <p:cNvPr id="3" name="Content Placeholder 2">
            <a:extLst>
              <a:ext uri="{FF2B5EF4-FFF2-40B4-BE49-F238E27FC236}">
                <a16:creationId xmlns:a16="http://schemas.microsoft.com/office/drawing/2014/main" id="{0C5C41D1-567F-6EDC-265B-2B6A4DDC87FB}"/>
              </a:ext>
            </a:extLst>
          </p:cNvPr>
          <p:cNvSpPr>
            <a:spLocks noGrp="1"/>
          </p:cNvSpPr>
          <p:nvPr>
            <p:ph idx="1"/>
          </p:nvPr>
        </p:nvSpPr>
        <p:spPr/>
        <p:txBody>
          <a:bodyPr/>
          <a:lstStyle/>
          <a:p>
            <a:r>
              <a:rPr lang="en-US" dirty="0"/>
              <a:t>Good security hygiene will require constant patching and updating of software which may break things</a:t>
            </a:r>
          </a:p>
          <a:p>
            <a:r>
              <a:rPr lang="en-US" dirty="0"/>
              <a:t>We’ll talk about </a:t>
            </a:r>
            <a:r>
              <a:rPr lang="en-US" dirty="0" err="1"/>
              <a:t>Spectre</a:t>
            </a:r>
            <a:r>
              <a:rPr lang="en-US" dirty="0"/>
              <a:t> and Meltdown later, but there was speculation when it first happened that it may lead to a permanent 20% decrease in efficiency by removing branch prediction.</a:t>
            </a:r>
          </a:p>
          <a:p>
            <a:r>
              <a:rPr lang="en-US" dirty="0"/>
              <a:t>NIST standards require explicit review of logs which costs manpower.</a:t>
            </a:r>
          </a:p>
        </p:txBody>
      </p:sp>
    </p:spTree>
    <p:extLst>
      <p:ext uri="{BB962C8B-B14F-4D97-AF65-F5344CB8AC3E}">
        <p14:creationId xmlns:p14="http://schemas.microsoft.com/office/powerpoint/2010/main" val="3142879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7FEFA-D992-C212-D338-B748CD3EC9F1}"/>
              </a:ext>
            </a:extLst>
          </p:cNvPr>
          <p:cNvSpPr>
            <a:spLocks noGrp="1"/>
          </p:cNvSpPr>
          <p:nvPr>
            <p:ph type="title"/>
          </p:nvPr>
        </p:nvSpPr>
        <p:spPr/>
        <p:txBody>
          <a:bodyPr/>
          <a:lstStyle/>
          <a:p>
            <a:r>
              <a:rPr lang="en-US" dirty="0"/>
              <a:t>Education</a:t>
            </a:r>
          </a:p>
        </p:txBody>
      </p:sp>
      <p:sp>
        <p:nvSpPr>
          <p:cNvPr id="3" name="Content Placeholder 2">
            <a:extLst>
              <a:ext uri="{FF2B5EF4-FFF2-40B4-BE49-F238E27FC236}">
                <a16:creationId xmlns:a16="http://schemas.microsoft.com/office/drawing/2014/main" id="{78ADF46B-0931-6AC6-A575-670BE7DD46D8}"/>
              </a:ext>
            </a:extLst>
          </p:cNvPr>
          <p:cNvSpPr>
            <a:spLocks noGrp="1"/>
          </p:cNvSpPr>
          <p:nvPr>
            <p:ph idx="1"/>
          </p:nvPr>
        </p:nvSpPr>
        <p:spPr/>
        <p:txBody>
          <a:bodyPr/>
          <a:lstStyle/>
          <a:p>
            <a:r>
              <a:rPr lang="en-US" dirty="0"/>
              <a:t>We could solve a lot of problems in this life if everyone knew how to generate a pair of 2048-bit keys to use as their identity, but good luck teaching this to your grandparents.</a:t>
            </a:r>
          </a:p>
          <a:p>
            <a:r>
              <a:rPr lang="en-US" dirty="0"/>
              <a:t>Abstract as much as you can, but it’s still very possible that any increase in security is also an increase in convivence for your users.</a:t>
            </a:r>
          </a:p>
        </p:txBody>
      </p:sp>
    </p:spTree>
    <p:extLst>
      <p:ext uri="{BB962C8B-B14F-4D97-AF65-F5344CB8AC3E}">
        <p14:creationId xmlns:p14="http://schemas.microsoft.com/office/powerpoint/2010/main" val="811867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CA92-2390-49D4-E054-7A0FC3A2CE88}"/>
              </a:ext>
            </a:extLst>
          </p:cNvPr>
          <p:cNvSpPr>
            <a:spLocks noGrp="1"/>
          </p:cNvSpPr>
          <p:nvPr>
            <p:ph type="title"/>
          </p:nvPr>
        </p:nvSpPr>
        <p:spPr/>
        <p:txBody>
          <a:bodyPr/>
          <a:lstStyle/>
          <a:p>
            <a:r>
              <a:rPr lang="en-US" dirty="0"/>
              <a:t>Relevant XKCDs</a:t>
            </a:r>
          </a:p>
        </p:txBody>
      </p:sp>
      <p:sp>
        <p:nvSpPr>
          <p:cNvPr id="3" name="Content Placeholder 2">
            <a:extLst>
              <a:ext uri="{FF2B5EF4-FFF2-40B4-BE49-F238E27FC236}">
                <a16:creationId xmlns:a16="http://schemas.microsoft.com/office/drawing/2014/main" id="{68AEE107-9BA7-274C-C298-826AF9926548}"/>
              </a:ext>
            </a:extLst>
          </p:cNvPr>
          <p:cNvSpPr>
            <a:spLocks noGrp="1"/>
          </p:cNvSpPr>
          <p:nvPr>
            <p:ph idx="1"/>
          </p:nvPr>
        </p:nvSpPr>
        <p:spPr>
          <a:xfrm>
            <a:off x="838200" y="1825625"/>
            <a:ext cx="3662082" cy="4351338"/>
          </a:xfrm>
        </p:spPr>
        <p:txBody>
          <a:bodyPr/>
          <a:lstStyle/>
          <a:p>
            <a:r>
              <a:rPr lang="en-US" dirty="0"/>
              <a:t>Passwords are dumb.</a:t>
            </a:r>
          </a:p>
          <a:p>
            <a:r>
              <a:rPr lang="en-US" dirty="0"/>
              <a:t>And weird password rules are dumber.</a:t>
            </a:r>
          </a:p>
        </p:txBody>
      </p:sp>
      <p:pic>
        <p:nvPicPr>
          <p:cNvPr id="1026" name="Picture 2" descr="Password Strength">
            <a:extLst>
              <a:ext uri="{FF2B5EF4-FFF2-40B4-BE49-F238E27FC236}">
                <a16:creationId xmlns:a16="http://schemas.microsoft.com/office/drawing/2014/main" id="{A119B430-D6F5-161A-5C87-4323C07F1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8103" y="681037"/>
            <a:ext cx="7048500" cy="5724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curity">
            <a:extLst>
              <a:ext uri="{FF2B5EF4-FFF2-40B4-BE49-F238E27FC236}">
                <a16:creationId xmlns:a16="http://schemas.microsoft.com/office/drawing/2014/main" id="{9100775C-3FD9-BA43-9797-CFC1B86D6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397" y="4001294"/>
            <a:ext cx="42672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940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69F7-F407-B2BA-1B94-A42890AEE7DC}"/>
              </a:ext>
            </a:extLst>
          </p:cNvPr>
          <p:cNvSpPr>
            <a:spLocks noGrp="1"/>
          </p:cNvSpPr>
          <p:nvPr>
            <p:ph type="title"/>
          </p:nvPr>
        </p:nvSpPr>
        <p:spPr/>
        <p:txBody>
          <a:bodyPr/>
          <a:lstStyle/>
          <a:p>
            <a:r>
              <a:rPr lang="en-US" dirty="0"/>
              <a:t>What to teach?</a:t>
            </a:r>
          </a:p>
        </p:txBody>
      </p:sp>
      <p:sp>
        <p:nvSpPr>
          <p:cNvPr id="3" name="Content Placeholder 2">
            <a:extLst>
              <a:ext uri="{FF2B5EF4-FFF2-40B4-BE49-F238E27FC236}">
                <a16:creationId xmlns:a16="http://schemas.microsoft.com/office/drawing/2014/main" id="{B60F89C4-D341-69F8-92E3-85A80388E40B}"/>
              </a:ext>
            </a:extLst>
          </p:cNvPr>
          <p:cNvSpPr>
            <a:spLocks noGrp="1"/>
          </p:cNvSpPr>
          <p:nvPr>
            <p:ph idx="1"/>
          </p:nvPr>
        </p:nvSpPr>
        <p:spPr/>
        <p:txBody>
          <a:bodyPr>
            <a:normAutofit lnSpcReduction="10000"/>
          </a:bodyPr>
          <a:lstStyle/>
          <a:p>
            <a:r>
              <a:rPr lang="en-US" dirty="0"/>
              <a:t>There is too much about security to be taught in 1 class, so we have to pick a subset.</a:t>
            </a:r>
          </a:p>
          <a:p>
            <a:r>
              <a:rPr lang="en-US" dirty="0">
                <a:hlinkClick r:id="rId2"/>
              </a:rPr>
              <a:t>https://cybered.hosting.acm.org/wp-content/uploads/2018/02/newcover_csec2017.pdf</a:t>
            </a:r>
            <a:endParaRPr lang="en-US" dirty="0"/>
          </a:p>
          <a:p>
            <a:pPr lvl="1"/>
            <a:r>
              <a:rPr lang="en-US" dirty="0"/>
              <a:t>The ACM has a nice set of guidelines on what people should learn in cybersecurity.</a:t>
            </a:r>
          </a:p>
          <a:p>
            <a:pPr lvl="1"/>
            <a:r>
              <a:rPr lang="en-US" dirty="0"/>
              <a:t>These align well with the textbook for this class.</a:t>
            </a:r>
          </a:p>
          <a:p>
            <a:pPr lvl="1"/>
            <a:r>
              <a:rPr lang="en-US" dirty="0"/>
              <a:t>These are an update of the 2013 guidelines.</a:t>
            </a:r>
          </a:p>
          <a:p>
            <a:pPr lvl="1"/>
            <a:r>
              <a:rPr lang="en-US" dirty="0"/>
              <a:t>Last year I had a paper rejected because I didn’t cite these guidelines as the basis for a workshop we ran.</a:t>
            </a:r>
          </a:p>
          <a:p>
            <a:pPr lvl="1"/>
            <a:r>
              <a:rPr lang="en-US" dirty="0"/>
              <a:t>It is divided into Knowledge Areas, Units, and Topics. (Chapter 4)</a:t>
            </a:r>
          </a:p>
        </p:txBody>
      </p:sp>
    </p:spTree>
    <p:extLst>
      <p:ext uri="{BB962C8B-B14F-4D97-AF65-F5344CB8AC3E}">
        <p14:creationId xmlns:p14="http://schemas.microsoft.com/office/powerpoint/2010/main" val="368240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DB163-EA57-2C07-F286-30C6A587AD22}"/>
              </a:ext>
            </a:extLst>
          </p:cNvPr>
          <p:cNvSpPr>
            <a:spLocks noGrp="1"/>
          </p:cNvSpPr>
          <p:nvPr>
            <p:ph type="ctrTitle"/>
          </p:nvPr>
        </p:nvSpPr>
        <p:spPr/>
        <p:txBody>
          <a:bodyPr>
            <a:normAutofit/>
          </a:bodyPr>
          <a:lstStyle/>
          <a:p>
            <a:r>
              <a:rPr lang="en-US" dirty="0"/>
              <a:t>Challenges in Cybersecurity</a:t>
            </a:r>
          </a:p>
        </p:txBody>
      </p:sp>
      <p:sp>
        <p:nvSpPr>
          <p:cNvPr id="3" name="Subtitle 2">
            <a:extLst>
              <a:ext uri="{FF2B5EF4-FFF2-40B4-BE49-F238E27FC236}">
                <a16:creationId xmlns:a16="http://schemas.microsoft.com/office/drawing/2014/main" id="{C12DD8E1-F1F8-3F46-E64B-E8B844F58EC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64331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82E3-B053-1429-56E4-F481E44F9279}"/>
              </a:ext>
            </a:extLst>
          </p:cNvPr>
          <p:cNvSpPr>
            <a:spLocks noGrp="1"/>
          </p:cNvSpPr>
          <p:nvPr>
            <p:ph type="title"/>
          </p:nvPr>
        </p:nvSpPr>
        <p:spPr>
          <a:xfrm>
            <a:off x="0" y="0"/>
            <a:ext cx="10515600" cy="1325563"/>
          </a:xfrm>
        </p:spPr>
        <p:txBody>
          <a:bodyPr/>
          <a:lstStyle/>
          <a:p>
            <a:r>
              <a:rPr lang="en-US" dirty="0"/>
              <a:t>Vocab</a:t>
            </a:r>
          </a:p>
        </p:txBody>
      </p:sp>
      <p:sp>
        <p:nvSpPr>
          <p:cNvPr id="3" name="Content Placeholder 2">
            <a:extLst>
              <a:ext uri="{FF2B5EF4-FFF2-40B4-BE49-F238E27FC236}">
                <a16:creationId xmlns:a16="http://schemas.microsoft.com/office/drawing/2014/main" id="{68FCB92B-D06A-A768-3A5B-24E2103134B1}"/>
              </a:ext>
            </a:extLst>
          </p:cNvPr>
          <p:cNvSpPr>
            <a:spLocks noGrp="1"/>
          </p:cNvSpPr>
          <p:nvPr>
            <p:ph idx="1"/>
          </p:nvPr>
        </p:nvSpPr>
        <p:spPr>
          <a:xfrm>
            <a:off x="838200" y="986118"/>
            <a:ext cx="10515600" cy="5755341"/>
          </a:xfrm>
        </p:spPr>
        <p:txBody>
          <a:bodyPr>
            <a:normAutofit fontScale="70000" lnSpcReduction="20000"/>
          </a:bodyPr>
          <a:lstStyle/>
          <a:p>
            <a:r>
              <a:rPr lang="en-US" dirty="0"/>
              <a:t>Adversary – An entity that attacks or is a threat to a system, could be a person, foreign country, AI, etc.</a:t>
            </a:r>
          </a:p>
          <a:p>
            <a:r>
              <a:rPr lang="en-US" dirty="0"/>
              <a:t>Attack - An assault on system security that derives from an intelligent threat; that is, an intelligent act that is a deliberate attempt (especially in the sense of a method or technique) to evade security services and violate the security policy of a system. </a:t>
            </a:r>
          </a:p>
          <a:p>
            <a:r>
              <a:rPr lang="en-US" dirty="0"/>
              <a:t>Countermeasure - An action, device, procedure, or technique that reduces a threat, a vulnerability, or an attack by eliminating or preventing it, by minimizing the harm it can cause, or by discovering and reporting it so that corrective action can be taken. </a:t>
            </a:r>
          </a:p>
          <a:p>
            <a:r>
              <a:rPr lang="en-US" dirty="0"/>
              <a:t>Risk - An expectation of loss expressed as the probability that a particular threat will exploit a particular vulnerability with a particular harmful result. </a:t>
            </a:r>
          </a:p>
          <a:p>
            <a:r>
              <a:rPr lang="en-US" dirty="0"/>
              <a:t>Security Policy - A set of rules and practices that specify or regulate how a system or organization provides security services to protect sensitive and critical system resources. </a:t>
            </a:r>
          </a:p>
          <a:p>
            <a:r>
              <a:rPr lang="en-US" dirty="0"/>
              <a:t>System Resource (Asset) - Data contained in an information system; or a service provided by a system; or a system capability, such as processing power or communication bandwidth; or an item of system equipment (i.e., a system component— hardware, firmware, software, or documentation); or a facility that houses system operations and equipment. </a:t>
            </a:r>
          </a:p>
          <a:p>
            <a:r>
              <a:rPr lang="en-US" dirty="0"/>
              <a:t>Threat - A potential for violation of security, which exists when there is a circumstance, capability, action, or event, that could breach security and cause harm. That is, a threat is a possible danger that might exploit a vulnerability. </a:t>
            </a:r>
          </a:p>
          <a:p>
            <a:r>
              <a:rPr lang="en-US" dirty="0"/>
              <a:t>Vulnerability - A flaw or weakness in a system’s design, implementation, or operation and management that could be exploited to violate the system’s security policy</a:t>
            </a:r>
          </a:p>
        </p:txBody>
      </p:sp>
    </p:spTree>
    <p:extLst>
      <p:ext uri="{BB962C8B-B14F-4D97-AF65-F5344CB8AC3E}">
        <p14:creationId xmlns:p14="http://schemas.microsoft.com/office/powerpoint/2010/main" val="301489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2252D-4C4E-AC01-C9A6-0EA95AF17CF8}"/>
              </a:ext>
            </a:extLst>
          </p:cNvPr>
          <p:cNvSpPr>
            <a:spLocks noGrp="1"/>
          </p:cNvSpPr>
          <p:nvPr>
            <p:ph type="title"/>
          </p:nvPr>
        </p:nvSpPr>
        <p:spPr/>
        <p:txBody>
          <a:bodyPr/>
          <a:lstStyle/>
          <a:p>
            <a:r>
              <a:rPr lang="en-US" dirty="0"/>
              <a:t>Security Concepts and Relationships</a:t>
            </a:r>
          </a:p>
        </p:txBody>
      </p:sp>
      <p:pic>
        <p:nvPicPr>
          <p:cNvPr id="5" name="Picture 4">
            <a:extLst>
              <a:ext uri="{FF2B5EF4-FFF2-40B4-BE49-F238E27FC236}">
                <a16:creationId xmlns:a16="http://schemas.microsoft.com/office/drawing/2014/main" id="{5DF653A4-755A-67F1-B617-A21FAB45BE91}"/>
              </a:ext>
            </a:extLst>
          </p:cNvPr>
          <p:cNvPicPr>
            <a:picLocks noChangeAspect="1"/>
          </p:cNvPicPr>
          <p:nvPr/>
        </p:nvPicPr>
        <p:blipFill rotWithShape="1">
          <a:blip r:embed="rId2"/>
          <a:srcRect l="38195" t="26621" r="17423" b="24536"/>
          <a:stretch/>
        </p:blipFill>
        <p:spPr>
          <a:xfrm>
            <a:off x="1970201" y="1514540"/>
            <a:ext cx="8041849" cy="4978335"/>
          </a:xfrm>
          <a:prstGeom prst="rect">
            <a:avLst/>
          </a:prstGeom>
        </p:spPr>
      </p:pic>
    </p:spTree>
    <p:extLst>
      <p:ext uri="{BB962C8B-B14F-4D97-AF65-F5344CB8AC3E}">
        <p14:creationId xmlns:p14="http://schemas.microsoft.com/office/powerpoint/2010/main" val="894070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3285-2271-0BEC-D1FA-631C5696F6D7}"/>
              </a:ext>
            </a:extLst>
          </p:cNvPr>
          <p:cNvSpPr>
            <a:spLocks noGrp="1"/>
          </p:cNvSpPr>
          <p:nvPr>
            <p:ph type="title"/>
          </p:nvPr>
        </p:nvSpPr>
        <p:spPr/>
        <p:txBody>
          <a:bodyPr/>
          <a:lstStyle/>
          <a:p>
            <a:r>
              <a:rPr lang="en-US" dirty="0"/>
              <a:t>Assets in Detail</a:t>
            </a:r>
          </a:p>
        </p:txBody>
      </p:sp>
      <p:sp>
        <p:nvSpPr>
          <p:cNvPr id="3" name="Content Placeholder 2">
            <a:extLst>
              <a:ext uri="{FF2B5EF4-FFF2-40B4-BE49-F238E27FC236}">
                <a16:creationId xmlns:a16="http://schemas.microsoft.com/office/drawing/2014/main" id="{8A835560-1E06-4191-998A-9DB74DB9D004}"/>
              </a:ext>
            </a:extLst>
          </p:cNvPr>
          <p:cNvSpPr>
            <a:spLocks noGrp="1"/>
          </p:cNvSpPr>
          <p:nvPr>
            <p:ph idx="1"/>
          </p:nvPr>
        </p:nvSpPr>
        <p:spPr/>
        <p:txBody>
          <a:bodyPr/>
          <a:lstStyle/>
          <a:p>
            <a:r>
              <a:rPr lang="en-US" dirty="0"/>
              <a:t>Hardware – CPU, GPU, Storage, </a:t>
            </a:r>
          </a:p>
          <a:p>
            <a:r>
              <a:rPr lang="en-US" dirty="0"/>
              <a:t>Software – Often as an access point to other resources. </a:t>
            </a:r>
          </a:p>
          <a:p>
            <a:r>
              <a:rPr lang="en-US" dirty="0"/>
              <a:t>Data – General files, personal data, password lists</a:t>
            </a:r>
          </a:p>
          <a:p>
            <a:r>
              <a:rPr lang="en-US" dirty="0"/>
              <a:t>Comms – Botnets for DDoS</a:t>
            </a:r>
          </a:p>
        </p:txBody>
      </p:sp>
    </p:spTree>
    <p:extLst>
      <p:ext uri="{BB962C8B-B14F-4D97-AF65-F5344CB8AC3E}">
        <p14:creationId xmlns:p14="http://schemas.microsoft.com/office/powerpoint/2010/main" val="2488384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F93BA-F0A2-CD30-4F95-647BB925057A}"/>
              </a:ext>
            </a:extLst>
          </p:cNvPr>
          <p:cNvSpPr>
            <a:spLocks noGrp="1"/>
          </p:cNvSpPr>
          <p:nvPr>
            <p:ph type="title"/>
          </p:nvPr>
        </p:nvSpPr>
        <p:spPr/>
        <p:txBody>
          <a:bodyPr/>
          <a:lstStyle/>
          <a:p>
            <a:r>
              <a:rPr lang="en-US" dirty="0"/>
              <a:t>Vulnerabilities Taxonomy</a:t>
            </a:r>
          </a:p>
        </p:txBody>
      </p:sp>
      <p:sp>
        <p:nvSpPr>
          <p:cNvPr id="3" name="Content Placeholder 2">
            <a:extLst>
              <a:ext uri="{FF2B5EF4-FFF2-40B4-BE49-F238E27FC236}">
                <a16:creationId xmlns:a16="http://schemas.microsoft.com/office/drawing/2014/main" id="{281C74CE-6973-3F63-0014-B33C20C603AB}"/>
              </a:ext>
            </a:extLst>
          </p:cNvPr>
          <p:cNvSpPr>
            <a:spLocks noGrp="1"/>
          </p:cNvSpPr>
          <p:nvPr>
            <p:ph idx="1"/>
          </p:nvPr>
        </p:nvSpPr>
        <p:spPr/>
        <p:txBody>
          <a:bodyPr/>
          <a:lstStyle/>
          <a:p>
            <a:r>
              <a:rPr lang="en-US" dirty="0"/>
              <a:t>Leaky (anti-confidentiality) – unwanted entities can get access</a:t>
            </a:r>
          </a:p>
          <a:p>
            <a:r>
              <a:rPr lang="en-US" dirty="0"/>
              <a:t>Corrupted (anti-integrity) – results may differ from what is expected</a:t>
            </a:r>
          </a:p>
          <a:p>
            <a:r>
              <a:rPr lang="en-US" dirty="0"/>
              <a:t>Unavailable (anti-availability) – slow or unavailable</a:t>
            </a:r>
          </a:p>
        </p:txBody>
      </p:sp>
    </p:spTree>
    <p:extLst>
      <p:ext uri="{BB962C8B-B14F-4D97-AF65-F5344CB8AC3E}">
        <p14:creationId xmlns:p14="http://schemas.microsoft.com/office/powerpoint/2010/main" val="200570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5E21-3EBA-5553-D182-1AF71BF01DE4}"/>
              </a:ext>
            </a:extLst>
          </p:cNvPr>
          <p:cNvSpPr>
            <a:spLocks noGrp="1"/>
          </p:cNvSpPr>
          <p:nvPr>
            <p:ph type="title"/>
          </p:nvPr>
        </p:nvSpPr>
        <p:spPr/>
        <p:txBody>
          <a:bodyPr/>
          <a:lstStyle/>
          <a:p>
            <a:r>
              <a:rPr lang="en-US" dirty="0"/>
              <a:t>Attack Taxonomy</a:t>
            </a:r>
          </a:p>
        </p:txBody>
      </p:sp>
      <p:sp>
        <p:nvSpPr>
          <p:cNvPr id="3" name="Content Placeholder 2">
            <a:extLst>
              <a:ext uri="{FF2B5EF4-FFF2-40B4-BE49-F238E27FC236}">
                <a16:creationId xmlns:a16="http://schemas.microsoft.com/office/drawing/2014/main" id="{E1C30140-A5BD-FFB0-C965-E8DF38BF2ECF}"/>
              </a:ext>
            </a:extLst>
          </p:cNvPr>
          <p:cNvSpPr>
            <a:spLocks noGrp="1"/>
          </p:cNvSpPr>
          <p:nvPr>
            <p:ph idx="1"/>
          </p:nvPr>
        </p:nvSpPr>
        <p:spPr/>
        <p:txBody>
          <a:bodyPr/>
          <a:lstStyle/>
          <a:p>
            <a:r>
              <a:rPr lang="en-US" dirty="0"/>
              <a:t>Passive vs. Active</a:t>
            </a:r>
          </a:p>
          <a:p>
            <a:pPr lvl="1"/>
            <a:r>
              <a:rPr lang="en-US" dirty="0"/>
              <a:t>Passive is usually probing, trying to learn more about a system, usually planning for an active attack later.</a:t>
            </a:r>
          </a:p>
          <a:p>
            <a:r>
              <a:rPr lang="en-US" dirty="0"/>
              <a:t>Insider vs. Outsider</a:t>
            </a:r>
          </a:p>
          <a:p>
            <a:pPr lvl="1"/>
            <a:r>
              <a:rPr lang="en-US" dirty="0"/>
              <a:t>Insiders usually have intimate knowledge of how a system works</a:t>
            </a:r>
          </a:p>
          <a:p>
            <a:pPr lvl="1"/>
            <a:r>
              <a:rPr lang="en-US" dirty="0"/>
              <a:t>Outsiders have to act mostly blind </a:t>
            </a:r>
          </a:p>
          <a:p>
            <a:r>
              <a:rPr lang="en-US" dirty="0"/>
              <a:t>Prevention vs. Recovery</a:t>
            </a:r>
          </a:p>
          <a:p>
            <a:pPr lvl="1"/>
            <a:r>
              <a:rPr lang="en-US" dirty="0"/>
              <a:t>Countermeasures are used to prevent attacks</a:t>
            </a:r>
          </a:p>
          <a:p>
            <a:pPr lvl="1"/>
            <a:r>
              <a:rPr lang="en-US" dirty="0"/>
              <a:t>Forensics may be used detect that an attack occurred, how the attack occurred, and the results.</a:t>
            </a:r>
          </a:p>
        </p:txBody>
      </p:sp>
    </p:spTree>
    <p:extLst>
      <p:ext uri="{BB962C8B-B14F-4D97-AF65-F5344CB8AC3E}">
        <p14:creationId xmlns:p14="http://schemas.microsoft.com/office/powerpoint/2010/main" val="242657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D311-3B1E-FDE1-9D48-68D3A90ADDE5}"/>
              </a:ext>
            </a:extLst>
          </p:cNvPr>
          <p:cNvSpPr>
            <a:spLocks noGrp="1"/>
          </p:cNvSpPr>
          <p:nvPr>
            <p:ph type="title"/>
          </p:nvPr>
        </p:nvSpPr>
        <p:spPr>
          <a:xfrm>
            <a:off x="0" y="0"/>
            <a:ext cx="12192000" cy="810301"/>
          </a:xfrm>
        </p:spPr>
        <p:txBody>
          <a:bodyPr/>
          <a:lstStyle/>
          <a:p>
            <a:r>
              <a:rPr lang="en-US" dirty="0"/>
              <a:t>Attack Taxonomy, Cont.</a:t>
            </a:r>
          </a:p>
        </p:txBody>
      </p:sp>
      <p:pic>
        <p:nvPicPr>
          <p:cNvPr id="5" name="Picture 4">
            <a:extLst>
              <a:ext uri="{FF2B5EF4-FFF2-40B4-BE49-F238E27FC236}">
                <a16:creationId xmlns:a16="http://schemas.microsoft.com/office/drawing/2014/main" id="{2D614566-DA95-5B93-A418-956E869230DF}"/>
              </a:ext>
            </a:extLst>
          </p:cNvPr>
          <p:cNvPicPr>
            <a:picLocks noChangeAspect="1"/>
          </p:cNvPicPr>
          <p:nvPr/>
        </p:nvPicPr>
        <p:blipFill rotWithShape="1">
          <a:blip r:embed="rId2"/>
          <a:srcRect l="33479" t="25838" r="18969" b="9931"/>
          <a:stretch/>
        </p:blipFill>
        <p:spPr>
          <a:xfrm>
            <a:off x="1555423" y="748385"/>
            <a:ext cx="8041064" cy="6109616"/>
          </a:xfrm>
          <a:prstGeom prst="rect">
            <a:avLst/>
          </a:prstGeom>
        </p:spPr>
      </p:pic>
    </p:spTree>
    <p:extLst>
      <p:ext uri="{BB962C8B-B14F-4D97-AF65-F5344CB8AC3E}">
        <p14:creationId xmlns:p14="http://schemas.microsoft.com/office/powerpoint/2010/main" val="1895925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A6DF-501B-3FB1-0346-4BC76D209016}"/>
              </a:ext>
            </a:extLst>
          </p:cNvPr>
          <p:cNvSpPr>
            <a:spLocks noGrp="1"/>
          </p:cNvSpPr>
          <p:nvPr>
            <p:ph type="title"/>
          </p:nvPr>
        </p:nvSpPr>
        <p:spPr/>
        <p:txBody>
          <a:bodyPr/>
          <a:lstStyle/>
          <a:p>
            <a:r>
              <a:rPr lang="en-US" dirty="0"/>
              <a:t>Aside: RFCs</a:t>
            </a:r>
          </a:p>
        </p:txBody>
      </p:sp>
      <p:sp>
        <p:nvSpPr>
          <p:cNvPr id="3" name="Content Placeholder 2">
            <a:extLst>
              <a:ext uri="{FF2B5EF4-FFF2-40B4-BE49-F238E27FC236}">
                <a16:creationId xmlns:a16="http://schemas.microsoft.com/office/drawing/2014/main" id="{938F5C5A-F96D-8DC6-BB99-CF563685BFDC}"/>
              </a:ext>
            </a:extLst>
          </p:cNvPr>
          <p:cNvSpPr>
            <a:spLocks noGrp="1"/>
          </p:cNvSpPr>
          <p:nvPr>
            <p:ph idx="1"/>
          </p:nvPr>
        </p:nvSpPr>
        <p:spPr>
          <a:xfrm>
            <a:off x="0" y="1457979"/>
            <a:ext cx="6919274" cy="4351338"/>
          </a:xfrm>
        </p:spPr>
        <p:txBody>
          <a:bodyPr/>
          <a:lstStyle/>
          <a:p>
            <a:r>
              <a:rPr lang="en-US" dirty="0">
                <a:hlinkClick r:id="rId2"/>
              </a:rPr>
              <a:t>https://www.rfc-editor.org/rfc/rfc4949</a:t>
            </a:r>
            <a:endParaRPr lang="en-US" dirty="0"/>
          </a:p>
          <a:p>
            <a:r>
              <a:rPr lang="en-US" dirty="0">
                <a:hlinkClick r:id="rId3"/>
              </a:rPr>
              <a:t>https://www.rfc-editor.org/rfc/rfc8140.html</a:t>
            </a:r>
            <a:endParaRPr lang="en-US" dirty="0"/>
          </a:p>
          <a:p>
            <a:endParaRPr lang="en-US" dirty="0"/>
          </a:p>
        </p:txBody>
      </p:sp>
      <p:pic>
        <p:nvPicPr>
          <p:cNvPr id="2050" name="Picture 2" descr="Image">
            <a:extLst>
              <a:ext uri="{FF2B5EF4-FFF2-40B4-BE49-F238E27FC236}">
                <a16:creationId xmlns:a16="http://schemas.microsoft.com/office/drawing/2014/main" id="{8601853F-2776-28A5-42EB-7DF0091A99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389" y="0"/>
            <a:ext cx="53705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132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84B4-3941-16BA-5696-DA896DD1C68B}"/>
              </a:ext>
            </a:extLst>
          </p:cNvPr>
          <p:cNvSpPr>
            <a:spLocks noGrp="1"/>
          </p:cNvSpPr>
          <p:nvPr>
            <p:ph type="title"/>
          </p:nvPr>
        </p:nvSpPr>
        <p:spPr/>
        <p:txBody>
          <a:bodyPr/>
          <a:lstStyle/>
          <a:p>
            <a:r>
              <a:rPr lang="en-US" dirty="0"/>
              <a:t>Aside: Aside: Thorns</a:t>
            </a:r>
          </a:p>
        </p:txBody>
      </p:sp>
      <p:pic>
        <p:nvPicPr>
          <p:cNvPr id="3076" name="Picture 4" descr="Writing cursive forms of the letter 'thorn'">
            <a:extLst>
              <a:ext uri="{FF2B5EF4-FFF2-40B4-BE49-F238E27FC236}">
                <a16:creationId xmlns:a16="http://schemas.microsoft.com/office/drawing/2014/main" id="{A0086646-7384-832B-BD3B-3593C1192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245" y="1438128"/>
            <a:ext cx="1905000" cy="12668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3A0A0EDA-E356-5B82-B143-339B680CE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192" y="1524884"/>
            <a:ext cx="762000" cy="18097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5A61C39A-263E-868E-94F8-63197D4C82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9282" y="1438128"/>
            <a:ext cx="1960995" cy="45767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CCBFBC-48AA-124D-B8B0-3E0F7510718D}"/>
              </a:ext>
            </a:extLst>
          </p:cNvPr>
          <p:cNvSpPr txBox="1"/>
          <p:nvPr/>
        </p:nvSpPr>
        <p:spPr>
          <a:xfrm>
            <a:off x="6158753" y="1524884"/>
            <a:ext cx="5622002" cy="646331"/>
          </a:xfrm>
          <a:prstGeom prst="rect">
            <a:avLst/>
          </a:prstGeom>
          <a:noFill/>
        </p:spPr>
        <p:txBody>
          <a:bodyPr wrap="square" rtlCol="0">
            <a:spAutoFit/>
          </a:bodyPr>
          <a:lstStyle/>
          <a:p>
            <a:r>
              <a:rPr lang="en-US" dirty="0"/>
              <a:t>“It is unclear which of Dr. Mourning’s material is intended to be retained.” – Anonymous Student on Evaluation</a:t>
            </a:r>
          </a:p>
        </p:txBody>
      </p:sp>
    </p:spTree>
    <p:extLst>
      <p:ext uri="{BB962C8B-B14F-4D97-AF65-F5344CB8AC3E}">
        <p14:creationId xmlns:p14="http://schemas.microsoft.com/office/powerpoint/2010/main" val="2434892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6F402-43F6-D2D0-8327-CC946E48BFF7}"/>
              </a:ext>
            </a:extLst>
          </p:cNvPr>
          <p:cNvSpPr>
            <a:spLocks noGrp="1"/>
          </p:cNvSpPr>
          <p:nvPr>
            <p:ph type="title"/>
          </p:nvPr>
        </p:nvSpPr>
        <p:spPr/>
        <p:txBody>
          <a:bodyPr/>
          <a:lstStyle/>
          <a:p>
            <a:r>
              <a:rPr lang="en-US" dirty="0"/>
              <a:t>Attack Taxonomy: Unauthorized Disclosure</a:t>
            </a:r>
          </a:p>
        </p:txBody>
      </p:sp>
      <p:sp>
        <p:nvSpPr>
          <p:cNvPr id="3" name="Content Placeholder 2">
            <a:extLst>
              <a:ext uri="{FF2B5EF4-FFF2-40B4-BE49-F238E27FC236}">
                <a16:creationId xmlns:a16="http://schemas.microsoft.com/office/drawing/2014/main" id="{98F97D35-A9DC-C45A-F295-8F63417BC8A6}"/>
              </a:ext>
            </a:extLst>
          </p:cNvPr>
          <p:cNvSpPr>
            <a:spLocks noGrp="1"/>
          </p:cNvSpPr>
          <p:nvPr>
            <p:ph idx="1"/>
          </p:nvPr>
        </p:nvSpPr>
        <p:spPr/>
        <p:txBody>
          <a:bodyPr/>
          <a:lstStyle/>
          <a:p>
            <a:r>
              <a:rPr lang="en-US" dirty="0"/>
              <a:t>Interception - Interception is a common attack in the context of communications. On a shared local area network (LAN), such as a wireless LAN or a broadcast Ethernet, any device attached to the LAN can receive a copy of packets intended for another device. On the Internet, a determined hacker can gain access to e-mail traffic and other data transfers. All of these situations create the potential for unauthorized access to data.</a:t>
            </a:r>
          </a:p>
          <a:p>
            <a:pPr lvl="1"/>
            <a:r>
              <a:rPr lang="en-US" dirty="0"/>
              <a:t>Example: Man-in-the-Middle Attacks</a:t>
            </a:r>
          </a:p>
          <a:p>
            <a:pPr lvl="1"/>
            <a:r>
              <a:rPr lang="en-US" dirty="0"/>
              <a:t>Difference between a switch and a hub</a:t>
            </a:r>
          </a:p>
        </p:txBody>
      </p:sp>
    </p:spTree>
    <p:extLst>
      <p:ext uri="{BB962C8B-B14F-4D97-AF65-F5344CB8AC3E}">
        <p14:creationId xmlns:p14="http://schemas.microsoft.com/office/powerpoint/2010/main" val="418804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D478-6D6C-734D-387B-7BAD3570637F}"/>
              </a:ext>
            </a:extLst>
          </p:cNvPr>
          <p:cNvSpPr>
            <a:spLocks noGrp="1"/>
          </p:cNvSpPr>
          <p:nvPr>
            <p:ph type="title"/>
          </p:nvPr>
        </p:nvSpPr>
        <p:spPr/>
        <p:txBody>
          <a:bodyPr/>
          <a:lstStyle/>
          <a:p>
            <a:r>
              <a:rPr lang="en-US" dirty="0"/>
              <a:t>Standards Bodies</a:t>
            </a:r>
          </a:p>
        </p:txBody>
      </p:sp>
      <p:sp>
        <p:nvSpPr>
          <p:cNvPr id="3" name="Content Placeholder 2">
            <a:extLst>
              <a:ext uri="{FF2B5EF4-FFF2-40B4-BE49-F238E27FC236}">
                <a16:creationId xmlns:a16="http://schemas.microsoft.com/office/drawing/2014/main" id="{67B0583D-E77B-4A85-F9E7-B90FC32A2FD2}"/>
              </a:ext>
            </a:extLst>
          </p:cNvPr>
          <p:cNvSpPr>
            <a:spLocks noGrp="1"/>
          </p:cNvSpPr>
          <p:nvPr>
            <p:ph idx="1"/>
          </p:nvPr>
        </p:nvSpPr>
        <p:spPr>
          <a:xfrm>
            <a:off x="179293" y="1825625"/>
            <a:ext cx="11842377" cy="4915834"/>
          </a:xfrm>
        </p:spPr>
        <p:txBody>
          <a:bodyPr>
            <a:normAutofit fontScale="92500" lnSpcReduction="10000"/>
          </a:bodyPr>
          <a:lstStyle/>
          <a:p>
            <a:r>
              <a:rPr lang="en-US" dirty="0"/>
              <a:t>Throughout this course we may reference various standards bodies that make security rules and recommendations.</a:t>
            </a:r>
          </a:p>
          <a:p>
            <a:pPr lvl="1"/>
            <a:r>
              <a:rPr lang="en-US" dirty="0"/>
              <a:t>NIST – National Institute of Standards and Technology</a:t>
            </a:r>
          </a:p>
          <a:p>
            <a:pPr lvl="2"/>
            <a:r>
              <a:rPr lang="en-US" dirty="0"/>
              <a:t>They issue FIPS – Federal Information Processing Standards</a:t>
            </a:r>
          </a:p>
          <a:p>
            <a:pPr lvl="2"/>
            <a:r>
              <a:rPr lang="en-US" dirty="0"/>
              <a:t>They also have money and fund research (they are part of the Department of Commerce) – I think we got some money to make sure our research areas were NIST compliant.</a:t>
            </a:r>
          </a:p>
          <a:p>
            <a:pPr lvl="1"/>
            <a:r>
              <a:rPr lang="en-US" dirty="0"/>
              <a:t>ISOC – The Internet Society, a professional organization akin to the ACM or IEEE</a:t>
            </a:r>
          </a:p>
          <a:p>
            <a:pPr lvl="2"/>
            <a:r>
              <a:rPr lang="en-US" dirty="0"/>
              <a:t>The IETF – Internet Engineering Task Force is part of this, formed in 1986</a:t>
            </a:r>
          </a:p>
          <a:p>
            <a:pPr lvl="3"/>
            <a:r>
              <a:rPr lang="en-US" dirty="0"/>
              <a:t>Issues RFCs (Request For Comments) to help inform standards.</a:t>
            </a:r>
          </a:p>
          <a:p>
            <a:pPr lvl="4"/>
            <a:r>
              <a:rPr lang="en-US" dirty="0"/>
              <a:t>Be careful is one is dated April 1</a:t>
            </a:r>
            <a:r>
              <a:rPr lang="en-US" baseline="30000" dirty="0"/>
              <a:t>st</a:t>
            </a:r>
            <a:r>
              <a:rPr lang="en-US" dirty="0"/>
              <a:t>.</a:t>
            </a:r>
          </a:p>
          <a:p>
            <a:pPr lvl="2"/>
            <a:r>
              <a:rPr lang="en-US" dirty="0"/>
              <a:t>So is the IAB – Internet Architecture Board</a:t>
            </a:r>
          </a:p>
          <a:p>
            <a:pPr lvl="1"/>
            <a:r>
              <a:rPr lang="en-US" dirty="0"/>
              <a:t>ITU – International </a:t>
            </a:r>
            <a:r>
              <a:rPr lang="en-US" dirty="0" err="1"/>
              <a:t>Telecomunications</a:t>
            </a:r>
            <a:r>
              <a:rPr lang="en-US" dirty="0"/>
              <a:t> Union</a:t>
            </a:r>
          </a:p>
          <a:p>
            <a:pPr lvl="2"/>
            <a:r>
              <a:rPr lang="en-US" dirty="0"/>
              <a:t>I cited a few of their standards, on video compression, in my dissertation.</a:t>
            </a:r>
          </a:p>
          <a:p>
            <a:pPr lvl="1"/>
            <a:r>
              <a:rPr lang="en-US" dirty="0"/>
              <a:t>ISO – International Organization for Standards.</a:t>
            </a:r>
          </a:p>
          <a:p>
            <a:pPr lvl="2"/>
            <a:r>
              <a:rPr lang="en-US" dirty="0"/>
              <a:t>When the letters are backwards assume it’s French, but in this case it’s a joke</a:t>
            </a:r>
          </a:p>
          <a:p>
            <a:pPr lvl="2"/>
            <a:r>
              <a:rPr lang="en-US" dirty="0"/>
              <a:t>Iso is Greek for “the same”, clever name for a standards body</a:t>
            </a:r>
          </a:p>
          <a:p>
            <a:pPr lvl="2"/>
            <a:endParaRPr lang="en-US" dirty="0"/>
          </a:p>
        </p:txBody>
      </p:sp>
    </p:spTree>
    <p:extLst>
      <p:ext uri="{BB962C8B-B14F-4D97-AF65-F5344CB8AC3E}">
        <p14:creationId xmlns:p14="http://schemas.microsoft.com/office/powerpoint/2010/main" val="170688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DCA5-C3C0-359D-00A2-BE71B9F7F31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1D322E9D-5434-E240-DAD4-2BF022BE2C50}"/>
              </a:ext>
            </a:extLst>
          </p:cNvPr>
          <p:cNvSpPr>
            <a:spLocks noGrp="1"/>
          </p:cNvSpPr>
          <p:nvPr>
            <p:ph idx="1"/>
          </p:nvPr>
        </p:nvSpPr>
        <p:spPr/>
        <p:txBody>
          <a:bodyPr/>
          <a:lstStyle/>
          <a:p>
            <a:r>
              <a:rPr lang="en-US" dirty="0"/>
              <a:t>Exposure - This can be deliberate, as when an insider intentionally releases sensitive information, such as credit card numbers, to an outsider. It can also be the result of a human, hardware, or software error, which results in an entity gaining unauthorized knowledge of sensitive data. There have been numerous instances of this, such as universities accidentally posting student confidential information on the Web.</a:t>
            </a:r>
            <a:endParaRPr lang="en-US" b="1" dirty="0"/>
          </a:p>
        </p:txBody>
      </p:sp>
    </p:spTree>
    <p:extLst>
      <p:ext uri="{BB962C8B-B14F-4D97-AF65-F5344CB8AC3E}">
        <p14:creationId xmlns:p14="http://schemas.microsoft.com/office/powerpoint/2010/main" val="3833101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8633-B4CB-76F2-109A-95A600469F2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EE839EC3-E4E6-0001-4CCE-786906FACD89}"/>
              </a:ext>
            </a:extLst>
          </p:cNvPr>
          <p:cNvSpPr>
            <a:spLocks noGrp="1"/>
          </p:cNvSpPr>
          <p:nvPr>
            <p:ph idx="1"/>
          </p:nvPr>
        </p:nvSpPr>
        <p:spPr/>
        <p:txBody>
          <a:bodyPr/>
          <a:lstStyle/>
          <a:p>
            <a:r>
              <a:rPr lang="en-US" dirty="0"/>
              <a:t>Inference - An example of inference is known as traffic analysis, in which an adversary is able to gain information from observing the pattern of traffic on a network, such as the amount of traffic between particular pairs of hosts on the network. Another example is the inference of detailed information from a database by a user who has only limited access; this is accomplished by repeated queries whose combined results enable inference.</a:t>
            </a:r>
          </a:p>
          <a:p>
            <a:pPr lvl="1"/>
            <a:r>
              <a:rPr lang="en-US" dirty="0"/>
              <a:t>Had a student doing some research on side-band attacks, some of which were inference based.  Turns out Machine Learning is really good at inferring things.</a:t>
            </a:r>
          </a:p>
        </p:txBody>
      </p:sp>
    </p:spTree>
    <p:extLst>
      <p:ext uri="{BB962C8B-B14F-4D97-AF65-F5344CB8AC3E}">
        <p14:creationId xmlns:p14="http://schemas.microsoft.com/office/powerpoint/2010/main" val="472617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02763-B91C-46A9-B239-ABBF88E7D9AE}"/>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8EEC1CC6-4459-C06A-3B31-8BD3F95258DA}"/>
              </a:ext>
            </a:extLst>
          </p:cNvPr>
          <p:cNvSpPr>
            <a:spLocks noGrp="1"/>
          </p:cNvSpPr>
          <p:nvPr>
            <p:ph idx="1"/>
          </p:nvPr>
        </p:nvSpPr>
        <p:spPr/>
        <p:txBody>
          <a:bodyPr/>
          <a:lstStyle/>
          <a:p>
            <a:r>
              <a:rPr lang="en-US" dirty="0"/>
              <a:t>Intrusion - An example of intrusion is an adversary gaining unauthorized access to sensitive data by overcoming the system’s access control protections.</a:t>
            </a:r>
          </a:p>
        </p:txBody>
      </p:sp>
    </p:spTree>
    <p:extLst>
      <p:ext uri="{BB962C8B-B14F-4D97-AF65-F5344CB8AC3E}">
        <p14:creationId xmlns:p14="http://schemas.microsoft.com/office/powerpoint/2010/main" val="1843164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6294-4131-E978-5170-E1E35BD19BC5}"/>
              </a:ext>
            </a:extLst>
          </p:cNvPr>
          <p:cNvSpPr>
            <a:spLocks noGrp="1"/>
          </p:cNvSpPr>
          <p:nvPr>
            <p:ph type="title"/>
          </p:nvPr>
        </p:nvSpPr>
        <p:spPr/>
        <p:txBody>
          <a:bodyPr/>
          <a:lstStyle/>
          <a:p>
            <a:r>
              <a:rPr lang="en-US" dirty="0"/>
              <a:t>Attack Taxonomy: Deception</a:t>
            </a:r>
          </a:p>
        </p:txBody>
      </p:sp>
      <p:sp>
        <p:nvSpPr>
          <p:cNvPr id="3" name="Content Placeholder 2">
            <a:extLst>
              <a:ext uri="{FF2B5EF4-FFF2-40B4-BE49-F238E27FC236}">
                <a16:creationId xmlns:a16="http://schemas.microsoft.com/office/drawing/2014/main" id="{346B56B8-7E65-AE40-D3E4-3938138D8528}"/>
              </a:ext>
            </a:extLst>
          </p:cNvPr>
          <p:cNvSpPr>
            <a:spLocks noGrp="1"/>
          </p:cNvSpPr>
          <p:nvPr>
            <p:ph idx="1"/>
          </p:nvPr>
        </p:nvSpPr>
        <p:spPr/>
        <p:txBody>
          <a:bodyPr/>
          <a:lstStyle/>
          <a:p>
            <a:r>
              <a:rPr lang="en-US" dirty="0"/>
              <a:t>Masquerade - One example of masquerade is an attempt by an unauthorized user to gain access to a system by posing as an authorized user; this could happen if the unauthorized user has learned another user’s logon ID and password.  Another example is malicious logic, such as a Trojan horse, that appears to perform a useful or desirable function but actually gains unauthorized access to system resources or tricks a user into executing other malicious logic.</a:t>
            </a:r>
          </a:p>
          <a:p>
            <a:pPr lvl="1"/>
            <a:r>
              <a:rPr lang="en-US" dirty="0"/>
              <a:t>More “social engineering” but I think Phishing counts here, especially if it uses “twin” websites.</a:t>
            </a:r>
          </a:p>
          <a:p>
            <a:pPr lvl="2"/>
            <a:r>
              <a:rPr lang="en-US" dirty="0"/>
              <a:t>Amazon anecdote. </a:t>
            </a:r>
          </a:p>
        </p:txBody>
      </p:sp>
    </p:spTree>
    <p:extLst>
      <p:ext uri="{BB962C8B-B14F-4D97-AF65-F5344CB8AC3E}">
        <p14:creationId xmlns:p14="http://schemas.microsoft.com/office/powerpoint/2010/main" val="1913490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63576-6E43-95CB-1800-3056E8CCBE0F}"/>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07E4A420-3A5E-38DB-A5DB-69C8BF1A3307}"/>
              </a:ext>
            </a:extLst>
          </p:cNvPr>
          <p:cNvSpPr>
            <a:spLocks noGrp="1"/>
          </p:cNvSpPr>
          <p:nvPr>
            <p:ph idx="1"/>
          </p:nvPr>
        </p:nvSpPr>
        <p:spPr/>
        <p:txBody>
          <a:bodyPr/>
          <a:lstStyle/>
          <a:p>
            <a:r>
              <a:rPr lang="en-US" dirty="0"/>
              <a:t>Falsification: This refers to the altering or replacing of valid data or the introduction of false data into a file or database. For example, a student may alter his or her grades on a school database.</a:t>
            </a:r>
          </a:p>
          <a:p>
            <a:pPr lvl="1"/>
            <a:r>
              <a:rPr lang="en-US" dirty="0"/>
              <a:t>Live Demo – SQL Injection!</a:t>
            </a:r>
          </a:p>
          <a:p>
            <a:r>
              <a:rPr lang="en-US" dirty="0"/>
              <a:t>Repudiation: In this case, a user either denies sending data or a user denies receiving or possessing the data.</a:t>
            </a:r>
          </a:p>
          <a:p>
            <a:pPr lvl="1"/>
            <a:r>
              <a:rPr lang="en-US" dirty="0"/>
              <a:t>Part of a larger discussion on online identity.</a:t>
            </a:r>
          </a:p>
        </p:txBody>
      </p:sp>
    </p:spTree>
    <p:extLst>
      <p:ext uri="{BB962C8B-B14F-4D97-AF65-F5344CB8AC3E}">
        <p14:creationId xmlns:p14="http://schemas.microsoft.com/office/powerpoint/2010/main" val="1011244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1014-3BA3-1EF9-4604-0222D59C9D5E}"/>
              </a:ext>
            </a:extLst>
          </p:cNvPr>
          <p:cNvSpPr>
            <a:spLocks noGrp="1"/>
          </p:cNvSpPr>
          <p:nvPr>
            <p:ph type="title"/>
          </p:nvPr>
        </p:nvSpPr>
        <p:spPr/>
        <p:txBody>
          <a:bodyPr/>
          <a:lstStyle/>
          <a:p>
            <a:r>
              <a:rPr lang="en-US" dirty="0"/>
              <a:t>Attack Taxonomy: Disruption</a:t>
            </a:r>
          </a:p>
        </p:txBody>
      </p:sp>
      <p:sp>
        <p:nvSpPr>
          <p:cNvPr id="3" name="Content Placeholder 2">
            <a:extLst>
              <a:ext uri="{FF2B5EF4-FFF2-40B4-BE49-F238E27FC236}">
                <a16:creationId xmlns:a16="http://schemas.microsoft.com/office/drawing/2014/main" id="{5F8DA22E-6FA0-3A0D-6D08-4879F30ED5FE}"/>
              </a:ext>
            </a:extLst>
          </p:cNvPr>
          <p:cNvSpPr>
            <a:spLocks noGrp="1"/>
          </p:cNvSpPr>
          <p:nvPr>
            <p:ph idx="1"/>
          </p:nvPr>
        </p:nvSpPr>
        <p:spPr/>
        <p:txBody>
          <a:bodyPr/>
          <a:lstStyle/>
          <a:p>
            <a:r>
              <a:rPr lang="en-US" dirty="0"/>
              <a:t>Incapacitation - This is an attack on system availability. This could occur as a result of physical destruction of or damage to system hardware. More typically, malicious software, such as Trojan horses, viruses, or worms, could operate in such a way as to disable a system or some of its services.</a:t>
            </a:r>
          </a:p>
          <a:p>
            <a:pPr lvl="1"/>
            <a:r>
              <a:rPr lang="en-US" dirty="0"/>
              <a:t>Ransomware could be here.</a:t>
            </a:r>
          </a:p>
        </p:txBody>
      </p:sp>
    </p:spTree>
    <p:extLst>
      <p:ext uri="{BB962C8B-B14F-4D97-AF65-F5344CB8AC3E}">
        <p14:creationId xmlns:p14="http://schemas.microsoft.com/office/powerpoint/2010/main" val="1022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3CBF9-91DF-4048-6D5C-B74E8BB2870B}"/>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3DEA9C44-B4E5-EC7C-1DA9-287EF38D663A}"/>
              </a:ext>
            </a:extLst>
          </p:cNvPr>
          <p:cNvSpPr>
            <a:spLocks noGrp="1"/>
          </p:cNvSpPr>
          <p:nvPr>
            <p:ph idx="1"/>
          </p:nvPr>
        </p:nvSpPr>
        <p:spPr/>
        <p:txBody>
          <a:bodyPr/>
          <a:lstStyle/>
          <a:p>
            <a:r>
              <a:rPr lang="en-US" dirty="0"/>
              <a:t>Corruption - This is an attack on system integrity. Malicious software in this context could operate in such a way that system resources or services function in an unintended manner. Or a user could gain unauthorized access to a system and modify some of its functions. An example of the latter is a user placing backdoor logic in the system to provide subsequent access to a system and its resources by other than the usual procedure.</a:t>
            </a:r>
          </a:p>
          <a:p>
            <a:pPr lvl="1"/>
            <a:r>
              <a:rPr lang="en-US" dirty="0"/>
              <a:t>Enviro Example</a:t>
            </a:r>
          </a:p>
        </p:txBody>
      </p:sp>
    </p:spTree>
    <p:extLst>
      <p:ext uri="{BB962C8B-B14F-4D97-AF65-F5344CB8AC3E}">
        <p14:creationId xmlns:p14="http://schemas.microsoft.com/office/powerpoint/2010/main" val="1121775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DD9CD-C075-76B6-73E0-A5B328A96384}"/>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AD408AB0-56A6-7360-27D9-B8ED6E95F8CC}"/>
              </a:ext>
            </a:extLst>
          </p:cNvPr>
          <p:cNvSpPr>
            <a:spLocks noGrp="1"/>
          </p:cNvSpPr>
          <p:nvPr>
            <p:ph idx="1"/>
          </p:nvPr>
        </p:nvSpPr>
        <p:spPr/>
        <p:txBody>
          <a:bodyPr/>
          <a:lstStyle/>
          <a:p>
            <a:r>
              <a:rPr lang="en-US" dirty="0"/>
              <a:t>Obstruction: One way to obstruct system operation is to interfere with communications by disabling communication links or altering communication control information. Another way is to overload the system by placing excess burden on communication traffic or processing resources.</a:t>
            </a:r>
          </a:p>
          <a:p>
            <a:pPr lvl="1"/>
            <a:r>
              <a:rPr lang="en-US" dirty="0"/>
              <a:t>DDoS would be here.</a:t>
            </a:r>
          </a:p>
        </p:txBody>
      </p:sp>
    </p:spTree>
    <p:extLst>
      <p:ext uri="{BB962C8B-B14F-4D97-AF65-F5344CB8AC3E}">
        <p14:creationId xmlns:p14="http://schemas.microsoft.com/office/powerpoint/2010/main" val="2487154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E1DB-FD28-25B9-50BC-C0767B6BA9D4}"/>
              </a:ext>
            </a:extLst>
          </p:cNvPr>
          <p:cNvSpPr>
            <a:spLocks noGrp="1"/>
          </p:cNvSpPr>
          <p:nvPr>
            <p:ph type="title"/>
          </p:nvPr>
        </p:nvSpPr>
        <p:spPr/>
        <p:txBody>
          <a:bodyPr/>
          <a:lstStyle/>
          <a:p>
            <a:r>
              <a:rPr lang="en-US" dirty="0"/>
              <a:t>Attack Taxonomy - Usurpation</a:t>
            </a:r>
          </a:p>
        </p:txBody>
      </p:sp>
      <p:sp>
        <p:nvSpPr>
          <p:cNvPr id="3" name="Content Placeholder 2">
            <a:extLst>
              <a:ext uri="{FF2B5EF4-FFF2-40B4-BE49-F238E27FC236}">
                <a16:creationId xmlns:a16="http://schemas.microsoft.com/office/drawing/2014/main" id="{A644B185-18E3-A4AF-E1F1-627BA25A423C}"/>
              </a:ext>
            </a:extLst>
          </p:cNvPr>
          <p:cNvSpPr>
            <a:spLocks noGrp="1"/>
          </p:cNvSpPr>
          <p:nvPr>
            <p:ph idx="1"/>
          </p:nvPr>
        </p:nvSpPr>
        <p:spPr/>
        <p:txBody>
          <a:bodyPr/>
          <a:lstStyle/>
          <a:p>
            <a:r>
              <a:rPr lang="en-US" dirty="0"/>
              <a:t>Misappropriation: This can include theft of service. An example is a distributed denial of service attack, when malicious software is installed on a number of hosts to be used as platforms to launch traffic at a target host. In this case, the malicious software makes unauthorized use of processor and operating system resources.</a:t>
            </a:r>
          </a:p>
          <a:p>
            <a:pPr lvl="1"/>
            <a:r>
              <a:rPr lang="en-US" dirty="0"/>
              <a:t>I think a better example would be stealing someone’s API key to charge their account for usage.</a:t>
            </a:r>
          </a:p>
        </p:txBody>
      </p:sp>
    </p:spTree>
    <p:extLst>
      <p:ext uri="{BB962C8B-B14F-4D97-AF65-F5344CB8AC3E}">
        <p14:creationId xmlns:p14="http://schemas.microsoft.com/office/powerpoint/2010/main" val="361483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D046-BB03-C2C1-C8C8-F5DDD7C0FB40}"/>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F8BF54EC-B0C1-57FE-AAC9-0C6FC3878ACE}"/>
              </a:ext>
            </a:extLst>
          </p:cNvPr>
          <p:cNvSpPr>
            <a:spLocks noGrp="1"/>
          </p:cNvSpPr>
          <p:nvPr>
            <p:ph idx="1"/>
          </p:nvPr>
        </p:nvSpPr>
        <p:spPr/>
        <p:txBody>
          <a:bodyPr/>
          <a:lstStyle/>
          <a:p>
            <a:r>
              <a:rPr lang="en-US" dirty="0"/>
              <a:t>Misuse - Misuse can occur by means of either malicious logic or a hacker that has gained unauthorized access to a system. In either case, security functions can be disabled or thwarted.</a:t>
            </a:r>
          </a:p>
          <a:p>
            <a:pPr lvl="1"/>
            <a:r>
              <a:rPr lang="en-US" dirty="0"/>
              <a:t>Again, Botnets are a great example.</a:t>
            </a:r>
          </a:p>
          <a:p>
            <a:pPr lvl="2"/>
            <a:r>
              <a:rPr lang="en-US" dirty="0"/>
              <a:t>Zombie or otherwise</a:t>
            </a:r>
          </a:p>
        </p:txBody>
      </p:sp>
    </p:spTree>
    <p:extLst>
      <p:ext uri="{BB962C8B-B14F-4D97-AF65-F5344CB8AC3E}">
        <p14:creationId xmlns:p14="http://schemas.microsoft.com/office/powerpoint/2010/main" val="3522787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55FB-9945-30CC-DD97-FDC3B3DC1838}"/>
              </a:ext>
            </a:extLst>
          </p:cNvPr>
          <p:cNvSpPr>
            <a:spLocks noGrp="1"/>
          </p:cNvSpPr>
          <p:nvPr>
            <p:ph type="title"/>
          </p:nvPr>
        </p:nvSpPr>
        <p:spPr/>
        <p:txBody>
          <a:bodyPr/>
          <a:lstStyle/>
          <a:p>
            <a:r>
              <a:rPr lang="en-US" dirty="0"/>
              <a:t>What is Computer Security</a:t>
            </a:r>
          </a:p>
        </p:txBody>
      </p:sp>
      <p:sp>
        <p:nvSpPr>
          <p:cNvPr id="3" name="Content Placeholder 2">
            <a:extLst>
              <a:ext uri="{FF2B5EF4-FFF2-40B4-BE49-F238E27FC236}">
                <a16:creationId xmlns:a16="http://schemas.microsoft.com/office/drawing/2014/main" id="{F37F6300-5D69-A8E1-B0B7-C18AD94DD5E7}"/>
              </a:ext>
            </a:extLst>
          </p:cNvPr>
          <p:cNvSpPr>
            <a:spLocks noGrp="1"/>
          </p:cNvSpPr>
          <p:nvPr>
            <p:ph idx="1"/>
          </p:nvPr>
        </p:nvSpPr>
        <p:spPr/>
        <p:txBody>
          <a:bodyPr/>
          <a:lstStyle/>
          <a:p>
            <a:r>
              <a:rPr lang="en-US" dirty="0"/>
              <a:t>NIST – “The protection afforded to an automated information system in order to attain the applicable objectives of preserving the </a:t>
            </a:r>
            <a:r>
              <a:rPr lang="en-US" b="1" dirty="0"/>
              <a:t>integrity</a:t>
            </a:r>
            <a:r>
              <a:rPr lang="en-US" dirty="0"/>
              <a:t>, </a:t>
            </a:r>
            <a:r>
              <a:rPr lang="en-US" b="1" dirty="0"/>
              <a:t>availability</a:t>
            </a:r>
            <a:r>
              <a:rPr lang="en-US" dirty="0"/>
              <a:t>, and </a:t>
            </a:r>
            <a:r>
              <a:rPr lang="en-US" b="1" dirty="0"/>
              <a:t>confidentiality</a:t>
            </a:r>
            <a:r>
              <a:rPr lang="en-US" dirty="0"/>
              <a:t> of information system resources (includes hardware, software, firmware, information/data, and telecommunications).”</a:t>
            </a:r>
          </a:p>
          <a:p>
            <a:pPr lvl="1"/>
            <a:r>
              <a:rPr lang="en-US" dirty="0"/>
              <a:t>It’s being using this definition since at last 1995.</a:t>
            </a:r>
          </a:p>
        </p:txBody>
      </p:sp>
    </p:spTree>
    <p:extLst>
      <p:ext uri="{BB962C8B-B14F-4D97-AF65-F5344CB8AC3E}">
        <p14:creationId xmlns:p14="http://schemas.microsoft.com/office/powerpoint/2010/main" val="40421598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378F-1FF5-C180-BFAA-921B70E200D3}"/>
              </a:ext>
            </a:extLst>
          </p:cNvPr>
          <p:cNvSpPr>
            <a:spLocks noGrp="1"/>
          </p:cNvSpPr>
          <p:nvPr>
            <p:ph type="title"/>
          </p:nvPr>
        </p:nvSpPr>
        <p:spPr/>
        <p:txBody>
          <a:bodyPr/>
          <a:lstStyle/>
          <a:p>
            <a:r>
              <a:rPr lang="en-US" dirty="0"/>
              <a:t>Let’s Combine Assets and Attacks</a:t>
            </a:r>
          </a:p>
        </p:txBody>
      </p:sp>
      <p:pic>
        <p:nvPicPr>
          <p:cNvPr id="5" name="Picture 4">
            <a:extLst>
              <a:ext uri="{FF2B5EF4-FFF2-40B4-BE49-F238E27FC236}">
                <a16:creationId xmlns:a16="http://schemas.microsoft.com/office/drawing/2014/main" id="{62508AA6-3ECD-12B1-057E-B21FD3EC6DA8}"/>
              </a:ext>
            </a:extLst>
          </p:cNvPr>
          <p:cNvPicPr>
            <a:picLocks noChangeAspect="1"/>
          </p:cNvPicPr>
          <p:nvPr/>
        </p:nvPicPr>
        <p:blipFill rotWithShape="1">
          <a:blip r:embed="rId2"/>
          <a:srcRect l="33170" t="34502" r="18970" b="25773"/>
          <a:stretch/>
        </p:blipFill>
        <p:spPr>
          <a:xfrm>
            <a:off x="461914" y="1514937"/>
            <a:ext cx="11444140" cy="5343063"/>
          </a:xfrm>
          <a:prstGeom prst="rect">
            <a:avLst/>
          </a:prstGeom>
        </p:spPr>
      </p:pic>
    </p:spTree>
    <p:extLst>
      <p:ext uri="{BB962C8B-B14F-4D97-AF65-F5344CB8AC3E}">
        <p14:creationId xmlns:p14="http://schemas.microsoft.com/office/powerpoint/2010/main" val="292453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892A-D7D5-D1A4-D25A-C9B1169B38F3}"/>
              </a:ext>
            </a:extLst>
          </p:cNvPr>
          <p:cNvSpPr>
            <a:spLocks noGrp="1"/>
          </p:cNvSpPr>
          <p:nvPr>
            <p:ph type="title"/>
          </p:nvPr>
        </p:nvSpPr>
        <p:spPr/>
        <p:txBody>
          <a:bodyPr/>
          <a:lstStyle/>
          <a:p>
            <a:r>
              <a:rPr lang="en-US" dirty="0"/>
              <a:t>Confidentiality</a:t>
            </a:r>
          </a:p>
        </p:txBody>
      </p:sp>
      <p:sp>
        <p:nvSpPr>
          <p:cNvPr id="3" name="Content Placeholder 2">
            <a:extLst>
              <a:ext uri="{FF2B5EF4-FFF2-40B4-BE49-F238E27FC236}">
                <a16:creationId xmlns:a16="http://schemas.microsoft.com/office/drawing/2014/main" id="{098432BD-D341-9B45-5029-6B115CD9B981}"/>
              </a:ext>
            </a:extLst>
          </p:cNvPr>
          <p:cNvSpPr>
            <a:spLocks noGrp="1"/>
          </p:cNvSpPr>
          <p:nvPr>
            <p:ph idx="1"/>
          </p:nvPr>
        </p:nvSpPr>
        <p:spPr/>
        <p:txBody>
          <a:bodyPr/>
          <a:lstStyle/>
          <a:p>
            <a:r>
              <a:rPr lang="en-US" dirty="0"/>
              <a:t>Data confidentiality - Assures that private or confidential information is not made available or disclosed to unauthorized individuals.</a:t>
            </a:r>
          </a:p>
          <a:p>
            <a:pPr lvl="1"/>
            <a:r>
              <a:rPr lang="en-US" dirty="0"/>
              <a:t>Think securing access.</a:t>
            </a:r>
          </a:p>
          <a:p>
            <a:pPr lvl="1"/>
            <a:r>
              <a:rPr lang="en-US" dirty="0"/>
              <a:t>FERPA, for example.  Or your tax return.</a:t>
            </a:r>
          </a:p>
          <a:p>
            <a:r>
              <a:rPr lang="en-US" dirty="0"/>
              <a:t>Privacy - Assures that individuals control or influence what information related to them may be collected and stored and by whom and to whom that information may be disclosed.</a:t>
            </a:r>
          </a:p>
          <a:p>
            <a:pPr lvl="1"/>
            <a:r>
              <a:rPr lang="en-US" dirty="0"/>
              <a:t>Think securing channels of communication.</a:t>
            </a:r>
          </a:p>
          <a:p>
            <a:endParaRPr lang="en-US" dirty="0"/>
          </a:p>
        </p:txBody>
      </p:sp>
    </p:spTree>
    <p:extLst>
      <p:ext uri="{BB962C8B-B14F-4D97-AF65-F5344CB8AC3E}">
        <p14:creationId xmlns:p14="http://schemas.microsoft.com/office/powerpoint/2010/main" val="1756699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48C6-C40C-8083-53E2-632448BCA8B6}"/>
              </a:ext>
            </a:extLst>
          </p:cNvPr>
          <p:cNvSpPr>
            <a:spLocks noGrp="1"/>
          </p:cNvSpPr>
          <p:nvPr>
            <p:ph type="title"/>
          </p:nvPr>
        </p:nvSpPr>
        <p:spPr/>
        <p:txBody>
          <a:bodyPr/>
          <a:lstStyle/>
          <a:p>
            <a:r>
              <a:rPr lang="en-US" dirty="0"/>
              <a:t>Integrity</a:t>
            </a:r>
          </a:p>
        </p:txBody>
      </p:sp>
      <p:sp>
        <p:nvSpPr>
          <p:cNvPr id="3" name="Content Placeholder 2">
            <a:extLst>
              <a:ext uri="{FF2B5EF4-FFF2-40B4-BE49-F238E27FC236}">
                <a16:creationId xmlns:a16="http://schemas.microsoft.com/office/drawing/2014/main" id="{AAA73E51-9B59-446B-DC89-B142F0F5EF96}"/>
              </a:ext>
            </a:extLst>
          </p:cNvPr>
          <p:cNvSpPr>
            <a:spLocks noGrp="1"/>
          </p:cNvSpPr>
          <p:nvPr>
            <p:ph idx="1"/>
          </p:nvPr>
        </p:nvSpPr>
        <p:spPr/>
        <p:txBody>
          <a:bodyPr/>
          <a:lstStyle/>
          <a:p>
            <a:r>
              <a:rPr lang="en-US" dirty="0"/>
              <a:t>Data integrity - Assures that information and programs are changed only in a specified and authorized manner.</a:t>
            </a:r>
          </a:p>
          <a:p>
            <a:pPr lvl="1"/>
            <a:r>
              <a:rPr lang="en-US" dirty="0"/>
              <a:t>This is what those md5 checksums you ignore on the internet are for.</a:t>
            </a:r>
          </a:p>
          <a:p>
            <a:pPr lvl="1"/>
            <a:r>
              <a:rPr lang="en-US" dirty="0"/>
              <a:t>Medical records, like pharmaceutical allergies.</a:t>
            </a:r>
          </a:p>
          <a:p>
            <a:r>
              <a:rPr lang="en-US" dirty="0"/>
              <a:t>System integrity - Assures that a system performs its intended function in an unimpaired manner, free from deliberate or inadvertent unauthorized manipulation of the system.</a:t>
            </a:r>
          </a:p>
          <a:p>
            <a:pPr lvl="1"/>
            <a:r>
              <a:rPr lang="en-US" dirty="0"/>
              <a:t>Think “computer viruses”</a:t>
            </a:r>
          </a:p>
        </p:txBody>
      </p:sp>
    </p:spTree>
    <p:extLst>
      <p:ext uri="{BB962C8B-B14F-4D97-AF65-F5344CB8AC3E}">
        <p14:creationId xmlns:p14="http://schemas.microsoft.com/office/powerpoint/2010/main" val="688728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47DC7-6C93-6024-BAD6-DF3B7B946DA6}"/>
              </a:ext>
            </a:extLst>
          </p:cNvPr>
          <p:cNvSpPr>
            <a:spLocks noGrp="1"/>
          </p:cNvSpPr>
          <p:nvPr>
            <p:ph type="title"/>
          </p:nvPr>
        </p:nvSpPr>
        <p:spPr/>
        <p:txBody>
          <a:bodyPr/>
          <a:lstStyle/>
          <a:p>
            <a:r>
              <a:rPr lang="en-US" dirty="0"/>
              <a:t>Availability</a:t>
            </a:r>
          </a:p>
        </p:txBody>
      </p:sp>
      <p:sp>
        <p:nvSpPr>
          <p:cNvPr id="3" name="Content Placeholder 2">
            <a:extLst>
              <a:ext uri="{FF2B5EF4-FFF2-40B4-BE49-F238E27FC236}">
                <a16:creationId xmlns:a16="http://schemas.microsoft.com/office/drawing/2014/main" id="{AD54CAD0-6181-AFE6-730C-681930B9EB9D}"/>
              </a:ext>
            </a:extLst>
          </p:cNvPr>
          <p:cNvSpPr>
            <a:spLocks noGrp="1"/>
          </p:cNvSpPr>
          <p:nvPr>
            <p:ph idx="1"/>
          </p:nvPr>
        </p:nvSpPr>
        <p:spPr/>
        <p:txBody>
          <a:bodyPr/>
          <a:lstStyle/>
          <a:p>
            <a:r>
              <a:rPr lang="en-US" dirty="0"/>
              <a:t>Assures that systems work promptly and service is not denied to authorized users.</a:t>
            </a:r>
          </a:p>
          <a:p>
            <a:pPr lvl="1"/>
            <a:r>
              <a:rPr lang="en-US" dirty="0"/>
              <a:t>Obvious example, denial-of-service attacks.</a:t>
            </a:r>
          </a:p>
        </p:txBody>
      </p:sp>
    </p:spTree>
    <p:extLst>
      <p:ext uri="{BB962C8B-B14F-4D97-AF65-F5344CB8AC3E}">
        <p14:creationId xmlns:p14="http://schemas.microsoft.com/office/powerpoint/2010/main" val="271902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A27B-1D82-C058-6E3B-1AC2429B4CB4}"/>
              </a:ext>
            </a:extLst>
          </p:cNvPr>
          <p:cNvSpPr>
            <a:spLocks noGrp="1"/>
          </p:cNvSpPr>
          <p:nvPr>
            <p:ph type="title"/>
          </p:nvPr>
        </p:nvSpPr>
        <p:spPr/>
        <p:txBody>
          <a:bodyPr/>
          <a:lstStyle/>
          <a:p>
            <a:r>
              <a:rPr lang="en-US" dirty="0"/>
              <a:t>Aside: MD5 Hashes</a:t>
            </a:r>
          </a:p>
        </p:txBody>
      </p:sp>
      <p:sp>
        <p:nvSpPr>
          <p:cNvPr id="3" name="Content Placeholder 2">
            <a:extLst>
              <a:ext uri="{FF2B5EF4-FFF2-40B4-BE49-F238E27FC236}">
                <a16:creationId xmlns:a16="http://schemas.microsoft.com/office/drawing/2014/main" id="{B184982A-0002-209C-A446-8886B9F98EAF}"/>
              </a:ext>
            </a:extLst>
          </p:cNvPr>
          <p:cNvSpPr>
            <a:spLocks noGrp="1"/>
          </p:cNvSpPr>
          <p:nvPr>
            <p:ph idx="1"/>
          </p:nvPr>
        </p:nvSpPr>
        <p:spPr/>
        <p:txBody>
          <a:bodyPr/>
          <a:lstStyle/>
          <a:p>
            <a:r>
              <a:rPr lang="en-US" dirty="0"/>
              <a:t>How to calculate an MD5 hash on </a:t>
            </a:r>
            <a:r>
              <a:rPr lang="en-US" dirty="0" err="1"/>
              <a:t>linux</a:t>
            </a:r>
            <a:r>
              <a:rPr lang="en-US" dirty="0"/>
              <a:t>.</a:t>
            </a:r>
          </a:p>
          <a:p>
            <a:pPr lvl="1"/>
            <a:r>
              <a:rPr lang="en-US" dirty="0"/>
              <a:t>md5sum </a:t>
            </a:r>
            <a:r>
              <a:rPr lang="en-US" i="1" dirty="0"/>
              <a:t>filename</a:t>
            </a:r>
            <a:endParaRPr lang="en-US" dirty="0"/>
          </a:p>
          <a:p>
            <a:pPr lvl="1"/>
            <a:r>
              <a:rPr lang="en-US" dirty="0"/>
              <a:t>Live demo!</a:t>
            </a:r>
          </a:p>
          <a:p>
            <a:pPr lvl="1"/>
            <a:r>
              <a:rPr lang="en-US" dirty="0"/>
              <a:t>No package necessary, was built straight into ubuntu</a:t>
            </a:r>
          </a:p>
          <a:p>
            <a:r>
              <a:rPr lang="en-US" dirty="0"/>
              <a:t>Don’t use md5, it’s vulnerable to collision attacks</a:t>
            </a:r>
          </a:p>
          <a:p>
            <a:pPr lvl="1"/>
            <a:r>
              <a:rPr lang="en-US" dirty="0"/>
              <a:t>Assignment idea? </a:t>
            </a:r>
          </a:p>
        </p:txBody>
      </p:sp>
    </p:spTree>
    <p:extLst>
      <p:ext uri="{BB962C8B-B14F-4D97-AF65-F5344CB8AC3E}">
        <p14:creationId xmlns:p14="http://schemas.microsoft.com/office/powerpoint/2010/main" val="746688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2074-BCCB-1D16-C352-ECA5C2CB78D1}"/>
              </a:ext>
            </a:extLst>
          </p:cNvPr>
          <p:cNvSpPr>
            <a:spLocks noGrp="1"/>
          </p:cNvSpPr>
          <p:nvPr>
            <p:ph type="title"/>
          </p:nvPr>
        </p:nvSpPr>
        <p:spPr/>
        <p:txBody>
          <a:bodyPr/>
          <a:lstStyle/>
          <a:p>
            <a:r>
              <a:rPr lang="en-US" dirty="0"/>
              <a:t>With You Powers Combined</a:t>
            </a:r>
          </a:p>
        </p:txBody>
      </p:sp>
      <p:sp>
        <p:nvSpPr>
          <p:cNvPr id="3" name="Content Placeholder 2">
            <a:extLst>
              <a:ext uri="{FF2B5EF4-FFF2-40B4-BE49-F238E27FC236}">
                <a16:creationId xmlns:a16="http://schemas.microsoft.com/office/drawing/2014/main" id="{249A2547-33B8-93E0-8686-3D4DA09BAB13}"/>
              </a:ext>
            </a:extLst>
          </p:cNvPr>
          <p:cNvSpPr>
            <a:spLocks noGrp="1"/>
          </p:cNvSpPr>
          <p:nvPr>
            <p:ph idx="1"/>
          </p:nvPr>
        </p:nvSpPr>
        <p:spPr/>
        <p:txBody>
          <a:bodyPr>
            <a:normAutofit/>
          </a:bodyPr>
          <a:lstStyle/>
          <a:p>
            <a:r>
              <a:rPr lang="en-US" dirty="0"/>
              <a:t>We sometimes call these the C-I-A Triad</a:t>
            </a:r>
          </a:p>
          <a:p>
            <a:r>
              <a:rPr lang="en-US" dirty="0"/>
              <a:t>Not that CIA, but I assume the irony isn’t lost on them.</a:t>
            </a:r>
          </a:p>
          <a:p>
            <a:r>
              <a:rPr lang="en-US" dirty="0"/>
              <a:t>Sometimes the following are appended:</a:t>
            </a:r>
          </a:p>
          <a:p>
            <a:pPr lvl="1"/>
            <a:r>
              <a:rPr lang="en-US" dirty="0"/>
              <a:t>Authenticity, but I think this is captured by Integrity</a:t>
            </a:r>
          </a:p>
          <a:p>
            <a:pPr lvl="1"/>
            <a:r>
              <a:rPr lang="en-US" dirty="0"/>
              <a:t>Accountability, sort to tied into integrity, but the opposite of authenticity.</a:t>
            </a:r>
          </a:p>
          <a:p>
            <a:pPr lvl="2"/>
            <a:r>
              <a:rPr lang="en-US" dirty="0"/>
              <a:t>Authenticity is being able to prove that you sent a message.</a:t>
            </a:r>
          </a:p>
          <a:p>
            <a:pPr lvl="2"/>
            <a:r>
              <a:rPr lang="en-US" dirty="0"/>
              <a:t>Accountability, is related to </a:t>
            </a:r>
            <a:r>
              <a:rPr lang="en-US" i="1" dirty="0"/>
              <a:t>non-repudiation</a:t>
            </a:r>
            <a:r>
              <a:rPr lang="en-US" dirty="0"/>
              <a:t>, or the ability to prove someone else sent a message.</a:t>
            </a:r>
          </a:p>
          <a:p>
            <a:pPr lvl="3"/>
            <a:r>
              <a:rPr lang="en-US" dirty="0"/>
              <a:t>Important for detecting fraud.</a:t>
            </a:r>
          </a:p>
        </p:txBody>
      </p:sp>
    </p:spTree>
    <p:extLst>
      <p:ext uri="{BB962C8B-B14F-4D97-AF65-F5344CB8AC3E}">
        <p14:creationId xmlns:p14="http://schemas.microsoft.com/office/powerpoint/2010/main" val="173073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TotalTime>
  <Words>2488</Words>
  <Application>Microsoft Office PowerPoint</Application>
  <PresentationFormat>Widescreen</PresentationFormat>
  <Paragraphs>169</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CS4770 Introduction to Software Security</vt:lpstr>
      <vt:lpstr>What to teach?</vt:lpstr>
      <vt:lpstr>Standards Bodies</vt:lpstr>
      <vt:lpstr>What is Computer Security</vt:lpstr>
      <vt:lpstr>Confidentiality</vt:lpstr>
      <vt:lpstr>Integrity</vt:lpstr>
      <vt:lpstr>Availability</vt:lpstr>
      <vt:lpstr>Aside: MD5 Hashes</vt:lpstr>
      <vt:lpstr>With You Powers Combined</vt:lpstr>
      <vt:lpstr>How bad is it?</vt:lpstr>
      <vt:lpstr>Challenges in Cybersecurity</vt:lpstr>
      <vt:lpstr>There is a lot of it</vt:lpstr>
      <vt:lpstr>A Different Mindset</vt:lpstr>
      <vt:lpstr>Competing Interests</vt:lpstr>
      <vt:lpstr>This ain’t a program, it’s an arms race</vt:lpstr>
      <vt:lpstr>It could never happen to me</vt:lpstr>
      <vt:lpstr>Life is suffering</vt:lpstr>
      <vt:lpstr>Education</vt:lpstr>
      <vt:lpstr>Relevant XKCDs</vt:lpstr>
      <vt:lpstr>Challenges in Cybersecurity</vt:lpstr>
      <vt:lpstr>Vocab</vt:lpstr>
      <vt:lpstr>Security Concepts and Relationships</vt:lpstr>
      <vt:lpstr>Assets in Detail</vt:lpstr>
      <vt:lpstr>Vulnerabilities Taxonomy</vt:lpstr>
      <vt:lpstr>Attack Taxonomy</vt:lpstr>
      <vt:lpstr>Attack Taxonomy, Cont.</vt:lpstr>
      <vt:lpstr>Aside: RFCs</vt:lpstr>
      <vt:lpstr>Aside: Aside: Thorns</vt:lpstr>
      <vt:lpstr>Attack Taxonomy: Unauthorized Disclosure</vt:lpstr>
      <vt:lpstr>Cont.</vt:lpstr>
      <vt:lpstr>Cont.</vt:lpstr>
      <vt:lpstr>Cont.</vt:lpstr>
      <vt:lpstr>Attack Taxonomy: Deception</vt:lpstr>
      <vt:lpstr>Cont.</vt:lpstr>
      <vt:lpstr>Attack Taxonomy: Disruption</vt:lpstr>
      <vt:lpstr>Cont.</vt:lpstr>
      <vt:lpstr>Cont.</vt:lpstr>
      <vt:lpstr>Attack Taxonomy - Usurpation</vt:lpstr>
      <vt:lpstr>Cont.</vt:lpstr>
      <vt:lpstr>Let’s Combine Assets and Attacks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CS4770 Introduction to Software Security</dc:title>
  <dc:creator>Chad Mourning</dc:creator>
  <cp:lastModifiedBy>Chad Mourning</cp:lastModifiedBy>
  <cp:revision>1</cp:revision>
  <dcterms:created xsi:type="dcterms:W3CDTF">2022-08-25T01:25:30Z</dcterms:created>
  <dcterms:modified xsi:type="dcterms:W3CDTF">2022-08-25T16:56:20Z</dcterms:modified>
</cp:coreProperties>
</file>