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687EB7A3-AF09-42E4-91FB-D1CEF1A22C7F}"/>
    <pc:docChg chg="undo custSel addSld delSld modSld">
      <pc:chgData name="Chad Mourning" userId="232f17154b661dc2" providerId="LiveId" clId="{687EB7A3-AF09-42E4-91FB-D1CEF1A22C7F}" dt="2022-09-06T16:39:26.597" v="1032" actId="20577"/>
      <pc:docMkLst>
        <pc:docMk/>
      </pc:docMkLst>
      <pc:sldChg chg="modSp mod">
        <pc:chgData name="Chad Mourning" userId="232f17154b661dc2" providerId="LiveId" clId="{687EB7A3-AF09-42E4-91FB-D1CEF1A22C7F}" dt="2022-09-06T16:35:48.110" v="941" actId="20577"/>
        <pc:sldMkLst>
          <pc:docMk/>
          <pc:sldMk cId="1385708780" sldId="256"/>
        </pc:sldMkLst>
        <pc:spChg chg="mod">
          <ac:chgData name="Chad Mourning" userId="232f17154b661dc2" providerId="LiveId" clId="{687EB7A3-AF09-42E4-91FB-D1CEF1A22C7F}" dt="2022-09-06T16:35:48.110" v="941" actId="20577"/>
          <ac:spMkLst>
            <pc:docMk/>
            <pc:sldMk cId="1385708780" sldId="256"/>
            <ac:spMk id="2" creationId="{A004BBED-78E2-7DE4-7001-A11A5D879ECB}"/>
          </ac:spMkLst>
        </pc:spChg>
      </pc:sldChg>
      <pc:sldChg chg="modSp new mod">
        <pc:chgData name="Chad Mourning" userId="232f17154b661dc2" providerId="LiveId" clId="{687EB7A3-AF09-42E4-91FB-D1CEF1A22C7F}" dt="2022-09-03T23:58:43.440" v="271" actId="20577"/>
        <pc:sldMkLst>
          <pc:docMk/>
          <pc:sldMk cId="3264467593" sldId="257"/>
        </pc:sldMkLst>
        <pc:spChg chg="mod">
          <ac:chgData name="Chad Mourning" userId="232f17154b661dc2" providerId="LiveId" clId="{687EB7A3-AF09-42E4-91FB-D1CEF1A22C7F}" dt="2022-09-03T23:48:26.942" v="23" actId="20577"/>
          <ac:spMkLst>
            <pc:docMk/>
            <pc:sldMk cId="3264467593" sldId="257"/>
            <ac:spMk id="2" creationId="{E7BABC49-392B-8EED-3C6D-00B1A2BF1958}"/>
          </ac:spMkLst>
        </pc:spChg>
        <pc:spChg chg="mod">
          <ac:chgData name="Chad Mourning" userId="232f17154b661dc2" providerId="LiveId" clId="{687EB7A3-AF09-42E4-91FB-D1CEF1A22C7F}" dt="2022-09-03T23:58:43.440" v="271" actId="20577"/>
          <ac:spMkLst>
            <pc:docMk/>
            <pc:sldMk cId="3264467593" sldId="257"/>
            <ac:spMk id="3" creationId="{C0C6CFB8-8519-98D0-1345-1229E7F8DFCD}"/>
          </ac:spMkLst>
        </pc:spChg>
      </pc:sldChg>
      <pc:sldChg chg="modSp new mod">
        <pc:chgData name="Chad Mourning" userId="232f17154b661dc2" providerId="LiveId" clId="{687EB7A3-AF09-42E4-91FB-D1CEF1A22C7F}" dt="2022-09-03T23:58:31.394" v="251" actId="20577"/>
        <pc:sldMkLst>
          <pc:docMk/>
          <pc:sldMk cId="1780976442" sldId="258"/>
        </pc:sldMkLst>
        <pc:spChg chg="mod">
          <ac:chgData name="Chad Mourning" userId="232f17154b661dc2" providerId="LiveId" clId="{687EB7A3-AF09-42E4-91FB-D1CEF1A22C7F}" dt="2022-09-03T23:56:50.719" v="219" actId="20577"/>
          <ac:spMkLst>
            <pc:docMk/>
            <pc:sldMk cId="1780976442" sldId="258"/>
            <ac:spMk id="2" creationId="{68EF7C3C-6FA9-735D-9EC0-9937771B5E95}"/>
          </ac:spMkLst>
        </pc:spChg>
        <pc:spChg chg="mod">
          <ac:chgData name="Chad Mourning" userId="232f17154b661dc2" providerId="LiveId" clId="{687EB7A3-AF09-42E4-91FB-D1CEF1A22C7F}" dt="2022-09-03T23:58:31.394" v="251" actId="20577"/>
          <ac:spMkLst>
            <pc:docMk/>
            <pc:sldMk cId="1780976442" sldId="258"/>
            <ac:spMk id="3" creationId="{DC4E16C9-A66E-D375-A94F-8E3786C94198}"/>
          </ac:spMkLst>
        </pc:spChg>
      </pc:sldChg>
      <pc:sldChg chg="addSp delSp modSp new add del mod">
        <pc:chgData name="Chad Mourning" userId="232f17154b661dc2" providerId="LiveId" clId="{687EB7A3-AF09-42E4-91FB-D1CEF1A22C7F}" dt="2022-09-04T00:26:24.031" v="935" actId="47"/>
        <pc:sldMkLst>
          <pc:docMk/>
          <pc:sldMk cId="2726484924" sldId="259"/>
        </pc:sldMkLst>
        <pc:spChg chg="mod">
          <ac:chgData name="Chad Mourning" userId="232f17154b661dc2" providerId="LiveId" clId="{687EB7A3-AF09-42E4-91FB-D1CEF1A22C7F}" dt="2022-09-04T00:01:46.100" v="292" actId="20577"/>
          <ac:spMkLst>
            <pc:docMk/>
            <pc:sldMk cId="2726484924" sldId="259"/>
            <ac:spMk id="2" creationId="{C91081C3-1B61-C6CB-0D87-E18314ACE24B}"/>
          </ac:spMkLst>
        </pc:spChg>
        <pc:spChg chg="mod">
          <ac:chgData name="Chad Mourning" userId="232f17154b661dc2" providerId="LiveId" clId="{687EB7A3-AF09-42E4-91FB-D1CEF1A22C7F}" dt="2022-09-04T00:07:03.181" v="631" actId="20577"/>
          <ac:spMkLst>
            <pc:docMk/>
            <pc:sldMk cId="2726484924" sldId="259"/>
            <ac:spMk id="3" creationId="{2F4C65CB-A649-4A0B-366F-CC42D930E4E1}"/>
          </ac:spMkLst>
        </pc:spChg>
        <pc:picChg chg="add del mod">
          <ac:chgData name="Chad Mourning" userId="232f17154b661dc2" providerId="LiveId" clId="{687EB7A3-AF09-42E4-91FB-D1CEF1A22C7F}" dt="2022-09-04T00:03:58.923" v="404" actId="478"/>
          <ac:picMkLst>
            <pc:docMk/>
            <pc:sldMk cId="2726484924" sldId="259"/>
            <ac:picMk id="5" creationId="{5C8E9FB3-3688-BB12-1DC3-D37438B3CFE2}"/>
          </ac:picMkLst>
        </pc:picChg>
        <pc:picChg chg="add mod">
          <ac:chgData name="Chad Mourning" userId="232f17154b661dc2" providerId="LiveId" clId="{687EB7A3-AF09-42E4-91FB-D1CEF1A22C7F}" dt="2022-09-04T00:05:42.527" v="406" actId="1076"/>
          <ac:picMkLst>
            <pc:docMk/>
            <pc:sldMk cId="2726484924" sldId="259"/>
            <ac:picMk id="7" creationId="{8909ED89-0F3D-4307-C210-ABBA2C887176}"/>
          </ac:picMkLst>
        </pc:picChg>
      </pc:sldChg>
      <pc:sldChg chg="modSp new add del mod">
        <pc:chgData name="Chad Mourning" userId="232f17154b661dc2" providerId="LiveId" clId="{687EB7A3-AF09-42E4-91FB-D1CEF1A22C7F}" dt="2022-09-06T16:39:26.597" v="1032" actId="20577"/>
        <pc:sldMkLst>
          <pc:docMk/>
          <pc:sldMk cId="789626902" sldId="260"/>
        </pc:sldMkLst>
        <pc:spChg chg="mod">
          <ac:chgData name="Chad Mourning" userId="232f17154b661dc2" providerId="LiveId" clId="{687EB7A3-AF09-42E4-91FB-D1CEF1A22C7F}" dt="2022-09-04T00:07:37.237" v="643" actId="20577"/>
          <ac:spMkLst>
            <pc:docMk/>
            <pc:sldMk cId="789626902" sldId="260"/>
            <ac:spMk id="2" creationId="{409C92F4-85D0-C5B6-D762-BE99A5E12CB1}"/>
          </ac:spMkLst>
        </pc:spChg>
        <pc:spChg chg="mod">
          <ac:chgData name="Chad Mourning" userId="232f17154b661dc2" providerId="LiveId" clId="{687EB7A3-AF09-42E4-91FB-D1CEF1A22C7F}" dt="2022-09-06T16:39:26.597" v="1032" actId="20577"/>
          <ac:spMkLst>
            <pc:docMk/>
            <pc:sldMk cId="789626902" sldId="260"/>
            <ac:spMk id="3" creationId="{938C93C2-E53A-023F-A000-6B3762839ABE}"/>
          </ac:spMkLst>
        </pc:spChg>
      </pc:sldChg>
      <pc:sldChg chg="addSp modSp new add del mod">
        <pc:chgData name="Chad Mourning" userId="232f17154b661dc2" providerId="LiveId" clId="{687EB7A3-AF09-42E4-91FB-D1CEF1A22C7F}" dt="2022-09-04T00:26:24.333" v="937" actId="47"/>
        <pc:sldMkLst>
          <pc:docMk/>
          <pc:sldMk cId="216730762" sldId="261"/>
        </pc:sldMkLst>
        <pc:spChg chg="mod">
          <ac:chgData name="Chad Mourning" userId="232f17154b661dc2" providerId="LiveId" clId="{687EB7A3-AF09-42E4-91FB-D1CEF1A22C7F}" dt="2022-09-04T00:09:46.924" v="831" actId="20577"/>
          <ac:spMkLst>
            <pc:docMk/>
            <pc:sldMk cId="216730762" sldId="261"/>
            <ac:spMk id="2" creationId="{ED7584B7-8613-0431-4B94-F048313F4A80}"/>
          </ac:spMkLst>
        </pc:spChg>
        <pc:spChg chg="mod">
          <ac:chgData name="Chad Mourning" userId="232f17154b661dc2" providerId="LiveId" clId="{687EB7A3-AF09-42E4-91FB-D1CEF1A22C7F}" dt="2022-09-04T00:14:18.123" v="927" actId="20577"/>
          <ac:spMkLst>
            <pc:docMk/>
            <pc:sldMk cId="216730762" sldId="261"/>
            <ac:spMk id="3" creationId="{9520824E-BB69-AF7E-7E39-AD23B4E5091B}"/>
          </ac:spMkLst>
        </pc:spChg>
        <pc:picChg chg="add mod modCrop">
          <ac:chgData name="Chad Mourning" userId="232f17154b661dc2" providerId="LiveId" clId="{687EB7A3-AF09-42E4-91FB-D1CEF1A22C7F}" dt="2022-09-04T00:13:46.898" v="837" actId="1076"/>
          <ac:picMkLst>
            <pc:docMk/>
            <pc:sldMk cId="216730762" sldId="261"/>
            <ac:picMk id="5" creationId="{5A0D1909-FBF8-42D4-07BA-62989BF54B50}"/>
          </ac:picMkLst>
        </pc:picChg>
      </pc:sldChg>
      <pc:sldChg chg="new del">
        <pc:chgData name="Chad Mourning" userId="232f17154b661dc2" providerId="LiveId" clId="{687EB7A3-AF09-42E4-91FB-D1CEF1A22C7F}" dt="2022-09-04T00:26:21.567" v="928" actId="47"/>
        <pc:sldMkLst>
          <pc:docMk/>
          <pc:sldMk cId="1743750103" sldId="262"/>
        </pc:sldMkLst>
      </pc:sldChg>
      <pc:sldChg chg="new del">
        <pc:chgData name="Chad Mourning" userId="232f17154b661dc2" providerId="LiveId" clId="{687EB7A3-AF09-42E4-91FB-D1CEF1A22C7F}" dt="2022-09-04T00:26:21.719" v="929" actId="47"/>
        <pc:sldMkLst>
          <pc:docMk/>
          <pc:sldMk cId="2905192723" sldId="263"/>
        </pc:sldMkLst>
      </pc:sldChg>
      <pc:sldChg chg="new del">
        <pc:chgData name="Chad Mourning" userId="232f17154b661dc2" providerId="LiveId" clId="{687EB7A3-AF09-42E4-91FB-D1CEF1A22C7F}" dt="2022-09-04T00:26:22.198" v="930" actId="47"/>
        <pc:sldMkLst>
          <pc:docMk/>
          <pc:sldMk cId="1173516157" sldId="264"/>
        </pc:sldMkLst>
      </pc:sldChg>
      <pc:sldChg chg="new add del">
        <pc:chgData name="Chad Mourning" userId="232f17154b661dc2" providerId="LiveId" clId="{687EB7A3-AF09-42E4-91FB-D1CEF1A22C7F}" dt="2022-09-04T00:26:28.404" v="939" actId="47"/>
        <pc:sldMkLst>
          <pc:docMk/>
          <pc:sldMk cId="338942612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5C39-1EC3-8F28-6808-A9279FB3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E364-18FC-954C-6FB1-762A674A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D4CD-6E6A-6478-DD85-1D58ECE5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7C045-9762-AA82-E3AD-06FAC2B9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573B-6D0C-7548-9DDA-27D9896E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EA50-CD95-9F25-9CC6-1E1B9C6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E69E-C083-2BCA-0FD9-F5392D1A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2C21-9D49-23B4-AD00-1A599C2B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5EB-60A9-2039-3682-BB5AA96E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9FB1-DFE3-4C0F-AB51-1E1811CB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418B-AFE2-513A-5410-A7DA914B7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DA6E0-D727-914A-01FD-A136A38D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E9BC-1584-90EE-FBFC-9EF117D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3C10-1A34-5AC7-7DF4-E0D37C53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AE96-BF84-08EC-DCE6-2F70763D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796A-8314-ABA1-F0B9-CF566ECC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D53C-7BB7-83F1-A24B-D38A1CB9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BB48-8201-E778-B40C-887DC7DD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08DC-4C22-D8DD-D352-D852628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BE8B-1FBF-81B3-454F-5FC7E5F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307E-0752-0355-76E1-CA843E6A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E67B-AC96-9EE0-4B17-63F9F8FB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DFDF-7AB9-5EDB-B745-EA391E97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C622-610D-97C8-3AE5-5AB4024F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E251-2332-654A-4EB6-C31C2170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808F-B842-576F-68D3-CF435DB8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E152-C366-82DE-73A3-64650C25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8CFF-8BD2-2931-75CD-E0BD6391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137B-EE83-F249-A54C-9124C8D1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46CF7-5CB9-099C-BF77-257978D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E0EC5-CFF4-8244-C724-A2123C4B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1619-55DB-808C-3953-88E1650C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5FFC2-1E21-CB62-2650-6068AE69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4AFC-3F29-3D1A-9B0F-7F0208BC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76BE0-B2CD-FABD-0C8F-0E33DA46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6DABA-C2F2-D83B-C5C4-1190C5C5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D7406-51AB-BF8A-0DB9-F1782790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D8918-5B42-BBA4-BD55-D4A2343C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8FE62-DFE8-FFDD-B44E-336292BE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E696-227F-7421-5B06-8317C137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E8385-CB5E-6A57-F916-7021C205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20F4D-C471-367F-075F-58C71FF8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5B01B-EAAF-3997-0B83-5046A7E6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3122C-CA8A-FF62-26F2-50441D8C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C007D-7F96-EEB0-6479-C86407B2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16599-E257-3F80-09A0-20FA8D90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25FD-C060-798C-907C-DC019DF7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89A4-E8A6-70C5-365C-E096295F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F70F-22EA-5A33-0E6F-605BAFD2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FC04-AF88-2AD8-F41C-891D1D4A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7A30-F1FB-EECB-E19A-9C3EEF09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DFD01-4022-E82A-6BE4-958B3442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198E-F7C3-A902-3B68-A694946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98116-FCF0-2401-E81D-F34B3DDBD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07FF-C219-9BA0-9658-82BD7430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0D4B6-AC68-A298-F0AA-72AD1E7E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A4AA-A528-232E-2FF4-2D1418EF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FF21-767C-59EF-A3A3-0752C176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A8429-69DB-3F65-7087-EAA86559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9701-79B9-8F6E-D170-B4E8C06B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4E18-A5F7-4E52-20AB-AA40D4CB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A70E-8FCF-4C18-8D7A-E332EAD840C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7A24-92CE-DDEB-EBDB-758157AA9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1EA4-69A0-9D65-1A5B-2C52DB8F6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EFF3-FB75-4794-AFD6-EE37F704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BBED-78E2-7DE4-7001-A11A5D879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CS4770</a:t>
            </a:r>
            <a:br>
              <a:rPr lang="en-US" dirty="0"/>
            </a:br>
            <a:r>
              <a:rPr lang="en-US" dirty="0"/>
              <a:t>Lecture 4 – Attack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2BD03-C7C9-055B-D9D1-CBD773756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Chad Mourning</a:t>
            </a:r>
          </a:p>
          <a:p>
            <a:r>
              <a:rPr lang="en-US" dirty="0"/>
              <a:t>Heavily Influenced by the Textbook</a:t>
            </a:r>
          </a:p>
        </p:txBody>
      </p:sp>
    </p:spTree>
    <p:extLst>
      <p:ext uri="{BB962C8B-B14F-4D97-AF65-F5344CB8AC3E}">
        <p14:creationId xmlns:p14="http://schemas.microsoft.com/office/powerpoint/2010/main" val="13857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BC49-392B-8EED-3C6D-00B1A2BF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CFB8-8519-98D0-1345-1229E7F8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 must be:</a:t>
            </a:r>
          </a:p>
          <a:p>
            <a:pPr lvl="1"/>
            <a:r>
              <a:rPr lang="en-US" dirty="0"/>
              <a:t>Reachable</a:t>
            </a:r>
          </a:p>
          <a:p>
            <a:pPr lvl="1"/>
            <a:r>
              <a:rPr lang="en-US" dirty="0"/>
              <a:t>Exploitable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Services listening on open ports</a:t>
            </a:r>
          </a:p>
          <a:p>
            <a:pPr lvl="1"/>
            <a:r>
              <a:rPr lang="en-US" dirty="0"/>
              <a:t>Interfaces to services such as web forms</a:t>
            </a:r>
          </a:p>
          <a:p>
            <a:pPr lvl="1"/>
            <a:r>
              <a:rPr lang="en-US" dirty="0"/>
              <a:t>Poorly written code</a:t>
            </a:r>
          </a:p>
          <a:p>
            <a:pPr lvl="1"/>
            <a:r>
              <a:rPr lang="en-US" dirty="0"/>
              <a:t>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7C3C-6FA9-735D-9EC0-9937771B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Attack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16C9-A66E-D375-A94F-8E3786C9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Network attack surface</a:t>
            </a:r>
            <a:r>
              <a:rPr lang="en-US" dirty="0"/>
              <a:t>: This category refers to vulnerabilities over an enterprise network, wide-area network, or the Internet. Included in this category are network protocol vulnerabilities, such as those used for a denial-of-service attack, disruption of communications links, and various forms of intruder attacks.</a:t>
            </a:r>
          </a:p>
          <a:p>
            <a:r>
              <a:rPr lang="en-US" b="1" dirty="0"/>
              <a:t>Software attack surface</a:t>
            </a:r>
            <a:r>
              <a:rPr lang="en-US" dirty="0"/>
              <a:t>: This refers to vulnerabilities in application, utility, or operating system code. A particular focus in this category is Web server software.</a:t>
            </a:r>
          </a:p>
          <a:p>
            <a:r>
              <a:rPr lang="en-US" b="1" dirty="0"/>
              <a:t>Human attack surface</a:t>
            </a:r>
            <a:r>
              <a:rPr lang="en-US" dirty="0"/>
              <a:t>: This category refers to vulnerabilities created by personnel or outsiders, such as social engineering, human error, and trusted insiders.</a:t>
            </a:r>
          </a:p>
        </p:txBody>
      </p:sp>
    </p:spTree>
    <p:extLst>
      <p:ext uri="{BB962C8B-B14F-4D97-AF65-F5344CB8AC3E}">
        <p14:creationId xmlns:p14="http://schemas.microsoft.com/office/powerpoint/2010/main" val="17809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81C3-1B61-C6CB-0D87-E18314AC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65CB-A649-4A0B-366F-CC42D930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22" y="1769064"/>
            <a:ext cx="10515600" cy="4351338"/>
          </a:xfrm>
        </p:spPr>
        <p:txBody>
          <a:bodyPr/>
          <a:lstStyle/>
          <a:p>
            <a:r>
              <a:rPr lang="en-US" dirty="0"/>
              <a:t>I think this picture would be better if:</a:t>
            </a:r>
          </a:p>
          <a:p>
            <a:pPr lvl="1"/>
            <a:r>
              <a:rPr lang="en-US" dirty="0"/>
              <a:t>The dimensions would clearly spectral.</a:t>
            </a:r>
          </a:p>
          <a:p>
            <a:pPr lvl="2"/>
            <a:r>
              <a:rPr lang="en-US" dirty="0"/>
              <a:t>There’s more than 2 possible states.</a:t>
            </a:r>
          </a:p>
          <a:p>
            <a:pPr lvl="1"/>
            <a:r>
              <a:rPr lang="en-US" dirty="0"/>
              <a:t>You could find a way to make the shallow</a:t>
            </a:r>
            <a:br>
              <a:rPr lang="en-US" dirty="0"/>
            </a:br>
            <a:r>
              <a:rPr lang="en-US" dirty="0"/>
              <a:t>arrow go the other way.</a:t>
            </a:r>
          </a:p>
          <a:p>
            <a:r>
              <a:rPr lang="en-US" dirty="0"/>
              <a:t>Risk increases with the size of the</a:t>
            </a:r>
            <a:br>
              <a:rPr lang="en-US" dirty="0"/>
            </a:br>
            <a:r>
              <a:rPr lang="en-US" dirty="0"/>
              <a:t>attack surface.</a:t>
            </a:r>
          </a:p>
          <a:p>
            <a:r>
              <a:rPr lang="en-US" dirty="0"/>
              <a:t>Risk decreases with the depth of layering.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9ED89-0F3D-4307-C210-ABBA2C88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940" y="1244338"/>
            <a:ext cx="5121838" cy="45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2F4-85D0-C5B6-D762-BE99A5E1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93C2-E53A-023F-A000-6B376283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express “branching” of attack surfaces</a:t>
            </a:r>
          </a:p>
          <a:p>
            <a:pPr lvl="1"/>
            <a:r>
              <a:rPr lang="en-US" dirty="0"/>
              <a:t>Once you are “in” another system, you may need a way to escalate privilege or access specific targets.</a:t>
            </a:r>
          </a:p>
          <a:p>
            <a:pPr lvl="1"/>
            <a:r>
              <a:rPr lang="en-US" dirty="0"/>
              <a:t>There may be multiple things you can do, once you’re in.</a:t>
            </a:r>
          </a:p>
        </p:txBody>
      </p:sp>
    </p:spTree>
    <p:extLst>
      <p:ext uri="{BB962C8B-B14F-4D97-AF65-F5344CB8AC3E}">
        <p14:creationId xmlns:p14="http://schemas.microsoft.com/office/powerpoint/2010/main" val="78962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84B7-8613-0431-4B94-F048313F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824E-BB69-AF7E-7E39-AD23B4E5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combination of: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Network Security</a:t>
            </a:r>
          </a:p>
          <a:p>
            <a:pPr lvl="1"/>
            <a:r>
              <a:rPr lang="en-US" dirty="0"/>
              <a:t>Poor Implementations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D1909-FBF8-42D4-07BA-62989BF54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0" t="19519" r="18814" b="8591"/>
          <a:stretch/>
        </p:blipFill>
        <p:spPr>
          <a:xfrm>
            <a:off x="5627801" y="1536184"/>
            <a:ext cx="6136849" cy="49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CS4770 Lecture 4 – Attack Surfaces</vt:lpstr>
      <vt:lpstr>Attack Surfaces</vt:lpstr>
      <vt:lpstr>Taxonomy of Attack Surfaces</vt:lpstr>
      <vt:lpstr>Risk Factors</vt:lpstr>
      <vt:lpstr>Attack Trees</vt:lpstr>
      <vt:lpstr>Attack Tree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CS4770 Lecture 4 – Attach Surfaces</dc:title>
  <dc:creator>Chad Mourning</dc:creator>
  <cp:lastModifiedBy>Chad Mourning</cp:lastModifiedBy>
  <cp:revision>1</cp:revision>
  <dcterms:created xsi:type="dcterms:W3CDTF">2022-09-03T23:47:25Z</dcterms:created>
  <dcterms:modified xsi:type="dcterms:W3CDTF">2022-09-06T16:39:34Z</dcterms:modified>
</cp:coreProperties>
</file>