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8" r:id="rId13"/>
    <p:sldId id="270" r:id="rId14"/>
    <p:sldId id="267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7FA8CB-0642-4E9D-AED8-51860BDE3C35}" v="19" dt="2022-09-06T16:52:30.4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Mourning" userId="232f17154b661dc2" providerId="LiveId" clId="{097FA8CB-0642-4E9D-AED8-51860BDE3C35}"/>
    <pc:docChg chg="undo custSel addSld modSld sldOrd">
      <pc:chgData name="Chad Mourning" userId="232f17154b661dc2" providerId="LiveId" clId="{097FA8CB-0642-4E9D-AED8-51860BDE3C35}" dt="2022-09-06T16:52:30.421" v="5581" actId="478"/>
      <pc:docMkLst>
        <pc:docMk/>
      </pc:docMkLst>
      <pc:sldChg chg="modSp new mod">
        <pc:chgData name="Chad Mourning" userId="232f17154b661dc2" providerId="LiveId" clId="{097FA8CB-0642-4E9D-AED8-51860BDE3C35}" dt="2022-09-04T00:47:05.072" v="450" actId="20577"/>
        <pc:sldMkLst>
          <pc:docMk/>
          <pc:sldMk cId="4027909731" sldId="257"/>
        </pc:sldMkLst>
        <pc:spChg chg="mod">
          <ac:chgData name="Chad Mourning" userId="232f17154b661dc2" providerId="LiveId" clId="{097FA8CB-0642-4E9D-AED8-51860BDE3C35}" dt="2022-09-04T00:40:50.621" v="46" actId="20577"/>
          <ac:spMkLst>
            <pc:docMk/>
            <pc:sldMk cId="4027909731" sldId="257"/>
            <ac:spMk id="2" creationId="{A3E5B145-5C4A-1FC3-5D97-EDA26F71703A}"/>
          </ac:spMkLst>
        </pc:spChg>
        <pc:spChg chg="mod">
          <ac:chgData name="Chad Mourning" userId="232f17154b661dc2" providerId="LiveId" clId="{097FA8CB-0642-4E9D-AED8-51860BDE3C35}" dt="2022-09-04T00:47:05.072" v="450" actId="20577"/>
          <ac:spMkLst>
            <pc:docMk/>
            <pc:sldMk cId="4027909731" sldId="257"/>
            <ac:spMk id="3" creationId="{0DD6728B-F978-7F89-C87D-DE840A5CDCA2}"/>
          </ac:spMkLst>
        </pc:spChg>
      </pc:sldChg>
      <pc:sldChg chg="modSp new mod">
        <pc:chgData name="Chad Mourning" userId="232f17154b661dc2" providerId="LiveId" clId="{097FA8CB-0642-4E9D-AED8-51860BDE3C35}" dt="2022-09-04T01:03:08.157" v="922" actId="15"/>
        <pc:sldMkLst>
          <pc:docMk/>
          <pc:sldMk cId="2829930165" sldId="258"/>
        </pc:sldMkLst>
        <pc:spChg chg="mod">
          <ac:chgData name="Chad Mourning" userId="232f17154b661dc2" providerId="LiveId" clId="{097FA8CB-0642-4E9D-AED8-51860BDE3C35}" dt="2022-09-04T00:53:56.008" v="494" actId="20577"/>
          <ac:spMkLst>
            <pc:docMk/>
            <pc:sldMk cId="2829930165" sldId="258"/>
            <ac:spMk id="2" creationId="{85EFF0AB-783E-7CE1-4CC4-EA5EF6AF6564}"/>
          </ac:spMkLst>
        </pc:spChg>
        <pc:spChg chg="mod">
          <ac:chgData name="Chad Mourning" userId="232f17154b661dc2" providerId="LiveId" clId="{097FA8CB-0642-4E9D-AED8-51860BDE3C35}" dt="2022-09-04T01:03:08.157" v="922" actId="15"/>
          <ac:spMkLst>
            <pc:docMk/>
            <pc:sldMk cId="2829930165" sldId="258"/>
            <ac:spMk id="3" creationId="{0D22F546-D108-8E28-F37E-54F5B0371046}"/>
          </ac:spMkLst>
        </pc:spChg>
      </pc:sldChg>
      <pc:sldChg chg="addSp delSp modSp new mod">
        <pc:chgData name="Chad Mourning" userId="232f17154b661dc2" providerId="LiveId" clId="{097FA8CB-0642-4E9D-AED8-51860BDE3C35}" dt="2022-09-04T01:12:53.541" v="943" actId="1076"/>
        <pc:sldMkLst>
          <pc:docMk/>
          <pc:sldMk cId="978992411" sldId="259"/>
        </pc:sldMkLst>
        <pc:spChg chg="mod">
          <ac:chgData name="Chad Mourning" userId="232f17154b661dc2" providerId="LiveId" clId="{097FA8CB-0642-4E9D-AED8-51860BDE3C35}" dt="2022-09-04T01:12:47.269" v="940" actId="20577"/>
          <ac:spMkLst>
            <pc:docMk/>
            <pc:sldMk cId="978992411" sldId="259"/>
            <ac:spMk id="2" creationId="{B78E90D0-4D0E-AC34-DC28-002E365781AE}"/>
          </ac:spMkLst>
        </pc:spChg>
        <pc:spChg chg="del">
          <ac:chgData name="Chad Mourning" userId="232f17154b661dc2" providerId="LiveId" clId="{097FA8CB-0642-4E9D-AED8-51860BDE3C35}" dt="2022-09-04T01:12:51.087" v="941" actId="478"/>
          <ac:spMkLst>
            <pc:docMk/>
            <pc:sldMk cId="978992411" sldId="259"/>
            <ac:spMk id="3" creationId="{967260F3-07A4-9A8C-D777-F3A860F8A4C0}"/>
          </ac:spMkLst>
        </pc:spChg>
        <pc:picChg chg="add mod">
          <ac:chgData name="Chad Mourning" userId="232f17154b661dc2" providerId="LiveId" clId="{097FA8CB-0642-4E9D-AED8-51860BDE3C35}" dt="2022-09-04T01:12:53.541" v="943" actId="1076"/>
          <ac:picMkLst>
            <pc:docMk/>
            <pc:sldMk cId="978992411" sldId="259"/>
            <ac:picMk id="5" creationId="{56212891-9A36-9CF8-96C4-8DAA7CB21EE4}"/>
          </ac:picMkLst>
        </pc:picChg>
      </pc:sldChg>
      <pc:sldChg chg="modSp new mod">
        <pc:chgData name="Chad Mourning" userId="232f17154b661dc2" providerId="LiveId" clId="{097FA8CB-0642-4E9D-AED8-51860BDE3C35}" dt="2022-09-04T03:34:12.299" v="1968" actId="20577"/>
        <pc:sldMkLst>
          <pc:docMk/>
          <pc:sldMk cId="943532644" sldId="260"/>
        </pc:sldMkLst>
        <pc:spChg chg="mod">
          <ac:chgData name="Chad Mourning" userId="232f17154b661dc2" providerId="LiveId" clId="{097FA8CB-0642-4E9D-AED8-51860BDE3C35}" dt="2022-09-04T00:55:25.483" v="620" actId="20577"/>
          <ac:spMkLst>
            <pc:docMk/>
            <pc:sldMk cId="943532644" sldId="260"/>
            <ac:spMk id="2" creationId="{C658605D-6F9F-4543-2D6F-53D84E73FA07}"/>
          </ac:spMkLst>
        </pc:spChg>
        <pc:spChg chg="mod">
          <ac:chgData name="Chad Mourning" userId="232f17154b661dc2" providerId="LiveId" clId="{097FA8CB-0642-4E9D-AED8-51860BDE3C35}" dt="2022-09-04T03:34:12.299" v="1968" actId="20577"/>
          <ac:spMkLst>
            <pc:docMk/>
            <pc:sldMk cId="943532644" sldId="260"/>
            <ac:spMk id="3" creationId="{B5D5985E-53C5-71B3-6B0E-EC43220D26F8}"/>
          </ac:spMkLst>
        </pc:spChg>
      </pc:sldChg>
      <pc:sldChg chg="modSp new mod">
        <pc:chgData name="Chad Mourning" userId="232f17154b661dc2" providerId="LiveId" clId="{097FA8CB-0642-4E9D-AED8-51860BDE3C35}" dt="2022-09-04T02:46:51.485" v="1023" actId="20577"/>
        <pc:sldMkLst>
          <pc:docMk/>
          <pc:sldMk cId="464589925" sldId="261"/>
        </pc:sldMkLst>
        <pc:spChg chg="mod">
          <ac:chgData name="Chad Mourning" userId="232f17154b661dc2" providerId="LiveId" clId="{097FA8CB-0642-4E9D-AED8-51860BDE3C35}" dt="2022-09-04T02:33:22.224" v="960" actId="20577"/>
          <ac:spMkLst>
            <pc:docMk/>
            <pc:sldMk cId="464589925" sldId="261"/>
            <ac:spMk id="2" creationId="{4706D402-D4F8-9A4F-0EF1-2569CAE76356}"/>
          </ac:spMkLst>
        </pc:spChg>
        <pc:spChg chg="mod">
          <ac:chgData name="Chad Mourning" userId="232f17154b661dc2" providerId="LiveId" clId="{097FA8CB-0642-4E9D-AED8-51860BDE3C35}" dt="2022-09-04T02:46:51.485" v="1023" actId="20577"/>
          <ac:spMkLst>
            <pc:docMk/>
            <pc:sldMk cId="464589925" sldId="261"/>
            <ac:spMk id="3" creationId="{57F4B62F-6919-021C-BDB3-D369E267BCA6}"/>
          </ac:spMkLst>
        </pc:spChg>
      </pc:sldChg>
      <pc:sldChg chg="addSp delSp modSp new mod">
        <pc:chgData name="Chad Mourning" userId="232f17154b661dc2" providerId="LiveId" clId="{097FA8CB-0642-4E9D-AED8-51860BDE3C35}" dt="2022-09-06T16:52:30.421" v="5581" actId="478"/>
        <pc:sldMkLst>
          <pc:docMk/>
          <pc:sldMk cId="789215608" sldId="262"/>
        </pc:sldMkLst>
        <pc:spChg chg="mod">
          <ac:chgData name="Chad Mourning" userId="232f17154b661dc2" providerId="LiveId" clId="{097FA8CB-0642-4E9D-AED8-51860BDE3C35}" dt="2022-09-04T02:48:31.662" v="1051" actId="20577"/>
          <ac:spMkLst>
            <pc:docMk/>
            <pc:sldMk cId="789215608" sldId="262"/>
            <ac:spMk id="2" creationId="{3610A633-38EA-928E-6B63-BBD77ABB2B31}"/>
          </ac:spMkLst>
        </pc:spChg>
        <pc:spChg chg="mod">
          <ac:chgData name="Chad Mourning" userId="232f17154b661dc2" providerId="LiveId" clId="{097FA8CB-0642-4E9D-AED8-51860BDE3C35}" dt="2022-09-06T16:52:28.302" v="5580"/>
          <ac:spMkLst>
            <pc:docMk/>
            <pc:sldMk cId="789215608" sldId="262"/>
            <ac:spMk id="3" creationId="{10FE7EEE-8999-FDF6-D908-0BFD9DB9E121}"/>
          </ac:spMkLst>
        </pc:spChg>
        <pc:spChg chg="add del">
          <ac:chgData name="Chad Mourning" userId="232f17154b661dc2" providerId="LiveId" clId="{097FA8CB-0642-4E9D-AED8-51860BDE3C35}" dt="2022-09-04T02:53:22.228" v="1054"/>
          <ac:spMkLst>
            <pc:docMk/>
            <pc:sldMk cId="789215608" sldId="262"/>
            <ac:spMk id="4" creationId="{2E39F408-5037-DA2E-6A8E-90B28F48B0C3}"/>
          </ac:spMkLst>
        </pc:spChg>
        <pc:spChg chg="add del">
          <ac:chgData name="Chad Mourning" userId="232f17154b661dc2" providerId="LiveId" clId="{097FA8CB-0642-4E9D-AED8-51860BDE3C35}" dt="2022-09-06T16:52:30.421" v="5581" actId="478"/>
          <ac:spMkLst>
            <pc:docMk/>
            <pc:sldMk cId="789215608" sldId="262"/>
            <ac:spMk id="5" creationId="{20FA3280-BC28-3159-7A99-CF1EFCAC9545}"/>
          </ac:spMkLst>
        </pc:spChg>
      </pc:sldChg>
      <pc:sldChg chg="addSp delSp modSp new mod">
        <pc:chgData name="Chad Mourning" userId="232f17154b661dc2" providerId="LiveId" clId="{097FA8CB-0642-4E9D-AED8-51860BDE3C35}" dt="2022-09-04T03:18:55.345" v="1297" actId="20577"/>
        <pc:sldMkLst>
          <pc:docMk/>
          <pc:sldMk cId="2418996591" sldId="263"/>
        </pc:sldMkLst>
        <pc:spChg chg="mod">
          <ac:chgData name="Chad Mourning" userId="232f17154b661dc2" providerId="LiveId" clId="{097FA8CB-0642-4E9D-AED8-51860BDE3C35}" dt="2022-09-04T03:09:34.539" v="1098" actId="20577"/>
          <ac:spMkLst>
            <pc:docMk/>
            <pc:sldMk cId="2418996591" sldId="263"/>
            <ac:spMk id="2" creationId="{4E67FDED-1315-4B34-28A4-242633C7B5AF}"/>
          </ac:spMkLst>
        </pc:spChg>
        <pc:spChg chg="add del mod">
          <ac:chgData name="Chad Mourning" userId="232f17154b661dc2" providerId="LiveId" clId="{097FA8CB-0642-4E9D-AED8-51860BDE3C35}" dt="2022-09-04T03:18:55.345" v="1297" actId="20577"/>
          <ac:spMkLst>
            <pc:docMk/>
            <pc:sldMk cId="2418996591" sldId="263"/>
            <ac:spMk id="3" creationId="{F743260F-FD2E-1800-E265-28BB7AEE6113}"/>
          </ac:spMkLst>
        </pc:spChg>
        <pc:spChg chg="add del mod">
          <ac:chgData name="Chad Mourning" userId="232f17154b661dc2" providerId="LiveId" clId="{097FA8CB-0642-4E9D-AED8-51860BDE3C35}" dt="2022-09-04T03:15:43.915" v="1100"/>
          <ac:spMkLst>
            <pc:docMk/>
            <pc:sldMk cId="2418996591" sldId="263"/>
            <ac:spMk id="4" creationId="{562C6EF6-2872-6D94-A96E-96B886F07916}"/>
          </ac:spMkLst>
        </pc:spChg>
      </pc:sldChg>
      <pc:sldChg chg="addSp delSp modSp new mod">
        <pc:chgData name="Chad Mourning" userId="232f17154b661dc2" providerId="LiveId" clId="{097FA8CB-0642-4E9D-AED8-51860BDE3C35}" dt="2022-09-05T03:49:34.649" v="5129" actId="20577"/>
        <pc:sldMkLst>
          <pc:docMk/>
          <pc:sldMk cId="821960234" sldId="264"/>
        </pc:sldMkLst>
        <pc:spChg chg="mod">
          <ac:chgData name="Chad Mourning" userId="232f17154b661dc2" providerId="LiveId" clId="{097FA8CB-0642-4E9D-AED8-51860BDE3C35}" dt="2022-09-05T03:46:11.808" v="4970" actId="14100"/>
          <ac:spMkLst>
            <pc:docMk/>
            <pc:sldMk cId="821960234" sldId="264"/>
            <ac:spMk id="2" creationId="{F6D15135-2637-076E-FF92-B05F453370E9}"/>
          </ac:spMkLst>
        </pc:spChg>
        <pc:spChg chg="mod">
          <ac:chgData name="Chad Mourning" userId="232f17154b661dc2" providerId="LiveId" clId="{097FA8CB-0642-4E9D-AED8-51860BDE3C35}" dt="2022-09-05T03:49:34.649" v="5129" actId="20577"/>
          <ac:spMkLst>
            <pc:docMk/>
            <pc:sldMk cId="821960234" sldId="264"/>
            <ac:spMk id="3" creationId="{664246AF-1CB4-82D5-8A2D-1EBAB90971A6}"/>
          </ac:spMkLst>
        </pc:spChg>
        <pc:picChg chg="add del mod">
          <ac:chgData name="Chad Mourning" userId="232f17154b661dc2" providerId="LiveId" clId="{097FA8CB-0642-4E9D-AED8-51860BDE3C35}" dt="2022-09-04T03:39:50.672" v="2140" actId="478"/>
          <ac:picMkLst>
            <pc:docMk/>
            <pc:sldMk cId="821960234" sldId="264"/>
            <ac:picMk id="5" creationId="{CDDAFC06-10DC-FA93-4E76-D2A1AF4422ED}"/>
          </ac:picMkLst>
        </pc:picChg>
        <pc:picChg chg="add mod modCrop">
          <ac:chgData name="Chad Mourning" userId="232f17154b661dc2" providerId="LiveId" clId="{097FA8CB-0642-4E9D-AED8-51860BDE3C35}" dt="2022-09-05T03:49:12.089" v="5011" actId="1076"/>
          <ac:picMkLst>
            <pc:docMk/>
            <pc:sldMk cId="821960234" sldId="264"/>
            <ac:picMk id="7" creationId="{DBE49D28-C6D5-3950-8FA0-0D1DBA34FF60}"/>
          </ac:picMkLst>
        </pc:picChg>
      </pc:sldChg>
      <pc:sldChg chg="addSp delSp modSp new mod ord">
        <pc:chgData name="Chad Mourning" userId="232f17154b661dc2" providerId="LiveId" clId="{097FA8CB-0642-4E9D-AED8-51860BDE3C35}" dt="2022-09-05T03:40:54.979" v="4816" actId="1076"/>
        <pc:sldMkLst>
          <pc:docMk/>
          <pc:sldMk cId="1808049990" sldId="265"/>
        </pc:sldMkLst>
        <pc:spChg chg="mod">
          <ac:chgData name="Chad Mourning" userId="232f17154b661dc2" providerId="LiveId" clId="{097FA8CB-0642-4E9D-AED8-51860BDE3C35}" dt="2022-09-05T03:40:49.316" v="4814" actId="20577"/>
          <ac:spMkLst>
            <pc:docMk/>
            <pc:sldMk cId="1808049990" sldId="265"/>
            <ac:spMk id="2" creationId="{81403AA4-79B3-E055-C7C7-729536E391E2}"/>
          </ac:spMkLst>
        </pc:spChg>
        <pc:spChg chg="del">
          <ac:chgData name="Chad Mourning" userId="232f17154b661dc2" providerId="LiveId" clId="{097FA8CB-0642-4E9D-AED8-51860BDE3C35}" dt="2022-09-05T03:40:53.195" v="4815" actId="478"/>
          <ac:spMkLst>
            <pc:docMk/>
            <pc:sldMk cId="1808049990" sldId="265"/>
            <ac:spMk id="3" creationId="{9E906A1C-5A46-DF02-523A-93D6DC3D1C6C}"/>
          </ac:spMkLst>
        </pc:spChg>
        <pc:picChg chg="add mod">
          <ac:chgData name="Chad Mourning" userId="232f17154b661dc2" providerId="LiveId" clId="{097FA8CB-0642-4E9D-AED8-51860BDE3C35}" dt="2022-09-05T03:40:54.979" v="4816" actId="1076"/>
          <ac:picMkLst>
            <pc:docMk/>
            <pc:sldMk cId="1808049990" sldId="265"/>
            <ac:picMk id="5" creationId="{F51D65E7-B287-202C-F2A1-158E94366081}"/>
          </ac:picMkLst>
        </pc:picChg>
      </pc:sldChg>
      <pc:sldChg chg="addSp modSp new mod">
        <pc:chgData name="Chad Mourning" userId="232f17154b661dc2" providerId="LiveId" clId="{097FA8CB-0642-4E9D-AED8-51860BDE3C35}" dt="2022-09-05T03:39:55.811" v="4770" actId="27636"/>
        <pc:sldMkLst>
          <pc:docMk/>
          <pc:sldMk cId="1760233121" sldId="266"/>
        </pc:sldMkLst>
        <pc:spChg chg="mod">
          <ac:chgData name="Chad Mourning" userId="232f17154b661dc2" providerId="LiveId" clId="{097FA8CB-0642-4E9D-AED8-51860BDE3C35}" dt="2022-09-05T02:34:29.277" v="2742" actId="27636"/>
          <ac:spMkLst>
            <pc:docMk/>
            <pc:sldMk cId="1760233121" sldId="266"/>
            <ac:spMk id="2" creationId="{7760702B-EB70-A464-FD13-5E9D5626A3C6}"/>
          </ac:spMkLst>
        </pc:spChg>
        <pc:spChg chg="mod">
          <ac:chgData name="Chad Mourning" userId="232f17154b661dc2" providerId="LiveId" clId="{097FA8CB-0642-4E9D-AED8-51860BDE3C35}" dt="2022-09-05T03:39:55.811" v="4770" actId="27636"/>
          <ac:spMkLst>
            <pc:docMk/>
            <pc:sldMk cId="1760233121" sldId="266"/>
            <ac:spMk id="3" creationId="{F49F9131-B892-9EA0-29FC-618CD3CF0A7F}"/>
          </ac:spMkLst>
        </pc:spChg>
        <pc:picChg chg="add mod">
          <ac:chgData name="Chad Mourning" userId="232f17154b661dc2" providerId="LiveId" clId="{097FA8CB-0642-4E9D-AED8-51860BDE3C35}" dt="2022-09-05T02:30:34.244" v="2297" actId="1076"/>
          <ac:picMkLst>
            <pc:docMk/>
            <pc:sldMk cId="1760233121" sldId="266"/>
            <ac:picMk id="3074" creationId="{014B3747-79AB-BF20-F16F-3CC723369C47}"/>
          </ac:picMkLst>
        </pc:picChg>
      </pc:sldChg>
      <pc:sldChg chg="addSp modSp new mod">
        <pc:chgData name="Chad Mourning" userId="232f17154b661dc2" providerId="LiveId" clId="{097FA8CB-0642-4E9D-AED8-51860BDE3C35}" dt="2022-09-05T03:48:50.323" v="4974" actId="1076"/>
        <pc:sldMkLst>
          <pc:docMk/>
          <pc:sldMk cId="3135127062" sldId="267"/>
        </pc:sldMkLst>
        <pc:spChg chg="mod">
          <ac:chgData name="Chad Mourning" userId="232f17154b661dc2" providerId="LiveId" clId="{097FA8CB-0642-4E9D-AED8-51860BDE3C35}" dt="2022-09-05T03:48:50.323" v="4974" actId="1076"/>
          <ac:spMkLst>
            <pc:docMk/>
            <pc:sldMk cId="3135127062" sldId="267"/>
            <ac:spMk id="2" creationId="{732A8F15-E396-B52F-144F-D49C92EB5833}"/>
          </ac:spMkLst>
        </pc:spChg>
        <pc:picChg chg="add mod modCrop">
          <ac:chgData name="Chad Mourning" userId="232f17154b661dc2" providerId="LiveId" clId="{097FA8CB-0642-4E9D-AED8-51860BDE3C35}" dt="2022-09-05T02:19:21.317" v="2245" actId="14100"/>
          <ac:picMkLst>
            <pc:docMk/>
            <pc:sldMk cId="3135127062" sldId="267"/>
            <ac:picMk id="5" creationId="{2ACD46E3-982D-25E4-D79C-0BBADCBA75E1}"/>
          </ac:picMkLst>
        </pc:picChg>
      </pc:sldChg>
      <pc:sldChg chg="modSp new mod">
        <pc:chgData name="Chad Mourning" userId="232f17154b661dc2" providerId="LiveId" clId="{097FA8CB-0642-4E9D-AED8-51860BDE3C35}" dt="2022-09-05T03:06:26.119" v="3595" actId="20577"/>
        <pc:sldMkLst>
          <pc:docMk/>
          <pc:sldMk cId="4190429332" sldId="268"/>
        </pc:sldMkLst>
        <pc:spChg chg="mod">
          <ac:chgData name="Chad Mourning" userId="232f17154b661dc2" providerId="LiveId" clId="{097FA8CB-0642-4E9D-AED8-51860BDE3C35}" dt="2022-09-05T03:03:19.849" v="3038" actId="20577"/>
          <ac:spMkLst>
            <pc:docMk/>
            <pc:sldMk cId="4190429332" sldId="268"/>
            <ac:spMk id="2" creationId="{5BC64D0A-F3AF-E7AE-787E-E61CE1E8504C}"/>
          </ac:spMkLst>
        </pc:spChg>
        <pc:spChg chg="mod">
          <ac:chgData name="Chad Mourning" userId="232f17154b661dc2" providerId="LiveId" clId="{097FA8CB-0642-4E9D-AED8-51860BDE3C35}" dt="2022-09-05T03:06:26.119" v="3595" actId="20577"/>
          <ac:spMkLst>
            <pc:docMk/>
            <pc:sldMk cId="4190429332" sldId="268"/>
            <ac:spMk id="3" creationId="{CE019278-3167-FF22-AEDF-A506EFBA0763}"/>
          </ac:spMkLst>
        </pc:spChg>
      </pc:sldChg>
      <pc:sldChg chg="modSp new mod">
        <pc:chgData name="Chad Mourning" userId="232f17154b661dc2" providerId="LiveId" clId="{097FA8CB-0642-4E9D-AED8-51860BDE3C35}" dt="2022-09-05T03:29:52.756" v="4296" actId="20577"/>
        <pc:sldMkLst>
          <pc:docMk/>
          <pc:sldMk cId="790824774" sldId="269"/>
        </pc:sldMkLst>
        <pc:spChg chg="mod">
          <ac:chgData name="Chad Mourning" userId="232f17154b661dc2" providerId="LiveId" clId="{097FA8CB-0642-4E9D-AED8-51860BDE3C35}" dt="2022-09-05T03:07:00.156" v="3609" actId="20577"/>
          <ac:spMkLst>
            <pc:docMk/>
            <pc:sldMk cId="790824774" sldId="269"/>
            <ac:spMk id="2" creationId="{6467294E-9FB6-62C4-EAE7-CCDD440CBF73}"/>
          </ac:spMkLst>
        </pc:spChg>
        <pc:spChg chg="mod">
          <ac:chgData name="Chad Mourning" userId="232f17154b661dc2" providerId="LiveId" clId="{097FA8CB-0642-4E9D-AED8-51860BDE3C35}" dt="2022-09-05T03:29:52.756" v="4296" actId="20577"/>
          <ac:spMkLst>
            <pc:docMk/>
            <pc:sldMk cId="790824774" sldId="269"/>
            <ac:spMk id="3" creationId="{64D4DDC5-4585-0BBA-D9F9-F11E2D39A2C4}"/>
          </ac:spMkLst>
        </pc:spChg>
      </pc:sldChg>
      <pc:sldChg chg="modSp new mod">
        <pc:chgData name="Chad Mourning" userId="232f17154b661dc2" providerId="LiveId" clId="{097FA8CB-0642-4E9D-AED8-51860BDE3C35}" dt="2022-09-05T03:10:32.014" v="3769" actId="20577"/>
        <pc:sldMkLst>
          <pc:docMk/>
          <pc:sldMk cId="3115416949" sldId="270"/>
        </pc:sldMkLst>
        <pc:spChg chg="mod">
          <ac:chgData name="Chad Mourning" userId="232f17154b661dc2" providerId="LiveId" clId="{097FA8CB-0642-4E9D-AED8-51860BDE3C35}" dt="2022-09-05T03:09:39.260" v="3657" actId="20577"/>
          <ac:spMkLst>
            <pc:docMk/>
            <pc:sldMk cId="3115416949" sldId="270"/>
            <ac:spMk id="2" creationId="{161824DB-027D-BDF2-EACC-1087AFDF9FB0}"/>
          </ac:spMkLst>
        </pc:spChg>
        <pc:spChg chg="mod">
          <ac:chgData name="Chad Mourning" userId="232f17154b661dc2" providerId="LiveId" clId="{097FA8CB-0642-4E9D-AED8-51860BDE3C35}" dt="2022-09-05T03:10:32.014" v="3769" actId="20577"/>
          <ac:spMkLst>
            <pc:docMk/>
            <pc:sldMk cId="3115416949" sldId="270"/>
            <ac:spMk id="3" creationId="{8DD7E1D1-CAE0-8447-6555-601D3B9C16DE}"/>
          </ac:spMkLst>
        </pc:spChg>
      </pc:sldChg>
      <pc:sldChg chg="addSp modSp new mod">
        <pc:chgData name="Chad Mourning" userId="232f17154b661dc2" providerId="LiveId" clId="{097FA8CB-0642-4E9D-AED8-51860BDE3C35}" dt="2022-09-05T03:34:31.888" v="4652" actId="1076"/>
        <pc:sldMkLst>
          <pc:docMk/>
          <pc:sldMk cId="3561388435" sldId="271"/>
        </pc:sldMkLst>
        <pc:spChg chg="mod">
          <ac:chgData name="Chad Mourning" userId="232f17154b661dc2" providerId="LiveId" clId="{097FA8CB-0642-4E9D-AED8-51860BDE3C35}" dt="2022-09-05T03:31:14.242" v="4336" actId="20577"/>
          <ac:spMkLst>
            <pc:docMk/>
            <pc:sldMk cId="3561388435" sldId="271"/>
            <ac:spMk id="2" creationId="{85E0A297-B706-8A7D-BEC7-FA782ABEC723}"/>
          </ac:spMkLst>
        </pc:spChg>
        <pc:spChg chg="mod">
          <ac:chgData name="Chad Mourning" userId="232f17154b661dc2" providerId="LiveId" clId="{097FA8CB-0642-4E9D-AED8-51860BDE3C35}" dt="2022-09-05T03:34:31.888" v="4652" actId="1076"/>
          <ac:spMkLst>
            <pc:docMk/>
            <pc:sldMk cId="3561388435" sldId="271"/>
            <ac:spMk id="3" creationId="{C9DC2658-3AFA-F505-FFD0-E404813497EB}"/>
          </ac:spMkLst>
        </pc:spChg>
        <pc:picChg chg="add mod">
          <ac:chgData name="Chad Mourning" userId="232f17154b661dc2" providerId="LiveId" clId="{097FA8CB-0642-4E9D-AED8-51860BDE3C35}" dt="2022-09-05T03:34:28.167" v="4651" actId="1076"/>
          <ac:picMkLst>
            <pc:docMk/>
            <pc:sldMk cId="3561388435" sldId="271"/>
            <ac:picMk id="4098" creationId="{24C3B88A-4F9C-52A3-8717-92BF87893819}"/>
          </ac:picMkLst>
        </pc:picChg>
      </pc:sldChg>
      <pc:sldChg chg="addSp modSp new mod">
        <pc:chgData name="Chad Mourning" userId="232f17154b661dc2" providerId="LiveId" clId="{097FA8CB-0642-4E9D-AED8-51860BDE3C35}" dt="2022-09-05T04:06:53.830" v="5572" actId="20577"/>
        <pc:sldMkLst>
          <pc:docMk/>
          <pc:sldMk cId="2546087442" sldId="272"/>
        </pc:sldMkLst>
        <pc:spChg chg="mod">
          <ac:chgData name="Chad Mourning" userId="232f17154b661dc2" providerId="LiveId" clId="{097FA8CB-0642-4E9D-AED8-51860BDE3C35}" dt="2022-09-05T03:51:27.865" v="5148" actId="20577"/>
          <ac:spMkLst>
            <pc:docMk/>
            <pc:sldMk cId="2546087442" sldId="272"/>
            <ac:spMk id="2" creationId="{F847D0FE-EDD0-DE2A-55FE-0CC4A6ECA660}"/>
          </ac:spMkLst>
        </pc:spChg>
        <pc:spChg chg="mod">
          <ac:chgData name="Chad Mourning" userId="232f17154b661dc2" providerId="LiveId" clId="{097FA8CB-0642-4E9D-AED8-51860BDE3C35}" dt="2022-09-05T04:06:53.830" v="5572" actId="20577"/>
          <ac:spMkLst>
            <pc:docMk/>
            <pc:sldMk cId="2546087442" sldId="272"/>
            <ac:spMk id="3" creationId="{3DDDE6B1-2FC6-C07D-9735-053A82553E77}"/>
          </ac:spMkLst>
        </pc:spChg>
        <pc:picChg chg="add mod modCrop">
          <ac:chgData name="Chad Mourning" userId="232f17154b661dc2" providerId="LiveId" clId="{097FA8CB-0642-4E9D-AED8-51860BDE3C35}" dt="2022-09-05T03:51:32.755" v="5149" actId="1076"/>
          <ac:picMkLst>
            <pc:docMk/>
            <pc:sldMk cId="2546087442" sldId="272"/>
            <ac:picMk id="5" creationId="{6FEDEAC3-8F4A-1434-43AD-798E7914057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D95E7-EDA3-2CCE-E048-46C9428CB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61341-1161-30B8-4E76-CBC31D672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158F4-298A-6312-E90C-3C03D24B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8DB8-C207-4467-A6EA-CE07B774A644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16EEE-A3B6-3BB7-D6B0-F6123149A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98DAF-9765-6137-B576-43561D2F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7EDB-4069-497E-8B22-03221CA64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5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3D00-E6A5-F113-04FC-238CFC24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46FE6-354D-72BF-46D7-1F569D961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1E716-8C83-F838-4542-77A5CADB6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8DB8-C207-4467-A6EA-CE07B774A644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A4063-D832-EB71-0BFA-F716A3DA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ADEE3-DF9A-CB9E-95E4-EF64110F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7EDB-4069-497E-8B22-03221CA64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1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80FA94-ADF9-72EC-93FD-2B673A20D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18D31-F899-958B-3EC9-1F90C29E6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3CE4B-A7CF-F0C8-3910-6F252BCAC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8DB8-C207-4467-A6EA-CE07B774A644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BCFD4-7B5C-1B57-C65D-E2C8F0C8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4336A-7F92-220F-1F3B-B803AF8C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7EDB-4069-497E-8B22-03221CA64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E9835-CF40-5281-43A1-00C9C891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CE0DD-444D-2510-61EA-E4F1088F7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E988F-EC96-8A45-64A0-0844659A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8DB8-C207-4467-A6EA-CE07B774A644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95D40-1536-03D2-6F7E-92AB94F99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34592-0EC5-2D7D-74BF-0046F5AB3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7EDB-4069-497E-8B22-03221CA64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1765B-8D75-E796-CFFC-880F4CEB8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80B41-BAEE-AEAA-2AFC-5E5ED7716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50FA4-6A28-40E5-2282-E70707E0C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8DB8-C207-4467-A6EA-CE07B774A644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ABF43-6157-6F99-1D21-07A82A00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D9F64-0364-B009-A289-61D5D128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7EDB-4069-497E-8B22-03221CA64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5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D678-2E2D-023D-DD99-0459C9C77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B24EB-DA23-333F-7A13-AE4C74805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2F962-AACB-5EA7-9B57-6A2CA7CD7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BB2DD-8474-F858-055F-95E63199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8DB8-C207-4467-A6EA-CE07B774A644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7A914-C4D7-24FD-CBDF-2C313EC27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1D58B-22A8-67B2-038E-EA5EDFEE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7EDB-4069-497E-8B22-03221CA64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3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86BF-0FD1-E9CC-E44A-0D190CE7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DAB00-803C-6781-7C63-3BFCE90BA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BF956-279A-0E85-1117-5F06C2F26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3839F-BC69-A890-6AB3-7C2E7EFBA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CF3690-DA7B-D25A-973B-94ED668AA2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5486B3-D1AE-41CB-0062-AEC529D1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8DB8-C207-4467-A6EA-CE07B774A644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014BF0-E3C4-77C7-9FF1-D28CF8D0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3A7A9-FDA9-C931-AFEA-B9FE114F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7EDB-4069-497E-8B22-03221CA64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1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280D-C7F8-6962-CFB2-1D8F1B02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20392-C143-552F-9C6C-110DC0D8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8DB8-C207-4467-A6EA-CE07B774A644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6A46-11B6-2DFF-B15A-5B08B8949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CF335-052C-C15A-DFB7-C8010869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7EDB-4069-497E-8B22-03221CA64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782CDE-E856-5B56-6017-921B4865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8DB8-C207-4467-A6EA-CE07B774A644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FB7D2E-0A7C-496C-13FF-4CC8E4FB5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80FC3-3FBD-3451-61E2-0E9AB437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7EDB-4069-497E-8B22-03221CA64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6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A9CC-50BE-FF5C-E567-45166EE9C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E58F1-D715-6627-DCB6-D36DBDF47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BF39B-EEB8-2A4C-C649-EA9A842D0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FF61D-DE6A-A56C-01B7-4347025C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8DB8-C207-4467-A6EA-CE07B774A644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CBEA4-51B6-A000-F24C-44685781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D94DC-EB02-3230-0EE1-080672C0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7EDB-4069-497E-8B22-03221CA64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9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DECDE-5E9D-649D-8EC9-371BFFEE8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8099C-F0A6-492D-93A3-510B17E01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CB134-1F6F-A851-0434-5BA3CFAA6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91AF1-CCC1-3DE4-71B3-C03ACDE6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8DB8-C207-4467-A6EA-CE07B774A644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7E8F2-ABAC-5E07-C551-3A7B96F1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37564-662D-7833-0847-DAC35EF7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7EDB-4069-497E-8B22-03221CA64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7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3D691-9558-312B-2FE8-50FBF1A3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C20AA-030F-324E-DB86-86E4B1617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8FE1F-FE52-3F58-7BFA-EB3F6E15C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98DB8-C207-4467-A6EA-CE07B774A644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9A093-402F-7376-7222-E060FE8EE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69818-2B4C-17EB-D9FC-75B6A8569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C7EDB-4069-497E-8B22-03221CA64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8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Data_Encryption_Standar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ybinder.org/v2/gh/ADMETE-OHIO/jupyter-publice/HEA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4V2bpZlqx8" TargetMode="External"/><Relationship Id="rId2" Type="http://schemas.openxmlformats.org/officeDocument/2006/relationships/hyperlink" Target="https://www.youtube.com/watch?v=G2_Q9FoD-oQ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C87E-102F-F423-676F-F8D247FC33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CS4770</a:t>
            </a:r>
            <a:br>
              <a:rPr lang="en-US" dirty="0"/>
            </a:br>
            <a:r>
              <a:rPr lang="en-US" dirty="0"/>
              <a:t>Lecture 5 – Symmetric Encryption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7FE8A-F0C3-18C6-3BDE-DB6568354E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Chad Mourning</a:t>
            </a:r>
          </a:p>
        </p:txBody>
      </p:sp>
    </p:spTree>
    <p:extLst>
      <p:ext uri="{BB962C8B-B14F-4D97-AF65-F5344CB8AC3E}">
        <p14:creationId xmlns:p14="http://schemas.microsoft.com/office/powerpoint/2010/main" val="2151524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03AA4-79B3-E055-C7C7-729536E39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 of DES and AES parameters.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1D65E7-B287-202C-F2A1-158E94366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289" y="1690688"/>
            <a:ext cx="8916644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49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702B-EB70-A464-FD13-5E9D5626A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DES – Data Encryption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F9131-B892-9EA0-29FC-618CD3CF0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10515600" cy="5957888"/>
          </a:xfrm>
        </p:spPr>
        <p:txBody>
          <a:bodyPr>
            <a:normAutofit/>
          </a:bodyPr>
          <a:lstStyle/>
          <a:p>
            <a:r>
              <a:rPr lang="en-US" dirty="0"/>
              <a:t>Introduced by NIST in 1977 (FIPS 46)</a:t>
            </a:r>
          </a:p>
          <a:p>
            <a:r>
              <a:rPr lang="en-US" dirty="0"/>
              <a:t>Implementation Details can be found here:</a:t>
            </a:r>
          </a:p>
          <a:p>
            <a:pPr lvl="1"/>
            <a:r>
              <a:rPr lang="en-US" dirty="0">
                <a:hlinkClick r:id="rId2"/>
              </a:rPr>
              <a:t>https://en.wikipedia.org/wiki/Data_Encryption_Standard</a:t>
            </a:r>
            <a:endParaRPr lang="en-US" dirty="0"/>
          </a:p>
          <a:p>
            <a:r>
              <a:rPr lang="en-US" dirty="0"/>
              <a:t>As seen on the last slide, it uses a 56 bit key</a:t>
            </a:r>
          </a:p>
          <a:p>
            <a:pPr lvl="1"/>
            <a:r>
              <a:rPr lang="en-US" dirty="0"/>
              <a:t>This was small even when it was introduced.</a:t>
            </a:r>
          </a:p>
          <a:p>
            <a:pPr lvl="1"/>
            <a:r>
              <a:rPr lang="en-US" dirty="0"/>
              <a:t>In 1977, Diffie and Hellman said that with $20MM in hardware</a:t>
            </a:r>
            <a:br>
              <a:rPr lang="en-US" dirty="0"/>
            </a:br>
            <a:r>
              <a:rPr lang="en-US" dirty="0"/>
              <a:t>you could crack it in a day.</a:t>
            </a:r>
          </a:p>
          <a:p>
            <a:pPr lvl="1"/>
            <a:r>
              <a:rPr lang="en-US" dirty="0"/>
              <a:t>In 1993, Michael </a:t>
            </a:r>
            <a:r>
              <a:rPr lang="en-US" dirty="0" err="1"/>
              <a:t>Wienar</a:t>
            </a:r>
            <a:r>
              <a:rPr lang="en-US" dirty="0"/>
              <a:t> said $1M in hardware could crack it in</a:t>
            </a:r>
            <a:br>
              <a:rPr lang="en-US" dirty="0"/>
            </a:br>
            <a:r>
              <a:rPr lang="en-US" dirty="0"/>
              <a:t>7 hours.</a:t>
            </a:r>
          </a:p>
          <a:p>
            <a:pPr lvl="1"/>
            <a:r>
              <a:rPr lang="en-US" dirty="0"/>
              <a:t>In 1997, RSA Security sponsored a contest awarded $10,000 to</a:t>
            </a:r>
            <a:br>
              <a:rPr lang="en-US" dirty="0"/>
            </a:br>
            <a:r>
              <a:rPr lang="en-US" dirty="0"/>
              <a:t>the first person to crack a DES encrypted messages.</a:t>
            </a:r>
          </a:p>
          <a:p>
            <a:pPr lvl="2"/>
            <a:r>
              <a:rPr lang="en-US" dirty="0"/>
              <a:t>Matt Curtain, one of the team members that broke it spoke at OU circa</a:t>
            </a:r>
            <a:br>
              <a:rPr lang="en-US" dirty="0"/>
            </a:br>
            <a:r>
              <a:rPr lang="en-US" dirty="0"/>
              <a:t>2009ish; good talk.  I will recount some details now for those in attendance.</a:t>
            </a:r>
          </a:p>
          <a:p>
            <a:pPr lvl="1"/>
            <a:r>
              <a:rPr lang="en-US" dirty="0"/>
              <a:t>There is a “simplified DES” with a 10-bit key that I </a:t>
            </a:r>
            <a:r>
              <a:rPr lang="en-US" i="1" dirty="0"/>
              <a:t>may</a:t>
            </a:r>
            <a:r>
              <a:rPr lang="en-US" dirty="0"/>
              <a:t> assign</a:t>
            </a:r>
            <a:br>
              <a:rPr lang="en-US" dirty="0"/>
            </a:br>
            <a:r>
              <a:rPr lang="en-US" dirty="0"/>
              <a:t>as an assignment.  Stay tuned.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14B3747-79AB-BF20-F16F-3CC723369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618" y="219075"/>
            <a:ext cx="2381250" cy="641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233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4D0A-F3AF-E7AE-787E-E61CE1E8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Bounty(s?)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19278-3167-FF22-AEDF-A506EFBA0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can’t guarantee I will do more of these this semester, but there’s a least one.</a:t>
            </a:r>
          </a:p>
          <a:p>
            <a:r>
              <a:rPr lang="en-US" dirty="0"/>
              <a:t>I have encrypted a file using DES and posted it on Blackboard.  First person to e-mail me the decrypted contents, which are in plain English, get a 1% bonus on their final grade.</a:t>
            </a:r>
          </a:p>
          <a:p>
            <a:pPr lvl="1"/>
            <a:r>
              <a:rPr lang="en-US" dirty="0"/>
              <a:t>No questions asked.  Be careful with those AWS bills.</a:t>
            </a:r>
          </a:p>
          <a:p>
            <a:pPr lvl="1"/>
            <a:r>
              <a:rPr lang="en-US" dirty="0"/>
              <a:t>This will not effect anyone else’s grade, so don’t call it P2W.</a:t>
            </a:r>
          </a:p>
        </p:txBody>
      </p:sp>
    </p:spTree>
    <p:extLst>
      <p:ext uri="{BB962C8B-B14F-4D97-AF65-F5344CB8AC3E}">
        <p14:creationId xmlns:p14="http://schemas.microsoft.com/office/powerpoint/2010/main" val="4190429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24DB-027D-BDF2-EACC-1087AFDF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Practical: Encrypting Files Using OpenSSL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E1D1-CAE0-8447-6555-601D3B9C1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Openssl</a:t>
            </a:r>
            <a:r>
              <a:rPr lang="en-US" dirty="0"/>
              <a:t> help</a:t>
            </a:r>
          </a:p>
          <a:p>
            <a:r>
              <a:rPr lang="en-US" dirty="0" err="1"/>
              <a:t>Openssl</a:t>
            </a:r>
            <a:r>
              <a:rPr lang="en-US" dirty="0"/>
              <a:t> enc help</a:t>
            </a:r>
          </a:p>
          <a:p>
            <a:r>
              <a:rPr lang="en-US" dirty="0" err="1"/>
              <a:t>openssl</a:t>
            </a:r>
            <a:r>
              <a:rPr lang="en-US" dirty="0"/>
              <a:t> enc -des -in plaintext -out ciphertext</a:t>
            </a:r>
          </a:p>
          <a:p>
            <a:r>
              <a:rPr lang="en-US" dirty="0" err="1"/>
              <a:t>Openssl</a:t>
            </a:r>
            <a:r>
              <a:rPr lang="en-US" dirty="0"/>
              <a:t> enc –d –des –in ciphertext –out plaintext</a:t>
            </a:r>
          </a:p>
        </p:txBody>
      </p:sp>
    </p:spTree>
    <p:extLst>
      <p:ext uri="{BB962C8B-B14F-4D97-AF65-F5344CB8AC3E}">
        <p14:creationId xmlns:p14="http://schemas.microsoft.com/office/powerpoint/2010/main" val="3115416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8F15-E396-B52F-144F-D49C92EB5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28" y="-91724"/>
            <a:ext cx="10515600" cy="1325563"/>
          </a:xfrm>
        </p:spPr>
        <p:txBody>
          <a:bodyPr/>
          <a:lstStyle/>
          <a:p>
            <a:r>
              <a:rPr lang="en-US" dirty="0"/>
              <a:t>Brute Force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D2991-E5DC-8918-226D-C5D78F876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CD46E3-982D-25E4-D79C-0BBADCBA7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24" t="23367" r="20206" b="23574"/>
          <a:stretch/>
        </p:blipFill>
        <p:spPr>
          <a:xfrm>
            <a:off x="3403076" y="1233839"/>
            <a:ext cx="8719793" cy="540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27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7294E-9FB6-62C4-EAE7-CCDD440C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4DDC5-4585-0BBA-D9F9-F11E2D39A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Exactly what it sounds like</a:t>
            </a:r>
          </a:p>
          <a:p>
            <a:pPr lvl="1"/>
            <a:r>
              <a:rPr lang="en-US" dirty="0"/>
              <a:t>Do DES 3 times, in sequence, with three different keys.</a:t>
            </a:r>
          </a:p>
          <a:p>
            <a:pPr lvl="1"/>
            <a:r>
              <a:rPr lang="en-US" dirty="0"/>
              <a:t>You want attacks to be slow, but you want encryption/decryption to be fast</a:t>
            </a:r>
          </a:p>
          <a:p>
            <a:pPr lvl="2"/>
            <a:r>
              <a:rPr lang="en-US" dirty="0"/>
              <a:t>Necessarily Sequential Operations </a:t>
            </a:r>
          </a:p>
          <a:p>
            <a:pPr lvl="3"/>
            <a:r>
              <a:rPr lang="en-US" dirty="0"/>
              <a:t>Yes, I think XOR is associative and commutative, but there are some other permutational steps which have to happen in sequence. </a:t>
            </a:r>
          </a:p>
          <a:p>
            <a:r>
              <a:rPr lang="en-US" dirty="0"/>
              <a:t>People have had 45 years to cryptanalytically break DES and haven’t, but, if they did, doing it 3 times probably wouldn’t help.</a:t>
            </a:r>
          </a:p>
        </p:txBody>
      </p:sp>
    </p:spTree>
    <p:extLst>
      <p:ext uri="{BB962C8B-B14F-4D97-AF65-F5344CB8AC3E}">
        <p14:creationId xmlns:p14="http://schemas.microsoft.com/office/powerpoint/2010/main" val="790824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A297-B706-8A7D-BEC7-FA782ABE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 – Advanced Encryption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C2658-3AFA-F505-FFD0-E40481349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187" y="1825625"/>
            <a:ext cx="10515600" cy="4351338"/>
          </a:xfrm>
        </p:spPr>
        <p:txBody>
          <a:bodyPr/>
          <a:lstStyle/>
          <a:p>
            <a:r>
              <a:rPr lang="en-US" dirty="0"/>
              <a:t>2001 NIST FIPS 197</a:t>
            </a:r>
          </a:p>
          <a:p>
            <a:pPr lvl="1"/>
            <a:r>
              <a:rPr lang="en-US" dirty="0"/>
              <a:t>In 1997 NIST announced a contest to pick a new encryption standard.</a:t>
            </a:r>
          </a:p>
          <a:p>
            <a:pPr lvl="2"/>
            <a:r>
              <a:rPr lang="en-US" dirty="0"/>
              <a:t>15 algorithms made it through Round 1</a:t>
            </a:r>
          </a:p>
          <a:p>
            <a:pPr lvl="2"/>
            <a:r>
              <a:rPr lang="en-US" dirty="0"/>
              <a:t>5 algorithms advanced to Round 2</a:t>
            </a:r>
          </a:p>
          <a:p>
            <a:pPr lvl="2"/>
            <a:r>
              <a:rPr lang="en-US" dirty="0"/>
              <a:t>Implementation details are given in Chapter 20 of the book, and also here:</a:t>
            </a:r>
          </a:p>
          <a:p>
            <a:pPr lvl="3"/>
            <a:r>
              <a:rPr lang="en-US" dirty="0"/>
              <a:t>https://en.wikipedia.org/wiki/Advanced_Encryption_Standard</a:t>
            </a:r>
          </a:p>
          <a:p>
            <a:r>
              <a:rPr lang="en-US" dirty="0"/>
              <a:t>Also known as Rijndael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4C3B88A-4F9C-52A3-8717-92BF87893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094" y="1825625"/>
            <a:ext cx="23812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388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D0FE-EDD0-DE2A-55FE-0CC4A6EC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Ciphers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DE6B1-2FC6-C07D-9735-053A82553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content of the </a:t>
            </a:r>
            <a:r>
              <a:rPr lang="en-US" dirty="0" err="1"/>
              <a:t>bytestream</a:t>
            </a:r>
            <a:r>
              <a:rPr lang="en-US" dirty="0"/>
              <a:t> (plaintext).</a:t>
            </a:r>
          </a:p>
          <a:p>
            <a:pPr lvl="1"/>
            <a:r>
              <a:rPr lang="en-US" dirty="0"/>
              <a:t>Not clear to me why this avoids the sampling problem if you are still applying the same algorithm.</a:t>
            </a:r>
          </a:p>
          <a:p>
            <a:r>
              <a:rPr lang="en-US" dirty="0"/>
              <a:t>Should be trivial to implement a stream cipher using C++ rand(), where our shared symmetric key is the </a:t>
            </a:r>
            <a:r>
              <a:rPr lang="en-US" dirty="0" err="1"/>
              <a:t>srand</a:t>
            </a:r>
            <a:r>
              <a:rPr lang="en-US" dirty="0"/>
              <a:t>() value.</a:t>
            </a:r>
          </a:p>
          <a:p>
            <a:pPr lvl="1"/>
            <a:r>
              <a:rPr lang="en-US" dirty="0"/>
              <a:t>I bet I can do this live.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DEAC3-8F4A-1434-43AD-798E79140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33" t="31615" r="20516" b="31409"/>
          <a:stretch/>
        </p:blipFill>
        <p:spPr>
          <a:xfrm>
            <a:off x="6014301" y="4147794"/>
            <a:ext cx="5797485" cy="253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8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5B145-5C4A-1FC3-5D97-EDA26F71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encryption, anyway?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6728B-F978-7F89-C87D-DE840A5CD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 is the science of keeping secrets.</a:t>
            </a:r>
          </a:p>
          <a:p>
            <a:pPr lvl="1"/>
            <a:r>
              <a:rPr lang="en-US" dirty="0"/>
              <a:t>Given a </a:t>
            </a:r>
            <a:r>
              <a:rPr lang="en-US" i="1" dirty="0"/>
              <a:t>plaintext</a:t>
            </a:r>
            <a:r>
              <a:rPr lang="en-US" dirty="0"/>
              <a:t> piece of information.</a:t>
            </a:r>
          </a:p>
          <a:p>
            <a:pPr lvl="1"/>
            <a:r>
              <a:rPr lang="en-US" dirty="0"/>
              <a:t>Perform some operation to produce a </a:t>
            </a:r>
            <a:r>
              <a:rPr lang="en-US" i="1" dirty="0"/>
              <a:t>ciphertext.</a:t>
            </a:r>
          </a:p>
          <a:p>
            <a:pPr lvl="2"/>
            <a:r>
              <a:rPr lang="en-US" dirty="0"/>
              <a:t>This is </a:t>
            </a:r>
            <a:r>
              <a:rPr lang="en-US" i="1" dirty="0"/>
              <a:t>encryption.</a:t>
            </a:r>
            <a:endParaRPr lang="en-US" dirty="0"/>
          </a:p>
          <a:p>
            <a:pPr lvl="1"/>
            <a:r>
              <a:rPr lang="en-US" dirty="0"/>
              <a:t>Hope that the receiver knows the operations to reverse this process.</a:t>
            </a:r>
          </a:p>
          <a:p>
            <a:pPr lvl="2"/>
            <a:r>
              <a:rPr lang="en-US" dirty="0"/>
              <a:t>This is </a:t>
            </a:r>
            <a:r>
              <a:rPr lang="en-US" i="1" dirty="0"/>
              <a:t>decryption.</a:t>
            </a:r>
            <a:endParaRPr lang="en-US" dirty="0"/>
          </a:p>
          <a:p>
            <a:pPr lvl="1"/>
            <a:r>
              <a:rPr lang="en-US" dirty="0"/>
              <a:t>Hope that any other party does not know these operations.</a:t>
            </a:r>
          </a:p>
          <a:p>
            <a:pPr lvl="2"/>
            <a:r>
              <a:rPr lang="en-US" dirty="0"/>
              <a:t>This is sub-optimal.</a:t>
            </a:r>
          </a:p>
        </p:txBody>
      </p:sp>
    </p:spTree>
    <p:extLst>
      <p:ext uri="{BB962C8B-B14F-4D97-AF65-F5344CB8AC3E}">
        <p14:creationId xmlns:p14="http://schemas.microsoft.com/office/powerpoint/2010/main" val="402790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F0AB-783E-7CE1-4CC4-EA5EF6AF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Okay, so what’s </a:t>
            </a:r>
            <a:r>
              <a:rPr lang="en-US" i="1" dirty="0"/>
              <a:t>symmetric </a:t>
            </a:r>
            <a:r>
              <a:rPr lang="en-US" dirty="0"/>
              <a:t>encryption?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2F546-D108-8E28-F37E-54F5B0371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been used since at least the ancient Romans.</a:t>
            </a:r>
          </a:p>
          <a:p>
            <a:pPr lvl="1"/>
            <a:r>
              <a:rPr lang="en-US" dirty="0"/>
              <a:t>Wouldn’t surprise me if they used it elsewhere in the world </a:t>
            </a:r>
          </a:p>
          <a:p>
            <a:pPr lvl="2"/>
            <a:r>
              <a:rPr lang="en-US" dirty="0"/>
              <a:t>If we have any double majors in history, maybe you could research the history of encryption in the non-Western world.</a:t>
            </a:r>
          </a:p>
          <a:p>
            <a:r>
              <a:rPr lang="en-US" dirty="0"/>
              <a:t>Relies on a reversible process using a single shared key.</a:t>
            </a:r>
          </a:p>
          <a:p>
            <a:pPr lvl="1"/>
            <a:r>
              <a:rPr lang="en-US" dirty="0"/>
              <a:t>This is opposed to </a:t>
            </a:r>
            <a:r>
              <a:rPr lang="en-US" i="1" dirty="0"/>
              <a:t>asymmetric </a:t>
            </a:r>
            <a:r>
              <a:rPr lang="en-US" dirty="0"/>
              <a:t>encryption, which we’ll discuss later.	</a:t>
            </a:r>
          </a:p>
        </p:txBody>
      </p:sp>
    </p:spTree>
    <p:extLst>
      <p:ext uri="{BB962C8B-B14F-4D97-AF65-F5344CB8AC3E}">
        <p14:creationId xmlns:p14="http://schemas.microsoft.com/office/powerpoint/2010/main" val="282993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E90D0-4D0E-AC34-DC28-002E36578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illustration.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212891-9A36-9CF8-96C4-8DAA7CB21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32" y="1690688"/>
            <a:ext cx="9021434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9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D402-D4F8-9A4F-0EF1-2569CAE7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Rot13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4B62F-6919-021C-BDB3-D369E267B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Demos!</a:t>
            </a:r>
          </a:p>
          <a:p>
            <a:r>
              <a:rPr lang="en-US" dirty="0"/>
              <a:t>tr 'A-Za-z' 'N-ZA-Mn-za-m' &lt;&lt;&lt; "The Quick Brown Fox Jumps Over The Lazy Dog“</a:t>
            </a:r>
          </a:p>
          <a:p>
            <a:r>
              <a:rPr lang="en-US" dirty="0" err="1"/>
              <a:t>PicoCTF</a:t>
            </a:r>
            <a:r>
              <a:rPr lang="en-US" dirty="0"/>
              <a:t>, if it’s not under maintenance.</a:t>
            </a:r>
          </a:p>
        </p:txBody>
      </p:sp>
    </p:spTree>
    <p:extLst>
      <p:ext uri="{BB962C8B-B14F-4D97-AF65-F5344CB8AC3E}">
        <p14:creationId xmlns:p14="http://schemas.microsoft.com/office/powerpoint/2010/main" val="46458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A633-38EA-928E-6B63-BBD77ABB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Caesar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7EEE-8999-FDF6-D908-0BFD9DB9E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Demo!</a:t>
            </a:r>
          </a:p>
          <a:p>
            <a:r>
              <a:rPr lang="en-US" dirty="0"/>
              <a:t>https://mybinder.org/v2/gh/ADMETE-OHIO/HEAD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1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7FDED-1315-4B34-28A4-242633C7B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One-Time Pad (XOR)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3260F-FD2E-1800-E265-28BB7AEE6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Demo! </a:t>
            </a:r>
          </a:p>
          <a:p>
            <a:r>
              <a:rPr lang="en-US" dirty="0">
                <a:hlinkClick r:id="rId2"/>
              </a:rPr>
              <a:t>https://mybinder.org/v2/gh/ADMETE-OHIO/jupyter-publice/HEAD</a:t>
            </a:r>
            <a:endParaRPr lang="en-US" dirty="0"/>
          </a:p>
          <a:p>
            <a:r>
              <a:rPr lang="en-US" dirty="0"/>
              <a:t>Maybe I’ll give you an assignment to break a OTP with a reasonable key.</a:t>
            </a:r>
          </a:p>
          <a:p>
            <a:pPr lvl="1"/>
            <a:r>
              <a:rPr lang="en-US" dirty="0"/>
              <a:t>We’ll see if we make it to frequency analysis, so you don’t have to inspect results by hand.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96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605D-6F9F-4543-2D6F-53D84E73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 against Symmetric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5985E-53C5-71B3-6B0E-EC43220D2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Cryptanalysis</a:t>
            </a:r>
          </a:p>
          <a:p>
            <a:pPr lvl="1"/>
            <a:r>
              <a:rPr lang="en-US" dirty="0"/>
              <a:t>If you know how the algorithm works, maybe there are shortcuts.</a:t>
            </a:r>
          </a:p>
          <a:p>
            <a:pPr lvl="1"/>
            <a:r>
              <a:rPr lang="en-US" dirty="0"/>
              <a:t>If you know something about the plaintext, maybe there are shortcuts.</a:t>
            </a:r>
          </a:p>
          <a:p>
            <a:pPr lvl="2"/>
            <a:r>
              <a:rPr lang="en-US" dirty="0">
                <a:hlinkClick r:id="rId2"/>
              </a:rPr>
              <a:t>https://www.youtube.com/watch?v=G2_Q9FoD-oQ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https://www.youtube.com/watch?v=V4V2bpZlqx8</a:t>
            </a:r>
            <a:endParaRPr lang="en-US" dirty="0"/>
          </a:p>
          <a:p>
            <a:pPr lvl="3"/>
            <a:r>
              <a:rPr lang="en-US" dirty="0"/>
              <a:t>Required Viewing: An Exam Question will come from these videos.  You can wait until closer to the exam to watch them, so you don’t have to watch them twice.  I may or may not remember to remind you.</a:t>
            </a:r>
          </a:p>
          <a:p>
            <a:pPr lvl="3"/>
            <a:r>
              <a:rPr lang="en-US" dirty="0"/>
              <a:t>About 22 minutes total.</a:t>
            </a:r>
          </a:p>
          <a:p>
            <a:pPr lvl="2"/>
            <a:r>
              <a:rPr lang="en-US" i="1" dirty="0"/>
              <a:t>The Gold Bug, </a:t>
            </a:r>
            <a:r>
              <a:rPr lang="en-US" dirty="0"/>
              <a:t>by Edgar Allan Poe</a:t>
            </a:r>
            <a:endParaRPr lang="en-US" i="1" dirty="0"/>
          </a:p>
          <a:p>
            <a:pPr lvl="3"/>
            <a:r>
              <a:rPr lang="en-US" dirty="0"/>
              <a:t>~32 pages.  Not required reading… yet.</a:t>
            </a:r>
          </a:p>
          <a:p>
            <a:r>
              <a:rPr lang="en-US" dirty="0"/>
              <a:t>Brute Force</a:t>
            </a:r>
          </a:p>
          <a:p>
            <a:pPr lvl="1"/>
            <a:r>
              <a:rPr lang="en-US" dirty="0"/>
              <a:t>Would take a very long time for large keys.</a:t>
            </a:r>
          </a:p>
          <a:p>
            <a:pPr lvl="1"/>
            <a:r>
              <a:rPr lang="en-US" dirty="0"/>
              <a:t>Quantum Brute Force?</a:t>
            </a:r>
          </a:p>
        </p:txBody>
      </p:sp>
    </p:spTree>
    <p:extLst>
      <p:ext uri="{BB962C8B-B14F-4D97-AF65-F5344CB8AC3E}">
        <p14:creationId xmlns:p14="http://schemas.microsoft.com/office/powerpoint/2010/main" val="94353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5135-2637-076E-FF92-B05F45337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48412"/>
          </a:xfrm>
        </p:spPr>
        <p:txBody>
          <a:bodyPr/>
          <a:lstStyle/>
          <a:p>
            <a:r>
              <a:rPr lang="en-US" dirty="0"/>
              <a:t>Symmetric Block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246AF-1CB4-82D5-8A2D-1EBAB9097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3" y="848413"/>
            <a:ext cx="10515600" cy="4351338"/>
          </a:xfrm>
        </p:spPr>
        <p:txBody>
          <a:bodyPr/>
          <a:lstStyle/>
          <a:p>
            <a:r>
              <a:rPr lang="en-US" dirty="0"/>
              <a:t>The OTP example we did used a separate bit in the XOR for each bit in the text.</a:t>
            </a:r>
          </a:p>
          <a:p>
            <a:r>
              <a:rPr lang="en-US" dirty="0"/>
              <a:t>Block encryption breaks the plaintext bits into chunks and applies the same technique on each chunk.</a:t>
            </a:r>
          </a:p>
          <a:p>
            <a:pPr lvl="1"/>
            <a:r>
              <a:rPr lang="en-US" dirty="0"/>
              <a:t>This is different from stream ciphers.</a:t>
            </a:r>
          </a:p>
          <a:p>
            <a:r>
              <a:rPr lang="en-US" dirty="0"/>
              <a:t>Samples are always a danger to</a:t>
            </a:r>
            <a:br>
              <a:rPr lang="en-US" dirty="0"/>
            </a:br>
            <a:r>
              <a:rPr lang="en-US" dirty="0"/>
              <a:t>cryptography, so if you know the</a:t>
            </a:r>
            <a:br>
              <a:rPr lang="en-US" dirty="0"/>
            </a:br>
            <a:r>
              <a:rPr lang="en-US" dirty="0"/>
              <a:t>correct value of 1 “block”, it makes</a:t>
            </a:r>
            <a:br>
              <a:rPr lang="en-US" dirty="0"/>
            </a:br>
            <a:r>
              <a:rPr lang="en-US" dirty="0"/>
              <a:t>it easier to guess the key.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E49D28-C6D5-3950-8FA0-0D1DBA34FF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34" t="46048" r="22139" b="15876"/>
          <a:stretch/>
        </p:blipFill>
        <p:spPr>
          <a:xfrm>
            <a:off x="5448693" y="2430642"/>
            <a:ext cx="6621544" cy="320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60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3865</TotalTime>
  <Words>1010</Words>
  <Application>Microsoft Office PowerPoint</Application>
  <PresentationFormat>Widescreen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CS4770 Lecture 5 – Symmetric Encryption</vt:lpstr>
      <vt:lpstr>What is encryption, anyway?</vt:lpstr>
      <vt:lpstr>Okay, so what’s symmetric encryption?</vt:lpstr>
      <vt:lpstr>An illustration.</vt:lpstr>
      <vt:lpstr>Example 1: Rot13</vt:lpstr>
      <vt:lpstr>Example 2: Caesar Cipher</vt:lpstr>
      <vt:lpstr>Example 3: One-Time Pad (XOR)</vt:lpstr>
      <vt:lpstr>Attacks against Symmetric Encryption</vt:lpstr>
      <vt:lpstr>Symmetric Block Encryption</vt:lpstr>
      <vt:lpstr>An Overview of DES and AES parameters.</vt:lpstr>
      <vt:lpstr>DES – Data Encryption Standard</vt:lpstr>
      <vt:lpstr>Bonus Bounty(s?)</vt:lpstr>
      <vt:lpstr>Practical: Encrypting Files Using OpenSSL</vt:lpstr>
      <vt:lpstr>Brute Force Revisited</vt:lpstr>
      <vt:lpstr>Triple DES</vt:lpstr>
      <vt:lpstr>AES – Advanced Encryption Standard</vt:lpstr>
      <vt:lpstr>Stream Ciphers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CS4770 Lecture 5 – Symmetric Encryption</dc:title>
  <dc:creator>Chad Mourning</dc:creator>
  <cp:lastModifiedBy>Chad Mourning</cp:lastModifiedBy>
  <cp:revision>1</cp:revision>
  <dcterms:created xsi:type="dcterms:W3CDTF">2022-09-04T00:26:35Z</dcterms:created>
  <dcterms:modified xsi:type="dcterms:W3CDTF">2022-09-06T16:52:34Z</dcterms:modified>
</cp:coreProperties>
</file>