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1E92D-24D1-4DB3-8EFF-B8285655D6C0}" v="2" dt="2022-10-03T14:00:27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0241E92D-24D1-4DB3-8EFF-B8285655D6C0}"/>
    <pc:docChg chg="custSel addSld modSld">
      <pc:chgData name="Chad Mourning" userId="232f17154b661dc2" providerId="LiveId" clId="{0241E92D-24D1-4DB3-8EFF-B8285655D6C0}" dt="2022-10-03T14:02:36.386" v="109" actId="57"/>
      <pc:docMkLst>
        <pc:docMk/>
      </pc:docMkLst>
      <pc:sldChg chg="modSp mod">
        <pc:chgData name="Chad Mourning" userId="232f17154b661dc2" providerId="LiveId" clId="{0241E92D-24D1-4DB3-8EFF-B8285655D6C0}" dt="2022-09-26T16:31:59.304" v="2" actId="20577"/>
        <pc:sldMkLst>
          <pc:docMk/>
          <pc:sldMk cId="164664148" sldId="257"/>
        </pc:sldMkLst>
        <pc:spChg chg="mod">
          <ac:chgData name="Chad Mourning" userId="232f17154b661dc2" providerId="LiveId" clId="{0241E92D-24D1-4DB3-8EFF-B8285655D6C0}" dt="2022-09-26T16:31:59.304" v="2" actId="20577"/>
          <ac:spMkLst>
            <pc:docMk/>
            <pc:sldMk cId="164664148" sldId="257"/>
            <ac:spMk id="3" creationId="{6743A4EC-03A7-03EB-F357-FF779F74871B}"/>
          </ac:spMkLst>
        </pc:spChg>
      </pc:sldChg>
      <pc:sldChg chg="addSp delSp modSp new mod">
        <pc:chgData name="Chad Mourning" userId="232f17154b661dc2" providerId="LiveId" clId="{0241E92D-24D1-4DB3-8EFF-B8285655D6C0}" dt="2022-10-03T14:02:36.386" v="109" actId="57"/>
        <pc:sldMkLst>
          <pc:docMk/>
          <pc:sldMk cId="1005639179" sldId="258"/>
        </pc:sldMkLst>
        <pc:spChg chg="mod">
          <ac:chgData name="Chad Mourning" userId="232f17154b661dc2" providerId="LiveId" clId="{0241E92D-24D1-4DB3-8EFF-B8285655D6C0}" dt="2022-10-03T13:55:16.193" v="35" actId="20577"/>
          <ac:spMkLst>
            <pc:docMk/>
            <pc:sldMk cId="1005639179" sldId="258"/>
            <ac:spMk id="2" creationId="{AEB0F505-2910-C2A2-BE8A-AE8BB3623F1D}"/>
          </ac:spMkLst>
        </pc:spChg>
        <pc:spChg chg="del">
          <ac:chgData name="Chad Mourning" userId="232f17154b661dc2" providerId="LiveId" clId="{0241E92D-24D1-4DB3-8EFF-B8285655D6C0}" dt="2022-10-03T13:57:54.935" v="51" actId="478"/>
          <ac:spMkLst>
            <pc:docMk/>
            <pc:sldMk cId="1005639179" sldId="258"/>
            <ac:spMk id="3" creationId="{0C54E8A1-166B-F2DD-7FC8-7B509D5C5435}"/>
          </ac:spMkLst>
        </pc:spChg>
        <pc:spChg chg="add mod">
          <ac:chgData name="Chad Mourning" userId="232f17154b661dc2" providerId="LiveId" clId="{0241E92D-24D1-4DB3-8EFF-B8285655D6C0}" dt="2022-10-03T14:02:36.386" v="109" actId="57"/>
          <ac:spMkLst>
            <pc:docMk/>
            <pc:sldMk cId="1005639179" sldId="258"/>
            <ac:spMk id="10" creationId="{D296BB21-8B22-09B4-34DD-1FB9D50D80FE}"/>
          </ac:spMkLst>
        </pc:spChg>
        <pc:picChg chg="add mod modCrop">
          <ac:chgData name="Chad Mourning" userId="232f17154b661dc2" providerId="LiveId" clId="{0241E92D-24D1-4DB3-8EFF-B8285655D6C0}" dt="2022-10-03T13:57:40.626" v="49" actId="14100"/>
          <ac:picMkLst>
            <pc:docMk/>
            <pc:sldMk cId="1005639179" sldId="258"/>
            <ac:picMk id="5" creationId="{0A350EEB-478D-B987-64ED-365CB8754EBD}"/>
          </ac:picMkLst>
        </pc:picChg>
        <pc:picChg chg="add mod modCrop">
          <ac:chgData name="Chad Mourning" userId="232f17154b661dc2" providerId="LiveId" clId="{0241E92D-24D1-4DB3-8EFF-B8285655D6C0}" dt="2022-10-03T13:57:51.887" v="50" actId="1076"/>
          <ac:picMkLst>
            <pc:docMk/>
            <pc:sldMk cId="1005639179" sldId="258"/>
            <ac:picMk id="7" creationId="{53D07E77-0308-EAA3-F0B1-38FBE7C0970A}"/>
          </ac:picMkLst>
        </pc:picChg>
        <pc:picChg chg="add mod modCrop">
          <ac:chgData name="Chad Mourning" userId="232f17154b661dc2" providerId="LiveId" clId="{0241E92D-24D1-4DB3-8EFF-B8285655D6C0}" dt="2022-10-03T14:00:20.131" v="58" actId="14100"/>
          <ac:picMkLst>
            <pc:docMk/>
            <pc:sldMk cId="1005639179" sldId="258"/>
            <ac:picMk id="9" creationId="{F60D7061-26CA-1431-1079-7475070D0C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12C7-F25B-F6AF-17DF-E1A52B16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8C5D-B232-9DC7-ABA4-F2B8BA21B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CCD4-136C-1E93-CCFC-9B7AFC6F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FE7E-BD40-B26D-BEF7-4B8F6705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9A06-3FCB-C660-F223-49775D73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0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C4DA-9501-6D67-9688-F73D31E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2CBD9-C61B-2439-436B-7AAFF7A38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66D9-FE91-EC59-F229-7D6A4BEA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9223-4621-B622-0CC4-2B7410CC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C266-7A8A-2A6C-ED55-4C581DD1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B0820-DB90-C68D-3C27-6066C9011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2A138-A671-C148-5E8F-9F3BA8E0F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C26D-3945-9D2D-F5EC-CCD665A7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9EE05-BFED-A0AD-921B-2F193BC3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CBD8-F5B9-ADC1-B0BB-7AEC7FB9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EBFE-42C9-EA64-5E44-97CF73CF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625C-2D68-3517-E65B-0E6F5519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4510-4DA1-37C3-FB0D-1C597CCE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B358-CE96-400A-5025-42BC748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9E48-0112-965E-E7DB-972F4485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3A04-89CC-42F9-0F0F-178EB3E9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C698-B55E-1685-7E25-7F5F6B96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388E-5274-BAB5-9C0F-B41828DD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0681-32E7-911B-8202-7EA8D1D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996B-DFD6-4E7A-D952-ADC951E3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6DA2-2190-33D9-DE7A-3F87B7F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4B13-1D70-D61F-C850-DB2F8331B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31E7F-AED5-8903-9F85-98BE3AEB2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71BBA-8ADF-6740-3C34-693E454C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98568-857D-AB49-BEDC-50239990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DF752-8F12-8284-F508-1F7B4606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C460-6CCB-8F3C-7F7D-EF92B3DB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2639-32CD-C860-65FB-A6990726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64D5-34F3-DD64-64C1-ADEC5B928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BAAC5-76D3-4145-B840-71D9ADBC8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37843-4970-B90F-D5EB-2D56F987E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3728C-9819-88D3-1CDB-4FEC7FD4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7E49B-0361-3CC0-95EC-EA7C65ED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0843F-7256-5C27-7CA0-14E3893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C00A-5CDC-C612-8083-C6E953E9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D0749-E1BE-AF4F-C399-E86D9B42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55A73-7A84-74BB-E67C-4AE3D0C6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00C7A-75F4-7AA3-80F3-FCF39754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B0778-FF3B-8F93-6C47-69B96025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A9288-1647-77FF-4803-9BE7B662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068D1-5BD0-C53C-8355-2CBDE3E9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5B8D-0BF5-BD9A-2114-EB9DE634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F1EF-9FA4-DC5D-8B1C-B975E92B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BD32B-9708-41DE-C8F5-4FE3C917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651B-843D-90AE-0C76-C2E8C993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172C-D7D5-AA1E-6D1C-4B4DCEDF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64759-F2EF-FCA9-6ED7-039CB83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84E5-BB5F-39BD-065B-92A3A10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BE680-E79F-96EC-0A1F-39E2D8948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6C18A-C764-FBE7-516A-6287679D2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3530C-C17E-526F-E652-3A62C2B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FF41-BB07-2A8E-1E7F-8F1B0E23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6D474-239F-86A5-609E-FB39F3E2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8C8C8-056D-A8BA-BDB1-A73B44AE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1F34-1570-27E9-938A-1D0DC7AC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6D08-E56D-3218-2C2B-EC4D13862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3DF8-1F6F-4E83-8243-62BB0E1CB47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CFD0-E898-830A-111B-992EC77B2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32A4-B841-AFE5-797B-E10C94CEC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56C7-649C-4F38-A588-C0759C73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mM9HA2MQG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3568-3452-46C6-B53B-9AB54E481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Diffie Hellman Key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91385-6E15-39AB-58DE-60F38F258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F505-2910-C2A2-BE8A-AE8BB362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Roots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50EEB-478D-B987-64ED-365CB8754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0" t="43299" r="65438" b="36357"/>
          <a:stretch/>
        </p:blipFill>
        <p:spPr>
          <a:xfrm>
            <a:off x="6674177" y="430457"/>
            <a:ext cx="5109327" cy="236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07E77-0308-EAA3-F0B1-38FBE7C09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12233" r="26237" b="7354"/>
          <a:stretch/>
        </p:blipFill>
        <p:spPr>
          <a:xfrm>
            <a:off x="568754" y="662283"/>
            <a:ext cx="5907462" cy="5514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D7061-26CA-1431-1079-7475070D0C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65" t="39450" r="56005" b="31684"/>
          <a:stretch/>
        </p:blipFill>
        <p:spPr>
          <a:xfrm>
            <a:off x="6674177" y="2858854"/>
            <a:ext cx="5517823" cy="2609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96BB21-8B22-09B4-34DD-1FB9D50D80FE}"/>
              </a:ext>
            </a:extLst>
          </p:cNvPr>
          <p:cNvSpPr txBox="1"/>
          <p:nvPr/>
        </p:nvSpPr>
        <p:spPr>
          <a:xfrm>
            <a:off x="6674177" y="5844619"/>
            <a:ext cx="49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Remember, (g</a:t>
            </a:r>
            <a:r>
              <a:rPr lang="en-US" baseline="30000" dirty="0"/>
              <a:t>a</a:t>
            </a:r>
            <a:r>
              <a:rPr lang="en-US" dirty="0"/>
              <a:t>)</a:t>
            </a:r>
            <a:r>
              <a:rPr lang="en-US" baseline="30000" dirty="0"/>
              <a:t>b</a:t>
            </a:r>
            <a:r>
              <a:rPr lang="en-US" dirty="0"/>
              <a:t> = (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)</a:t>
            </a:r>
            <a:r>
              <a:rPr lang="en-US" baseline="30000" dirty="0"/>
              <a:t>a</a:t>
            </a:r>
            <a:r>
              <a:rPr lang="en-US" dirty="0"/>
              <a:t> = g</a:t>
            </a:r>
            <a:r>
              <a:rPr lang="en-US" baseline="30000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10056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CFD1-4100-BE0B-C6D6-7A6AA244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A4EC-03A7-03EB-F357-FF779F74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https://www.youtube.com/watch?v=NmM9HA2MQGI</a:t>
            </a:r>
            <a:endParaRPr lang="en-US" dirty="0"/>
          </a:p>
          <a:p>
            <a:r>
              <a:rPr lang="en-US" dirty="0"/>
              <a:t>https://www.youtube.com/watch?v=Yjrfm_oRO0wd</a:t>
            </a:r>
          </a:p>
        </p:txBody>
      </p:sp>
    </p:spTree>
    <p:extLst>
      <p:ext uri="{BB962C8B-B14F-4D97-AF65-F5344CB8AC3E}">
        <p14:creationId xmlns:p14="http://schemas.microsoft.com/office/powerpoint/2010/main" val="16466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15099</TotalTime>
  <Words>49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Diffie Hellman Key Exchange</vt:lpstr>
      <vt:lpstr>Primitive Roots</vt:lpstr>
      <vt:lpstr>Supplemental Viewing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 Hellman Key Exchange</dc:title>
  <dc:creator>Chad Mourning</dc:creator>
  <cp:lastModifiedBy>Chad Mourning</cp:lastModifiedBy>
  <cp:revision>1</cp:revision>
  <dcterms:created xsi:type="dcterms:W3CDTF">2022-09-23T02:23:01Z</dcterms:created>
  <dcterms:modified xsi:type="dcterms:W3CDTF">2022-10-03T14:02:44Z</dcterms:modified>
</cp:coreProperties>
</file>