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85857-2C78-469F-A7A0-189DE2F96FBF}" v="1" dt="2022-10-09T19:17:06.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Mourning" userId="232f17154b661dc2" providerId="LiveId" clId="{C5B85857-2C78-469F-A7A0-189DE2F96FBF}"/>
    <pc:docChg chg="undo custSel addSld delSld modSld">
      <pc:chgData name="Chad Mourning" userId="232f17154b661dc2" providerId="LiveId" clId="{C5B85857-2C78-469F-A7A0-189DE2F96FBF}" dt="2022-10-09T20:31:41.660" v="5630" actId="20577"/>
      <pc:docMkLst>
        <pc:docMk/>
      </pc:docMkLst>
      <pc:sldChg chg="addSp modSp new mod">
        <pc:chgData name="Chad Mourning" userId="232f17154b661dc2" providerId="LiveId" clId="{C5B85857-2C78-469F-A7A0-189DE2F96FBF}" dt="2022-09-20T03:00:13.617" v="111" actId="14100"/>
        <pc:sldMkLst>
          <pc:docMk/>
          <pc:sldMk cId="808381385" sldId="257"/>
        </pc:sldMkLst>
        <pc:spChg chg="mod">
          <ac:chgData name="Chad Mourning" userId="232f17154b661dc2" providerId="LiveId" clId="{C5B85857-2C78-469F-A7A0-189DE2F96FBF}" dt="2022-09-20T03:00:08.354" v="108" actId="1076"/>
          <ac:spMkLst>
            <pc:docMk/>
            <pc:sldMk cId="808381385" sldId="257"/>
            <ac:spMk id="2" creationId="{5624DE41-E10F-0C2E-7B5B-D1E79B808367}"/>
          </ac:spMkLst>
        </pc:spChg>
        <pc:picChg chg="add mod modCrop">
          <ac:chgData name="Chad Mourning" userId="232f17154b661dc2" providerId="LiveId" clId="{C5B85857-2C78-469F-A7A0-189DE2F96FBF}" dt="2022-09-20T03:00:13.617" v="111" actId="14100"/>
          <ac:picMkLst>
            <pc:docMk/>
            <pc:sldMk cId="808381385" sldId="257"/>
            <ac:picMk id="5" creationId="{AAEF51E9-F8A9-D7E7-9155-CC2D22613818}"/>
          </ac:picMkLst>
        </pc:picChg>
      </pc:sldChg>
      <pc:sldChg chg="modSp new mod">
        <pc:chgData name="Chad Mourning" userId="232f17154b661dc2" providerId="LiveId" clId="{C5B85857-2C78-469F-A7A0-189DE2F96FBF}" dt="2022-09-20T03:04:22.984" v="325" actId="20577"/>
        <pc:sldMkLst>
          <pc:docMk/>
          <pc:sldMk cId="2702393227" sldId="258"/>
        </pc:sldMkLst>
        <pc:spChg chg="mod">
          <ac:chgData name="Chad Mourning" userId="232f17154b661dc2" providerId="LiveId" clId="{C5B85857-2C78-469F-A7A0-189DE2F96FBF}" dt="2022-09-20T03:00:45.523" v="134" actId="20577"/>
          <ac:spMkLst>
            <pc:docMk/>
            <pc:sldMk cId="2702393227" sldId="258"/>
            <ac:spMk id="2" creationId="{C53A2536-A3FB-EA49-4027-2743DC45C7CA}"/>
          </ac:spMkLst>
        </pc:spChg>
        <pc:spChg chg="mod">
          <ac:chgData name="Chad Mourning" userId="232f17154b661dc2" providerId="LiveId" clId="{C5B85857-2C78-469F-A7A0-189DE2F96FBF}" dt="2022-09-20T03:04:22.984" v="325" actId="20577"/>
          <ac:spMkLst>
            <pc:docMk/>
            <pc:sldMk cId="2702393227" sldId="258"/>
            <ac:spMk id="3" creationId="{9D5878AF-811F-7C23-6563-196CCBDAC865}"/>
          </ac:spMkLst>
        </pc:spChg>
      </pc:sldChg>
      <pc:sldChg chg="modSp new mod">
        <pc:chgData name="Chad Mourning" userId="232f17154b661dc2" providerId="LiveId" clId="{C5B85857-2C78-469F-A7A0-189DE2F96FBF}" dt="2022-09-20T03:06:50.029" v="540" actId="20577"/>
        <pc:sldMkLst>
          <pc:docMk/>
          <pc:sldMk cId="3996598074" sldId="259"/>
        </pc:sldMkLst>
        <pc:spChg chg="mod">
          <ac:chgData name="Chad Mourning" userId="232f17154b661dc2" providerId="LiveId" clId="{C5B85857-2C78-469F-A7A0-189DE2F96FBF}" dt="2022-09-20T03:04:52.068" v="335" actId="20577"/>
          <ac:spMkLst>
            <pc:docMk/>
            <pc:sldMk cId="3996598074" sldId="259"/>
            <ac:spMk id="2" creationId="{F5E1C45E-69CA-87C0-73DB-83FD6C8590C9}"/>
          </ac:spMkLst>
        </pc:spChg>
        <pc:spChg chg="mod">
          <ac:chgData name="Chad Mourning" userId="232f17154b661dc2" providerId="LiveId" clId="{C5B85857-2C78-469F-A7A0-189DE2F96FBF}" dt="2022-09-20T03:06:50.029" v="540" actId="20577"/>
          <ac:spMkLst>
            <pc:docMk/>
            <pc:sldMk cId="3996598074" sldId="259"/>
            <ac:spMk id="3" creationId="{3A251127-1E47-0319-32B6-239FC2D77157}"/>
          </ac:spMkLst>
        </pc:spChg>
      </pc:sldChg>
      <pc:sldChg chg="modSp new mod">
        <pc:chgData name="Chad Mourning" userId="232f17154b661dc2" providerId="LiveId" clId="{C5B85857-2C78-469F-A7A0-189DE2F96FBF}" dt="2022-10-03T20:27:10.637" v="741" actId="20577"/>
        <pc:sldMkLst>
          <pc:docMk/>
          <pc:sldMk cId="3015434408" sldId="260"/>
        </pc:sldMkLst>
        <pc:spChg chg="mod">
          <ac:chgData name="Chad Mourning" userId="232f17154b661dc2" providerId="LiveId" clId="{C5B85857-2C78-469F-A7A0-189DE2F96FBF}" dt="2022-10-03T20:23:22.504" v="602" actId="20577"/>
          <ac:spMkLst>
            <pc:docMk/>
            <pc:sldMk cId="3015434408" sldId="260"/>
            <ac:spMk id="2" creationId="{1338B41E-2B7E-6297-079F-D1B4D39F4187}"/>
          </ac:spMkLst>
        </pc:spChg>
        <pc:spChg chg="mod">
          <ac:chgData name="Chad Mourning" userId="232f17154b661dc2" providerId="LiveId" clId="{C5B85857-2C78-469F-A7A0-189DE2F96FBF}" dt="2022-10-03T20:27:10.637" v="741" actId="20577"/>
          <ac:spMkLst>
            <pc:docMk/>
            <pc:sldMk cId="3015434408" sldId="260"/>
            <ac:spMk id="3" creationId="{22835EE3-7722-1AA7-1B78-7712F7898986}"/>
          </ac:spMkLst>
        </pc:spChg>
      </pc:sldChg>
      <pc:sldChg chg="addSp delSp modSp new mod">
        <pc:chgData name="Chad Mourning" userId="232f17154b661dc2" providerId="LiveId" clId="{C5B85857-2C78-469F-A7A0-189DE2F96FBF}" dt="2022-10-03T20:52:18.475" v="757" actId="1076"/>
        <pc:sldMkLst>
          <pc:docMk/>
          <pc:sldMk cId="2457928199" sldId="261"/>
        </pc:sldMkLst>
        <pc:spChg chg="del">
          <ac:chgData name="Chad Mourning" userId="232f17154b661dc2" providerId="LiveId" clId="{C5B85857-2C78-469F-A7A0-189DE2F96FBF}" dt="2022-10-03T20:51:41.385" v="748" actId="478"/>
          <ac:spMkLst>
            <pc:docMk/>
            <pc:sldMk cId="2457928199" sldId="261"/>
            <ac:spMk id="2" creationId="{A9A5795E-9F14-D51C-C2EB-24959F3696BA}"/>
          </ac:spMkLst>
        </pc:spChg>
        <pc:spChg chg="del">
          <ac:chgData name="Chad Mourning" userId="232f17154b661dc2" providerId="LiveId" clId="{C5B85857-2C78-469F-A7A0-189DE2F96FBF}" dt="2022-10-03T20:51:40.146" v="747" actId="478"/>
          <ac:spMkLst>
            <pc:docMk/>
            <pc:sldMk cId="2457928199" sldId="261"/>
            <ac:spMk id="3" creationId="{C7CFD465-E0F1-BA73-DDC8-2C87B5CCA80E}"/>
          </ac:spMkLst>
        </pc:spChg>
        <pc:picChg chg="add mod modCrop">
          <ac:chgData name="Chad Mourning" userId="232f17154b661dc2" providerId="LiveId" clId="{C5B85857-2C78-469F-A7A0-189DE2F96FBF}" dt="2022-10-03T20:52:18.475" v="757" actId="1076"/>
          <ac:picMkLst>
            <pc:docMk/>
            <pc:sldMk cId="2457928199" sldId="261"/>
            <ac:picMk id="5" creationId="{4889D933-1924-C9A8-096C-9392BA5BA91B}"/>
          </ac:picMkLst>
        </pc:picChg>
      </pc:sldChg>
      <pc:sldChg chg="modSp new mod">
        <pc:chgData name="Chad Mourning" userId="232f17154b661dc2" providerId="LiveId" clId="{C5B85857-2C78-469F-A7A0-189DE2F96FBF}" dt="2022-10-03T21:54:38.393" v="1317" actId="20577"/>
        <pc:sldMkLst>
          <pc:docMk/>
          <pc:sldMk cId="3833650249" sldId="262"/>
        </pc:sldMkLst>
        <pc:spChg chg="mod">
          <ac:chgData name="Chad Mourning" userId="232f17154b661dc2" providerId="LiveId" clId="{C5B85857-2C78-469F-A7A0-189DE2F96FBF}" dt="2022-10-03T20:52:47.067" v="770" actId="20577"/>
          <ac:spMkLst>
            <pc:docMk/>
            <pc:sldMk cId="3833650249" sldId="262"/>
            <ac:spMk id="2" creationId="{88198548-3A07-499D-C30D-C9B6C18ABA5F}"/>
          </ac:spMkLst>
        </pc:spChg>
        <pc:spChg chg="mod">
          <ac:chgData name="Chad Mourning" userId="232f17154b661dc2" providerId="LiveId" clId="{C5B85857-2C78-469F-A7A0-189DE2F96FBF}" dt="2022-10-03T21:54:38.393" v="1317" actId="20577"/>
          <ac:spMkLst>
            <pc:docMk/>
            <pc:sldMk cId="3833650249" sldId="262"/>
            <ac:spMk id="3" creationId="{4879122C-9F72-32E9-CBE5-E5367F49038A}"/>
          </ac:spMkLst>
        </pc:spChg>
      </pc:sldChg>
      <pc:sldChg chg="modSp new mod">
        <pc:chgData name="Chad Mourning" userId="232f17154b661dc2" providerId="LiveId" clId="{C5B85857-2C78-469F-A7A0-189DE2F96FBF}" dt="2022-10-04T00:48:57.206" v="1579" actId="14"/>
        <pc:sldMkLst>
          <pc:docMk/>
          <pc:sldMk cId="103835231" sldId="263"/>
        </pc:sldMkLst>
        <pc:spChg chg="mod">
          <ac:chgData name="Chad Mourning" userId="232f17154b661dc2" providerId="LiveId" clId="{C5B85857-2C78-469F-A7A0-189DE2F96FBF}" dt="2022-10-03T21:54:44.958" v="1335" actId="20577"/>
          <ac:spMkLst>
            <pc:docMk/>
            <pc:sldMk cId="103835231" sldId="263"/>
            <ac:spMk id="2" creationId="{B86DFE73-7544-B68B-DF48-05B653486508}"/>
          </ac:spMkLst>
        </pc:spChg>
        <pc:spChg chg="mod">
          <ac:chgData name="Chad Mourning" userId="232f17154b661dc2" providerId="LiveId" clId="{C5B85857-2C78-469F-A7A0-189DE2F96FBF}" dt="2022-10-04T00:48:57.206" v="1579" actId="14"/>
          <ac:spMkLst>
            <pc:docMk/>
            <pc:sldMk cId="103835231" sldId="263"/>
            <ac:spMk id="3" creationId="{17B7727D-50F3-EF75-9437-119412A20CD3}"/>
          </ac:spMkLst>
        </pc:spChg>
      </pc:sldChg>
      <pc:sldChg chg="modSp new mod">
        <pc:chgData name="Chad Mourning" userId="232f17154b661dc2" providerId="LiveId" clId="{C5B85857-2C78-469F-A7A0-189DE2F96FBF}" dt="2022-10-04T01:00:03.164" v="2135" actId="20577"/>
        <pc:sldMkLst>
          <pc:docMk/>
          <pc:sldMk cId="693356304" sldId="264"/>
        </pc:sldMkLst>
        <pc:spChg chg="mod">
          <ac:chgData name="Chad Mourning" userId="232f17154b661dc2" providerId="LiveId" clId="{C5B85857-2C78-469F-A7A0-189DE2F96FBF}" dt="2022-10-04T00:50:53.054" v="1605" actId="20577"/>
          <ac:spMkLst>
            <pc:docMk/>
            <pc:sldMk cId="693356304" sldId="264"/>
            <ac:spMk id="2" creationId="{F3322614-39A9-D89F-0840-E14B822DC2AE}"/>
          </ac:spMkLst>
        </pc:spChg>
        <pc:spChg chg="mod">
          <ac:chgData name="Chad Mourning" userId="232f17154b661dc2" providerId="LiveId" clId="{C5B85857-2C78-469F-A7A0-189DE2F96FBF}" dt="2022-10-04T01:00:03.164" v="2135" actId="20577"/>
          <ac:spMkLst>
            <pc:docMk/>
            <pc:sldMk cId="693356304" sldId="264"/>
            <ac:spMk id="3" creationId="{7D1F4CE6-535A-5B7F-A01C-438B1F026272}"/>
          </ac:spMkLst>
        </pc:spChg>
      </pc:sldChg>
      <pc:sldChg chg="modSp new mod">
        <pc:chgData name="Chad Mourning" userId="232f17154b661dc2" providerId="LiveId" clId="{C5B85857-2C78-469F-A7A0-189DE2F96FBF}" dt="2022-10-04T01:17:20.980" v="2358" actId="20577"/>
        <pc:sldMkLst>
          <pc:docMk/>
          <pc:sldMk cId="5636829" sldId="265"/>
        </pc:sldMkLst>
        <pc:spChg chg="mod">
          <ac:chgData name="Chad Mourning" userId="232f17154b661dc2" providerId="LiveId" clId="{C5B85857-2C78-469F-A7A0-189DE2F96FBF}" dt="2022-10-04T01:16:00.022" v="2153" actId="20577"/>
          <ac:spMkLst>
            <pc:docMk/>
            <pc:sldMk cId="5636829" sldId="265"/>
            <ac:spMk id="2" creationId="{20D219C4-E3B0-FEE4-B185-A88CE766742F}"/>
          </ac:spMkLst>
        </pc:spChg>
        <pc:spChg chg="mod">
          <ac:chgData name="Chad Mourning" userId="232f17154b661dc2" providerId="LiveId" clId="{C5B85857-2C78-469F-A7A0-189DE2F96FBF}" dt="2022-10-04T01:17:20.980" v="2358" actId="20577"/>
          <ac:spMkLst>
            <pc:docMk/>
            <pc:sldMk cId="5636829" sldId="265"/>
            <ac:spMk id="3" creationId="{A1425AD5-78E8-6801-ADA8-4AD1147F8755}"/>
          </ac:spMkLst>
        </pc:spChg>
      </pc:sldChg>
      <pc:sldChg chg="modSp new mod">
        <pc:chgData name="Chad Mourning" userId="232f17154b661dc2" providerId="LiveId" clId="{C5B85857-2C78-469F-A7A0-189DE2F96FBF}" dt="2022-10-04T01:20:05.203" v="2616" actId="20577"/>
        <pc:sldMkLst>
          <pc:docMk/>
          <pc:sldMk cId="490510080" sldId="266"/>
        </pc:sldMkLst>
        <pc:spChg chg="mod">
          <ac:chgData name="Chad Mourning" userId="232f17154b661dc2" providerId="LiveId" clId="{C5B85857-2C78-469F-A7A0-189DE2F96FBF}" dt="2022-10-04T01:18:15.911" v="2391" actId="20577"/>
          <ac:spMkLst>
            <pc:docMk/>
            <pc:sldMk cId="490510080" sldId="266"/>
            <ac:spMk id="2" creationId="{56853BE6-B530-6E24-DE02-06159FA8CD51}"/>
          </ac:spMkLst>
        </pc:spChg>
        <pc:spChg chg="mod">
          <ac:chgData name="Chad Mourning" userId="232f17154b661dc2" providerId="LiveId" clId="{C5B85857-2C78-469F-A7A0-189DE2F96FBF}" dt="2022-10-04T01:20:05.203" v="2616" actId="20577"/>
          <ac:spMkLst>
            <pc:docMk/>
            <pc:sldMk cId="490510080" sldId="266"/>
            <ac:spMk id="3" creationId="{8F72455A-139E-CCEC-A8D2-FA411B004A24}"/>
          </ac:spMkLst>
        </pc:spChg>
      </pc:sldChg>
      <pc:sldChg chg="addSp delSp modSp new mod">
        <pc:chgData name="Chad Mourning" userId="232f17154b661dc2" providerId="LiveId" clId="{C5B85857-2C78-469F-A7A0-189DE2F96FBF}" dt="2022-10-04T01:30:27.351" v="2684" actId="1076"/>
        <pc:sldMkLst>
          <pc:docMk/>
          <pc:sldMk cId="809705108" sldId="267"/>
        </pc:sldMkLst>
        <pc:spChg chg="mod">
          <ac:chgData name="Chad Mourning" userId="232f17154b661dc2" providerId="LiveId" clId="{C5B85857-2C78-469F-A7A0-189DE2F96FBF}" dt="2022-10-04T01:30:26.078" v="2682" actId="1076"/>
          <ac:spMkLst>
            <pc:docMk/>
            <pc:sldMk cId="809705108" sldId="267"/>
            <ac:spMk id="2" creationId="{9DE9A388-EFE1-E75D-1860-7745D4F41136}"/>
          </ac:spMkLst>
        </pc:spChg>
        <pc:spChg chg="del">
          <ac:chgData name="Chad Mourning" userId="232f17154b661dc2" providerId="LiveId" clId="{C5B85857-2C78-469F-A7A0-189DE2F96FBF}" dt="2022-10-04T01:30:19.553" v="2678" actId="478"/>
          <ac:spMkLst>
            <pc:docMk/>
            <pc:sldMk cId="809705108" sldId="267"/>
            <ac:spMk id="3" creationId="{34DAB67A-0CBA-2B20-0D49-732E34DA2C66}"/>
          </ac:spMkLst>
        </pc:spChg>
        <pc:picChg chg="add mod modCrop">
          <ac:chgData name="Chad Mourning" userId="232f17154b661dc2" providerId="LiveId" clId="{C5B85857-2C78-469F-A7A0-189DE2F96FBF}" dt="2022-10-04T01:30:27.351" v="2684" actId="1076"/>
          <ac:picMkLst>
            <pc:docMk/>
            <pc:sldMk cId="809705108" sldId="267"/>
            <ac:picMk id="5" creationId="{3E23084C-F709-6038-B9B9-98A32011BEC3}"/>
          </ac:picMkLst>
        </pc:picChg>
        <pc:picChg chg="add mod modCrop">
          <ac:chgData name="Chad Mourning" userId="232f17154b661dc2" providerId="LiveId" clId="{C5B85857-2C78-469F-A7A0-189DE2F96FBF}" dt="2022-10-04T01:23:03.315" v="2637" actId="1076"/>
          <ac:picMkLst>
            <pc:docMk/>
            <pc:sldMk cId="809705108" sldId="267"/>
            <ac:picMk id="7" creationId="{652200C8-C5CC-43F7-9A95-288F10D68C8B}"/>
          </ac:picMkLst>
        </pc:picChg>
      </pc:sldChg>
      <pc:sldChg chg="addSp delSp modSp new mod">
        <pc:chgData name="Chad Mourning" userId="232f17154b661dc2" providerId="LiveId" clId="{C5B85857-2C78-469F-A7A0-189DE2F96FBF}" dt="2022-10-04T01:31:44.972" v="2702" actId="732"/>
        <pc:sldMkLst>
          <pc:docMk/>
          <pc:sldMk cId="2992562413" sldId="268"/>
        </pc:sldMkLst>
        <pc:spChg chg="mod">
          <ac:chgData name="Chad Mourning" userId="232f17154b661dc2" providerId="LiveId" clId="{C5B85857-2C78-469F-A7A0-189DE2F96FBF}" dt="2022-10-04T01:28:03.761" v="2666" actId="20577"/>
          <ac:spMkLst>
            <pc:docMk/>
            <pc:sldMk cId="2992562413" sldId="268"/>
            <ac:spMk id="2" creationId="{BDE6E501-35A5-9EE1-68FB-95F4FEBB129C}"/>
          </ac:spMkLst>
        </pc:spChg>
        <pc:spChg chg="del">
          <ac:chgData name="Chad Mourning" userId="232f17154b661dc2" providerId="LiveId" clId="{C5B85857-2C78-469F-A7A0-189DE2F96FBF}" dt="2022-10-04T01:29:38.190" v="2667" actId="22"/>
          <ac:spMkLst>
            <pc:docMk/>
            <pc:sldMk cId="2992562413" sldId="268"/>
            <ac:spMk id="3" creationId="{783AFAA3-D63A-45C8-5FB4-C4C612421EC0}"/>
          </ac:spMkLst>
        </pc:spChg>
        <pc:picChg chg="add mod ord modCrop">
          <ac:chgData name="Chad Mourning" userId="232f17154b661dc2" providerId="LiveId" clId="{C5B85857-2C78-469F-A7A0-189DE2F96FBF}" dt="2022-10-04T01:31:44.972" v="2702" actId="732"/>
          <ac:picMkLst>
            <pc:docMk/>
            <pc:sldMk cId="2992562413" sldId="268"/>
            <ac:picMk id="5" creationId="{6AF7FA0D-53A3-6BF3-7867-61C8E9603245}"/>
          </ac:picMkLst>
        </pc:picChg>
        <pc:picChg chg="add mod modCrop">
          <ac:chgData name="Chad Mourning" userId="232f17154b661dc2" providerId="LiveId" clId="{C5B85857-2C78-469F-A7A0-189DE2F96FBF}" dt="2022-10-04T01:31:36.423" v="2701" actId="1076"/>
          <ac:picMkLst>
            <pc:docMk/>
            <pc:sldMk cId="2992562413" sldId="268"/>
            <ac:picMk id="7" creationId="{D63C72CB-6189-C57F-4149-00C659D20D0A}"/>
          </ac:picMkLst>
        </pc:picChg>
      </pc:sldChg>
      <pc:sldChg chg="addSp modSp new mod">
        <pc:chgData name="Chad Mourning" userId="232f17154b661dc2" providerId="LiveId" clId="{C5B85857-2C78-469F-A7A0-189DE2F96FBF}" dt="2022-10-04T02:12:30.942" v="2712" actId="1076"/>
        <pc:sldMkLst>
          <pc:docMk/>
          <pc:sldMk cId="4168093798" sldId="269"/>
        </pc:sldMkLst>
        <pc:spChg chg="mod">
          <ac:chgData name="Chad Mourning" userId="232f17154b661dc2" providerId="LiveId" clId="{C5B85857-2C78-469F-A7A0-189DE2F96FBF}" dt="2022-10-04T01:30:46.736" v="2690" actId="58"/>
          <ac:spMkLst>
            <pc:docMk/>
            <pc:sldMk cId="4168093798" sldId="269"/>
            <ac:spMk id="2" creationId="{930B5907-C2CA-5242-2587-6AA76CA7ADA8}"/>
          </ac:spMkLst>
        </pc:spChg>
        <pc:picChg chg="add mod modCrop">
          <ac:chgData name="Chad Mourning" userId="232f17154b661dc2" providerId="LiveId" clId="{C5B85857-2C78-469F-A7A0-189DE2F96FBF}" dt="2022-10-04T02:12:30.942" v="2712" actId="1076"/>
          <ac:picMkLst>
            <pc:docMk/>
            <pc:sldMk cId="4168093798" sldId="269"/>
            <ac:picMk id="5" creationId="{64E8FC80-49F6-80C2-0E68-9C829644D643}"/>
          </ac:picMkLst>
        </pc:picChg>
      </pc:sldChg>
      <pc:sldChg chg="modSp new mod">
        <pc:chgData name="Chad Mourning" userId="232f17154b661dc2" providerId="LiveId" clId="{C5B85857-2C78-469F-A7A0-189DE2F96FBF}" dt="2022-10-04T02:12:53.877" v="2751" actId="20577"/>
        <pc:sldMkLst>
          <pc:docMk/>
          <pc:sldMk cId="3565189848" sldId="270"/>
        </pc:sldMkLst>
        <pc:spChg chg="mod">
          <ac:chgData name="Chad Mourning" userId="232f17154b661dc2" providerId="LiveId" clId="{C5B85857-2C78-469F-A7A0-189DE2F96FBF}" dt="2022-10-04T02:12:44.564" v="2730" actId="20577"/>
          <ac:spMkLst>
            <pc:docMk/>
            <pc:sldMk cId="3565189848" sldId="270"/>
            <ac:spMk id="2" creationId="{41274CC5-82B5-2869-E797-FBBCFBA83F5A}"/>
          </ac:spMkLst>
        </pc:spChg>
        <pc:spChg chg="mod">
          <ac:chgData name="Chad Mourning" userId="232f17154b661dc2" providerId="LiveId" clId="{C5B85857-2C78-469F-A7A0-189DE2F96FBF}" dt="2022-10-04T02:12:53.877" v="2751" actId="20577"/>
          <ac:spMkLst>
            <pc:docMk/>
            <pc:sldMk cId="3565189848" sldId="270"/>
            <ac:spMk id="3" creationId="{4614D21F-5D6B-1637-A206-9AFA47140FAA}"/>
          </ac:spMkLst>
        </pc:spChg>
      </pc:sldChg>
      <pc:sldChg chg="addSp delSp modSp new mod">
        <pc:chgData name="Chad Mourning" userId="232f17154b661dc2" providerId="LiveId" clId="{C5B85857-2C78-469F-A7A0-189DE2F96FBF}" dt="2022-10-04T02:14:05.532" v="2780" actId="1076"/>
        <pc:sldMkLst>
          <pc:docMk/>
          <pc:sldMk cId="4095979002" sldId="271"/>
        </pc:sldMkLst>
        <pc:spChg chg="mod">
          <ac:chgData name="Chad Mourning" userId="232f17154b661dc2" providerId="LiveId" clId="{C5B85857-2C78-469F-A7A0-189DE2F96FBF}" dt="2022-10-04T02:13:05.061" v="2757" actId="58"/>
          <ac:spMkLst>
            <pc:docMk/>
            <pc:sldMk cId="4095979002" sldId="271"/>
            <ac:spMk id="2" creationId="{E67BD01B-FFE5-A787-B413-EB82392F35A3}"/>
          </ac:spMkLst>
        </pc:spChg>
        <pc:spChg chg="del">
          <ac:chgData name="Chad Mourning" userId="232f17154b661dc2" providerId="LiveId" clId="{C5B85857-2C78-469F-A7A0-189DE2F96FBF}" dt="2022-10-04T02:14:03.645" v="2779" actId="478"/>
          <ac:spMkLst>
            <pc:docMk/>
            <pc:sldMk cId="4095979002" sldId="271"/>
            <ac:spMk id="3" creationId="{8F367E32-AB71-FCBB-D119-4144DD881136}"/>
          </ac:spMkLst>
        </pc:spChg>
        <pc:picChg chg="add mod modCrop">
          <ac:chgData name="Chad Mourning" userId="232f17154b661dc2" providerId="LiveId" clId="{C5B85857-2C78-469F-A7A0-189DE2F96FBF}" dt="2022-10-04T02:14:05.532" v="2780" actId="1076"/>
          <ac:picMkLst>
            <pc:docMk/>
            <pc:sldMk cId="4095979002" sldId="271"/>
            <ac:picMk id="5" creationId="{45B00541-6115-D5FF-CB85-8061D5337231}"/>
          </ac:picMkLst>
        </pc:picChg>
      </pc:sldChg>
      <pc:sldChg chg="modSp new mod">
        <pc:chgData name="Chad Mourning" userId="232f17154b661dc2" providerId="LiveId" clId="{C5B85857-2C78-469F-A7A0-189DE2F96FBF}" dt="2022-10-09T19:05:58.660" v="3514" actId="20577"/>
        <pc:sldMkLst>
          <pc:docMk/>
          <pc:sldMk cId="725939507" sldId="272"/>
        </pc:sldMkLst>
        <pc:spChg chg="mod">
          <ac:chgData name="Chad Mourning" userId="232f17154b661dc2" providerId="LiveId" clId="{C5B85857-2C78-469F-A7A0-189DE2F96FBF}" dt="2022-10-04T02:13:13.724" v="2763" actId="58"/>
          <ac:spMkLst>
            <pc:docMk/>
            <pc:sldMk cId="725939507" sldId="272"/>
            <ac:spMk id="2" creationId="{38B7F83C-709A-5C37-F8AE-E8C69B0E2D41}"/>
          </ac:spMkLst>
        </pc:spChg>
        <pc:spChg chg="mod">
          <ac:chgData name="Chad Mourning" userId="232f17154b661dc2" providerId="LiveId" clId="{C5B85857-2C78-469F-A7A0-189DE2F96FBF}" dt="2022-10-09T19:05:58.660" v="3514" actId="20577"/>
          <ac:spMkLst>
            <pc:docMk/>
            <pc:sldMk cId="725939507" sldId="272"/>
            <ac:spMk id="3" creationId="{D9465338-F3F4-7CBF-AE9C-328C52BCAA33}"/>
          </ac:spMkLst>
        </pc:spChg>
      </pc:sldChg>
      <pc:sldChg chg="modSp new mod">
        <pc:chgData name="Chad Mourning" userId="232f17154b661dc2" providerId="LiveId" clId="{C5B85857-2C78-469F-A7A0-189DE2F96FBF}" dt="2022-10-04T16:24:48.272" v="2851" actId="20577"/>
        <pc:sldMkLst>
          <pc:docMk/>
          <pc:sldMk cId="2296222538" sldId="273"/>
        </pc:sldMkLst>
        <pc:spChg chg="mod">
          <ac:chgData name="Chad Mourning" userId="232f17154b661dc2" providerId="LiveId" clId="{C5B85857-2C78-469F-A7A0-189DE2F96FBF}" dt="2022-10-04T02:13:20.957" v="2769" actId="58"/>
          <ac:spMkLst>
            <pc:docMk/>
            <pc:sldMk cId="2296222538" sldId="273"/>
            <ac:spMk id="2" creationId="{B1DEA0BD-B95B-85AB-7A4D-5FCD2D446B7C}"/>
          </ac:spMkLst>
        </pc:spChg>
        <pc:spChg chg="mod">
          <ac:chgData name="Chad Mourning" userId="232f17154b661dc2" providerId="LiveId" clId="{C5B85857-2C78-469F-A7A0-189DE2F96FBF}" dt="2022-10-04T16:24:48.272" v="2851" actId="20577"/>
          <ac:spMkLst>
            <pc:docMk/>
            <pc:sldMk cId="2296222538" sldId="273"/>
            <ac:spMk id="3" creationId="{EC89F09F-E71B-3822-54BE-3A3A910F62DE}"/>
          </ac:spMkLst>
        </pc:spChg>
      </pc:sldChg>
      <pc:sldChg chg="modSp new mod">
        <pc:chgData name="Chad Mourning" userId="232f17154b661dc2" providerId="LiveId" clId="{C5B85857-2C78-469F-A7A0-189DE2F96FBF}" dt="2022-10-09T19:12:31.177" v="4167" actId="20577"/>
        <pc:sldMkLst>
          <pc:docMk/>
          <pc:sldMk cId="1183733205" sldId="274"/>
        </pc:sldMkLst>
        <pc:spChg chg="mod">
          <ac:chgData name="Chad Mourning" userId="232f17154b661dc2" providerId="LiveId" clId="{C5B85857-2C78-469F-A7A0-189DE2F96FBF}" dt="2022-10-09T19:09:02.538" v="3549" actId="20577"/>
          <ac:spMkLst>
            <pc:docMk/>
            <pc:sldMk cId="1183733205" sldId="274"/>
            <ac:spMk id="2" creationId="{9F3188CA-263F-DA05-9210-059184DC34CC}"/>
          </ac:spMkLst>
        </pc:spChg>
        <pc:spChg chg="mod">
          <ac:chgData name="Chad Mourning" userId="232f17154b661dc2" providerId="LiveId" clId="{C5B85857-2C78-469F-A7A0-189DE2F96FBF}" dt="2022-10-09T19:12:31.177" v="4167" actId="20577"/>
          <ac:spMkLst>
            <pc:docMk/>
            <pc:sldMk cId="1183733205" sldId="274"/>
            <ac:spMk id="3" creationId="{BB8EB3C8-7C3A-A61B-D83E-85F87E99E62D}"/>
          </ac:spMkLst>
        </pc:spChg>
      </pc:sldChg>
      <pc:sldChg chg="addSp delSp modSp new mod">
        <pc:chgData name="Chad Mourning" userId="232f17154b661dc2" providerId="LiveId" clId="{C5B85857-2C78-469F-A7A0-189DE2F96FBF}" dt="2022-10-09T19:13:19.187" v="4177" actId="478"/>
        <pc:sldMkLst>
          <pc:docMk/>
          <pc:sldMk cId="3121052976" sldId="275"/>
        </pc:sldMkLst>
        <pc:spChg chg="del">
          <ac:chgData name="Chad Mourning" userId="232f17154b661dc2" providerId="LiveId" clId="{C5B85857-2C78-469F-A7A0-189DE2F96FBF}" dt="2022-10-09T19:13:19.187" v="4177" actId="478"/>
          <ac:spMkLst>
            <pc:docMk/>
            <pc:sldMk cId="3121052976" sldId="275"/>
            <ac:spMk id="2" creationId="{7DF07694-BF99-D7C1-85EB-AEE1FD7E5C9A}"/>
          </ac:spMkLst>
        </pc:spChg>
        <pc:spChg chg="del">
          <ac:chgData name="Chad Mourning" userId="232f17154b661dc2" providerId="LiveId" clId="{C5B85857-2C78-469F-A7A0-189DE2F96FBF}" dt="2022-10-09T19:13:16.924" v="4176" actId="478"/>
          <ac:spMkLst>
            <pc:docMk/>
            <pc:sldMk cId="3121052976" sldId="275"/>
            <ac:spMk id="3" creationId="{78A6D203-2830-3F8D-E8F5-0EEF2D6CFCC4}"/>
          </ac:spMkLst>
        </pc:spChg>
        <pc:picChg chg="add mod modCrop">
          <ac:chgData name="Chad Mourning" userId="232f17154b661dc2" providerId="LiveId" clId="{C5B85857-2C78-469F-A7A0-189DE2F96FBF}" dt="2022-10-09T19:13:12.997" v="4175" actId="1076"/>
          <ac:picMkLst>
            <pc:docMk/>
            <pc:sldMk cId="3121052976" sldId="275"/>
            <ac:picMk id="5" creationId="{0FEF5578-904F-EC16-3335-509CC7BC9E7E}"/>
          </ac:picMkLst>
        </pc:picChg>
      </pc:sldChg>
      <pc:sldChg chg="addSp delSp modSp new mod">
        <pc:chgData name="Chad Mourning" userId="232f17154b661dc2" providerId="LiveId" clId="{C5B85857-2C78-469F-A7A0-189DE2F96FBF}" dt="2022-10-09T19:18:09.124" v="4441" actId="403"/>
        <pc:sldMkLst>
          <pc:docMk/>
          <pc:sldMk cId="651455226" sldId="276"/>
        </pc:sldMkLst>
        <pc:spChg chg="mod">
          <ac:chgData name="Chad Mourning" userId="232f17154b661dc2" providerId="LiveId" clId="{C5B85857-2C78-469F-A7A0-189DE2F96FBF}" dt="2022-10-09T19:15:59.377" v="4210" actId="27636"/>
          <ac:spMkLst>
            <pc:docMk/>
            <pc:sldMk cId="651455226" sldId="276"/>
            <ac:spMk id="2" creationId="{55B994BD-B89B-A434-560D-094A6C8110CF}"/>
          </ac:spMkLst>
        </pc:spChg>
        <pc:spChg chg="del">
          <ac:chgData name="Chad Mourning" userId="232f17154b661dc2" providerId="LiveId" clId="{C5B85857-2C78-469F-A7A0-189DE2F96FBF}" dt="2022-10-09T19:16:57.619" v="4224" actId="478"/>
          <ac:spMkLst>
            <pc:docMk/>
            <pc:sldMk cId="651455226" sldId="276"/>
            <ac:spMk id="3" creationId="{4973F0FE-F830-7E8D-9D67-57D98ED68549}"/>
          </ac:spMkLst>
        </pc:spChg>
        <pc:spChg chg="add mod">
          <ac:chgData name="Chad Mourning" userId="232f17154b661dc2" providerId="LiveId" clId="{C5B85857-2C78-469F-A7A0-189DE2F96FBF}" dt="2022-10-09T19:18:09.124" v="4441" actId="403"/>
          <ac:spMkLst>
            <pc:docMk/>
            <pc:sldMk cId="651455226" sldId="276"/>
            <ac:spMk id="6" creationId="{841B4C3C-157C-EB29-D238-14553F3F0A54}"/>
          </ac:spMkLst>
        </pc:spChg>
        <pc:picChg chg="add mod modCrop">
          <ac:chgData name="Chad Mourning" userId="232f17154b661dc2" providerId="LiveId" clId="{C5B85857-2C78-469F-A7A0-189DE2F96FBF}" dt="2022-10-09T19:16:51.404" v="4223" actId="732"/>
          <ac:picMkLst>
            <pc:docMk/>
            <pc:sldMk cId="651455226" sldId="276"/>
            <ac:picMk id="5" creationId="{F672D6E1-AE42-5E4C-C0FC-E601BEC251EE}"/>
          </ac:picMkLst>
        </pc:picChg>
      </pc:sldChg>
      <pc:sldChg chg="modSp new mod">
        <pc:chgData name="Chad Mourning" userId="232f17154b661dc2" providerId="LiveId" clId="{C5B85857-2C78-469F-A7A0-189DE2F96FBF}" dt="2022-10-09T19:21:09.614" v="4695" actId="20577"/>
        <pc:sldMkLst>
          <pc:docMk/>
          <pc:sldMk cId="535799843" sldId="277"/>
        </pc:sldMkLst>
        <pc:spChg chg="mod">
          <ac:chgData name="Chad Mourning" userId="232f17154b661dc2" providerId="LiveId" clId="{C5B85857-2C78-469F-A7A0-189DE2F96FBF}" dt="2022-10-09T19:19:59.363" v="4508" actId="20577"/>
          <ac:spMkLst>
            <pc:docMk/>
            <pc:sldMk cId="535799843" sldId="277"/>
            <ac:spMk id="2" creationId="{7974E050-E5AD-17C2-071C-72A5BFC94FC9}"/>
          </ac:spMkLst>
        </pc:spChg>
        <pc:spChg chg="mod">
          <ac:chgData name="Chad Mourning" userId="232f17154b661dc2" providerId="LiveId" clId="{C5B85857-2C78-469F-A7A0-189DE2F96FBF}" dt="2022-10-09T19:21:09.614" v="4695" actId="20577"/>
          <ac:spMkLst>
            <pc:docMk/>
            <pc:sldMk cId="535799843" sldId="277"/>
            <ac:spMk id="3" creationId="{E242C252-231A-79DF-BC3E-A165E0E8C410}"/>
          </ac:spMkLst>
        </pc:spChg>
      </pc:sldChg>
      <pc:sldChg chg="addSp delSp modSp new mod">
        <pc:chgData name="Chad Mourning" userId="232f17154b661dc2" providerId="LiveId" clId="{C5B85857-2C78-469F-A7A0-189DE2F96FBF}" dt="2022-10-09T19:35:36.427" v="4706" actId="1076"/>
        <pc:sldMkLst>
          <pc:docMk/>
          <pc:sldMk cId="2266678771" sldId="278"/>
        </pc:sldMkLst>
        <pc:spChg chg="del">
          <ac:chgData name="Chad Mourning" userId="232f17154b661dc2" providerId="LiveId" clId="{C5B85857-2C78-469F-A7A0-189DE2F96FBF}" dt="2022-10-09T19:35:35.509" v="4705" actId="478"/>
          <ac:spMkLst>
            <pc:docMk/>
            <pc:sldMk cId="2266678771" sldId="278"/>
            <ac:spMk id="2" creationId="{6EA0E91C-2FC6-DB34-C5BE-D04C252D8E4A}"/>
          </ac:spMkLst>
        </pc:spChg>
        <pc:spChg chg="del">
          <ac:chgData name="Chad Mourning" userId="232f17154b661dc2" providerId="LiveId" clId="{C5B85857-2C78-469F-A7A0-189DE2F96FBF}" dt="2022-10-09T19:35:32.357" v="4704" actId="478"/>
          <ac:spMkLst>
            <pc:docMk/>
            <pc:sldMk cId="2266678771" sldId="278"/>
            <ac:spMk id="3" creationId="{095CDD51-1972-F23F-38D2-3611DF65C1AE}"/>
          </ac:spMkLst>
        </pc:spChg>
        <pc:picChg chg="add mod modCrop">
          <ac:chgData name="Chad Mourning" userId="232f17154b661dc2" providerId="LiveId" clId="{C5B85857-2C78-469F-A7A0-189DE2F96FBF}" dt="2022-10-09T19:35:36.427" v="4706" actId="1076"/>
          <ac:picMkLst>
            <pc:docMk/>
            <pc:sldMk cId="2266678771" sldId="278"/>
            <ac:picMk id="5" creationId="{7AC8F424-EE5E-575F-FDAD-A29ECE17CE7E}"/>
          </ac:picMkLst>
        </pc:picChg>
      </pc:sldChg>
      <pc:sldChg chg="addSp delSp modSp new mod">
        <pc:chgData name="Chad Mourning" userId="232f17154b661dc2" providerId="LiveId" clId="{C5B85857-2C78-469F-A7A0-189DE2F96FBF}" dt="2022-10-09T19:42:58.549" v="4735" actId="1076"/>
        <pc:sldMkLst>
          <pc:docMk/>
          <pc:sldMk cId="1370398043" sldId="279"/>
        </pc:sldMkLst>
        <pc:spChg chg="mod">
          <ac:chgData name="Chad Mourning" userId="232f17154b661dc2" providerId="LiveId" clId="{C5B85857-2C78-469F-A7A0-189DE2F96FBF}" dt="2022-10-09T19:41:07.209" v="4722" actId="20577"/>
          <ac:spMkLst>
            <pc:docMk/>
            <pc:sldMk cId="1370398043" sldId="279"/>
            <ac:spMk id="2" creationId="{FB1BFBA4-9CF6-672E-E0AF-B5C0036C3EF5}"/>
          </ac:spMkLst>
        </pc:spChg>
        <pc:spChg chg="add del">
          <ac:chgData name="Chad Mourning" userId="232f17154b661dc2" providerId="LiveId" clId="{C5B85857-2C78-469F-A7A0-189DE2F96FBF}" dt="2022-10-09T19:42:33.123" v="4725" actId="478"/>
          <ac:spMkLst>
            <pc:docMk/>
            <pc:sldMk cId="1370398043" sldId="279"/>
            <ac:spMk id="3" creationId="{B5560A8E-6E1C-D9E9-FF3B-08F7D14F9E37}"/>
          </ac:spMkLst>
        </pc:spChg>
        <pc:picChg chg="add del mod ord">
          <ac:chgData name="Chad Mourning" userId="232f17154b661dc2" providerId="LiveId" clId="{C5B85857-2C78-469F-A7A0-189DE2F96FBF}" dt="2022-10-09T19:42:31.095" v="4724" actId="22"/>
          <ac:picMkLst>
            <pc:docMk/>
            <pc:sldMk cId="1370398043" sldId="279"/>
            <ac:picMk id="5" creationId="{7901642B-876D-D687-6288-508E6810E54A}"/>
          </ac:picMkLst>
        </pc:picChg>
        <pc:picChg chg="add mod modCrop">
          <ac:chgData name="Chad Mourning" userId="232f17154b661dc2" providerId="LiveId" clId="{C5B85857-2C78-469F-A7A0-189DE2F96FBF}" dt="2022-10-09T19:42:58.549" v="4735" actId="1076"/>
          <ac:picMkLst>
            <pc:docMk/>
            <pc:sldMk cId="1370398043" sldId="279"/>
            <ac:picMk id="7" creationId="{2970EBD8-1F04-085B-AAA4-31C2642B2936}"/>
          </ac:picMkLst>
        </pc:picChg>
      </pc:sldChg>
      <pc:sldChg chg="modSp new mod">
        <pc:chgData name="Chad Mourning" userId="232f17154b661dc2" providerId="LiveId" clId="{C5B85857-2C78-469F-A7A0-189DE2F96FBF}" dt="2022-10-09T20:17:12.036" v="5524" actId="20577"/>
        <pc:sldMkLst>
          <pc:docMk/>
          <pc:sldMk cId="1597488524" sldId="280"/>
        </pc:sldMkLst>
        <pc:spChg chg="mod">
          <ac:chgData name="Chad Mourning" userId="232f17154b661dc2" providerId="LiveId" clId="{C5B85857-2C78-469F-A7A0-189DE2F96FBF}" dt="2022-10-09T19:45:42.194" v="4766" actId="20577"/>
          <ac:spMkLst>
            <pc:docMk/>
            <pc:sldMk cId="1597488524" sldId="280"/>
            <ac:spMk id="2" creationId="{C192E149-CD76-8537-7BB0-0E5492038815}"/>
          </ac:spMkLst>
        </pc:spChg>
        <pc:spChg chg="mod">
          <ac:chgData name="Chad Mourning" userId="232f17154b661dc2" providerId="LiveId" clId="{C5B85857-2C78-469F-A7A0-189DE2F96FBF}" dt="2022-10-09T20:17:12.036" v="5524" actId="20577"/>
          <ac:spMkLst>
            <pc:docMk/>
            <pc:sldMk cId="1597488524" sldId="280"/>
            <ac:spMk id="3" creationId="{6FE79D88-11D9-AD12-CFFD-86A26C7182C9}"/>
          </ac:spMkLst>
        </pc:spChg>
      </pc:sldChg>
      <pc:sldChg chg="modSp new mod">
        <pc:chgData name="Chad Mourning" userId="232f17154b661dc2" providerId="LiveId" clId="{C5B85857-2C78-469F-A7A0-189DE2F96FBF}" dt="2022-10-09T20:31:41.660" v="5630" actId="20577"/>
        <pc:sldMkLst>
          <pc:docMk/>
          <pc:sldMk cId="1577125318" sldId="281"/>
        </pc:sldMkLst>
        <pc:spChg chg="mod">
          <ac:chgData name="Chad Mourning" userId="232f17154b661dc2" providerId="LiveId" clId="{C5B85857-2C78-469F-A7A0-189DE2F96FBF}" dt="2022-10-09T20:28:17.364" v="5572" actId="20577"/>
          <ac:spMkLst>
            <pc:docMk/>
            <pc:sldMk cId="1577125318" sldId="281"/>
            <ac:spMk id="2" creationId="{B9E886E8-E2B4-3A20-3717-8E1A0EA74B6A}"/>
          </ac:spMkLst>
        </pc:spChg>
        <pc:spChg chg="mod">
          <ac:chgData name="Chad Mourning" userId="232f17154b661dc2" providerId="LiveId" clId="{C5B85857-2C78-469F-A7A0-189DE2F96FBF}" dt="2022-10-09T20:31:41.660" v="5630" actId="20577"/>
          <ac:spMkLst>
            <pc:docMk/>
            <pc:sldMk cId="1577125318" sldId="281"/>
            <ac:spMk id="3" creationId="{F21F8D1D-B34D-7577-129A-69DCBF5588D5}"/>
          </ac:spMkLst>
        </pc:spChg>
      </pc:sldChg>
      <pc:sldChg chg="new">
        <pc:chgData name="Chad Mourning" userId="232f17154b661dc2" providerId="LiveId" clId="{C5B85857-2C78-469F-A7A0-189DE2F96FBF}" dt="2022-09-20T02:58:32.895" v="25" actId="680"/>
        <pc:sldMkLst>
          <pc:docMk/>
          <pc:sldMk cId="3700081564" sldId="282"/>
        </pc:sldMkLst>
      </pc:sldChg>
      <pc:sldChg chg="modSp new mod">
        <pc:chgData name="Chad Mourning" userId="232f17154b661dc2" providerId="LiveId" clId="{C5B85857-2C78-469F-A7A0-189DE2F96FBF}" dt="2022-10-09T20:30:21.083" v="5626" actId="20577"/>
        <pc:sldMkLst>
          <pc:docMk/>
          <pc:sldMk cId="534276893" sldId="283"/>
        </pc:sldMkLst>
        <pc:spChg chg="mod">
          <ac:chgData name="Chad Mourning" userId="232f17154b661dc2" providerId="LiveId" clId="{C5B85857-2C78-469F-A7A0-189DE2F96FBF}" dt="2022-10-09T20:28:24.101" v="5597" actId="20577"/>
          <ac:spMkLst>
            <pc:docMk/>
            <pc:sldMk cId="534276893" sldId="283"/>
            <ac:spMk id="2" creationId="{FD25A6B0-CF77-3365-C547-51A72B6B2AC8}"/>
          </ac:spMkLst>
        </pc:spChg>
        <pc:spChg chg="mod">
          <ac:chgData name="Chad Mourning" userId="232f17154b661dc2" providerId="LiveId" clId="{C5B85857-2C78-469F-A7A0-189DE2F96FBF}" dt="2022-10-09T20:30:21.083" v="5626" actId="20577"/>
          <ac:spMkLst>
            <pc:docMk/>
            <pc:sldMk cId="534276893" sldId="283"/>
            <ac:spMk id="3" creationId="{4498DED8-D56F-BEBB-40D5-7C763865D2B3}"/>
          </ac:spMkLst>
        </pc:spChg>
      </pc:sldChg>
      <pc:sldChg chg="new del">
        <pc:chgData name="Chad Mourning" userId="232f17154b661dc2" providerId="LiveId" clId="{C5B85857-2C78-469F-A7A0-189DE2F96FBF}" dt="2022-09-20T02:58:37.792" v="27" actId="47"/>
        <pc:sldMkLst>
          <pc:docMk/>
          <pc:sldMk cId="3225767161"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5054-29DB-59B5-80B3-335833B3F5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47CAA-AA86-7718-7D20-7DB2A56A7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01EBE-72FE-7B9B-7CA0-ED048B95C3FD}"/>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9759942B-34F5-FB09-F4B4-73CE4BAD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294A8-B339-71C8-B990-520C061F77EA}"/>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32959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7D74-C1F2-AE04-6963-6706D6B5A1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4E195-3A92-2DFF-33F2-B438E4097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E6F33-D52A-BC2B-D5F3-8E95EEBE0330}"/>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310C7141-F11E-4EDD-BF88-69F56DB61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789D-2A05-FD1F-4A81-E3B89AAEF57D}"/>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42311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953DB-1BF7-89DC-3D14-B60DAB1DA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D769C-4742-994E-F829-7BD71A7DB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773C2-1458-7F7D-A11F-34006ADCA043}"/>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845D7FD3-9A7B-E8B3-E7B4-DA058E769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96F20-9521-FB5D-4731-8119FA701FD1}"/>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32755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864E-38C8-7DBB-C68C-56CE117BD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6F5B6-B033-67BD-1494-0C106E209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F9FE0-ED9F-267F-81CC-03EAE91FA10C}"/>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665F4C32-4CCD-B48E-07D5-05C3C2821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82D0D-C68A-934C-3B81-B3C404154502}"/>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417945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1085-8384-CAD3-87CD-C1C4FEA870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0C258-C080-0DAE-57DD-4A97D45EE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65F0C-2954-A671-EAA7-8A4BCE0B5E51}"/>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2D0A96FF-1136-B52E-948E-DA099BA57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6B9F8-2E80-EB9D-71AB-02E9CFE15740}"/>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409114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68A5-0F3C-3E26-3D6C-1312DC2BB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36AD6-E92B-94B1-E210-FBAF334DB2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A8F12E-6A11-871E-2299-E644CD678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4E602A-0CBC-A50D-CB6C-FD00A5D76CDF}"/>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6" name="Footer Placeholder 5">
            <a:extLst>
              <a:ext uri="{FF2B5EF4-FFF2-40B4-BE49-F238E27FC236}">
                <a16:creationId xmlns:a16="http://schemas.microsoft.com/office/drawing/2014/main" id="{CFA3DBCE-B78D-216D-ACAD-5667B7130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CA8ED-AF2A-B2A9-1F1A-4A2F48C8A526}"/>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268928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693B-26D7-5E7C-CC21-21B8091B8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94F6E2-831B-C286-8F65-C563AC6D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FC94EF-21CA-66A8-8579-220A917F2F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764A55-8C6F-7E90-6DB4-8CE3ED484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0A84D7-577F-1628-64CA-2038496C1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9258D-0E6B-8582-6503-3180C0E8E896}"/>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8" name="Footer Placeholder 7">
            <a:extLst>
              <a:ext uri="{FF2B5EF4-FFF2-40B4-BE49-F238E27FC236}">
                <a16:creationId xmlns:a16="http://schemas.microsoft.com/office/drawing/2014/main" id="{37C60FC4-4E99-9325-2D96-510E114E8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C136E-8AE9-8555-1C05-9BF3FD3E074E}"/>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293573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EEAE-AF2B-3BA0-690B-99F94E1000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363D8-B6E0-D063-7635-4B5C91059242}"/>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4" name="Footer Placeholder 3">
            <a:extLst>
              <a:ext uri="{FF2B5EF4-FFF2-40B4-BE49-F238E27FC236}">
                <a16:creationId xmlns:a16="http://schemas.microsoft.com/office/drawing/2014/main" id="{9BAA3E79-FC81-77A2-019E-F2DF492A8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84A483-2712-DD83-B6E4-1D9A33CB15C9}"/>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46361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2FF57-9F26-89FC-3736-77AC3EBC2A2B}"/>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3" name="Footer Placeholder 2">
            <a:extLst>
              <a:ext uri="{FF2B5EF4-FFF2-40B4-BE49-F238E27FC236}">
                <a16:creationId xmlns:a16="http://schemas.microsoft.com/office/drawing/2014/main" id="{429F0011-30C4-CC73-B394-7D0E9A5F8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EC076-23FD-04A8-726C-DBBC14079EDC}"/>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41622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C63B-2C09-1B9C-4D36-897D0F582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C88A18-DD1F-200B-46F5-180648A97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EA8E3C-0CFF-5D1C-CDC7-F6844EDD8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C2BB7-7A5D-D0DC-20D0-A10DAC4C7F45}"/>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6" name="Footer Placeholder 5">
            <a:extLst>
              <a:ext uri="{FF2B5EF4-FFF2-40B4-BE49-F238E27FC236}">
                <a16:creationId xmlns:a16="http://schemas.microsoft.com/office/drawing/2014/main" id="{95093874-E7A2-4985-B332-0BA955110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51C74-A155-C048-629B-EDD3455BD74D}"/>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277288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274-4B72-EDA7-A13F-1CEE4E596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21F88-3FAC-1429-0C2F-E30748F02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8FFC4-529A-5F4D-A7C8-3A7C54D20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A3D00-F945-6CB0-B6FB-17EC264A06FA}"/>
              </a:ext>
            </a:extLst>
          </p:cNvPr>
          <p:cNvSpPr>
            <a:spLocks noGrp="1"/>
          </p:cNvSpPr>
          <p:nvPr>
            <p:ph type="dt" sz="half" idx="10"/>
          </p:nvPr>
        </p:nvSpPr>
        <p:spPr/>
        <p:txBody>
          <a:bodyPr/>
          <a:lstStyle/>
          <a:p>
            <a:fld id="{FFD1D215-F66C-4F90-AF74-A7111BBC758B}" type="datetimeFigureOut">
              <a:rPr lang="en-US" smtClean="0"/>
              <a:t>10/9/2022</a:t>
            </a:fld>
            <a:endParaRPr lang="en-US"/>
          </a:p>
        </p:txBody>
      </p:sp>
      <p:sp>
        <p:nvSpPr>
          <p:cNvPr id="6" name="Footer Placeholder 5">
            <a:extLst>
              <a:ext uri="{FF2B5EF4-FFF2-40B4-BE49-F238E27FC236}">
                <a16:creationId xmlns:a16="http://schemas.microsoft.com/office/drawing/2014/main" id="{0F256CB7-0FF8-107B-63C1-3A986F6EB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FCB47-B78C-BF73-A805-AAE5CF4DC47E}"/>
              </a:ext>
            </a:extLst>
          </p:cNvPr>
          <p:cNvSpPr>
            <a:spLocks noGrp="1"/>
          </p:cNvSpPr>
          <p:nvPr>
            <p:ph type="sldNum" sz="quarter" idx="12"/>
          </p:nvPr>
        </p:nvSpPr>
        <p:spPr/>
        <p:txBody>
          <a:bodyPr/>
          <a:lstStyle/>
          <a:p>
            <a:fld id="{80B0E100-7697-4CD1-9363-30B35ACEFB90}" type="slidenum">
              <a:rPr lang="en-US" smtClean="0"/>
              <a:t>‹#›</a:t>
            </a:fld>
            <a:endParaRPr lang="en-US"/>
          </a:p>
        </p:txBody>
      </p:sp>
    </p:spTree>
    <p:extLst>
      <p:ext uri="{BB962C8B-B14F-4D97-AF65-F5344CB8AC3E}">
        <p14:creationId xmlns:p14="http://schemas.microsoft.com/office/powerpoint/2010/main" val="33464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C06FC-9669-F985-C1F2-F2E12A4CB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37A675-30D7-E9F1-5AB1-61511CA28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317FD-B8BA-B8ED-138E-F8E8159D1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1D215-F66C-4F90-AF74-A7111BBC758B}" type="datetimeFigureOut">
              <a:rPr lang="en-US" smtClean="0"/>
              <a:t>10/9/2022</a:t>
            </a:fld>
            <a:endParaRPr lang="en-US"/>
          </a:p>
        </p:txBody>
      </p:sp>
      <p:sp>
        <p:nvSpPr>
          <p:cNvPr id="5" name="Footer Placeholder 4">
            <a:extLst>
              <a:ext uri="{FF2B5EF4-FFF2-40B4-BE49-F238E27FC236}">
                <a16:creationId xmlns:a16="http://schemas.microsoft.com/office/drawing/2014/main" id="{8069B18B-AC6E-948E-5DAA-81B0C755D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6DB0C-60BF-B357-CEC0-9FCC4FE46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0E100-7697-4CD1-9363-30B35ACEFB90}" type="slidenum">
              <a:rPr lang="en-US" smtClean="0"/>
              <a:t>‹#›</a:t>
            </a:fld>
            <a:endParaRPr lang="en-US"/>
          </a:p>
        </p:txBody>
      </p:sp>
    </p:spTree>
    <p:extLst>
      <p:ext uri="{BB962C8B-B14F-4D97-AF65-F5344CB8AC3E}">
        <p14:creationId xmlns:p14="http://schemas.microsoft.com/office/powerpoint/2010/main" val="168018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D6F-E43D-09AC-8E82-BA2E81ED340C}"/>
              </a:ext>
            </a:extLst>
          </p:cNvPr>
          <p:cNvSpPr>
            <a:spLocks noGrp="1"/>
          </p:cNvSpPr>
          <p:nvPr>
            <p:ph type="ctrTitle"/>
          </p:nvPr>
        </p:nvSpPr>
        <p:spPr/>
        <p:txBody>
          <a:bodyPr/>
          <a:lstStyle/>
          <a:p>
            <a:r>
              <a:rPr lang="en-US" dirty="0"/>
              <a:t>Lecture 11 – Access Control</a:t>
            </a:r>
          </a:p>
        </p:txBody>
      </p:sp>
      <p:sp>
        <p:nvSpPr>
          <p:cNvPr id="3" name="Subtitle 2">
            <a:extLst>
              <a:ext uri="{FF2B5EF4-FFF2-40B4-BE49-F238E27FC236}">
                <a16:creationId xmlns:a16="http://schemas.microsoft.com/office/drawing/2014/main" id="{97151876-B76B-CB35-18AC-8D8625D6E3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777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19C4-E3B0-FEE4-B185-A88CE766742F}"/>
              </a:ext>
            </a:extLst>
          </p:cNvPr>
          <p:cNvSpPr>
            <a:spLocks noGrp="1"/>
          </p:cNvSpPr>
          <p:nvPr>
            <p:ph type="title"/>
          </p:nvPr>
        </p:nvSpPr>
        <p:spPr/>
        <p:txBody>
          <a:bodyPr/>
          <a:lstStyle/>
          <a:p>
            <a:r>
              <a:rPr lang="en-US" dirty="0"/>
              <a:t>Protection Domains</a:t>
            </a:r>
          </a:p>
        </p:txBody>
      </p:sp>
      <p:sp>
        <p:nvSpPr>
          <p:cNvPr id="3" name="Content Placeholder 2">
            <a:extLst>
              <a:ext uri="{FF2B5EF4-FFF2-40B4-BE49-F238E27FC236}">
                <a16:creationId xmlns:a16="http://schemas.microsoft.com/office/drawing/2014/main" id="{A1425AD5-78E8-6801-ADA8-4AD1147F8755}"/>
              </a:ext>
            </a:extLst>
          </p:cNvPr>
          <p:cNvSpPr>
            <a:spLocks noGrp="1"/>
          </p:cNvSpPr>
          <p:nvPr>
            <p:ph idx="1"/>
          </p:nvPr>
        </p:nvSpPr>
        <p:spPr/>
        <p:txBody>
          <a:bodyPr/>
          <a:lstStyle/>
          <a:p>
            <a:r>
              <a:rPr lang="en-US" dirty="0"/>
              <a:t>Additional layers of access control to temporarily (for the lifetime of a process) adjust privileges</a:t>
            </a:r>
          </a:p>
          <a:p>
            <a:pPr lvl="1"/>
            <a:r>
              <a:rPr lang="en-US" dirty="0"/>
              <a:t>For example: user mode vs. kernel mode.</a:t>
            </a:r>
          </a:p>
        </p:txBody>
      </p:sp>
    </p:spTree>
    <p:extLst>
      <p:ext uri="{BB962C8B-B14F-4D97-AF65-F5344CB8AC3E}">
        <p14:creationId xmlns:p14="http://schemas.microsoft.com/office/powerpoint/2010/main" val="563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3BE6-B530-6E24-DE02-06159FA8CD51}"/>
              </a:ext>
            </a:extLst>
          </p:cNvPr>
          <p:cNvSpPr>
            <a:spLocks noGrp="1"/>
          </p:cNvSpPr>
          <p:nvPr>
            <p:ph type="title"/>
          </p:nvPr>
        </p:nvSpPr>
        <p:spPr/>
        <p:txBody>
          <a:bodyPr/>
          <a:lstStyle/>
          <a:p>
            <a:r>
              <a:rPr lang="en-US" dirty="0"/>
              <a:t>Role-Based Access Control</a:t>
            </a:r>
          </a:p>
        </p:txBody>
      </p:sp>
      <p:sp>
        <p:nvSpPr>
          <p:cNvPr id="3" name="Content Placeholder 2">
            <a:extLst>
              <a:ext uri="{FF2B5EF4-FFF2-40B4-BE49-F238E27FC236}">
                <a16:creationId xmlns:a16="http://schemas.microsoft.com/office/drawing/2014/main" id="{8F72455A-139E-CCEC-A8D2-FA411B004A24}"/>
              </a:ext>
            </a:extLst>
          </p:cNvPr>
          <p:cNvSpPr>
            <a:spLocks noGrp="1"/>
          </p:cNvSpPr>
          <p:nvPr>
            <p:ph idx="1"/>
          </p:nvPr>
        </p:nvSpPr>
        <p:spPr/>
        <p:txBody>
          <a:bodyPr/>
          <a:lstStyle/>
          <a:p>
            <a:r>
              <a:rPr lang="en-US" dirty="0"/>
              <a:t>NIST FIPS 140-3 c. 2009 recommends this approach.</a:t>
            </a:r>
          </a:p>
          <a:p>
            <a:r>
              <a:rPr lang="en-US" dirty="0"/>
              <a:t>Roles get mostly-fixed privileges on a system</a:t>
            </a:r>
          </a:p>
          <a:p>
            <a:pPr lvl="1"/>
            <a:r>
              <a:rPr lang="en-US" dirty="0"/>
              <a:t>A user can have multiple roles</a:t>
            </a:r>
          </a:p>
          <a:p>
            <a:pPr lvl="1"/>
            <a:r>
              <a:rPr lang="en-US" dirty="0"/>
              <a:t>Can probably be simulated using groups on </a:t>
            </a:r>
            <a:r>
              <a:rPr lang="en-US" dirty="0" err="1"/>
              <a:t>linux</a:t>
            </a:r>
            <a:endParaRPr lang="en-US" dirty="0"/>
          </a:p>
        </p:txBody>
      </p:sp>
    </p:spTree>
    <p:extLst>
      <p:ext uri="{BB962C8B-B14F-4D97-AF65-F5344CB8AC3E}">
        <p14:creationId xmlns:p14="http://schemas.microsoft.com/office/powerpoint/2010/main" val="49051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A388-EFE1-E75D-1860-7745D4F41136}"/>
              </a:ext>
            </a:extLst>
          </p:cNvPr>
          <p:cNvSpPr>
            <a:spLocks noGrp="1"/>
          </p:cNvSpPr>
          <p:nvPr>
            <p:ph type="title"/>
          </p:nvPr>
        </p:nvSpPr>
        <p:spPr>
          <a:xfrm>
            <a:off x="187750" y="0"/>
            <a:ext cx="10515600" cy="1325563"/>
          </a:xfrm>
        </p:spPr>
        <p:txBody>
          <a:bodyPr/>
          <a:lstStyle/>
          <a:p>
            <a:r>
              <a:rPr lang="en-US" dirty="0"/>
              <a:t>Roles</a:t>
            </a:r>
          </a:p>
        </p:txBody>
      </p:sp>
      <p:pic>
        <p:nvPicPr>
          <p:cNvPr id="5" name="Picture 4">
            <a:extLst>
              <a:ext uri="{FF2B5EF4-FFF2-40B4-BE49-F238E27FC236}">
                <a16:creationId xmlns:a16="http://schemas.microsoft.com/office/drawing/2014/main" id="{3E23084C-F709-6038-B9B9-98A32011BEC3}"/>
              </a:ext>
            </a:extLst>
          </p:cNvPr>
          <p:cNvPicPr>
            <a:picLocks noChangeAspect="1"/>
          </p:cNvPicPr>
          <p:nvPr/>
        </p:nvPicPr>
        <p:blipFill rotWithShape="1">
          <a:blip r:embed="rId2"/>
          <a:srcRect l="30000" t="20344" r="34819" b="12028"/>
          <a:stretch/>
        </p:blipFill>
        <p:spPr>
          <a:xfrm>
            <a:off x="949670" y="1236967"/>
            <a:ext cx="5005633" cy="5412685"/>
          </a:xfrm>
          <a:prstGeom prst="rect">
            <a:avLst/>
          </a:prstGeom>
        </p:spPr>
      </p:pic>
      <p:pic>
        <p:nvPicPr>
          <p:cNvPr id="7" name="Picture 6">
            <a:extLst>
              <a:ext uri="{FF2B5EF4-FFF2-40B4-BE49-F238E27FC236}">
                <a16:creationId xmlns:a16="http://schemas.microsoft.com/office/drawing/2014/main" id="{652200C8-C5CC-43F7-9A95-288F10D68C8B}"/>
              </a:ext>
            </a:extLst>
          </p:cNvPr>
          <p:cNvPicPr>
            <a:picLocks noChangeAspect="1"/>
          </p:cNvPicPr>
          <p:nvPr/>
        </p:nvPicPr>
        <p:blipFill rotWithShape="1">
          <a:blip r:embed="rId3"/>
          <a:srcRect l="30000" t="18007" r="33814" b="9969"/>
          <a:stretch/>
        </p:blipFill>
        <p:spPr>
          <a:xfrm>
            <a:off x="6384382" y="537327"/>
            <a:ext cx="5380269" cy="6023729"/>
          </a:xfrm>
          <a:prstGeom prst="rect">
            <a:avLst/>
          </a:prstGeom>
        </p:spPr>
      </p:pic>
    </p:spTree>
    <p:extLst>
      <p:ext uri="{BB962C8B-B14F-4D97-AF65-F5344CB8AC3E}">
        <p14:creationId xmlns:p14="http://schemas.microsoft.com/office/powerpoint/2010/main" val="80970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E501-35A5-9EE1-68FB-95F4FEBB129C}"/>
              </a:ext>
            </a:extLst>
          </p:cNvPr>
          <p:cNvSpPr>
            <a:spLocks noGrp="1"/>
          </p:cNvSpPr>
          <p:nvPr>
            <p:ph type="title"/>
          </p:nvPr>
        </p:nvSpPr>
        <p:spPr/>
        <p:txBody>
          <a:bodyPr/>
          <a:lstStyle/>
          <a:p>
            <a:r>
              <a:rPr lang="en-US" dirty="0"/>
              <a:t>RBAC Reference Models</a:t>
            </a:r>
          </a:p>
        </p:txBody>
      </p:sp>
      <p:pic>
        <p:nvPicPr>
          <p:cNvPr id="5" name="Content Placeholder 4">
            <a:extLst>
              <a:ext uri="{FF2B5EF4-FFF2-40B4-BE49-F238E27FC236}">
                <a16:creationId xmlns:a16="http://schemas.microsoft.com/office/drawing/2014/main" id="{6AF7FA0D-53A3-6BF3-7867-61C8E9603245}"/>
              </a:ext>
            </a:extLst>
          </p:cNvPr>
          <p:cNvPicPr>
            <a:picLocks noGrp="1" noChangeAspect="1"/>
          </p:cNvPicPr>
          <p:nvPr>
            <p:ph idx="1"/>
          </p:nvPr>
        </p:nvPicPr>
        <p:blipFill rotWithShape="1">
          <a:blip r:embed="rId2"/>
          <a:srcRect l="44027" t="36848" r="31071" b="42950"/>
          <a:stretch/>
        </p:blipFill>
        <p:spPr>
          <a:xfrm>
            <a:off x="161365" y="2629535"/>
            <a:ext cx="5593976" cy="2552620"/>
          </a:xfrm>
        </p:spPr>
      </p:pic>
      <p:pic>
        <p:nvPicPr>
          <p:cNvPr id="7" name="Picture 6">
            <a:extLst>
              <a:ext uri="{FF2B5EF4-FFF2-40B4-BE49-F238E27FC236}">
                <a16:creationId xmlns:a16="http://schemas.microsoft.com/office/drawing/2014/main" id="{D63C72CB-6189-C57F-4149-00C659D20D0A}"/>
              </a:ext>
            </a:extLst>
          </p:cNvPr>
          <p:cNvPicPr>
            <a:picLocks noChangeAspect="1"/>
          </p:cNvPicPr>
          <p:nvPr/>
        </p:nvPicPr>
        <p:blipFill rotWithShape="1">
          <a:blip r:embed="rId3"/>
          <a:srcRect l="36323" t="51504" r="25368" b="26404"/>
          <a:stretch/>
        </p:blipFill>
        <p:spPr>
          <a:xfrm>
            <a:off x="4034596" y="2779059"/>
            <a:ext cx="7655380" cy="2483223"/>
          </a:xfrm>
          <a:prstGeom prst="rect">
            <a:avLst/>
          </a:prstGeom>
        </p:spPr>
      </p:pic>
    </p:spTree>
    <p:extLst>
      <p:ext uri="{BB962C8B-B14F-4D97-AF65-F5344CB8AC3E}">
        <p14:creationId xmlns:p14="http://schemas.microsoft.com/office/powerpoint/2010/main" val="299256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5907-C2CA-5242-2587-6AA76CA7ADA8}"/>
              </a:ext>
            </a:extLst>
          </p:cNvPr>
          <p:cNvSpPr>
            <a:spLocks noGrp="1"/>
          </p:cNvSpPr>
          <p:nvPr>
            <p:ph type="title"/>
          </p:nvPr>
        </p:nvSpPr>
        <p:spPr/>
        <p:txBody>
          <a:bodyPr/>
          <a:lstStyle/>
          <a:p>
            <a:r>
              <a:rPr lang="en-US" dirty="0"/>
              <a:t>RBAC</a:t>
            </a:r>
            <a:r>
              <a:rPr lang="en-US" baseline="-25000" dirty="0"/>
              <a:t>0</a:t>
            </a:r>
          </a:p>
        </p:txBody>
      </p:sp>
      <p:sp>
        <p:nvSpPr>
          <p:cNvPr id="3" name="Content Placeholder 2">
            <a:extLst>
              <a:ext uri="{FF2B5EF4-FFF2-40B4-BE49-F238E27FC236}">
                <a16:creationId xmlns:a16="http://schemas.microsoft.com/office/drawing/2014/main" id="{6FE7FB60-1E3A-4583-8BFC-65B7F5EA962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4E8FC80-49F6-80C2-0E68-9C829644D643}"/>
              </a:ext>
            </a:extLst>
          </p:cNvPr>
          <p:cNvPicPr>
            <a:picLocks noChangeAspect="1"/>
          </p:cNvPicPr>
          <p:nvPr/>
        </p:nvPicPr>
        <p:blipFill rotWithShape="1">
          <a:blip r:embed="rId2"/>
          <a:srcRect l="36108" t="28592" r="26469" b="41305"/>
          <a:stretch/>
        </p:blipFill>
        <p:spPr>
          <a:xfrm>
            <a:off x="636846" y="1530433"/>
            <a:ext cx="11222072" cy="5077757"/>
          </a:xfrm>
          <a:prstGeom prst="rect">
            <a:avLst/>
          </a:prstGeom>
        </p:spPr>
      </p:pic>
    </p:spTree>
    <p:extLst>
      <p:ext uri="{BB962C8B-B14F-4D97-AF65-F5344CB8AC3E}">
        <p14:creationId xmlns:p14="http://schemas.microsoft.com/office/powerpoint/2010/main" val="41680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4CC5-82B5-2869-E797-FBBCFBA83F5A}"/>
              </a:ext>
            </a:extLst>
          </p:cNvPr>
          <p:cNvSpPr>
            <a:spLocks noGrp="1"/>
          </p:cNvSpPr>
          <p:nvPr>
            <p:ph type="title"/>
          </p:nvPr>
        </p:nvSpPr>
        <p:spPr/>
        <p:txBody>
          <a:bodyPr/>
          <a:lstStyle/>
          <a:p>
            <a:r>
              <a:rPr lang="en-US" dirty="0"/>
              <a:t>Relationship Types</a:t>
            </a:r>
          </a:p>
        </p:txBody>
      </p:sp>
      <p:sp>
        <p:nvSpPr>
          <p:cNvPr id="3" name="Content Placeholder 2">
            <a:extLst>
              <a:ext uri="{FF2B5EF4-FFF2-40B4-BE49-F238E27FC236}">
                <a16:creationId xmlns:a16="http://schemas.microsoft.com/office/drawing/2014/main" id="{4614D21F-5D6B-1637-A206-9AFA47140FAA}"/>
              </a:ext>
            </a:extLst>
          </p:cNvPr>
          <p:cNvSpPr>
            <a:spLocks noGrp="1"/>
          </p:cNvSpPr>
          <p:nvPr>
            <p:ph idx="1"/>
          </p:nvPr>
        </p:nvSpPr>
        <p:spPr/>
        <p:txBody>
          <a:bodyPr/>
          <a:lstStyle/>
          <a:p>
            <a:r>
              <a:rPr lang="en-US" dirty="0"/>
              <a:t>1:1</a:t>
            </a:r>
          </a:p>
          <a:p>
            <a:r>
              <a:rPr lang="en-US" dirty="0"/>
              <a:t>1:n</a:t>
            </a:r>
          </a:p>
          <a:p>
            <a:r>
              <a:rPr lang="en-US" dirty="0"/>
              <a:t>N:M</a:t>
            </a:r>
          </a:p>
        </p:txBody>
      </p:sp>
    </p:spTree>
    <p:extLst>
      <p:ext uri="{BB962C8B-B14F-4D97-AF65-F5344CB8AC3E}">
        <p14:creationId xmlns:p14="http://schemas.microsoft.com/office/powerpoint/2010/main" val="356518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D01B-FFE5-A787-B413-EB82392F35A3}"/>
              </a:ext>
            </a:extLst>
          </p:cNvPr>
          <p:cNvSpPr>
            <a:spLocks noGrp="1"/>
          </p:cNvSpPr>
          <p:nvPr>
            <p:ph type="title"/>
          </p:nvPr>
        </p:nvSpPr>
        <p:spPr/>
        <p:txBody>
          <a:bodyPr/>
          <a:lstStyle/>
          <a:p>
            <a:r>
              <a:rPr lang="en-US" dirty="0"/>
              <a:t>RBAC</a:t>
            </a:r>
            <a:r>
              <a:rPr lang="en-US" baseline="-25000" dirty="0"/>
              <a:t>1</a:t>
            </a:r>
          </a:p>
        </p:txBody>
      </p:sp>
      <p:pic>
        <p:nvPicPr>
          <p:cNvPr id="5" name="Picture 4">
            <a:extLst>
              <a:ext uri="{FF2B5EF4-FFF2-40B4-BE49-F238E27FC236}">
                <a16:creationId xmlns:a16="http://schemas.microsoft.com/office/drawing/2014/main" id="{45B00541-6115-D5FF-CB85-8061D5337231}"/>
              </a:ext>
            </a:extLst>
          </p:cNvPr>
          <p:cNvPicPr>
            <a:picLocks noChangeAspect="1"/>
          </p:cNvPicPr>
          <p:nvPr/>
        </p:nvPicPr>
        <p:blipFill rotWithShape="1">
          <a:blip r:embed="rId2"/>
          <a:srcRect l="36838" t="27843" r="31838" b="39343"/>
          <a:stretch/>
        </p:blipFill>
        <p:spPr>
          <a:xfrm>
            <a:off x="2725270" y="1118501"/>
            <a:ext cx="8888506" cy="5237756"/>
          </a:xfrm>
          <a:prstGeom prst="rect">
            <a:avLst/>
          </a:prstGeom>
        </p:spPr>
      </p:pic>
    </p:spTree>
    <p:extLst>
      <p:ext uri="{BB962C8B-B14F-4D97-AF65-F5344CB8AC3E}">
        <p14:creationId xmlns:p14="http://schemas.microsoft.com/office/powerpoint/2010/main" val="409597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F83C-709A-5C37-F8AE-E8C69B0E2D41}"/>
              </a:ext>
            </a:extLst>
          </p:cNvPr>
          <p:cNvSpPr>
            <a:spLocks noGrp="1"/>
          </p:cNvSpPr>
          <p:nvPr>
            <p:ph type="title"/>
          </p:nvPr>
        </p:nvSpPr>
        <p:spPr/>
        <p:txBody>
          <a:bodyPr/>
          <a:lstStyle/>
          <a:p>
            <a:r>
              <a:rPr lang="en-US" dirty="0"/>
              <a:t>RBAC</a:t>
            </a:r>
            <a:r>
              <a:rPr lang="en-US" baseline="-25000" dirty="0"/>
              <a:t>2</a:t>
            </a:r>
          </a:p>
        </p:txBody>
      </p:sp>
      <p:sp>
        <p:nvSpPr>
          <p:cNvPr id="3" name="Content Placeholder 2">
            <a:extLst>
              <a:ext uri="{FF2B5EF4-FFF2-40B4-BE49-F238E27FC236}">
                <a16:creationId xmlns:a16="http://schemas.microsoft.com/office/drawing/2014/main" id="{D9465338-F3F4-7CBF-AE9C-328C52BCAA33}"/>
              </a:ext>
            </a:extLst>
          </p:cNvPr>
          <p:cNvSpPr>
            <a:spLocks noGrp="1"/>
          </p:cNvSpPr>
          <p:nvPr>
            <p:ph idx="1"/>
          </p:nvPr>
        </p:nvSpPr>
        <p:spPr/>
        <p:txBody>
          <a:bodyPr/>
          <a:lstStyle/>
          <a:p>
            <a:r>
              <a:rPr lang="en-US" dirty="0"/>
              <a:t>Constraints</a:t>
            </a:r>
          </a:p>
          <a:p>
            <a:pPr lvl="1"/>
            <a:r>
              <a:rPr lang="en-US" dirty="0"/>
              <a:t>Give additional flexibility to bespoke needs for administration of security at a particular institution.</a:t>
            </a:r>
          </a:p>
          <a:p>
            <a:pPr lvl="1"/>
            <a:r>
              <a:rPr lang="en-US" dirty="0"/>
              <a:t>Mutually Exclusive Roles</a:t>
            </a:r>
          </a:p>
          <a:p>
            <a:pPr lvl="2"/>
            <a:r>
              <a:rPr lang="en-US" dirty="0"/>
              <a:t>Under RBAC</a:t>
            </a:r>
            <a:r>
              <a:rPr lang="en-US" baseline="-25000" dirty="0"/>
              <a:t>0</a:t>
            </a:r>
            <a:r>
              <a:rPr lang="en-US" dirty="0"/>
              <a:t> users can have multiple roles, but maybe you don’t want to allow someone to be both a dev and quality control, for instance.</a:t>
            </a:r>
          </a:p>
          <a:p>
            <a:pPr lvl="1"/>
            <a:r>
              <a:rPr lang="en-US" dirty="0"/>
              <a:t>Cardinality</a:t>
            </a:r>
          </a:p>
          <a:p>
            <a:pPr lvl="2"/>
            <a:r>
              <a:rPr lang="en-US" dirty="0"/>
              <a:t>Maybe only a certain number of people can have a certain role.</a:t>
            </a:r>
          </a:p>
          <a:p>
            <a:pPr lvl="1"/>
            <a:r>
              <a:rPr lang="en-US" dirty="0" err="1"/>
              <a:t>Prereqs</a:t>
            </a:r>
            <a:endParaRPr lang="en-US" dirty="0"/>
          </a:p>
          <a:p>
            <a:pPr lvl="2"/>
            <a:r>
              <a:rPr lang="en-US" dirty="0"/>
              <a:t>Can only have role X if you already have role Y</a:t>
            </a:r>
          </a:p>
          <a:p>
            <a:pPr lvl="3"/>
            <a:r>
              <a:rPr lang="en-US" dirty="0"/>
              <a:t>Some overlap with hierarchies</a:t>
            </a:r>
          </a:p>
        </p:txBody>
      </p:sp>
    </p:spTree>
    <p:extLst>
      <p:ext uri="{BB962C8B-B14F-4D97-AF65-F5344CB8AC3E}">
        <p14:creationId xmlns:p14="http://schemas.microsoft.com/office/powerpoint/2010/main" val="72593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A0BD-B95B-85AB-7A4D-5FCD2D446B7C}"/>
              </a:ext>
            </a:extLst>
          </p:cNvPr>
          <p:cNvSpPr>
            <a:spLocks noGrp="1"/>
          </p:cNvSpPr>
          <p:nvPr>
            <p:ph type="title"/>
          </p:nvPr>
        </p:nvSpPr>
        <p:spPr/>
        <p:txBody>
          <a:bodyPr/>
          <a:lstStyle/>
          <a:p>
            <a:r>
              <a:rPr lang="en-US" dirty="0"/>
              <a:t>RBAC</a:t>
            </a:r>
            <a:r>
              <a:rPr lang="en-US" baseline="-25000" dirty="0"/>
              <a:t>3</a:t>
            </a:r>
          </a:p>
        </p:txBody>
      </p:sp>
      <p:sp>
        <p:nvSpPr>
          <p:cNvPr id="3" name="Content Placeholder 2">
            <a:extLst>
              <a:ext uri="{FF2B5EF4-FFF2-40B4-BE49-F238E27FC236}">
                <a16:creationId xmlns:a16="http://schemas.microsoft.com/office/drawing/2014/main" id="{EC89F09F-E71B-3822-54BE-3A3A910F62DE}"/>
              </a:ext>
            </a:extLst>
          </p:cNvPr>
          <p:cNvSpPr>
            <a:spLocks noGrp="1"/>
          </p:cNvSpPr>
          <p:nvPr>
            <p:ph idx="1"/>
          </p:nvPr>
        </p:nvSpPr>
        <p:spPr/>
        <p:txBody>
          <a:bodyPr/>
          <a:lstStyle/>
          <a:p>
            <a:r>
              <a:rPr lang="en-US" dirty="0"/>
              <a:t>Has features of both RBAC1 and RBAC2 (and by transitivity RBAC0).</a:t>
            </a:r>
          </a:p>
        </p:txBody>
      </p:sp>
    </p:spTree>
    <p:extLst>
      <p:ext uri="{BB962C8B-B14F-4D97-AF65-F5344CB8AC3E}">
        <p14:creationId xmlns:p14="http://schemas.microsoft.com/office/powerpoint/2010/main" val="229622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88CA-263F-DA05-9210-059184DC34CC}"/>
              </a:ext>
            </a:extLst>
          </p:cNvPr>
          <p:cNvSpPr>
            <a:spLocks noGrp="1"/>
          </p:cNvSpPr>
          <p:nvPr>
            <p:ph type="title"/>
          </p:nvPr>
        </p:nvSpPr>
        <p:spPr/>
        <p:txBody>
          <a:bodyPr/>
          <a:lstStyle/>
          <a:p>
            <a:r>
              <a:rPr lang="en-US" dirty="0"/>
              <a:t>Attribute-Based Control</a:t>
            </a:r>
          </a:p>
        </p:txBody>
      </p:sp>
      <p:sp>
        <p:nvSpPr>
          <p:cNvPr id="3" name="Content Placeholder 2">
            <a:extLst>
              <a:ext uri="{FF2B5EF4-FFF2-40B4-BE49-F238E27FC236}">
                <a16:creationId xmlns:a16="http://schemas.microsoft.com/office/drawing/2014/main" id="{BB8EB3C8-7C3A-A61B-D83E-85F87E99E62D}"/>
              </a:ext>
            </a:extLst>
          </p:cNvPr>
          <p:cNvSpPr>
            <a:spLocks noGrp="1"/>
          </p:cNvSpPr>
          <p:nvPr>
            <p:ph idx="1"/>
          </p:nvPr>
        </p:nvSpPr>
        <p:spPr/>
        <p:txBody>
          <a:bodyPr>
            <a:normAutofit fontScale="92500" lnSpcReduction="10000"/>
          </a:bodyPr>
          <a:lstStyle/>
          <a:p>
            <a:r>
              <a:rPr lang="en-US" dirty="0"/>
              <a:t>Subjects</a:t>
            </a:r>
          </a:p>
          <a:p>
            <a:pPr lvl="1"/>
            <a:r>
              <a:rPr lang="en-US" dirty="0"/>
              <a:t>Users, Processes, etc., just like before.</a:t>
            </a:r>
          </a:p>
          <a:p>
            <a:pPr lvl="1"/>
            <a:r>
              <a:rPr lang="en-US" dirty="0"/>
              <a:t>Username, Group like on Linux</a:t>
            </a:r>
          </a:p>
          <a:p>
            <a:pPr lvl="2"/>
            <a:r>
              <a:rPr lang="en-US" dirty="0"/>
              <a:t>No reason why you can’t include org, start date, pay grade, etc.</a:t>
            </a:r>
          </a:p>
          <a:p>
            <a:r>
              <a:rPr lang="en-US" dirty="0"/>
              <a:t>Objects</a:t>
            </a:r>
          </a:p>
          <a:p>
            <a:pPr lvl="1"/>
            <a:r>
              <a:rPr lang="en-US" dirty="0"/>
              <a:t>Files, Devices, Etc., just like before </a:t>
            </a:r>
          </a:p>
          <a:p>
            <a:pPr lvl="1"/>
            <a:r>
              <a:rPr lang="en-US" dirty="0"/>
              <a:t>read, write, execute for starters</a:t>
            </a:r>
          </a:p>
          <a:p>
            <a:pPr lvl="2"/>
            <a:r>
              <a:rPr lang="en-US" dirty="0"/>
              <a:t>But no reason why your access policy can’t include filename, dates created, etc.</a:t>
            </a:r>
          </a:p>
          <a:p>
            <a:r>
              <a:rPr lang="en-US" dirty="0"/>
              <a:t>Environment</a:t>
            </a:r>
          </a:p>
          <a:p>
            <a:pPr lvl="1"/>
            <a:r>
              <a:rPr lang="en-US" dirty="0"/>
              <a:t>Date – maybe some files get locked a week before product launch</a:t>
            </a:r>
          </a:p>
          <a:p>
            <a:pPr lvl="1"/>
            <a:r>
              <a:rPr lang="en-US" dirty="0"/>
              <a:t>Network status – maybe some files are locked over </a:t>
            </a:r>
            <a:r>
              <a:rPr lang="en-US" dirty="0" err="1"/>
              <a:t>wifi</a:t>
            </a:r>
            <a:r>
              <a:rPr lang="en-US" dirty="0"/>
              <a:t>, but not wired</a:t>
            </a:r>
          </a:p>
          <a:p>
            <a:pPr lvl="1"/>
            <a:r>
              <a:rPr lang="en-US" dirty="0"/>
              <a:t>Etc.</a:t>
            </a:r>
          </a:p>
        </p:txBody>
      </p:sp>
    </p:spTree>
    <p:extLst>
      <p:ext uri="{BB962C8B-B14F-4D97-AF65-F5344CB8AC3E}">
        <p14:creationId xmlns:p14="http://schemas.microsoft.com/office/powerpoint/2010/main" val="118373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DE41-E10F-0C2E-7B5B-D1E79B808367}"/>
              </a:ext>
            </a:extLst>
          </p:cNvPr>
          <p:cNvSpPr>
            <a:spLocks noGrp="1"/>
          </p:cNvSpPr>
          <p:nvPr>
            <p:ph type="title"/>
          </p:nvPr>
        </p:nvSpPr>
        <p:spPr>
          <a:xfrm>
            <a:off x="0" y="0"/>
            <a:ext cx="10515600" cy="1325563"/>
          </a:xfrm>
        </p:spPr>
        <p:txBody>
          <a:bodyPr/>
          <a:lstStyle/>
          <a:p>
            <a:r>
              <a:rPr lang="en-US" dirty="0"/>
              <a:t>Relationship Between Access Control and Other Security Functions</a:t>
            </a:r>
          </a:p>
        </p:txBody>
      </p:sp>
      <p:sp>
        <p:nvSpPr>
          <p:cNvPr id="3" name="Content Placeholder 2">
            <a:extLst>
              <a:ext uri="{FF2B5EF4-FFF2-40B4-BE49-F238E27FC236}">
                <a16:creationId xmlns:a16="http://schemas.microsoft.com/office/drawing/2014/main" id="{79F2ADEF-5293-A4FD-A4FE-8C912D15195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AEF51E9-F8A9-D7E7-9155-CC2D22613818}"/>
              </a:ext>
            </a:extLst>
          </p:cNvPr>
          <p:cNvPicPr>
            <a:picLocks noChangeAspect="1"/>
          </p:cNvPicPr>
          <p:nvPr/>
        </p:nvPicPr>
        <p:blipFill rotWithShape="1">
          <a:blip r:embed="rId2"/>
          <a:srcRect l="24412" t="14772" r="14632" b="7973"/>
          <a:stretch/>
        </p:blipFill>
        <p:spPr>
          <a:xfrm>
            <a:off x="1904998" y="1352223"/>
            <a:ext cx="7722995" cy="5505777"/>
          </a:xfrm>
          <a:prstGeom prst="rect">
            <a:avLst/>
          </a:prstGeom>
        </p:spPr>
      </p:pic>
    </p:spTree>
    <p:extLst>
      <p:ext uri="{BB962C8B-B14F-4D97-AF65-F5344CB8AC3E}">
        <p14:creationId xmlns:p14="http://schemas.microsoft.com/office/powerpoint/2010/main" val="808381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EF5578-904F-EC16-3335-509CC7BC9E7E}"/>
              </a:ext>
            </a:extLst>
          </p:cNvPr>
          <p:cNvPicPr>
            <a:picLocks noChangeAspect="1"/>
          </p:cNvPicPr>
          <p:nvPr/>
        </p:nvPicPr>
        <p:blipFill rotWithShape="1">
          <a:blip r:embed="rId2"/>
          <a:srcRect l="29845" t="14433" r="19124" b="12853"/>
          <a:stretch/>
        </p:blipFill>
        <p:spPr>
          <a:xfrm>
            <a:off x="1743958" y="221594"/>
            <a:ext cx="8003357" cy="6414812"/>
          </a:xfrm>
          <a:prstGeom prst="rect">
            <a:avLst/>
          </a:prstGeom>
        </p:spPr>
      </p:pic>
    </p:spTree>
    <p:extLst>
      <p:ext uri="{BB962C8B-B14F-4D97-AF65-F5344CB8AC3E}">
        <p14:creationId xmlns:p14="http://schemas.microsoft.com/office/powerpoint/2010/main" val="312105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94BD-B89B-A434-560D-094A6C8110CF}"/>
              </a:ext>
            </a:extLst>
          </p:cNvPr>
          <p:cNvSpPr>
            <a:spLocks noGrp="1"/>
          </p:cNvSpPr>
          <p:nvPr>
            <p:ph type="title"/>
          </p:nvPr>
        </p:nvSpPr>
        <p:spPr>
          <a:xfrm>
            <a:off x="0" y="0"/>
            <a:ext cx="7475456" cy="681037"/>
          </a:xfrm>
        </p:spPr>
        <p:txBody>
          <a:bodyPr>
            <a:normAutofit fontScale="90000"/>
          </a:bodyPr>
          <a:lstStyle/>
          <a:p>
            <a:r>
              <a:rPr lang="en-US" dirty="0"/>
              <a:t>Comparing DAC ACLs with ABAC</a:t>
            </a:r>
          </a:p>
        </p:txBody>
      </p:sp>
      <p:pic>
        <p:nvPicPr>
          <p:cNvPr id="5" name="Picture 4">
            <a:extLst>
              <a:ext uri="{FF2B5EF4-FFF2-40B4-BE49-F238E27FC236}">
                <a16:creationId xmlns:a16="http://schemas.microsoft.com/office/drawing/2014/main" id="{F672D6E1-AE42-5E4C-C0FC-E601BEC251EE}"/>
              </a:ext>
            </a:extLst>
          </p:cNvPr>
          <p:cNvPicPr>
            <a:picLocks noChangeAspect="1"/>
          </p:cNvPicPr>
          <p:nvPr/>
        </p:nvPicPr>
        <p:blipFill rotWithShape="1">
          <a:blip r:embed="rId2"/>
          <a:srcRect l="37191" t="20068" r="25154" b="10810"/>
          <a:stretch/>
        </p:blipFill>
        <p:spPr>
          <a:xfrm>
            <a:off x="5870098" y="477207"/>
            <a:ext cx="6101941" cy="6300665"/>
          </a:xfrm>
          <a:prstGeom prst="rect">
            <a:avLst/>
          </a:prstGeom>
        </p:spPr>
      </p:pic>
      <p:sp>
        <p:nvSpPr>
          <p:cNvPr id="6" name="TextBox 5">
            <a:extLst>
              <a:ext uri="{FF2B5EF4-FFF2-40B4-BE49-F238E27FC236}">
                <a16:creationId xmlns:a16="http://schemas.microsoft.com/office/drawing/2014/main" id="{841B4C3C-157C-EB29-D238-14553F3F0A54}"/>
              </a:ext>
            </a:extLst>
          </p:cNvPr>
          <p:cNvSpPr txBox="1"/>
          <p:nvPr/>
        </p:nvSpPr>
        <p:spPr>
          <a:xfrm>
            <a:off x="348792" y="904973"/>
            <a:ext cx="5521306"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same Authentication mechanism</a:t>
            </a:r>
          </a:p>
          <a:p>
            <a:pPr marL="285750" indent="-285750">
              <a:buFont typeface="Arial" panose="020B0604020202020204" pitchFamily="34" charset="0"/>
              <a:buChar char="•"/>
            </a:pPr>
            <a:r>
              <a:rPr lang="en-US" sz="3600" dirty="0"/>
              <a:t>But Access Control decisions and Access control enforcement become more complicated because of:</a:t>
            </a:r>
          </a:p>
          <a:p>
            <a:pPr marL="742950" lvl="1" indent="-285750">
              <a:buFont typeface="Arial" panose="020B0604020202020204" pitchFamily="34" charset="0"/>
              <a:buChar char="•"/>
            </a:pPr>
            <a:r>
              <a:rPr lang="en-US" sz="3600" dirty="0"/>
              <a:t>Subject Attributes</a:t>
            </a:r>
          </a:p>
          <a:p>
            <a:pPr marL="742950" lvl="1" indent="-285750">
              <a:buFont typeface="Arial" panose="020B0604020202020204" pitchFamily="34" charset="0"/>
              <a:buChar char="•"/>
            </a:pPr>
            <a:r>
              <a:rPr lang="en-US" sz="3600" dirty="0"/>
              <a:t>Object Attributes</a:t>
            </a:r>
          </a:p>
        </p:txBody>
      </p:sp>
    </p:spTree>
    <p:extLst>
      <p:ext uri="{BB962C8B-B14F-4D97-AF65-F5344CB8AC3E}">
        <p14:creationId xmlns:p14="http://schemas.microsoft.com/office/powerpoint/2010/main" val="65145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E050-E5AD-17C2-071C-72A5BFC94FC9}"/>
              </a:ext>
            </a:extLst>
          </p:cNvPr>
          <p:cNvSpPr>
            <a:spLocks noGrp="1"/>
          </p:cNvSpPr>
          <p:nvPr>
            <p:ph type="title"/>
          </p:nvPr>
        </p:nvSpPr>
        <p:spPr/>
        <p:txBody>
          <a:bodyPr/>
          <a:lstStyle/>
          <a:p>
            <a:r>
              <a:rPr lang="en-US" dirty="0"/>
              <a:t>Identity, Credential, and Access Management</a:t>
            </a:r>
          </a:p>
        </p:txBody>
      </p:sp>
      <p:sp>
        <p:nvSpPr>
          <p:cNvPr id="3" name="Content Placeholder 2">
            <a:extLst>
              <a:ext uri="{FF2B5EF4-FFF2-40B4-BE49-F238E27FC236}">
                <a16:creationId xmlns:a16="http://schemas.microsoft.com/office/drawing/2014/main" id="{E242C252-231A-79DF-BC3E-A165E0E8C410}"/>
              </a:ext>
            </a:extLst>
          </p:cNvPr>
          <p:cNvSpPr>
            <a:spLocks noGrp="1"/>
          </p:cNvSpPr>
          <p:nvPr>
            <p:ph idx="1"/>
          </p:nvPr>
        </p:nvSpPr>
        <p:spPr/>
        <p:txBody>
          <a:bodyPr/>
          <a:lstStyle/>
          <a:p>
            <a:r>
              <a:rPr lang="en-US" dirty="0"/>
              <a:t>ICAM for short</a:t>
            </a:r>
          </a:p>
          <a:p>
            <a:r>
              <a:rPr lang="en-US" dirty="0"/>
              <a:t>Mechanism for the creation of digital identity representations for of individuals and non-person entities (NPEs) (processes and automated devices).</a:t>
            </a:r>
          </a:p>
          <a:p>
            <a:endParaRPr lang="en-US" dirty="0"/>
          </a:p>
        </p:txBody>
      </p:sp>
    </p:spTree>
    <p:extLst>
      <p:ext uri="{BB962C8B-B14F-4D97-AF65-F5344CB8AC3E}">
        <p14:creationId xmlns:p14="http://schemas.microsoft.com/office/powerpoint/2010/main" val="535799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C8F424-EE5E-575F-FDAD-A29ECE17CE7E}"/>
              </a:ext>
            </a:extLst>
          </p:cNvPr>
          <p:cNvPicPr>
            <a:picLocks noChangeAspect="1"/>
          </p:cNvPicPr>
          <p:nvPr/>
        </p:nvPicPr>
        <p:blipFill rotWithShape="1">
          <a:blip r:embed="rId2"/>
          <a:srcRect l="36804" t="26620" r="26624" b="19863"/>
          <a:stretch/>
        </p:blipFill>
        <p:spPr>
          <a:xfrm>
            <a:off x="2422688" y="101175"/>
            <a:ext cx="7871381" cy="6479109"/>
          </a:xfrm>
          <a:prstGeom prst="rect">
            <a:avLst/>
          </a:prstGeom>
        </p:spPr>
      </p:pic>
    </p:spTree>
    <p:extLst>
      <p:ext uri="{BB962C8B-B14F-4D97-AF65-F5344CB8AC3E}">
        <p14:creationId xmlns:p14="http://schemas.microsoft.com/office/powerpoint/2010/main" val="226667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FBA4-9CF6-672E-E0AF-B5C0036C3EF5}"/>
              </a:ext>
            </a:extLst>
          </p:cNvPr>
          <p:cNvSpPr>
            <a:spLocks noGrp="1"/>
          </p:cNvSpPr>
          <p:nvPr>
            <p:ph type="title"/>
          </p:nvPr>
        </p:nvSpPr>
        <p:spPr/>
        <p:txBody>
          <a:bodyPr/>
          <a:lstStyle/>
          <a:p>
            <a:r>
              <a:rPr lang="en-US" dirty="0"/>
              <a:t>Trust Frameworks</a:t>
            </a:r>
          </a:p>
        </p:txBody>
      </p:sp>
      <p:pic>
        <p:nvPicPr>
          <p:cNvPr id="7" name="Picture 6">
            <a:extLst>
              <a:ext uri="{FF2B5EF4-FFF2-40B4-BE49-F238E27FC236}">
                <a16:creationId xmlns:a16="http://schemas.microsoft.com/office/drawing/2014/main" id="{2970EBD8-1F04-085B-AAA4-31C2642B2936}"/>
              </a:ext>
            </a:extLst>
          </p:cNvPr>
          <p:cNvPicPr>
            <a:picLocks noChangeAspect="1"/>
          </p:cNvPicPr>
          <p:nvPr/>
        </p:nvPicPr>
        <p:blipFill rotWithShape="1">
          <a:blip r:embed="rId2"/>
          <a:srcRect l="38196" t="35464" r="28557" b="29897"/>
          <a:stretch/>
        </p:blipFill>
        <p:spPr>
          <a:xfrm>
            <a:off x="1593129" y="1314250"/>
            <a:ext cx="9266547" cy="5430628"/>
          </a:xfrm>
          <a:prstGeom prst="rect">
            <a:avLst/>
          </a:prstGeom>
        </p:spPr>
      </p:pic>
    </p:spTree>
    <p:extLst>
      <p:ext uri="{BB962C8B-B14F-4D97-AF65-F5344CB8AC3E}">
        <p14:creationId xmlns:p14="http://schemas.microsoft.com/office/powerpoint/2010/main" val="137039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E149-CD76-8537-7BB0-0E5492038815}"/>
              </a:ext>
            </a:extLst>
          </p:cNvPr>
          <p:cNvSpPr>
            <a:spLocks noGrp="1"/>
          </p:cNvSpPr>
          <p:nvPr>
            <p:ph type="title"/>
          </p:nvPr>
        </p:nvSpPr>
        <p:spPr/>
        <p:txBody>
          <a:bodyPr/>
          <a:lstStyle/>
          <a:p>
            <a:r>
              <a:rPr lang="en-US" dirty="0"/>
              <a:t>Open Identity Trust Framework</a:t>
            </a:r>
          </a:p>
        </p:txBody>
      </p:sp>
      <p:sp>
        <p:nvSpPr>
          <p:cNvPr id="3" name="Content Placeholder 2">
            <a:extLst>
              <a:ext uri="{FF2B5EF4-FFF2-40B4-BE49-F238E27FC236}">
                <a16:creationId xmlns:a16="http://schemas.microsoft.com/office/drawing/2014/main" id="{6FE79D88-11D9-AD12-CFFD-86A26C7182C9}"/>
              </a:ext>
            </a:extLst>
          </p:cNvPr>
          <p:cNvSpPr>
            <a:spLocks noGrp="1"/>
          </p:cNvSpPr>
          <p:nvPr>
            <p:ph idx="1"/>
          </p:nvPr>
        </p:nvSpPr>
        <p:spPr/>
        <p:txBody>
          <a:bodyPr>
            <a:normAutofit fontScale="92500" lnSpcReduction="20000"/>
          </a:bodyPr>
          <a:lstStyle/>
          <a:p>
            <a:r>
              <a:rPr lang="en-US" dirty="0"/>
              <a:t>OpenID – A standard for websites to authenticate users by relying on trusted third parties</a:t>
            </a:r>
          </a:p>
          <a:p>
            <a:r>
              <a:rPr lang="en-US" dirty="0"/>
              <a:t>OIDF – The OpenID Foundation, the non-profit associated with promoting, protecting, and enabling OpenID Technologies</a:t>
            </a:r>
          </a:p>
          <a:p>
            <a:r>
              <a:rPr lang="en-US" dirty="0"/>
              <a:t>ICF – the Information Card Foundation, another non-profit pushing an authentication technology</a:t>
            </a:r>
          </a:p>
          <a:p>
            <a:r>
              <a:rPr lang="en-US" dirty="0"/>
              <a:t>OITF – Open Identity Trust Framework – An Open Specification of a Trust Framework and Attribute Exchange developed jointly by OIDF and ICF</a:t>
            </a:r>
          </a:p>
          <a:p>
            <a:r>
              <a:rPr lang="en-US" dirty="0"/>
              <a:t>OIX – The Open Identity Exchange Corporation, an international provider of certification trust networks based on OITF</a:t>
            </a:r>
          </a:p>
          <a:p>
            <a:r>
              <a:rPr lang="en-US" dirty="0"/>
              <a:t>AXN – Attribute Exchange Network is an Internet-Scale Gateway for Identity Service Providers </a:t>
            </a:r>
          </a:p>
        </p:txBody>
      </p:sp>
    </p:spTree>
    <p:extLst>
      <p:ext uri="{BB962C8B-B14F-4D97-AF65-F5344CB8AC3E}">
        <p14:creationId xmlns:p14="http://schemas.microsoft.com/office/powerpoint/2010/main" val="1597488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A6B0-CF77-3365-C547-51A72B6B2AC8}"/>
              </a:ext>
            </a:extLst>
          </p:cNvPr>
          <p:cNvSpPr>
            <a:spLocks noGrp="1"/>
          </p:cNvSpPr>
          <p:nvPr>
            <p:ph type="title"/>
          </p:nvPr>
        </p:nvSpPr>
        <p:spPr/>
        <p:txBody>
          <a:bodyPr/>
          <a:lstStyle/>
          <a:p>
            <a:r>
              <a:rPr lang="en-US" dirty="0"/>
              <a:t>First and Second Parties</a:t>
            </a:r>
          </a:p>
        </p:txBody>
      </p:sp>
      <p:sp>
        <p:nvSpPr>
          <p:cNvPr id="3" name="Content Placeholder 2">
            <a:extLst>
              <a:ext uri="{FF2B5EF4-FFF2-40B4-BE49-F238E27FC236}">
                <a16:creationId xmlns:a16="http://schemas.microsoft.com/office/drawing/2014/main" id="{4498DED8-D56F-BEBB-40D5-7C763865D2B3}"/>
              </a:ext>
            </a:extLst>
          </p:cNvPr>
          <p:cNvSpPr>
            <a:spLocks noGrp="1"/>
          </p:cNvSpPr>
          <p:nvPr>
            <p:ph idx="1"/>
          </p:nvPr>
        </p:nvSpPr>
        <p:spPr/>
        <p:txBody>
          <a:bodyPr>
            <a:normAutofit/>
          </a:bodyPr>
          <a:lstStyle/>
          <a:p>
            <a:r>
              <a:rPr lang="en-US" sz="1800" b="1" i="0" u="none" strike="noStrike" baseline="0" dirty="0">
                <a:solidFill>
                  <a:srgbClr val="2D2D2D"/>
                </a:solidFill>
                <a:latin typeface="Arial" panose="020B0604020202020204" pitchFamily="34" charset="0"/>
              </a:rPr>
              <a:t>Relying parties (RPs): </a:t>
            </a:r>
            <a:r>
              <a:rPr lang="en-US" sz="1800" b="0" i="0" u="none" strike="noStrike" baseline="0" dirty="0">
                <a:solidFill>
                  <a:srgbClr val="2D2D2D"/>
                </a:solidFill>
                <a:latin typeface="Arial" panose="020B0604020202020204" pitchFamily="34" charset="0"/>
              </a:rPr>
              <a:t>Also called service providers, these are entities delivering services to specific users. RPs must have confidence in the identities and/or attributes of their intended users, and must rely upon the various credentials presented to evince those attributes and identities.</a:t>
            </a:r>
          </a:p>
          <a:p>
            <a:r>
              <a:rPr lang="en-US" sz="1800" b="1" i="0" u="none" strike="noStrike" baseline="0" dirty="0">
                <a:solidFill>
                  <a:srgbClr val="2D2D2D"/>
                </a:solidFill>
                <a:latin typeface="Arial" panose="020B0604020202020204" pitchFamily="34" charset="0"/>
              </a:rPr>
              <a:t>Subjects: </a:t>
            </a:r>
            <a:r>
              <a:rPr lang="en-US" sz="1800" b="0" i="0" u="none" strike="noStrike" baseline="0" dirty="0">
                <a:solidFill>
                  <a:srgbClr val="2D2D2D"/>
                </a:solidFill>
                <a:latin typeface="Arial" panose="020B0604020202020204" pitchFamily="34" charset="0"/>
              </a:rPr>
              <a:t>These are users of an RP’s services, including customers, employees, trading partners, and subscribers.</a:t>
            </a:r>
          </a:p>
          <a:p>
            <a:r>
              <a:rPr lang="en-US" sz="1800" b="1" i="0" u="none" strike="noStrike" baseline="0" dirty="0">
                <a:solidFill>
                  <a:srgbClr val="2D2D2D"/>
                </a:solidFill>
                <a:latin typeface="Arial" panose="020B0604020202020204" pitchFamily="34" charset="0"/>
              </a:rPr>
              <a:t>Attribute providers (APs): </a:t>
            </a:r>
            <a:r>
              <a:rPr lang="en-US" sz="1800" b="0" i="0" u="none" strike="noStrike" baseline="0" dirty="0">
                <a:solidFill>
                  <a:srgbClr val="2D2D2D"/>
                </a:solidFill>
                <a:latin typeface="Arial" panose="020B0604020202020204" pitchFamily="34" charset="0"/>
              </a:rPr>
              <a:t>APs are entities acknowledged by the community of interest as being able to verify given attributes as presented by subjects and which are equipped through the AXN to create conformant attribute credentials according to the rules and agreements of the AXN. Some APs will be sources of authority for certain information; more commonly APs will be brokers of derived attributes.</a:t>
            </a:r>
          </a:p>
          <a:p>
            <a:r>
              <a:rPr lang="en-US" sz="1800" b="1" i="0" u="none" strike="noStrike" baseline="0" dirty="0">
                <a:solidFill>
                  <a:srgbClr val="2D2D2D"/>
                </a:solidFill>
                <a:latin typeface="Arial" panose="020B0604020202020204" pitchFamily="34" charset="0"/>
              </a:rPr>
              <a:t>Identity providers (IDPs): </a:t>
            </a:r>
            <a:r>
              <a:rPr lang="en-US" sz="1800" b="0" i="0" u="none" strike="noStrike" baseline="0" dirty="0">
                <a:solidFill>
                  <a:srgbClr val="2D2D2D"/>
                </a:solidFill>
                <a:latin typeface="Arial" panose="020B0604020202020204" pitchFamily="34" charset="0"/>
              </a:rPr>
              <a:t>These are entities able to authenticate user credentials and to vouch for the names (or pseudonyms or handles) of subjects, and which are equipped through the AXN or some other compatible Identity and Access Management (IDAM) system to create digital identities that may be used to index user attributes.</a:t>
            </a:r>
          </a:p>
          <a:p>
            <a:endParaRPr lang="en-US" dirty="0"/>
          </a:p>
        </p:txBody>
      </p:sp>
    </p:spTree>
    <p:extLst>
      <p:ext uri="{BB962C8B-B14F-4D97-AF65-F5344CB8AC3E}">
        <p14:creationId xmlns:p14="http://schemas.microsoft.com/office/powerpoint/2010/main" val="53427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86E8-E2B4-3A20-3717-8E1A0EA74B6A}"/>
              </a:ext>
            </a:extLst>
          </p:cNvPr>
          <p:cNvSpPr>
            <a:spLocks noGrp="1"/>
          </p:cNvSpPr>
          <p:nvPr>
            <p:ph type="title"/>
          </p:nvPr>
        </p:nvSpPr>
        <p:spPr/>
        <p:txBody>
          <a:bodyPr/>
          <a:lstStyle/>
          <a:p>
            <a:r>
              <a:rPr lang="en-US" dirty="0"/>
              <a:t>Third Parties</a:t>
            </a:r>
          </a:p>
        </p:txBody>
      </p:sp>
      <p:sp>
        <p:nvSpPr>
          <p:cNvPr id="3" name="Content Placeholder 2">
            <a:extLst>
              <a:ext uri="{FF2B5EF4-FFF2-40B4-BE49-F238E27FC236}">
                <a16:creationId xmlns:a16="http://schemas.microsoft.com/office/drawing/2014/main" id="{F21F8D1D-B34D-7577-129A-69DCBF5588D5}"/>
              </a:ext>
            </a:extLst>
          </p:cNvPr>
          <p:cNvSpPr>
            <a:spLocks noGrp="1"/>
          </p:cNvSpPr>
          <p:nvPr>
            <p:ph idx="1"/>
          </p:nvPr>
        </p:nvSpPr>
        <p:spPr/>
        <p:txBody>
          <a:bodyPr>
            <a:normAutofit/>
          </a:bodyPr>
          <a:lstStyle/>
          <a:p>
            <a:r>
              <a:rPr lang="en-US" sz="1800" b="1" i="0" u="none" strike="noStrike" baseline="0" dirty="0">
                <a:solidFill>
                  <a:srgbClr val="2D2D2D"/>
                </a:solidFill>
                <a:latin typeface="Arial" panose="020B0604020202020204" pitchFamily="34" charset="0"/>
              </a:rPr>
              <a:t>Assessors: </a:t>
            </a:r>
            <a:r>
              <a:rPr lang="en-US" sz="1800" b="0" i="0" u="none" strike="noStrike" baseline="0" dirty="0">
                <a:solidFill>
                  <a:srgbClr val="2D2D2D"/>
                </a:solidFill>
                <a:latin typeface="Arial" panose="020B0604020202020204" pitchFamily="34" charset="0"/>
              </a:rPr>
              <a:t>Assessors evaluate identity service providers and RPs and certify that they are capable of following the OITF provider’s blueprint.</a:t>
            </a:r>
          </a:p>
          <a:p>
            <a:r>
              <a:rPr lang="en-US" sz="1800" b="1" i="0" u="none" strike="noStrike" baseline="0" dirty="0">
                <a:solidFill>
                  <a:srgbClr val="2D2D2D"/>
                </a:solidFill>
                <a:latin typeface="Arial" panose="020B0604020202020204" pitchFamily="34" charset="0"/>
              </a:rPr>
              <a:t>Auditors: </a:t>
            </a:r>
            <a:r>
              <a:rPr lang="en-US" sz="1800" b="0" i="0" u="none" strike="noStrike" baseline="0" dirty="0">
                <a:solidFill>
                  <a:srgbClr val="2D2D2D"/>
                </a:solidFill>
                <a:latin typeface="Arial" panose="020B0604020202020204" pitchFamily="34" charset="0"/>
              </a:rPr>
              <a:t>These entities may be called on to check that parties’ practices have been in line with what was agreed for the OITF.</a:t>
            </a:r>
          </a:p>
          <a:p>
            <a:r>
              <a:rPr lang="en-US" sz="1800" b="1" i="0" u="none" strike="noStrike" baseline="0" dirty="0">
                <a:solidFill>
                  <a:srgbClr val="2D2D2D"/>
                </a:solidFill>
                <a:latin typeface="Arial" panose="020B0604020202020204" pitchFamily="34" charset="0"/>
              </a:rPr>
              <a:t>Dispute resolvers: </a:t>
            </a:r>
            <a:r>
              <a:rPr lang="en-US" sz="1800" b="0" i="0" u="none" strike="noStrike" baseline="0" dirty="0">
                <a:solidFill>
                  <a:srgbClr val="2D2D2D"/>
                </a:solidFill>
                <a:latin typeface="Arial" panose="020B0604020202020204" pitchFamily="34" charset="0"/>
              </a:rPr>
              <a:t>These entities provide arbitration and dispute resolution under OIX guidelines.</a:t>
            </a:r>
          </a:p>
          <a:p>
            <a:r>
              <a:rPr lang="en-US" sz="1800" b="1" i="0" u="none" strike="noStrike" baseline="0" dirty="0">
                <a:solidFill>
                  <a:srgbClr val="2D2D2D"/>
                </a:solidFill>
                <a:latin typeface="Arial" panose="020B0604020202020204" pitchFamily="34" charset="0"/>
              </a:rPr>
              <a:t>Trust framework providers: </a:t>
            </a:r>
            <a:r>
              <a:rPr lang="en-US" sz="1800" b="0" i="0" u="none" strike="noStrike" baseline="0" dirty="0">
                <a:solidFill>
                  <a:srgbClr val="2D2D2D"/>
                </a:solidFill>
                <a:latin typeface="Arial" panose="020B0604020202020204" pitchFamily="34" charset="0"/>
              </a:rPr>
              <a:t>A trust framework provider is an organization that </a:t>
            </a:r>
            <a:r>
              <a:rPr lang="en-US" sz="1800" b="0" i="0" u="none" strike="noStrike" baseline="0">
                <a:solidFill>
                  <a:srgbClr val="2D2D2D"/>
                </a:solidFill>
                <a:latin typeface="Arial" panose="020B0604020202020204" pitchFamily="34" charset="0"/>
              </a:rPr>
              <a:t>translates the requirements </a:t>
            </a:r>
            <a:r>
              <a:rPr lang="en-US" sz="1800" b="0" i="0" u="none" strike="noStrike" baseline="0" dirty="0">
                <a:solidFill>
                  <a:srgbClr val="2D2D2D"/>
                </a:solidFill>
                <a:latin typeface="Arial" panose="020B0604020202020204" pitchFamily="34" charset="0"/>
              </a:rPr>
              <a:t>of policymakers into an own blueprint for a trust framework that it then proceeds to build, doing so in a way that is consistent with the minimum requirements set out in the OITF specification. In almost all cases, there will be a reasonably obvious candidate organization to take on this role, for each industry sector or large organization that decides it is appropriate to interoperate with an AXN.</a:t>
            </a:r>
          </a:p>
          <a:p>
            <a:endParaRPr lang="en-US" dirty="0"/>
          </a:p>
        </p:txBody>
      </p:sp>
    </p:spTree>
    <p:extLst>
      <p:ext uri="{BB962C8B-B14F-4D97-AF65-F5344CB8AC3E}">
        <p14:creationId xmlns:p14="http://schemas.microsoft.com/office/powerpoint/2010/main" val="157712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CF55-4AA1-A78A-46FD-9DCBA7D3F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DEA3D0-40EA-2596-B7F4-1C67DD9F1C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008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2536-A3FB-EA49-4027-2743DC45C7CA}"/>
              </a:ext>
            </a:extLst>
          </p:cNvPr>
          <p:cNvSpPr>
            <a:spLocks noGrp="1"/>
          </p:cNvSpPr>
          <p:nvPr>
            <p:ph type="title"/>
          </p:nvPr>
        </p:nvSpPr>
        <p:spPr/>
        <p:txBody>
          <a:bodyPr/>
          <a:lstStyle/>
          <a:p>
            <a:r>
              <a:rPr lang="en-US" dirty="0"/>
              <a:t>Access Control Policies</a:t>
            </a:r>
          </a:p>
        </p:txBody>
      </p:sp>
      <p:sp>
        <p:nvSpPr>
          <p:cNvPr id="3" name="Content Placeholder 2">
            <a:extLst>
              <a:ext uri="{FF2B5EF4-FFF2-40B4-BE49-F238E27FC236}">
                <a16:creationId xmlns:a16="http://schemas.microsoft.com/office/drawing/2014/main" id="{9D5878AF-811F-7C23-6563-196CCBDAC865}"/>
              </a:ext>
            </a:extLst>
          </p:cNvPr>
          <p:cNvSpPr>
            <a:spLocks noGrp="1"/>
          </p:cNvSpPr>
          <p:nvPr>
            <p:ph idx="1"/>
          </p:nvPr>
        </p:nvSpPr>
        <p:spPr/>
        <p:txBody>
          <a:bodyPr/>
          <a:lstStyle/>
          <a:p>
            <a:pPr algn="l"/>
            <a:r>
              <a:rPr lang="en-US" dirty="0"/>
              <a:t>Discretionary Access Control - </a:t>
            </a:r>
            <a:r>
              <a:rPr lang="en-US" sz="1800" b="0" i="0" u="none" strike="noStrike" baseline="0" dirty="0">
                <a:solidFill>
                  <a:srgbClr val="2D2D2D"/>
                </a:solidFill>
                <a:latin typeface="Arial" panose="020B0604020202020204" pitchFamily="34" charset="0"/>
              </a:rPr>
              <a:t>Controls access based on the identity of the requestor and on access rules (authorizations) stating what requestors are (or are not) allowed to do. This policy is termed </a:t>
            </a:r>
            <a:r>
              <a:rPr lang="en-US" sz="1800" b="0" i="1" u="none" strike="noStrike" baseline="0" dirty="0">
                <a:solidFill>
                  <a:srgbClr val="2D2D2D"/>
                </a:solidFill>
                <a:latin typeface="Arial" panose="020B0604020202020204" pitchFamily="34" charset="0"/>
              </a:rPr>
              <a:t>discretionary </a:t>
            </a:r>
            <a:r>
              <a:rPr lang="en-US" sz="1800" b="0" i="0" u="none" strike="noStrike" baseline="0" dirty="0">
                <a:solidFill>
                  <a:srgbClr val="2D2D2D"/>
                </a:solidFill>
                <a:latin typeface="Arial" panose="020B0604020202020204" pitchFamily="34" charset="0"/>
              </a:rPr>
              <a:t>because an entity might have access rights that permit the entity, by its own volition, to enable another entity to access some resource.</a:t>
            </a:r>
          </a:p>
          <a:p>
            <a:pPr algn="l"/>
            <a:r>
              <a:rPr lang="en-US" sz="1800" dirty="0">
                <a:solidFill>
                  <a:srgbClr val="2D2D2D"/>
                </a:solidFill>
                <a:latin typeface="Arial" panose="020B0604020202020204" pitchFamily="34" charset="0"/>
              </a:rPr>
              <a:t>Mandatory Access Control - Controls access based on comparing security labels(which indicate how sensitive or critical system resources are) with security clearances (which indicate system entities are eligible to access certain resources). This policy is termed mandatory because an entity that has clearance to access a resource may not, just by its own volition, enable another entity to access that resource.</a:t>
            </a:r>
          </a:p>
          <a:p>
            <a:pPr algn="l"/>
            <a:r>
              <a:rPr lang="en-US" sz="1800" b="0" i="0" u="none" strike="noStrike" baseline="0" dirty="0">
                <a:solidFill>
                  <a:srgbClr val="2D2D2D"/>
                </a:solidFill>
                <a:latin typeface="Arial" panose="020B0604020202020204" pitchFamily="34" charset="0"/>
              </a:rPr>
              <a:t>Role-based access </a:t>
            </a:r>
            <a:r>
              <a:rPr lang="en-US" sz="1800" dirty="0">
                <a:solidFill>
                  <a:srgbClr val="2D2D2D"/>
                </a:solidFill>
                <a:latin typeface="Arial" panose="020B0604020202020204" pitchFamily="34" charset="0"/>
              </a:rPr>
              <a:t>control - </a:t>
            </a:r>
            <a:r>
              <a:rPr lang="en-US" sz="1800" b="0" i="0" u="none" strike="noStrike" baseline="0" dirty="0">
                <a:solidFill>
                  <a:srgbClr val="2D2D2D"/>
                </a:solidFill>
                <a:latin typeface="Arial" panose="020B0604020202020204" pitchFamily="34" charset="0"/>
              </a:rPr>
              <a:t>Controls access based on the roles that users have within the system and on rules stating what accesses are allowed to users in given roles.</a:t>
            </a:r>
          </a:p>
          <a:p>
            <a:pPr algn="l"/>
            <a:r>
              <a:rPr lang="en-US" sz="1800" b="0" i="0" u="none" strike="noStrike" baseline="0" dirty="0">
                <a:solidFill>
                  <a:srgbClr val="2D2D2D"/>
                </a:solidFill>
                <a:latin typeface="Arial" panose="020B0604020202020204" pitchFamily="34" charset="0"/>
              </a:rPr>
              <a:t>Attribute-based access control - Controls access based on attributes of the user, the resource to be accessed, and current environmental conditions.</a:t>
            </a:r>
          </a:p>
          <a:p>
            <a:pPr algn="l"/>
            <a:r>
              <a:rPr lang="en-US" sz="1800" dirty="0">
                <a:solidFill>
                  <a:srgbClr val="2D2D2D"/>
                </a:solidFill>
                <a:latin typeface="Arial" panose="020B0604020202020204" pitchFamily="34" charset="0"/>
              </a:rPr>
              <a:t>Not necessarily mutually exclusive.</a:t>
            </a:r>
            <a:endParaRPr lang="en-US" sz="1800" b="0" i="0" u="none" strike="noStrike" baseline="0" dirty="0">
              <a:solidFill>
                <a:srgbClr val="2D2D2D"/>
              </a:solidFill>
              <a:latin typeface="Arial" panose="020B0604020202020204" pitchFamily="34" charset="0"/>
            </a:endParaRPr>
          </a:p>
          <a:p>
            <a:pPr algn="l"/>
            <a:endParaRPr lang="en-US" sz="1800" b="0" i="0" u="none" strike="noStrike" baseline="0" dirty="0">
              <a:solidFill>
                <a:srgbClr val="2D2D2D"/>
              </a:solidFill>
              <a:latin typeface="Arial" panose="020B0604020202020204" pitchFamily="34" charset="0"/>
            </a:endParaRPr>
          </a:p>
          <a:p>
            <a:endParaRPr lang="en-US" dirty="0"/>
          </a:p>
        </p:txBody>
      </p:sp>
    </p:spTree>
    <p:extLst>
      <p:ext uri="{BB962C8B-B14F-4D97-AF65-F5344CB8AC3E}">
        <p14:creationId xmlns:p14="http://schemas.microsoft.com/office/powerpoint/2010/main" val="27023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C45E-69CA-87C0-73DB-83FD6C8590C9}"/>
              </a:ext>
            </a:extLst>
          </p:cNvPr>
          <p:cNvSpPr>
            <a:spLocks noGrp="1"/>
          </p:cNvSpPr>
          <p:nvPr>
            <p:ph type="title"/>
          </p:nvPr>
        </p:nvSpPr>
        <p:spPr/>
        <p:txBody>
          <a:bodyPr/>
          <a:lstStyle/>
          <a:p>
            <a:r>
              <a:rPr lang="en-US" dirty="0"/>
              <a:t>Subjects</a:t>
            </a:r>
          </a:p>
        </p:txBody>
      </p:sp>
      <p:sp>
        <p:nvSpPr>
          <p:cNvPr id="3" name="Content Placeholder 2">
            <a:extLst>
              <a:ext uri="{FF2B5EF4-FFF2-40B4-BE49-F238E27FC236}">
                <a16:creationId xmlns:a16="http://schemas.microsoft.com/office/drawing/2014/main" id="{3A251127-1E47-0319-32B6-239FC2D77157}"/>
              </a:ext>
            </a:extLst>
          </p:cNvPr>
          <p:cNvSpPr>
            <a:spLocks noGrp="1"/>
          </p:cNvSpPr>
          <p:nvPr>
            <p:ph idx="1"/>
          </p:nvPr>
        </p:nvSpPr>
        <p:spPr/>
        <p:txBody>
          <a:bodyPr>
            <a:normAutofit lnSpcReduction="10000"/>
          </a:bodyPr>
          <a:lstStyle/>
          <a:p>
            <a:r>
              <a:rPr lang="en-US" dirty="0"/>
              <a:t>Three classes (recall the last practicum)</a:t>
            </a:r>
          </a:p>
          <a:p>
            <a:pPr lvl="1"/>
            <a:r>
              <a:rPr lang="en-US" dirty="0"/>
              <a:t>Owner</a:t>
            </a:r>
          </a:p>
          <a:p>
            <a:pPr lvl="1"/>
            <a:r>
              <a:rPr lang="en-US" dirty="0"/>
              <a:t>Group</a:t>
            </a:r>
          </a:p>
          <a:p>
            <a:pPr lvl="1"/>
            <a:r>
              <a:rPr lang="en-US" dirty="0"/>
              <a:t>World</a:t>
            </a:r>
          </a:p>
          <a:p>
            <a:r>
              <a:rPr lang="en-US" dirty="0"/>
              <a:t>Access Rights</a:t>
            </a:r>
          </a:p>
          <a:p>
            <a:pPr lvl="1"/>
            <a:r>
              <a:rPr lang="en-US" dirty="0"/>
              <a:t>Read</a:t>
            </a:r>
          </a:p>
          <a:p>
            <a:pPr lvl="1"/>
            <a:r>
              <a:rPr lang="en-US" dirty="0"/>
              <a:t>Write</a:t>
            </a:r>
          </a:p>
          <a:p>
            <a:pPr lvl="1"/>
            <a:r>
              <a:rPr lang="en-US" dirty="0"/>
              <a:t>Execute</a:t>
            </a:r>
          </a:p>
          <a:p>
            <a:pPr lvl="1"/>
            <a:r>
              <a:rPr lang="en-US" dirty="0"/>
              <a:t>Delete (probably write on Linux?)</a:t>
            </a:r>
          </a:p>
          <a:p>
            <a:pPr lvl="1"/>
            <a:r>
              <a:rPr lang="en-US" dirty="0"/>
              <a:t>Create (probably write on Linux?)</a:t>
            </a:r>
          </a:p>
          <a:p>
            <a:pPr lvl="1"/>
            <a:r>
              <a:rPr lang="en-US" dirty="0"/>
              <a:t>Search (probably read on Linux?)</a:t>
            </a:r>
          </a:p>
        </p:txBody>
      </p:sp>
    </p:spTree>
    <p:extLst>
      <p:ext uri="{BB962C8B-B14F-4D97-AF65-F5344CB8AC3E}">
        <p14:creationId xmlns:p14="http://schemas.microsoft.com/office/powerpoint/2010/main" val="399659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B41E-2B7E-6297-079F-D1B4D39F4187}"/>
              </a:ext>
            </a:extLst>
          </p:cNvPr>
          <p:cNvSpPr>
            <a:spLocks noGrp="1"/>
          </p:cNvSpPr>
          <p:nvPr>
            <p:ph type="title"/>
          </p:nvPr>
        </p:nvSpPr>
        <p:spPr/>
        <p:txBody>
          <a:bodyPr/>
          <a:lstStyle/>
          <a:p>
            <a:r>
              <a:rPr lang="en-US" dirty="0"/>
              <a:t>Access Control Data Structures</a:t>
            </a:r>
          </a:p>
        </p:txBody>
      </p:sp>
      <p:sp>
        <p:nvSpPr>
          <p:cNvPr id="3" name="Content Placeholder 2">
            <a:extLst>
              <a:ext uri="{FF2B5EF4-FFF2-40B4-BE49-F238E27FC236}">
                <a16:creationId xmlns:a16="http://schemas.microsoft.com/office/drawing/2014/main" id="{22835EE3-7722-1AA7-1B78-7712F7898986}"/>
              </a:ext>
            </a:extLst>
          </p:cNvPr>
          <p:cNvSpPr>
            <a:spLocks noGrp="1"/>
          </p:cNvSpPr>
          <p:nvPr>
            <p:ph idx="1"/>
          </p:nvPr>
        </p:nvSpPr>
        <p:spPr/>
        <p:txBody>
          <a:bodyPr/>
          <a:lstStyle/>
          <a:p>
            <a:r>
              <a:rPr lang="en-US" dirty="0"/>
              <a:t>Much like graph adjacency</a:t>
            </a:r>
          </a:p>
          <a:p>
            <a:pPr lvl="1"/>
            <a:r>
              <a:rPr lang="en-US" dirty="0"/>
              <a:t>Matrix</a:t>
            </a:r>
          </a:p>
          <a:p>
            <a:pPr lvl="1"/>
            <a:r>
              <a:rPr lang="en-US" dirty="0"/>
              <a:t>List</a:t>
            </a:r>
          </a:p>
          <a:p>
            <a:pPr lvl="2"/>
            <a:r>
              <a:rPr lang="en-US" dirty="0"/>
              <a:t>Access Lists</a:t>
            </a:r>
          </a:p>
          <a:p>
            <a:pPr lvl="2"/>
            <a:r>
              <a:rPr lang="en-US" dirty="0"/>
              <a:t>Capability Lists</a:t>
            </a:r>
          </a:p>
        </p:txBody>
      </p:sp>
    </p:spTree>
    <p:extLst>
      <p:ext uri="{BB962C8B-B14F-4D97-AF65-F5344CB8AC3E}">
        <p14:creationId xmlns:p14="http://schemas.microsoft.com/office/powerpoint/2010/main" val="301543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9D933-1924-C9A8-096C-9392BA5BA91B}"/>
              </a:ext>
            </a:extLst>
          </p:cNvPr>
          <p:cNvPicPr>
            <a:picLocks noChangeAspect="1"/>
          </p:cNvPicPr>
          <p:nvPr/>
        </p:nvPicPr>
        <p:blipFill rotWithShape="1">
          <a:blip r:embed="rId2"/>
          <a:srcRect l="30154" t="24282" r="33042" b="14187"/>
          <a:stretch/>
        </p:blipFill>
        <p:spPr>
          <a:xfrm>
            <a:off x="2441541" y="117835"/>
            <a:ext cx="7041824" cy="6622330"/>
          </a:xfrm>
          <a:prstGeom prst="rect">
            <a:avLst/>
          </a:prstGeom>
        </p:spPr>
      </p:pic>
    </p:spTree>
    <p:extLst>
      <p:ext uri="{BB962C8B-B14F-4D97-AF65-F5344CB8AC3E}">
        <p14:creationId xmlns:p14="http://schemas.microsoft.com/office/powerpoint/2010/main" val="245792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8548-3A07-499D-C30D-C9B6C18ABA5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4879122C-9F72-32E9-CBE5-E5367F49038A}"/>
              </a:ext>
            </a:extLst>
          </p:cNvPr>
          <p:cNvSpPr>
            <a:spLocks noGrp="1"/>
          </p:cNvSpPr>
          <p:nvPr>
            <p:ph idx="1"/>
          </p:nvPr>
        </p:nvSpPr>
        <p:spPr/>
        <p:txBody>
          <a:bodyPr/>
          <a:lstStyle/>
          <a:p>
            <a:r>
              <a:rPr lang="en-US" dirty="0"/>
              <a:t>Matrix</a:t>
            </a:r>
          </a:p>
          <a:p>
            <a:pPr lvl="1"/>
            <a:r>
              <a:rPr lang="en-US" dirty="0"/>
              <a:t>Cons: Sparse, wastes space</a:t>
            </a:r>
          </a:p>
          <a:p>
            <a:pPr lvl="1"/>
            <a:r>
              <a:rPr lang="en-US" dirty="0"/>
              <a:t>Pros: Direct Access</a:t>
            </a:r>
          </a:p>
          <a:p>
            <a:r>
              <a:rPr lang="en-US" dirty="0"/>
              <a:t>Access Lists</a:t>
            </a:r>
          </a:p>
          <a:p>
            <a:pPr lvl="1"/>
            <a:r>
              <a:rPr lang="en-US" dirty="0"/>
              <a:t>Cons (if you use a </a:t>
            </a:r>
            <a:r>
              <a:rPr lang="en-US" dirty="0" err="1"/>
              <a:t>hashmap</a:t>
            </a:r>
            <a:r>
              <a:rPr lang="en-US" dirty="0"/>
              <a:t>): ?? -&gt; probably why these are so common</a:t>
            </a:r>
          </a:p>
          <a:p>
            <a:pPr lvl="1"/>
            <a:r>
              <a:rPr lang="en-US" dirty="0"/>
              <a:t>Pros: Users interact with files frequently</a:t>
            </a:r>
          </a:p>
          <a:p>
            <a:r>
              <a:rPr lang="en-US" dirty="0"/>
              <a:t>Capability Lists:</a:t>
            </a:r>
          </a:p>
          <a:p>
            <a:pPr lvl="1"/>
            <a:r>
              <a:rPr lang="en-US" dirty="0"/>
              <a:t>Cons: Users may interact with every file</a:t>
            </a:r>
          </a:p>
          <a:p>
            <a:pPr lvl="2"/>
            <a:r>
              <a:rPr lang="en-US" dirty="0"/>
              <a:t>Mitigated with default permissions (probably read-only or no access).</a:t>
            </a:r>
          </a:p>
          <a:p>
            <a:pPr lvl="1"/>
            <a:r>
              <a:rPr lang="en-US" dirty="0"/>
              <a:t>Pros: Great for Discretionary Access Control</a:t>
            </a:r>
          </a:p>
        </p:txBody>
      </p:sp>
    </p:spTree>
    <p:extLst>
      <p:ext uri="{BB962C8B-B14F-4D97-AF65-F5344CB8AC3E}">
        <p14:creationId xmlns:p14="http://schemas.microsoft.com/office/powerpoint/2010/main" val="383365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FE73-7544-B68B-DF48-05B653486508}"/>
              </a:ext>
            </a:extLst>
          </p:cNvPr>
          <p:cNvSpPr>
            <a:spLocks noGrp="1"/>
          </p:cNvSpPr>
          <p:nvPr>
            <p:ph type="title"/>
          </p:nvPr>
        </p:nvSpPr>
        <p:spPr/>
        <p:txBody>
          <a:bodyPr/>
          <a:lstStyle/>
          <a:p>
            <a:r>
              <a:rPr lang="en-US" dirty="0"/>
              <a:t>Capability tickets</a:t>
            </a:r>
          </a:p>
        </p:txBody>
      </p:sp>
      <p:sp>
        <p:nvSpPr>
          <p:cNvPr id="3" name="Content Placeholder 2">
            <a:extLst>
              <a:ext uri="{FF2B5EF4-FFF2-40B4-BE49-F238E27FC236}">
                <a16:creationId xmlns:a16="http://schemas.microsoft.com/office/drawing/2014/main" id="{17B7727D-50F3-EF75-9437-119412A20CD3}"/>
              </a:ext>
            </a:extLst>
          </p:cNvPr>
          <p:cNvSpPr>
            <a:spLocks noGrp="1"/>
          </p:cNvSpPr>
          <p:nvPr>
            <p:ph idx="1"/>
          </p:nvPr>
        </p:nvSpPr>
        <p:spPr/>
        <p:txBody>
          <a:bodyPr/>
          <a:lstStyle/>
          <a:p>
            <a:r>
              <a:rPr lang="en-US" dirty="0"/>
              <a:t>A way to implement DAC</a:t>
            </a:r>
          </a:p>
          <a:p>
            <a:pPr lvl="1"/>
            <a:r>
              <a:rPr lang="en-US" dirty="0"/>
              <a:t>An existing authorized user creates and signs the ticket for the newly authorized user.</a:t>
            </a:r>
          </a:p>
          <a:p>
            <a:pPr lvl="2"/>
            <a:r>
              <a:rPr lang="en-US" dirty="0"/>
              <a:t>This creates a lot of attack services, best to wrap this functionality in the OS as much as possible.</a:t>
            </a:r>
          </a:p>
          <a:p>
            <a:endParaRPr lang="en-US" dirty="0"/>
          </a:p>
        </p:txBody>
      </p:sp>
    </p:spTree>
    <p:extLst>
      <p:ext uri="{BB962C8B-B14F-4D97-AF65-F5344CB8AC3E}">
        <p14:creationId xmlns:p14="http://schemas.microsoft.com/office/powerpoint/2010/main" val="10383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2614-39A9-D89F-0840-E14B822DC2AE}"/>
              </a:ext>
            </a:extLst>
          </p:cNvPr>
          <p:cNvSpPr>
            <a:spLocks noGrp="1"/>
          </p:cNvSpPr>
          <p:nvPr>
            <p:ph type="title"/>
          </p:nvPr>
        </p:nvSpPr>
        <p:spPr/>
        <p:txBody>
          <a:bodyPr/>
          <a:lstStyle/>
          <a:p>
            <a:r>
              <a:rPr lang="en-US" dirty="0"/>
              <a:t>DAC Access Control Model</a:t>
            </a:r>
          </a:p>
        </p:txBody>
      </p:sp>
      <p:sp>
        <p:nvSpPr>
          <p:cNvPr id="3" name="Content Placeholder 2">
            <a:extLst>
              <a:ext uri="{FF2B5EF4-FFF2-40B4-BE49-F238E27FC236}">
                <a16:creationId xmlns:a16="http://schemas.microsoft.com/office/drawing/2014/main" id="{7D1F4CE6-535A-5B7F-A01C-438B1F026272}"/>
              </a:ext>
            </a:extLst>
          </p:cNvPr>
          <p:cNvSpPr>
            <a:spLocks noGrp="1"/>
          </p:cNvSpPr>
          <p:nvPr>
            <p:ph idx="1"/>
          </p:nvPr>
        </p:nvSpPr>
        <p:spPr/>
        <p:txBody>
          <a:bodyPr/>
          <a:lstStyle/>
          <a:p>
            <a:r>
              <a:rPr lang="en-US" dirty="0"/>
              <a:t>Developed by Lampson, Graham, and Denning c. 1971-1972</a:t>
            </a:r>
          </a:p>
          <a:p>
            <a:r>
              <a:rPr lang="en-US" dirty="0"/>
              <a:t>Extends the Subjects to include:</a:t>
            </a:r>
          </a:p>
          <a:p>
            <a:pPr lvl="1"/>
            <a:r>
              <a:rPr lang="en-US" dirty="0"/>
              <a:t>Processes</a:t>
            </a:r>
          </a:p>
          <a:p>
            <a:pPr lvl="2"/>
            <a:r>
              <a:rPr lang="en-US" dirty="0"/>
              <a:t>Access rights include: delete, stop (block), and wakeup</a:t>
            </a:r>
          </a:p>
          <a:p>
            <a:pPr lvl="1"/>
            <a:r>
              <a:rPr lang="en-US" dirty="0"/>
              <a:t>Devices</a:t>
            </a:r>
          </a:p>
          <a:p>
            <a:pPr lvl="2"/>
            <a:r>
              <a:rPr lang="en-US" dirty="0"/>
              <a:t>Access rights include: read, write, block, unblock</a:t>
            </a:r>
          </a:p>
          <a:p>
            <a:pPr lvl="1"/>
            <a:r>
              <a:rPr lang="en-US" dirty="0"/>
              <a:t>Memory Locations (this may have been before protected mode was a thing?)</a:t>
            </a:r>
          </a:p>
          <a:p>
            <a:pPr lvl="2"/>
            <a:r>
              <a:rPr lang="en-US" dirty="0"/>
              <a:t>Access rights similar to files</a:t>
            </a:r>
          </a:p>
          <a:p>
            <a:pPr lvl="1"/>
            <a:r>
              <a:rPr lang="en-US" dirty="0"/>
              <a:t>Subjects</a:t>
            </a:r>
          </a:p>
          <a:p>
            <a:pPr lvl="2"/>
            <a:r>
              <a:rPr lang="en-US" dirty="0"/>
              <a:t>Here’s where the DAC hierarchy comes in, you can own or control other subjects recursively.</a:t>
            </a:r>
          </a:p>
          <a:p>
            <a:pPr lvl="2"/>
            <a:endParaRPr lang="en-US" dirty="0"/>
          </a:p>
        </p:txBody>
      </p:sp>
    </p:spTree>
    <p:extLst>
      <p:ext uri="{BB962C8B-B14F-4D97-AF65-F5344CB8AC3E}">
        <p14:creationId xmlns:p14="http://schemas.microsoft.com/office/powerpoint/2010/main" val="69335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21155</TotalTime>
  <Words>1242</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Lecture 11 – Access Control</vt:lpstr>
      <vt:lpstr>Relationship Between Access Control and Other Security Functions</vt:lpstr>
      <vt:lpstr>Access Control Policies</vt:lpstr>
      <vt:lpstr>Subjects</vt:lpstr>
      <vt:lpstr>Access Control Data Structures</vt:lpstr>
      <vt:lpstr>PowerPoint Presentation</vt:lpstr>
      <vt:lpstr>Pros and Cons</vt:lpstr>
      <vt:lpstr>Capability tickets</vt:lpstr>
      <vt:lpstr>DAC Access Control Model</vt:lpstr>
      <vt:lpstr>Protection Domains</vt:lpstr>
      <vt:lpstr>Role-Based Access Control</vt:lpstr>
      <vt:lpstr>Roles</vt:lpstr>
      <vt:lpstr>RBAC Reference Models</vt:lpstr>
      <vt:lpstr>RBAC0</vt:lpstr>
      <vt:lpstr>Relationship Types</vt:lpstr>
      <vt:lpstr>RBAC1</vt:lpstr>
      <vt:lpstr>RBAC2</vt:lpstr>
      <vt:lpstr>RBAC3</vt:lpstr>
      <vt:lpstr>Attribute-Based Control</vt:lpstr>
      <vt:lpstr>PowerPoint Presentation</vt:lpstr>
      <vt:lpstr>Comparing DAC ACLs with ABAC</vt:lpstr>
      <vt:lpstr>Identity, Credential, and Access Management</vt:lpstr>
      <vt:lpstr>PowerPoint Presentation</vt:lpstr>
      <vt:lpstr>Trust Frameworks</vt:lpstr>
      <vt:lpstr>Open Identity Trust Framework</vt:lpstr>
      <vt:lpstr>First and Second Parties</vt:lpstr>
      <vt:lpstr>Third Parties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 Access Control</dc:title>
  <dc:creator>Chad Mourning</dc:creator>
  <cp:lastModifiedBy>Chad Mourning</cp:lastModifiedBy>
  <cp:revision>1</cp:revision>
  <dcterms:created xsi:type="dcterms:W3CDTF">2022-09-20T02:57:56Z</dcterms:created>
  <dcterms:modified xsi:type="dcterms:W3CDTF">2022-10-09T20:31:42Z</dcterms:modified>
</cp:coreProperties>
</file>