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4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  <p:sldId id="263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689CB-C55B-4352-B288-AC38A15AD6BC}" v="2" dt="2022-10-10T02:58:4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Mourning" userId="232f17154b661dc2" providerId="LiveId" clId="{676689CB-C55B-4352-B288-AC38A15AD6BC}"/>
    <pc:docChg chg="custSel addSld delSld modSld">
      <pc:chgData name="Chad Mourning" userId="232f17154b661dc2" providerId="LiveId" clId="{676689CB-C55B-4352-B288-AC38A15AD6BC}" dt="2022-10-12T18:16:25.722" v="7934" actId="14"/>
      <pc:docMkLst>
        <pc:docMk/>
      </pc:docMkLst>
      <pc:sldChg chg="modSp new mod">
        <pc:chgData name="Chad Mourning" userId="232f17154b661dc2" providerId="LiveId" clId="{676689CB-C55B-4352-B288-AC38A15AD6BC}" dt="2022-10-09T22:22:28.853" v="49" actId="20577"/>
        <pc:sldMkLst>
          <pc:docMk/>
          <pc:sldMk cId="4223419996" sldId="257"/>
        </pc:sldMkLst>
        <pc:spChg chg="mod">
          <ac:chgData name="Chad Mourning" userId="232f17154b661dc2" providerId="LiveId" clId="{676689CB-C55B-4352-B288-AC38A15AD6BC}" dt="2022-10-09T20:55:25.396" v="34" actId="20577"/>
          <ac:spMkLst>
            <pc:docMk/>
            <pc:sldMk cId="4223419996" sldId="257"/>
            <ac:spMk id="2" creationId="{2432FF41-38D2-846E-C2BF-AA619692E16B}"/>
          </ac:spMkLst>
        </pc:spChg>
        <pc:spChg chg="mod">
          <ac:chgData name="Chad Mourning" userId="232f17154b661dc2" providerId="LiveId" clId="{676689CB-C55B-4352-B288-AC38A15AD6BC}" dt="2022-10-09T22:22:28.853" v="49" actId="20577"/>
          <ac:spMkLst>
            <pc:docMk/>
            <pc:sldMk cId="4223419996" sldId="257"/>
            <ac:spMk id="3" creationId="{827A8F3A-6D91-3254-2B31-7B3AC92F11AE}"/>
          </ac:spMkLst>
        </pc:spChg>
      </pc:sldChg>
      <pc:sldChg chg="modSp new del mod">
        <pc:chgData name="Chad Mourning" userId="232f17154b661dc2" providerId="LiveId" clId="{676689CB-C55B-4352-B288-AC38A15AD6BC}" dt="2022-10-09T22:24:08.815" v="93" actId="47"/>
        <pc:sldMkLst>
          <pc:docMk/>
          <pc:sldMk cId="4259134905" sldId="258"/>
        </pc:sldMkLst>
        <pc:spChg chg="mod">
          <ac:chgData name="Chad Mourning" userId="232f17154b661dc2" providerId="LiveId" clId="{676689CB-C55B-4352-B288-AC38A15AD6BC}" dt="2022-10-09T22:23:05.952" v="70" actId="20577"/>
          <ac:spMkLst>
            <pc:docMk/>
            <pc:sldMk cId="4259134905" sldId="258"/>
            <ac:spMk id="2" creationId="{D34F49BF-FBFF-96D5-44DB-C958AC84BC22}"/>
          </ac:spMkLst>
        </pc:spChg>
        <pc:spChg chg="mod">
          <ac:chgData name="Chad Mourning" userId="232f17154b661dc2" providerId="LiveId" clId="{676689CB-C55B-4352-B288-AC38A15AD6BC}" dt="2022-10-09T22:23:12.388" v="92" actId="20577"/>
          <ac:spMkLst>
            <pc:docMk/>
            <pc:sldMk cId="4259134905" sldId="258"/>
            <ac:spMk id="3" creationId="{F2E96273-B26C-E5FB-7E97-F99A8B964E3B}"/>
          </ac:spMkLst>
        </pc:spChg>
      </pc:sldChg>
      <pc:sldChg chg="modSp new mod">
        <pc:chgData name="Chad Mourning" userId="232f17154b661dc2" providerId="LiveId" clId="{676689CB-C55B-4352-B288-AC38A15AD6BC}" dt="2022-10-09T22:39:23.204" v="334" actId="20577"/>
        <pc:sldMkLst>
          <pc:docMk/>
          <pc:sldMk cId="621521389" sldId="259"/>
        </pc:sldMkLst>
        <pc:spChg chg="mod">
          <ac:chgData name="Chad Mourning" userId="232f17154b661dc2" providerId="LiveId" clId="{676689CB-C55B-4352-B288-AC38A15AD6BC}" dt="2022-10-09T22:24:40.365" v="106" actId="20577"/>
          <ac:spMkLst>
            <pc:docMk/>
            <pc:sldMk cId="621521389" sldId="259"/>
            <ac:spMk id="2" creationId="{3390D083-0B5C-B10B-5D3A-7EBB9750F9B9}"/>
          </ac:spMkLst>
        </pc:spChg>
        <pc:spChg chg="mod">
          <ac:chgData name="Chad Mourning" userId="232f17154b661dc2" providerId="LiveId" clId="{676689CB-C55B-4352-B288-AC38A15AD6BC}" dt="2022-10-09T22:39:23.204" v="334" actId="20577"/>
          <ac:spMkLst>
            <pc:docMk/>
            <pc:sldMk cId="621521389" sldId="259"/>
            <ac:spMk id="3" creationId="{317FCA9D-0ECF-C18B-DDD3-16AA27D37CAE}"/>
          </ac:spMkLst>
        </pc:spChg>
      </pc:sldChg>
      <pc:sldChg chg="modSp new mod">
        <pc:chgData name="Chad Mourning" userId="232f17154b661dc2" providerId="LiveId" clId="{676689CB-C55B-4352-B288-AC38A15AD6BC}" dt="2022-10-09T22:41:23.584" v="764" actId="20577"/>
        <pc:sldMkLst>
          <pc:docMk/>
          <pc:sldMk cId="118774735" sldId="260"/>
        </pc:sldMkLst>
        <pc:spChg chg="mod">
          <ac:chgData name="Chad Mourning" userId="232f17154b661dc2" providerId="LiveId" clId="{676689CB-C55B-4352-B288-AC38A15AD6BC}" dt="2022-10-09T22:39:54.604" v="354" actId="20577"/>
          <ac:spMkLst>
            <pc:docMk/>
            <pc:sldMk cId="118774735" sldId="260"/>
            <ac:spMk id="2" creationId="{87E3DC10-B665-5D50-5491-5D82E5F9DE53}"/>
          </ac:spMkLst>
        </pc:spChg>
        <pc:spChg chg="mod">
          <ac:chgData name="Chad Mourning" userId="232f17154b661dc2" providerId="LiveId" clId="{676689CB-C55B-4352-B288-AC38A15AD6BC}" dt="2022-10-09T22:41:23.584" v="764" actId="20577"/>
          <ac:spMkLst>
            <pc:docMk/>
            <pc:sldMk cId="118774735" sldId="260"/>
            <ac:spMk id="3" creationId="{E44EE445-2023-34C5-4BB4-32EE3FF3B2BC}"/>
          </ac:spMkLst>
        </pc:spChg>
      </pc:sldChg>
      <pc:sldChg chg="addSp modSp new mod">
        <pc:chgData name="Chad Mourning" userId="232f17154b661dc2" providerId="LiveId" clId="{676689CB-C55B-4352-B288-AC38A15AD6BC}" dt="2022-10-09T23:37:27.882" v="2230" actId="1076"/>
        <pc:sldMkLst>
          <pc:docMk/>
          <pc:sldMk cId="4040147875" sldId="261"/>
        </pc:sldMkLst>
        <pc:spChg chg="mod">
          <ac:chgData name="Chad Mourning" userId="232f17154b661dc2" providerId="LiveId" clId="{676689CB-C55B-4352-B288-AC38A15AD6BC}" dt="2022-10-09T23:36:31.655" v="2138" actId="1076"/>
          <ac:spMkLst>
            <pc:docMk/>
            <pc:sldMk cId="4040147875" sldId="261"/>
            <ac:spMk id="2" creationId="{12D1B53A-5362-BB90-288E-E5ECC441FC09}"/>
          </ac:spMkLst>
        </pc:spChg>
        <pc:spChg chg="mod">
          <ac:chgData name="Chad Mourning" userId="232f17154b661dc2" providerId="LiveId" clId="{676689CB-C55B-4352-B288-AC38A15AD6BC}" dt="2022-10-09T23:36:50.176" v="2224" actId="20577"/>
          <ac:spMkLst>
            <pc:docMk/>
            <pc:sldMk cId="4040147875" sldId="261"/>
            <ac:spMk id="3" creationId="{C6DF2CE3-4188-B693-9A63-00C78246E30F}"/>
          </ac:spMkLst>
        </pc:spChg>
        <pc:picChg chg="add mod modCrop">
          <ac:chgData name="Chad Mourning" userId="232f17154b661dc2" providerId="LiveId" clId="{676689CB-C55B-4352-B288-AC38A15AD6BC}" dt="2022-10-09T23:34:59.954" v="2127" actId="14100"/>
          <ac:picMkLst>
            <pc:docMk/>
            <pc:sldMk cId="4040147875" sldId="261"/>
            <ac:picMk id="5" creationId="{4D4CA1A8-BC4D-8400-14CA-BFE6412F0421}"/>
          </ac:picMkLst>
        </pc:picChg>
        <pc:picChg chg="add mod modCrop">
          <ac:chgData name="Chad Mourning" userId="232f17154b661dc2" providerId="LiveId" clId="{676689CB-C55B-4352-B288-AC38A15AD6BC}" dt="2022-10-09T23:37:27.882" v="2230" actId="1076"/>
          <ac:picMkLst>
            <pc:docMk/>
            <pc:sldMk cId="4040147875" sldId="261"/>
            <ac:picMk id="7" creationId="{D5CF7F2F-7356-6B5B-98D4-B2D053A585B0}"/>
          </ac:picMkLst>
        </pc:picChg>
      </pc:sldChg>
      <pc:sldChg chg="modSp new mod">
        <pc:chgData name="Chad Mourning" userId="232f17154b661dc2" providerId="LiveId" clId="{676689CB-C55B-4352-B288-AC38A15AD6BC}" dt="2022-10-09T22:56:47.328" v="1124" actId="20577"/>
        <pc:sldMkLst>
          <pc:docMk/>
          <pc:sldMk cId="667355614" sldId="262"/>
        </pc:sldMkLst>
        <pc:spChg chg="mod">
          <ac:chgData name="Chad Mourning" userId="232f17154b661dc2" providerId="LiveId" clId="{676689CB-C55B-4352-B288-AC38A15AD6BC}" dt="2022-10-09T22:56:18.676" v="996" actId="20577"/>
          <ac:spMkLst>
            <pc:docMk/>
            <pc:sldMk cId="667355614" sldId="262"/>
            <ac:spMk id="2" creationId="{28BA3921-8FA9-E6FF-152F-B54A2C8BC779}"/>
          </ac:spMkLst>
        </pc:spChg>
        <pc:spChg chg="mod">
          <ac:chgData name="Chad Mourning" userId="232f17154b661dc2" providerId="LiveId" clId="{676689CB-C55B-4352-B288-AC38A15AD6BC}" dt="2022-10-09T22:56:47.328" v="1124" actId="20577"/>
          <ac:spMkLst>
            <pc:docMk/>
            <pc:sldMk cId="667355614" sldId="262"/>
            <ac:spMk id="3" creationId="{2B964380-B7C7-3749-0518-B94DBE3DEA1E}"/>
          </ac:spMkLst>
        </pc:spChg>
      </pc:sldChg>
      <pc:sldChg chg="modSp new mod">
        <pc:chgData name="Chad Mourning" userId="232f17154b661dc2" providerId="LiveId" clId="{676689CB-C55B-4352-B288-AC38A15AD6BC}" dt="2022-10-09T22:55:50.771" v="987" actId="20577"/>
        <pc:sldMkLst>
          <pc:docMk/>
          <pc:sldMk cId="957380466" sldId="263"/>
        </pc:sldMkLst>
        <pc:spChg chg="mod">
          <ac:chgData name="Chad Mourning" userId="232f17154b661dc2" providerId="LiveId" clId="{676689CB-C55B-4352-B288-AC38A15AD6BC}" dt="2022-10-09T22:55:50.771" v="987" actId="20577"/>
          <ac:spMkLst>
            <pc:docMk/>
            <pc:sldMk cId="957380466" sldId="263"/>
            <ac:spMk id="2" creationId="{A58D3CEA-C46F-EC60-3295-176B0D500D91}"/>
          </ac:spMkLst>
        </pc:spChg>
        <pc:spChg chg="mod">
          <ac:chgData name="Chad Mourning" userId="232f17154b661dc2" providerId="LiveId" clId="{676689CB-C55B-4352-B288-AC38A15AD6BC}" dt="2022-10-09T22:54:35.823" v="974" actId="20577"/>
          <ac:spMkLst>
            <pc:docMk/>
            <pc:sldMk cId="957380466" sldId="263"/>
            <ac:spMk id="3" creationId="{8A7F9A02-7B57-5CEF-1C37-BADBA95BFA13}"/>
          </ac:spMkLst>
        </pc:spChg>
      </pc:sldChg>
      <pc:sldChg chg="modSp new mod">
        <pc:chgData name="Chad Mourning" userId="232f17154b661dc2" providerId="LiveId" clId="{676689CB-C55B-4352-B288-AC38A15AD6BC}" dt="2022-10-09T23:18:25.823" v="1747" actId="20577"/>
        <pc:sldMkLst>
          <pc:docMk/>
          <pc:sldMk cId="1554009392" sldId="264"/>
        </pc:sldMkLst>
        <pc:spChg chg="mod">
          <ac:chgData name="Chad Mourning" userId="232f17154b661dc2" providerId="LiveId" clId="{676689CB-C55B-4352-B288-AC38A15AD6BC}" dt="2022-10-09T23:01:40.887" v="1150" actId="20577"/>
          <ac:spMkLst>
            <pc:docMk/>
            <pc:sldMk cId="1554009392" sldId="264"/>
            <ac:spMk id="2" creationId="{A2413940-FE1A-7342-24D8-0924D2E0548C}"/>
          </ac:spMkLst>
        </pc:spChg>
        <pc:spChg chg="mod">
          <ac:chgData name="Chad Mourning" userId="232f17154b661dc2" providerId="LiveId" clId="{676689CB-C55B-4352-B288-AC38A15AD6BC}" dt="2022-10-09T23:18:25.823" v="1747" actId="20577"/>
          <ac:spMkLst>
            <pc:docMk/>
            <pc:sldMk cId="1554009392" sldId="264"/>
            <ac:spMk id="3" creationId="{4C82C2B3-E3A8-C969-065B-A3E8229C62A7}"/>
          </ac:spMkLst>
        </pc:spChg>
      </pc:sldChg>
      <pc:sldChg chg="modSp new mod">
        <pc:chgData name="Chad Mourning" userId="232f17154b661dc2" providerId="LiveId" clId="{676689CB-C55B-4352-B288-AC38A15AD6BC}" dt="2022-10-09T23:43:48.817" v="2266" actId="20577"/>
        <pc:sldMkLst>
          <pc:docMk/>
          <pc:sldMk cId="877644456" sldId="265"/>
        </pc:sldMkLst>
        <pc:spChg chg="mod">
          <ac:chgData name="Chad Mourning" userId="232f17154b661dc2" providerId="LiveId" clId="{676689CB-C55B-4352-B288-AC38A15AD6BC}" dt="2022-10-09T23:43:48.817" v="2266" actId="20577"/>
          <ac:spMkLst>
            <pc:docMk/>
            <pc:sldMk cId="877644456" sldId="265"/>
            <ac:spMk id="2" creationId="{81B412C5-32F0-25AE-75C0-C3237123EC1A}"/>
          </ac:spMkLst>
        </pc:spChg>
        <pc:spChg chg="mod">
          <ac:chgData name="Chad Mourning" userId="232f17154b661dc2" providerId="LiveId" clId="{676689CB-C55B-4352-B288-AC38A15AD6BC}" dt="2022-10-09T23:24:04.930" v="2118" actId="20577"/>
          <ac:spMkLst>
            <pc:docMk/>
            <pc:sldMk cId="877644456" sldId="265"/>
            <ac:spMk id="3" creationId="{0E139298-EA3D-DB55-0B15-F3DCBC561269}"/>
          </ac:spMkLst>
        </pc:spChg>
      </pc:sldChg>
      <pc:sldChg chg="modSp new mod">
        <pc:chgData name="Chad Mourning" userId="232f17154b661dc2" providerId="LiveId" clId="{676689CB-C55B-4352-B288-AC38A15AD6BC}" dt="2022-10-09T23:47:29.070" v="2386" actId="14"/>
        <pc:sldMkLst>
          <pc:docMk/>
          <pc:sldMk cId="1937172681" sldId="266"/>
        </pc:sldMkLst>
        <pc:spChg chg="mod">
          <ac:chgData name="Chad Mourning" userId="232f17154b661dc2" providerId="LiveId" clId="{676689CB-C55B-4352-B288-AC38A15AD6BC}" dt="2022-10-09T23:43:35.037" v="2257" actId="20577"/>
          <ac:spMkLst>
            <pc:docMk/>
            <pc:sldMk cId="1937172681" sldId="266"/>
            <ac:spMk id="2" creationId="{7E55FC63-E090-EF31-9E6E-D8E12849648D}"/>
          </ac:spMkLst>
        </pc:spChg>
        <pc:spChg chg="mod">
          <ac:chgData name="Chad Mourning" userId="232f17154b661dc2" providerId="LiveId" clId="{676689CB-C55B-4352-B288-AC38A15AD6BC}" dt="2022-10-09T23:47:29.070" v="2386" actId="14"/>
          <ac:spMkLst>
            <pc:docMk/>
            <pc:sldMk cId="1937172681" sldId="266"/>
            <ac:spMk id="3" creationId="{63B12D95-756A-7AAA-AB96-0E583CA777D4}"/>
          </ac:spMkLst>
        </pc:spChg>
      </pc:sldChg>
      <pc:sldChg chg="modSp new mod">
        <pc:chgData name="Chad Mourning" userId="232f17154b661dc2" providerId="LiveId" clId="{676689CB-C55B-4352-B288-AC38A15AD6BC}" dt="2022-10-10T00:04:51.129" v="2903" actId="20577"/>
        <pc:sldMkLst>
          <pc:docMk/>
          <pc:sldMk cId="3328748961" sldId="267"/>
        </pc:sldMkLst>
        <pc:spChg chg="mod">
          <ac:chgData name="Chad Mourning" userId="232f17154b661dc2" providerId="LiveId" clId="{676689CB-C55B-4352-B288-AC38A15AD6BC}" dt="2022-10-09T23:48:29.822" v="2416" actId="20577"/>
          <ac:spMkLst>
            <pc:docMk/>
            <pc:sldMk cId="3328748961" sldId="267"/>
            <ac:spMk id="2" creationId="{52F334C5-304E-78E8-E9C7-8C1C027B9C49}"/>
          </ac:spMkLst>
        </pc:spChg>
        <pc:spChg chg="mod">
          <ac:chgData name="Chad Mourning" userId="232f17154b661dc2" providerId="LiveId" clId="{676689CB-C55B-4352-B288-AC38A15AD6BC}" dt="2022-10-10T00:04:51.129" v="2903" actId="20577"/>
          <ac:spMkLst>
            <pc:docMk/>
            <pc:sldMk cId="3328748961" sldId="267"/>
            <ac:spMk id="3" creationId="{8D27A00A-315F-2F9C-AFBC-70DBF1C66404}"/>
          </ac:spMkLst>
        </pc:spChg>
      </pc:sldChg>
      <pc:sldChg chg="modSp new mod">
        <pc:chgData name="Chad Mourning" userId="232f17154b661dc2" providerId="LiveId" clId="{676689CB-C55B-4352-B288-AC38A15AD6BC}" dt="2022-10-10T03:25:41.311" v="3708" actId="20577"/>
        <pc:sldMkLst>
          <pc:docMk/>
          <pc:sldMk cId="2568234716" sldId="268"/>
        </pc:sldMkLst>
        <pc:spChg chg="mod">
          <ac:chgData name="Chad Mourning" userId="232f17154b661dc2" providerId="LiveId" clId="{676689CB-C55B-4352-B288-AC38A15AD6BC}" dt="2022-10-10T00:08:52.201" v="2953" actId="20577"/>
          <ac:spMkLst>
            <pc:docMk/>
            <pc:sldMk cId="2568234716" sldId="268"/>
            <ac:spMk id="2" creationId="{CC0AE6D3-79AA-D92F-A433-38D8DCB65228}"/>
          </ac:spMkLst>
        </pc:spChg>
        <pc:spChg chg="mod">
          <ac:chgData name="Chad Mourning" userId="232f17154b661dc2" providerId="LiveId" clId="{676689CB-C55B-4352-B288-AC38A15AD6BC}" dt="2022-10-10T03:25:41.311" v="3708" actId="20577"/>
          <ac:spMkLst>
            <pc:docMk/>
            <pc:sldMk cId="2568234716" sldId="268"/>
            <ac:spMk id="3" creationId="{0FD7D76D-5851-412A-B8AC-459419B0DBB5}"/>
          </ac:spMkLst>
        </pc:spChg>
      </pc:sldChg>
      <pc:sldChg chg="addSp new">
        <pc:chgData name="Chad Mourning" userId="232f17154b661dc2" providerId="LiveId" clId="{676689CB-C55B-4352-B288-AC38A15AD6BC}" dt="2022-10-10T02:58:41.864" v="3336"/>
        <pc:sldMkLst>
          <pc:docMk/>
          <pc:sldMk cId="1865539072" sldId="269"/>
        </pc:sldMkLst>
        <pc:picChg chg="add">
          <ac:chgData name="Chad Mourning" userId="232f17154b661dc2" providerId="LiveId" clId="{676689CB-C55B-4352-B288-AC38A15AD6BC}" dt="2022-10-10T02:58:41.864" v="3336"/>
          <ac:picMkLst>
            <pc:docMk/>
            <pc:sldMk cId="1865539072" sldId="269"/>
            <ac:picMk id="1026" creationId="{79325402-244B-F37F-F2FF-47013F00F300}"/>
          </ac:picMkLst>
        </pc:picChg>
      </pc:sldChg>
      <pc:sldChg chg="modSp new mod">
        <pc:chgData name="Chad Mourning" userId="232f17154b661dc2" providerId="LiveId" clId="{676689CB-C55B-4352-B288-AC38A15AD6BC}" dt="2022-10-10T19:38:12.520" v="4348" actId="20577"/>
        <pc:sldMkLst>
          <pc:docMk/>
          <pc:sldMk cId="543390190" sldId="270"/>
        </pc:sldMkLst>
        <pc:spChg chg="mod">
          <ac:chgData name="Chad Mourning" userId="232f17154b661dc2" providerId="LiveId" clId="{676689CB-C55B-4352-B288-AC38A15AD6BC}" dt="2022-10-10T03:25:56.098" v="3737" actId="20577"/>
          <ac:spMkLst>
            <pc:docMk/>
            <pc:sldMk cId="543390190" sldId="270"/>
            <ac:spMk id="2" creationId="{55CB16A5-EB11-490F-0A40-52060419C0AC}"/>
          </ac:spMkLst>
        </pc:spChg>
        <pc:spChg chg="mod">
          <ac:chgData name="Chad Mourning" userId="232f17154b661dc2" providerId="LiveId" clId="{676689CB-C55B-4352-B288-AC38A15AD6BC}" dt="2022-10-10T19:38:12.520" v="4348" actId="20577"/>
          <ac:spMkLst>
            <pc:docMk/>
            <pc:sldMk cId="543390190" sldId="270"/>
            <ac:spMk id="3" creationId="{7388CA9E-423D-C2F7-5E53-405ACD004F2F}"/>
          </ac:spMkLst>
        </pc:spChg>
      </pc:sldChg>
      <pc:sldChg chg="addSp modSp new mod">
        <pc:chgData name="Chad Mourning" userId="232f17154b661dc2" providerId="LiveId" clId="{676689CB-C55B-4352-B288-AC38A15AD6BC}" dt="2022-10-10T19:59:18.108" v="4698" actId="20577"/>
        <pc:sldMkLst>
          <pc:docMk/>
          <pc:sldMk cId="2941799668" sldId="271"/>
        </pc:sldMkLst>
        <pc:spChg chg="mod">
          <ac:chgData name="Chad Mourning" userId="232f17154b661dc2" providerId="LiveId" clId="{676689CB-C55B-4352-B288-AC38A15AD6BC}" dt="2022-10-10T19:57:11.988" v="4363" actId="20577"/>
          <ac:spMkLst>
            <pc:docMk/>
            <pc:sldMk cId="2941799668" sldId="271"/>
            <ac:spMk id="2" creationId="{A8550223-9680-A8E3-3738-E074CED85022}"/>
          </ac:spMkLst>
        </pc:spChg>
        <pc:spChg chg="mod">
          <ac:chgData name="Chad Mourning" userId="232f17154b661dc2" providerId="LiveId" clId="{676689CB-C55B-4352-B288-AC38A15AD6BC}" dt="2022-10-10T19:59:18.108" v="4698" actId="20577"/>
          <ac:spMkLst>
            <pc:docMk/>
            <pc:sldMk cId="2941799668" sldId="271"/>
            <ac:spMk id="3" creationId="{25204657-9894-C072-DF09-193BECFAC683}"/>
          </ac:spMkLst>
        </pc:spChg>
        <pc:picChg chg="add mod modCrop">
          <ac:chgData name="Chad Mourning" userId="232f17154b661dc2" providerId="LiveId" clId="{676689CB-C55B-4352-B288-AC38A15AD6BC}" dt="2022-10-10T19:58:38.422" v="4547" actId="1076"/>
          <ac:picMkLst>
            <pc:docMk/>
            <pc:sldMk cId="2941799668" sldId="271"/>
            <ac:picMk id="5" creationId="{9C279EF6-9970-3B48-2AA4-32078CA506F0}"/>
          </ac:picMkLst>
        </pc:picChg>
      </pc:sldChg>
      <pc:sldChg chg="addSp modSp new mod">
        <pc:chgData name="Chad Mourning" userId="232f17154b661dc2" providerId="LiveId" clId="{676689CB-C55B-4352-B288-AC38A15AD6BC}" dt="2022-10-10T20:27:50.073" v="5098" actId="20577"/>
        <pc:sldMkLst>
          <pc:docMk/>
          <pc:sldMk cId="3758068404" sldId="272"/>
        </pc:sldMkLst>
        <pc:spChg chg="mod">
          <ac:chgData name="Chad Mourning" userId="232f17154b661dc2" providerId="LiveId" clId="{676689CB-C55B-4352-B288-AC38A15AD6BC}" dt="2022-10-10T20:00:24.228" v="4722" actId="20577"/>
          <ac:spMkLst>
            <pc:docMk/>
            <pc:sldMk cId="3758068404" sldId="272"/>
            <ac:spMk id="2" creationId="{8A4A268C-09F9-9B1E-C693-FAA8F8E14D57}"/>
          </ac:spMkLst>
        </pc:spChg>
        <pc:spChg chg="mod">
          <ac:chgData name="Chad Mourning" userId="232f17154b661dc2" providerId="LiveId" clId="{676689CB-C55B-4352-B288-AC38A15AD6BC}" dt="2022-10-10T20:27:50.073" v="5098" actId="20577"/>
          <ac:spMkLst>
            <pc:docMk/>
            <pc:sldMk cId="3758068404" sldId="272"/>
            <ac:spMk id="3" creationId="{EC43F599-543C-C450-9096-8BE250E14BB8}"/>
          </ac:spMkLst>
        </pc:spChg>
        <pc:picChg chg="add mod">
          <ac:chgData name="Chad Mourning" userId="232f17154b661dc2" providerId="LiveId" clId="{676689CB-C55B-4352-B288-AC38A15AD6BC}" dt="2022-10-10T20:27:42.093" v="5067" actId="1036"/>
          <ac:picMkLst>
            <pc:docMk/>
            <pc:sldMk cId="3758068404" sldId="272"/>
            <ac:picMk id="5" creationId="{8EF45382-A653-C841-0297-B36A8D7B8632}"/>
          </ac:picMkLst>
        </pc:picChg>
      </pc:sldChg>
      <pc:sldChg chg="modSp new mod">
        <pc:chgData name="Chad Mourning" userId="232f17154b661dc2" providerId="LiveId" clId="{676689CB-C55B-4352-B288-AC38A15AD6BC}" dt="2022-10-11T00:20:49.768" v="5267" actId="20577"/>
        <pc:sldMkLst>
          <pc:docMk/>
          <pc:sldMk cId="2530552966" sldId="273"/>
        </pc:sldMkLst>
        <pc:spChg chg="mod">
          <ac:chgData name="Chad Mourning" userId="232f17154b661dc2" providerId="LiveId" clId="{676689CB-C55B-4352-B288-AC38A15AD6BC}" dt="2022-10-10T20:19:08.641" v="5050" actId="20577"/>
          <ac:spMkLst>
            <pc:docMk/>
            <pc:sldMk cId="2530552966" sldId="273"/>
            <ac:spMk id="2" creationId="{C0B6459B-6B24-D288-C298-E84455EE6422}"/>
          </ac:spMkLst>
        </pc:spChg>
        <pc:spChg chg="mod">
          <ac:chgData name="Chad Mourning" userId="232f17154b661dc2" providerId="LiveId" clId="{676689CB-C55B-4352-B288-AC38A15AD6BC}" dt="2022-10-11T00:20:49.768" v="5267" actId="20577"/>
          <ac:spMkLst>
            <pc:docMk/>
            <pc:sldMk cId="2530552966" sldId="273"/>
            <ac:spMk id="3" creationId="{788FF389-9CD0-E921-A13F-D9A8C936744F}"/>
          </ac:spMkLst>
        </pc:spChg>
      </pc:sldChg>
      <pc:sldChg chg="modSp new mod">
        <pc:chgData name="Chad Mourning" userId="232f17154b661dc2" providerId="LiveId" clId="{676689CB-C55B-4352-B288-AC38A15AD6BC}" dt="2022-10-11T00:21:27.530" v="5374" actId="20577"/>
        <pc:sldMkLst>
          <pc:docMk/>
          <pc:sldMk cId="2136227232" sldId="274"/>
        </pc:sldMkLst>
        <pc:spChg chg="mod">
          <ac:chgData name="Chad Mourning" userId="232f17154b661dc2" providerId="LiveId" clId="{676689CB-C55B-4352-B288-AC38A15AD6BC}" dt="2022-10-11T00:21:21.695" v="5349" actId="20577"/>
          <ac:spMkLst>
            <pc:docMk/>
            <pc:sldMk cId="2136227232" sldId="274"/>
            <ac:spMk id="2" creationId="{47BD7641-FB6E-F31A-8111-82E5F238C641}"/>
          </ac:spMkLst>
        </pc:spChg>
        <pc:spChg chg="mod">
          <ac:chgData name="Chad Mourning" userId="232f17154b661dc2" providerId="LiveId" clId="{676689CB-C55B-4352-B288-AC38A15AD6BC}" dt="2022-10-11T00:21:27.530" v="5374" actId="20577"/>
          <ac:spMkLst>
            <pc:docMk/>
            <pc:sldMk cId="2136227232" sldId="274"/>
            <ac:spMk id="3" creationId="{6855D7F9-B033-7EFA-6113-46EEFC391CE1}"/>
          </ac:spMkLst>
        </pc:spChg>
      </pc:sldChg>
      <pc:sldChg chg="modSp new mod">
        <pc:chgData name="Chad Mourning" userId="232f17154b661dc2" providerId="LiveId" clId="{676689CB-C55B-4352-B288-AC38A15AD6BC}" dt="2022-10-12T12:45:02.175" v="5986" actId="20577"/>
        <pc:sldMkLst>
          <pc:docMk/>
          <pc:sldMk cId="421977879" sldId="275"/>
        </pc:sldMkLst>
        <pc:spChg chg="mod">
          <ac:chgData name="Chad Mourning" userId="232f17154b661dc2" providerId="LiveId" clId="{676689CB-C55B-4352-B288-AC38A15AD6BC}" dt="2022-10-11T00:35:33.716" v="5401" actId="20577"/>
          <ac:spMkLst>
            <pc:docMk/>
            <pc:sldMk cId="421977879" sldId="275"/>
            <ac:spMk id="2" creationId="{B57532EC-47DB-9E1C-418A-E944D2D61F7A}"/>
          </ac:spMkLst>
        </pc:spChg>
        <pc:spChg chg="mod">
          <ac:chgData name="Chad Mourning" userId="232f17154b661dc2" providerId="LiveId" clId="{676689CB-C55B-4352-B288-AC38A15AD6BC}" dt="2022-10-12T12:45:02.175" v="5986" actId="20577"/>
          <ac:spMkLst>
            <pc:docMk/>
            <pc:sldMk cId="421977879" sldId="275"/>
            <ac:spMk id="3" creationId="{852B5F0A-6720-E1CE-80FF-8938805BCB9F}"/>
          </ac:spMkLst>
        </pc:spChg>
      </pc:sldChg>
      <pc:sldChg chg="modSp new mod">
        <pc:chgData name="Chad Mourning" userId="232f17154b661dc2" providerId="LiveId" clId="{676689CB-C55B-4352-B288-AC38A15AD6BC}" dt="2022-10-12T14:43:05.604" v="6228" actId="14"/>
        <pc:sldMkLst>
          <pc:docMk/>
          <pc:sldMk cId="1609181106" sldId="276"/>
        </pc:sldMkLst>
        <pc:spChg chg="mod">
          <ac:chgData name="Chad Mourning" userId="232f17154b661dc2" providerId="LiveId" clId="{676689CB-C55B-4352-B288-AC38A15AD6BC}" dt="2022-10-12T14:38:33.606" v="6017" actId="20577"/>
          <ac:spMkLst>
            <pc:docMk/>
            <pc:sldMk cId="1609181106" sldId="276"/>
            <ac:spMk id="2" creationId="{18D1FEEC-E064-4F36-05D4-DEB301898DA4}"/>
          </ac:spMkLst>
        </pc:spChg>
        <pc:spChg chg="mod">
          <ac:chgData name="Chad Mourning" userId="232f17154b661dc2" providerId="LiveId" clId="{676689CB-C55B-4352-B288-AC38A15AD6BC}" dt="2022-10-12T14:43:05.604" v="6228" actId="14"/>
          <ac:spMkLst>
            <pc:docMk/>
            <pc:sldMk cId="1609181106" sldId="276"/>
            <ac:spMk id="3" creationId="{5E58882B-BC98-033D-3C77-7528F3296FC2}"/>
          </ac:spMkLst>
        </pc:spChg>
      </pc:sldChg>
      <pc:sldChg chg="modSp new mod">
        <pc:chgData name="Chad Mourning" userId="232f17154b661dc2" providerId="LiveId" clId="{676689CB-C55B-4352-B288-AC38A15AD6BC}" dt="2022-10-12T14:50:53.106" v="6462" actId="14"/>
        <pc:sldMkLst>
          <pc:docMk/>
          <pc:sldMk cId="859434465" sldId="277"/>
        </pc:sldMkLst>
        <pc:spChg chg="mod">
          <ac:chgData name="Chad Mourning" userId="232f17154b661dc2" providerId="LiveId" clId="{676689CB-C55B-4352-B288-AC38A15AD6BC}" dt="2022-10-12T14:50:13.088" v="6247" actId="20577"/>
          <ac:spMkLst>
            <pc:docMk/>
            <pc:sldMk cId="859434465" sldId="277"/>
            <ac:spMk id="2" creationId="{2F50F575-8446-652E-C1B2-D3AA777CDE53}"/>
          </ac:spMkLst>
        </pc:spChg>
        <pc:spChg chg="mod">
          <ac:chgData name="Chad Mourning" userId="232f17154b661dc2" providerId="LiveId" clId="{676689CB-C55B-4352-B288-AC38A15AD6BC}" dt="2022-10-12T14:50:53.106" v="6462" actId="14"/>
          <ac:spMkLst>
            <pc:docMk/>
            <pc:sldMk cId="859434465" sldId="277"/>
            <ac:spMk id="3" creationId="{7AE0A430-EF41-BA84-01F1-36476CE281F8}"/>
          </ac:spMkLst>
        </pc:spChg>
      </pc:sldChg>
      <pc:sldChg chg="modSp new mod">
        <pc:chgData name="Chad Mourning" userId="232f17154b661dc2" providerId="LiveId" clId="{676689CB-C55B-4352-B288-AC38A15AD6BC}" dt="2022-10-12T15:10:36.197" v="7614" actId="27636"/>
        <pc:sldMkLst>
          <pc:docMk/>
          <pc:sldMk cId="2194105891" sldId="278"/>
        </pc:sldMkLst>
        <pc:spChg chg="mod">
          <ac:chgData name="Chad Mourning" userId="232f17154b661dc2" providerId="LiveId" clId="{676689CB-C55B-4352-B288-AC38A15AD6BC}" dt="2022-10-12T15:10:33.892" v="7612" actId="14100"/>
          <ac:spMkLst>
            <pc:docMk/>
            <pc:sldMk cId="2194105891" sldId="278"/>
            <ac:spMk id="2" creationId="{9FDEE0EE-556F-9331-FDAB-7C5743D0FDFB}"/>
          </ac:spMkLst>
        </pc:spChg>
        <pc:spChg chg="mod">
          <ac:chgData name="Chad Mourning" userId="232f17154b661dc2" providerId="LiveId" clId="{676689CB-C55B-4352-B288-AC38A15AD6BC}" dt="2022-10-12T15:10:36.197" v="7614" actId="27636"/>
          <ac:spMkLst>
            <pc:docMk/>
            <pc:sldMk cId="2194105891" sldId="278"/>
            <ac:spMk id="3" creationId="{B767905B-DC79-4D41-E49C-3025E394166A}"/>
          </ac:spMkLst>
        </pc:spChg>
      </pc:sldChg>
      <pc:sldChg chg="modSp new mod">
        <pc:chgData name="Chad Mourning" userId="232f17154b661dc2" providerId="LiveId" clId="{676689CB-C55B-4352-B288-AC38A15AD6BC}" dt="2022-10-12T15:12:10.810" v="7706" actId="20577"/>
        <pc:sldMkLst>
          <pc:docMk/>
          <pc:sldMk cId="2892269508" sldId="279"/>
        </pc:sldMkLst>
        <pc:spChg chg="mod">
          <ac:chgData name="Chad Mourning" userId="232f17154b661dc2" providerId="LiveId" clId="{676689CB-C55B-4352-B288-AC38A15AD6BC}" dt="2022-10-12T15:11:49.075" v="7625" actId="20577"/>
          <ac:spMkLst>
            <pc:docMk/>
            <pc:sldMk cId="2892269508" sldId="279"/>
            <ac:spMk id="2" creationId="{14738E0A-0972-0793-78DC-10C8DFE32171}"/>
          </ac:spMkLst>
        </pc:spChg>
        <pc:spChg chg="mod">
          <ac:chgData name="Chad Mourning" userId="232f17154b661dc2" providerId="LiveId" clId="{676689CB-C55B-4352-B288-AC38A15AD6BC}" dt="2022-10-12T15:12:10.810" v="7706" actId="20577"/>
          <ac:spMkLst>
            <pc:docMk/>
            <pc:sldMk cId="2892269508" sldId="279"/>
            <ac:spMk id="3" creationId="{195421DE-7823-BFF5-AC6F-1C7EE7D815C8}"/>
          </ac:spMkLst>
        </pc:spChg>
      </pc:sldChg>
      <pc:sldChg chg="modSp new mod">
        <pc:chgData name="Chad Mourning" userId="232f17154b661dc2" providerId="LiveId" clId="{676689CB-C55B-4352-B288-AC38A15AD6BC}" dt="2022-10-12T18:16:25.722" v="7934" actId="14"/>
        <pc:sldMkLst>
          <pc:docMk/>
          <pc:sldMk cId="4249305711" sldId="280"/>
        </pc:sldMkLst>
        <pc:spChg chg="mod">
          <ac:chgData name="Chad Mourning" userId="232f17154b661dc2" providerId="LiveId" clId="{676689CB-C55B-4352-B288-AC38A15AD6BC}" dt="2022-10-12T18:14:54.528" v="7717" actId="20577"/>
          <ac:spMkLst>
            <pc:docMk/>
            <pc:sldMk cId="4249305711" sldId="280"/>
            <ac:spMk id="2" creationId="{324DF975-DF95-5B21-AC1E-59BE7D934EF2}"/>
          </ac:spMkLst>
        </pc:spChg>
        <pc:spChg chg="mod">
          <ac:chgData name="Chad Mourning" userId="232f17154b661dc2" providerId="LiveId" clId="{676689CB-C55B-4352-B288-AC38A15AD6BC}" dt="2022-10-12T18:16:25.722" v="7934" actId="14"/>
          <ac:spMkLst>
            <pc:docMk/>
            <pc:sldMk cId="4249305711" sldId="280"/>
            <ac:spMk id="3" creationId="{90723E37-A104-0B34-483A-1A06FEB868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BAB4-A47F-66D8-A06C-1CF622407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8AE48-A181-FB08-E8AC-25499001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ADA3-33AC-C051-1EC9-B70D1F70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861F1-CF1E-C2B0-EA52-F377C7AB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5BFF-F5E2-9B3F-A287-60CC0821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C991-D76C-CEAD-671E-4BF9C289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E23B5-0049-032D-0325-AD685E688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4902-8525-7BEC-048C-7835B2C0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4A7FB-FCC6-7FB0-5127-FB792DB0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9974-1272-8956-A14C-5DEDD9FF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52F5-AB49-E433-0232-B8C73D188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501D5-2D9E-3372-166F-0A829099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61DEC-F9B6-8A7A-1F93-43D47AA0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3C97-0737-36F4-8ADF-13C511BB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33E3-914D-8802-89F3-B1743CD3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331C-D79B-717B-D409-E6F1AE81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4648-2170-0AC9-945C-FCE38777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41F3-2175-748D-8A33-CFAA6903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7204-55D5-F2E8-194F-2B3179D9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5F0B-7A8F-B4B8-ABEA-3E013C5A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D16C-D299-351C-E271-E300F96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0044E-DF7D-ED1E-21B5-04875AE39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A61AF-7600-B644-17F3-4C218564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6DA98-27CB-D7C3-ED81-EE08720C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1A45-31DA-CB93-BB00-39660AAA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1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D2F5-984A-D491-7CFD-D3AA39A0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6A37-0241-34A6-75C3-7261373B6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302BA-42BA-0DFF-B795-C4FB4CAC2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E4229-D4D3-3565-88CC-8D6D5FAB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201CB-73F0-3B35-FAF0-A89D61C9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C8195-A1F0-5B87-FBCC-E1BC7084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85B3-9311-2FE0-617E-2FBFCD3E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D5C1-942A-B86C-A453-5CAB68E9C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27579-3910-B715-BE4E-2FDC92591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D00AC-306E-C94F-7E48-E842377E5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BEEAF-F6A9-2D50-835F-30D400970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2C0E2-70B1-4C3F-D6BB-FEC6AE8D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5280A-44C9-65B3-701B-93632863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548F6-5E36-B89D-DBCD-9E8A0DFE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6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0A80-8A20-CF4F-512D-E21149F1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D667F-7C3D-6098-AEAE-02D6AEE8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33186-456F-38A2-BE1D-C0C1CA1E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83CA6-AE55-405F-4D65-E4F49933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5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660FD-4133-9D8B-C395-5C0BEBB7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F9D5B-FF36-01C4-05D5-E94A8DCA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4C4D6-8E48-0CE0-054D-340F8139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6631-B92A-E093-845B-F76F646F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BD81-22F8-54AB-8695-B3F91E942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6A845-980C-3D10-53E7-2C8DE74D9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98F8D-F9A9-966C-E46E-6D70A37E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C00BF-575F-3694-8AF3-6150FA31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6BD6-5BEA-6C42-8452-5E6ABF98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8444-3EA7-F0E3-CAEA-FABA7A37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8F116-6E1A-6F7E-99D3-6185344DE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517F0-3936-30FF-0C65-92AC12A8B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A6C91-968F-29C1-084F-AFCFA7A8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F9332-366B-D395-F07B-589524DC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2D5CE-649A-ABBD-2311-C505821A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05E54-6A82-5D06-CCC1-56C1E46E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D74C-7C34-CF1B-96B2-086D56378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86152-C507-61E2-F87A-1CC3CCDCA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B0FE-580E-4991-B670-FFC8E882437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9DD1-0D7D-4638-FEA2-3D89E19E7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128C-6718-A83C-F154-C50937AA9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189D-C13B-4DD1-B950-8D2AF9BB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6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rk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F672-256C-6C15-15B5-094EC7657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 – Denial-of-Service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BF9A6-35DA-1CC4-08E2-47C0CA29F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Chad Mourning</a:t>
            </a:r>
          </a:p>
          <a:p>
            <a:r>
              <a:rPr lang="en-US" dirty="0"/>
              <a:t>Taken from Textbook Chapter 7</a:t>
            </a:r>
          </a:p>
        </p:txBody>
      </p:sp>
    </p:spTree>
    <p:extLst>
      <p:ext uri="{BB962C8B-B14F-4D97-AF65-F5344CB8AC3E}">
        <p14:creationId xmlns:p14="http://schemas.microsoft.com/office/powerpoint/2010/main" val="166829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E6D3-79AA-D92F-A433-38D8DCB6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Application-Based Bandwidth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D76D-5851-412A-B8AC-459419B0D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39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SIP Flooding</a:t>
            </a:r>
          </a:p>
          <a:p>
            <a:pPr lvl="1"/>
            <a:r>
              <a:rPr lang="en-US" dirty="0"/>
              <a:t>VoIP uses the Session Initiation Protocol</a:t>
            </a:r>
          </a:p>
          <a:p>
            <a:pPr lvl="1"/>
            <a:r>
              <a:rPr lang="en-US" dirty="0"/>
              <a:t>Easy to spoof and invites are resource intensive to process</a:t>
            </a:r>
          </a:p>
          <a:p>
            <a:r>
              <a:rPr lang="en-US" dirty="0"/>
              <a:t>HTTP-Based Attacks</a:t>
            </a:r>
          </a:p>
          <a:p>
            <a:pPr lvl="1"/>
            <a:r>
              <a:rPr lang="en-US" dirty="0"/>
              <a:t>HTTP Flooding</a:t>
            </a:r>
          </a:p>
          <a:p>
            <a:pPr lvl="2"/>
            <a:r>
              <a:rPr lang="en-US" dirty="0"/>
              <a:t>Could just be hits to a webpage</a:t>
            </a:r>
          </a:p>
          <a:p>
            <a:pPr lvl="2"/>
            <a:r>
              <a:rPr lang="en-US" dirty="0"/>
              <a:t>Could be GETs for a large file.</a:t>
            </a:r>
          </a:p>
          <a:p>
            <a:pPr lvl="2"/>
            <a:r>
              <a:rPr lang="en-US" dirty="0"/>
              <a:t>Spidering to ensure you don’t get flagged for sending the same request repeatedly</a:t>
            </a:r>
          </a:p>
          <a:p>
            <a:pPr lvl="1"/>
            <a:r>
              <a:rPr lang="en-US" dirty="0" err="1"/>
              <a:t>Slowloris</a:t>
            </a:r>
            <a:endParaRPr lang="en-US" dirty="0"/>
          </a:p>
          <a:p>
            <a:pPr lvl="2"/>
            <a:r>
              <a:rPr lang="en-US" dirty="0"/>
              <a:t>Targets HTTP processing threads (another resource)</a:t>
            </a:r>
          </a:p>
          <a:p>
            <a:pPr lvl="2"/>
            <a:r>
              <a:rPr lang="en-US" dirty="0"/>
              <a:t>HTTP connections have to end with a blank line.  What happens if you start a request and never finish?  You can slowly send additional characters of the request, or additional headers.</a:t>
            </a:r>
          </a:p>
          <a:p>
            <a:pPr lvl="3"/>
            <a:r>
              <a:rPr lang="en-US" dirty="0"/>
              <a:t>Countermeasures include timeouts and delayed binding.</a:t>
            </a:r>
          </a:p>
        </p:txBody>
      </p:sp>
    </p:spTree>
    <p:extLst>
      <p:ext uri="{BB962C8B-B14F-4D97-AF65-F5344CB8AC3E}">
        <p14:creationId xmlns:p14="http://schemas.microsoft.com/office/powerpoint/2010/main" val="256823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4AEF-7506-3945-D90C-D7E44142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08C5-59BD-2C9E-2737-FD9F211E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ygmy Slow Loris | San Diego Zoo Animals &amp; Plants">
            <a:extLst>
              <a:ext uri="{FF2B5EF4-FFF2-40B4-BE49-F238E27FC236}">
                <a16:creationId xmlns:a16="http://schemas.microsoft.com/office/drawing/2014/main" id="{79325402-244B-F37F-F2FF-47013F00F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0"/>
            <a:ext cx="10683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53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16A5-EB11-490F-0A40-52060419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CA9E-423D-C2F7-5E53-405ACD00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without infecting zombies.</a:t>
            </a:r>
          </a:p>
          <a:p>
            <a:r>
              <a:rPr lang="en-US" dirty="0"/>
              <a:t>If I send a packet that requires a response, with a spoofed source address to multiple people multiple people will respond to it under normal rules.</a:t>
            </a:r>
          </a:p>
          <a:p>
            <a:pPr lvl="1"/>
            <a:r>
              <a:rPr lang="en-US" dirty="0"/>
              <a:t>Effectively </a:t>
            </a:r>
            <a:r>
              <a:rPr lang="en-US" dirty="0" err="1"/>
              <a:t>DDoSing</a:t>
            </a:r>
            <a:r>
              <a:rPr lang="en-US" dirty="0"/>
              <a:t> the spoofed address by proxy</a:t>
            </a:r>
          </a:p>
          <a:p>
            <a:pPr lvl="1"/>
            <a:r>
              <a:rPr lang="en-US" dirty="0"/>
              <a:t>Doesn’t DoS the intermediary, if you have enough intermediaries</a:t>
            </a:r>
          </a:p>
          <a:p>
            <a:pPr lvl="2"/>
            <a:r>
              <a:rPr lang="en-US" dirty="0"/>
              <a:t>So they have no reason to block you</a:t>
            </a:r>
          </a:p>
          <a:p>
            <a:pPr lvl="1"/>
            <a:r>
              <a:rPr lang="en-US" dirty="0"/>
              <a:t>Large packet responses are better.</a:t>
            </a:r>
          </a:p>
          <a:p>
            <a:pPr lvl="2"/>
            <a:r>
              <a:rPr lang="en-US" dirty="0"/>
              <a:t>So not just a Ping</a:t>
            </a:r>
          </a:p>
          <a:p>
            <a:pPr lvl="2"/>
            <a:r>
              <a:rPr lang="en-US" dirty="0"/>
              <a:t>Start a UDP stream service?</a:t>
            </a:r>
          </a:p>
        </p:txBody>
      </p:sp>
    </p:spTree>
    <p:extLst>
      <p:ext uri="{BB962C8B-B14F-4D97-AF65-F5344CB8AC3E}">
        <p14:creationId xmlns:p14="http://schemas.microsoft.com/office/powerpoint/2010/main" val="54339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0223-9680-A8E3-3738-E074CED8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4657-9894-C072-DF09-193BECFA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a DNS request spoofing the source address and source port as 7 (echo).</a:t>
            </a:r>
          </a:p>
          <a:p>
            <a:r>
              <a:rPr lang="en-US" dirty="0"/>
              <a:t>Fairly easy to filter</a:t>
            </a:r>
          </a:p>
          <a:p>
            <a:pPr lvl="1"/>
            <a:r>
              <a:rPr lang="en-US" dirty="0"/>
              <a:t>You should be able to come up with an iptables rule with source port of 53 and destination port of 7.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79EF6-9970-3B48-2AA4-32078CA50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9" t="23092" r="21057" b="35395"/>
          <a:stretch/>
        </p:blipFill>
        <p:spPr>
          <a:xfrm>
            <a:off x="6344239" y="3737785"/>
            <a:ext cx="5684363" cy="28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9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268C-09F9-9B1E-C693-FAA8F8E1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Amplification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F599-543C-C450-9096-8BE250E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of Reflection Attacks</a:t>
            </a:r>
          </a:p>
          <a:p>
            <a:r>
              <a:rPr lang="en-US" dirty="0"/>
              <a:t>Some protocols allow “broadcasts” as opposed to targeting a specific IP.  So, if you machine hosts multiple IP, you may respond with multiple packets.</a:t>
            </a:r>
          </a:p>
          <a:p>
            <a:r>
              <a:rPr lang="en-US" dirty="0"/>
              <a:t>Similarly, if your server hosts multiple services, you may be able to get 1 intermediary to respond with multiple packets.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45382-A653-C841-0297-B36A8D7B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474012"/>
            <a:ext cx="5886450" cy="2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6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459B-6B24-D288-C298-E84455EE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F389-9CD0-E921-A13F-D9A8C936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Amplification based on size.</a:t>
            </a:r>
          </a:p>
          <a:p>
            <a:r>
              <a:rPr lang="en-US" dirty="0"/>
              <a:t>DNS requests are usually around 60-bytes</a:t>
            </a:r>
          </a:p>
          <a:p>
            <a:r>
              <a:rPr lang="en-US" dirty="0"/>
              <a:t>DNS responses implementing extensions can be around 4000 bytes</a:t>
            </a:r>
          </a:p>
        </p:txBody>
      </p:sp>
    </p:spTree>
    <p:extLst>
      <p:ext uri="{BB962C8B-B14F-4D97-AF65-F5344CB8AC3E}">
        <p14:creationId xmlns:p14="http://schemas.microsoft.com/office/powerpoint/2010/main" val="253055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7641-FB6E-F31A-8111-82E5F238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other DoS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D7F9-B033-7EFA-6113-46EEFC39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Cyberslam</a:t>
            </a:r>
            <a:endParaRPr lang="en-US" dirty="0"/>
          </a:p>
          <a:p>
            <a:r>
              <a:rPr lang="en-US" dirty="0"/>
              <a:t>Poison Pill</a:t>
            </a:r>
          </a:p>
        </p:txBody>
      </p:sp>
    </p:spTree>
    <p:extLst>
      <p:ext uri="{BB962C8B-B14F-4D97-AF65-F5344CB8AC3E}">
        <p14:creationId xmlns:p14="http://schemas.microsoft.com/office/powerpoint/2010/main" val="213622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3921-8FA9-E6FF-152F-B54A2C8B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Cyberslam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4380-B7C7-3749-0518-B94DBE3D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can hit a database server with an expensive request.</a:t>
            </a:r>
          </a:p>
          <a:p>
            <a:r>
              <a:rPr lang="en-US" dirty="0"/>
              <a:t>Why not do a Full Outer Join on every table?</a:t>
            </a:r>
          </a:p>
        </p:txBody>
      </p:sp>
    </p:spTree>
    <p:extLst>
      <p:ext uri="{BB962C8B-B14F-4D97-AF65-F5344CB8AC3E}">
        <p14:creationId xmlns:p14="http://schemas.microsoft.com/office/powerpoint/2010/main" val="66735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3CEA-C46F-EC60-3295-176B0D50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A02-7B57-5CEF-1C37-BADBA95BF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Ping of Death</a:t>
            </a:r>
          </a:p>
          <a:p>
            <a:r>
              <a:rPr lang="en-US" dirty="0"/>
              <a:t>Teardrop Attacks</a:t>
            </a:r>
          </a:p>
        </p:txBody>
      </p:sp>
    </p:spTree>
    <p:extLst>
      <p:ext uri="{BB962C8B-B14F-4D97-AF65-F5344CB8AC3E}">
        <p14:creationId xmlns:p14="http://schemas.microsoft.com/office/powerpoint/2010/main" val="95738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32EC-47DB-9E1C-418A-E944D2D6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Against 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5F0A-6720-E1CE-80FF-8938805B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Impossible to prevent entirely if you can generate enough legitimate traffic</a:t>
            </a:r>
          </a:p>
          <a:p>
            <a:pPr lvl="1"/>
            <a:r>
              <a:rPr lang="en-US" dirty="0" err="1"/>
              <a:t>Slashdotted</a:t>
            </a:r>
            <a:r>
              <a:rPr lang="en-US" dirty="0"/>
              <a:t> / Reddit Hug of Death</a:t>
            </a:r>
          </a:p>
          <a:p>
            <a:r>
              <a:rPr lang="en-US" dirty="0"/>
              <a:t>Attack Prevention / Pre-emption</a:t>
            </a:r>
          </a:p>
          <a:p>
            <a:pPr lvl="1"/>
            <a:r>
              <a:rPr lang="en-US" dirty="0"/>
              <a:t>Enforcing policies for resource consumption.</a:t>
            </a:r>
          </a:p>
          <a:p>
            <a:pPr lvl="1"/>
            <a:r>
              <a:rPr lang="en-US" dirty="0"/>
              <a:t>Scaling on demand.</a:t>
            </a:r>
          </a:p>
          <a:p>
            <a:r>
              <a:rPr lang="en-US" dirty="0"/>
              <a:t>Attack Detection and Filtering</a:t>
            </a:r>
          </a:p>
          <a:p>
            <a:pPr lvl="1"/>
            <a:r>
              <a:rPr lang="en-US" dirty="0"/>
              <a:t>Fingerprinting suspicious behaviors.</a:t>
            </a:r>
          </a:p>
          <a:p>
            <a:pPr lvl="1"/>
            <a:r>
              <a:rPr lang="en-US" dirty="0"/>
              <a:t>Filtering packets (Iptables)</a:t>
            </a:r>
          </a:p>
          <a:p>
            <a:r>
              <a:rPr lang="en-US" dirty="0"/>
              <a:t>Attack Source Traceback and Identification</a:t>
            </a:r>
          </a:p>
          <a:p>
            <a:pPr lvl="1"/>
            <a:r>
              <a:rPr lang="en-US" dirty="0"/>
              <a:t>Sometimes you can manage this during the attack and block them.</a:t>
            </a:r>
          </a:p>
          <a:p>
            <a:pPr lvl="1"/>
            <a:r>
              <a:rPr lang="en-US" dirty="0"/>
              <a:t>Sometimes it’s part of the reaction</a:t>
            </a:r>
          </a:p>
          <a:p>
            <a:r>
              <a:rPr lang="en-US" dirty="0"/>
              <a:t>Attack Reaction</a:t>
            </a:r>
          </a:p>
          <a:p>
            <a:pPr lvl="1"/>
            <a:r>
              <a:rPr lang="en-US" dirty="0"/>
              <a:t>How do you recover?</a:t>
            </a:r>
          </a:p>
          <a:p>
            <a:pPr lvl="1"/>
            <a:r>
              <a:rPr lang="en-US" dirty="0"/>
              <a:t>Have you tried turning it off and back on again?</a:t>
            </a:r>
          </a:p>
        </p:txBody>
      </p:sp>
    </p:spTree>
    <p:extLst>
      <p:ext uri="{BB962C8B-B14F-4D97-AF65-F5344CB8AC3E}">
        <p14:creationId xmlns:p14="http://schemas.microsoft.com/office/powerpoint/2010/main" val="42197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FF41-38D2-846E-C2BF-AA619692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Denial-of-service (DoS)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8F3A-6D91-3254-2B31-7B3AC92F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b="0" i="1" u="none" strike="noStrike" baseline="0" dirty="0">
                <a:solidFill>
                  <a:srgbClr val="2D2D2D"/>
                </a:solidFill>
                <a:latin typeface="Arial" panose="020B0604020202020204" pitchFamily="34" charset="0"/>
              </a:rPr>
              <a:t>A </a:t>
            </a:r>
            <a:r>
              <a:rPr lang="en-US" sz="3200" b="1" i="1" u="none" strike="noStrike" baseline="0" dirty="0">
                <a:solidFill>
                  <a:srgbClr val="1D78B8"/>
                </a:solidFill>
                <a:latin typeface="Arial" panose="020B0604020202020204" pitchFamily="34" charset="0"/>
              </a:rPr>
              <a:t>denial-of-service (DoS) </a:t>
            </a:r>
            <a:r>
              <a:rPr lang="en-US" sz="3200" b="0" i="1" u="none" strike="noStrike" baseline="0" dirty="0">
                <a:solidFill>
                  <a:srgbClr val="2D2D2D"/>
                </a:solidFill>
                <a:latin typeface="Arial" panose="020B0604020202020204" pitchFamily="34" charset="0"/>
              </a:rPr>
              <a:t>attack is an attempt to compromise availability by hindering or blocking completely the provision of some service. The attack attempts to exhaust some critical resource associated with the service. </a:t>
            </a:r>
          </a:p>
          <a:p>
            <a:pPr algn="just"/>
            <a:r>
              <a:rPr lang="en-US" sz="3200" b="0" i="1" u="none" strike="noStrike" baseline="0" dirty="0">
                <a:solidFill>
                  <a:srgbClr val="2D2D2D"/>
                </a:solidFill>
                <a:latin typeface="Arial" panose="020B0604020202020204" pitchFamily="34" charset="0"/>
              </a:rPr>
              <a:t>An example is flooding a Web server with so many spurious requests that it is unable to respond to valid requests from users in a timely manner. This chapter explores denial-of-service attacks, their definition, the various forms they take, and defenses against them.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2341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FEEC-E064-4F36-05D4-DEB30189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Egress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8882B-BC98-033D-3C77-7528F329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Can break proxies</a:t>
            </a:r>
          </a:p>
          <a:p>
            <a:pPr lvl="1"/>
            <a:r>
              <a:rPr lang="en-US" dirty="0"/>
              <a:t>Costs performance</a:t>
            </a:r>
          </a:p>
          <a:p>
            <a:pPr lvl="2"/>
            <a:r>
              <a:rPr lang="en-US" dirty="0"/>
              <a:t>But if it prevents a DDoS attack going through your network it probably “pays for itself”</a:t>
            </a:r>
          </a:p>
          <a:p>
            <a:pPr lvl="3"/>
            <a:r>
              <a:rPr lang="en-US" dirty="0"/>
              <a:t>But at least with DDoS you can blame someone else.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8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F575-8446-652E-C1B2-D3AA777C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A430-EF41-BA84-01F1-36476CE2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ISPs have the ability to rate limit your packets</a:t>
            </a:r>
          </a:p>
          <a:p>
            <a:r>
              <a:rPr lang="en-US" dirty="0"/>
              <a:t>Who really needs to send that many ping packets?</a:t>
            </a:r>
          </a:p>
          <a:p>
            <a:pPr lvl="1"/>
            <a:r>
              <a:rPr lang="en-US" dirty="0"/>
              <a:t>Yeah, can be good for diagnostic reasons, but that’s still a lot of traffic.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3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E0EE-556F-9331-FDAB-7C5743D0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4753"/>
          </a:xfrm>
        </p:spPr>
        <p:txBody>
          <a:bodyPr/>
          <a:lstStyle/>
          <a:p>
            <a:r>
              <a:rPr lang="en-US" dirty="0"/>
              <a:t>SYN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7905B-DC79-4D41-E49C-3025E3941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472"/>
            <a:ext cx="10515600" cy="57822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Alternative version of the TCP 3-way handshake</a:t>
            </a:r>
          </a:p>
          <a:p>
            <a:r>
              <a:rPr lang="en-US" dirty="0"/>
              <a:t>SYN Spoofing (not to be confused with SYN flooding) is meant to fill up session tables.</a:t>
            </a:r>
          </a:p>
          <a:p>
            <a:pPr lvl="1"/>
            <a:r>
              <a:rPr lang="en-US" dirty="0"/>
              <a:t>Can we apply the delayed binding concept from </a:t>
            </a:r>
            <a:r>
              <a:rPr lang="en-US" dirty="0" err="1"/>
              <a:t>slowloris</a:t>
            </a:r>
            <a:r>
              <a:rPr lang="en-US" dirty="0"/>
              <a:t> prevention to TCP handshakes?</a:t>
            </a:r>
          </a:p>
          <a:p>
            <a:pPr lvl="1"/>
            <a:r>
              <a:rPr lang="en-US" dirty="0"/>
              <a:t>Instead of storing the information in your session tables:</a:t>
            </a:r>
          </a:p>
          <a:p>
            <a:pPr lvl="2"/>
            <a:r>
              <a:rPr lang="en-US" dirty="0"/>
              <a:t>Send it back to the client (encrypted) in a cookie, and then let them send that cookie back if they really want to connect (and verify the signature).</a:t>
            </a:r>
          </a:p>
          <a:p>
            <a:pPr lvl="2"/>
            <a:r>
              <a:rPr lang="en-US" dirty="0"/>
              <a:t>You can always wait to switch to this mode until your table fills up, since the </a:t>
            </a:r>
            <a:r>
              <a:rPr lang="en-US" dirty="0" err="1"/>
              <a:t>en</a:t>
            </a:r>
            <a:r>
              <a:rPr lang="en-US" dirty="0"/>
              <a:t>/decrypt steps consume additional computational resources</a:t>
            </a:r>
          </a:p>
          <a:p>
            <a:pPr lvl="1"/>
            <a:r>
              <a:rPr lang="en-US" dirty="0"/>
              <a:t>Alternatively, if your table is full, just start dropping the oldest incomplete connections (although this could DoS slow connections)</a:t>
            </a:r>
          </a:p>
          <a:p>
            <a:pPr lvl="2"/>
            <a:r>
              <a:rPr lang="en-US" dirty="0"/>
              <a:t>Random dropping is also a thing, assuming that if your table is full, you are probably being attacked, so most of the table is fake, probabilistically a random drop will be an illegitimate entry</a:t>
            </a:r>
          </a:p>
          <a:p>
            <a:r>
              <a:rPr lang="en-US" dirty="0"/>
              <a:t>You can always use a bigger table or shorter timeouts as well</a:t>
            </a:r>
          </a:p>
        </p:txBody>
      </p:sp>
    </p:spTree>
    <p:extLst>
      <p:ext uri="{BB962C8B-B14F-4D97-AF65-F5344CB8AC3E}">
        <p14:creationId xmlns:p14="http://schemas.microsoft.com/office/powerpoint/2010/main" val="2194105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8E0A-0972-0793-78DC-10C8DFE3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21DE-7823-BFF5-AC6F-1C7EE7D81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expensive operations behind authentications mechanisms.</a:t>
            </a:r>
          </a:p>
        </p:txBody>
      </p:sp>
    </p:spTree>
    <p:extLst>
      <p:ext uri="{BB962C8B-B14F-4D97-AF65-F5344CB8AC3E}">
        <p14:creationId xmlns:p14="http://schemas.microsoft.com/office/powerpoint/2010/main" val="289226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F975-DF95-5B21-AC1E-59BE7D93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3E37-A104-0B34-483A-1A06FEB8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plan.</a:t>
            </a:r>
          </a:p>
          <a:p>
            <a:r>
              <a:rPr lang="en-US" dirty="0"/>
              <a:t>Probably need to interface with 3</a:t>
            </a:r>
            <a:r>
              <a:rPr lang="en-US" baseline="30000" dirty="0"/>
              <a:t>rd</a:t>
            </a:r>
            <a:r>
              <a:rPr lang="en-US" dirty="0"/>
              <a:t> parties like your ISP</a:t>
            </a:r>
          </a:p>
          <a:p>
            <a:r>
              <a:rPr lang="en-US" dirty="0"/>
              <a:t>Probably need to do this in a way that doesn’t involve your network</a:t>
            </a:r>
          </a:p>
          <a:p>
            <a:pPr lvl="1"/>
            <a:r>
              <a:rPr lang="en-US" dirty="0"/>
              <a:t>Facebook outage from a couple years back by borking </a:t>
            </a:r>
            <a:r>
              <a:rPr lang="en-US"/>
              <a:t>their BGP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0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D083-0B5C-B10B-5D3A-7EBB9750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of DDoS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CA9D-0ECF-C18B-DDD3-16AA27D3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2002, a “large” attack was 400Mbps of traffic.</a:t>
            </a:r>
          </a:p>
          <a:p>
            <a:pPr lvl="1"/>
            <a:r>
              <a:rPr lang="en-US" dirty="0"/>
              <a:t>Mbps vs. </a:t>
            </a:r>
            <a:r>
              <a:rPr lang="en-US" dirty="0" err="1"/>
              <a:t>MBps</a:t>
            </a:r>
            <a:r>
              <a:rPr lang="en-US" dirty="0"/>
              <a:t> – 8</a:t>
            </a:r>
          </a:p>
          <a:p>
            <a:pPr lvl="1"/>
            <a:r>
              <a:rPr lang="en-US" dirty="0"/>
              <a:t>Aside: kibibytes</a:t>
            </a:r>
          </a:p>
          <a:p>
            <a:r>
              <a:rPr lang="en-US" dirty="0"/>
              <a:t>In 2015, a “large” attack (against the BBC) was 600 Gbps</a:t>
            </a:r>
          </a:p>
          <a:p>
            <a:r>
              <a:rPr lang="en-US" dirty="0"/>
              <a:t>In 2016, </a:t>
            </a:r>
            <a:r>
              <a:rPr lang="en-US" dirty="0" err="1"/>
              <a:t>DynDNS</a:t>
            </a:r>
            <a:r>
              <a:rPr lang="en-US" dirty="0"/>
              <a:t> was attacked with 1.2 </a:t>
            </a:r>
            <a:r>
              <a:rPr lang="en-US" dirty="0" err="1"/>
              <a:t>TBps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2152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DC10-B665-5D50-5491-5D82E5F9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Attackable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EE445-2023-34C5-4BB4-32EE3FF3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Bandwith</a:t>
            </a:r>
            <a:endParaRPr lang="en-US" dirty="0"/>
          </a:p>
          <a:p>
            <a:pPr lvl="1"/>
            <a:r>
              <a:rPr lang="en-US" dirty="0"/>
              <a:t>Input or Output</a:t>
            </a:r>
          </a:p>
          <a:p>
            <a:r>
              <a:rPr lang="en-US" dirty="0"/>
              <a:t>System Resources</a:t>
            </a:r>
          </a:p>
          <a:p>
            <a:pPr lvl="1"/>
            <a:r>
              <a:rPr lang="en-US" dirty="0"/>
              <a:t>If you hit them with requests for an expensive task, you could peg CPU or make RAM swap</a:t>
            </a:r>
          </a:p>
          <a:p>
            <a:r>
              <a:rPr lang="en-US" dirty="0"/>
              <a:t>Application Resources</a:t>
            </a:r>
          </a:p>
          <a:p>
            <a:pPr lvl="1"/>
            <a:r>
              <a:rPr lang="en-US" dirty="0"/>
              <a:t>A specific app may be memory capped less than the system.  32-bit applications cap at &lt; 4GB of addressable space.</a:t>
            </a:r>
          </a:p>
        </p:txBody>
      </p:sp>
    </p:spTree>
    <p:extLst>
      <p:ext uri="{BB962C8B-B14F-4D97-AF65-F5344CB8AC3E}">
        <p14:creationId xmlns:p14="http://schemas.microsoft.com/office/powerpoint/2010/main" val="11877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12C5-32F0-25AE-75C0-C3237123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Flooding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9298-EA3D-DB55-0B15-F3DCBC56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Ping Flooding Is Common</a:t>
            </a:r>
          </a:p>
          <a:p>
            <a:pPr lvl="1"/>
            <a:r>
              <a:rPr lang="en-US" dirty="0"/>
              <a:t>Use –f</a:t>
            </a:r>
          </a:p>
          <a:p>
            <a:pPr lvl="1"/>
            <a:r>
              <a:rPr lang="en-US" dirty="0"/>
              <a:t>You’ll notice if you try this on Linux it requires sudo</a:t>
            </a:r>
          </a:p>
          <a:p>
            <a:pPr lvl="2"/>
            <a:r>
              <a:rPr lang="en-US" dirty="0"/>
              <a:t>You don’t want a person who managed to get access to a random account to use your machine to be able to Ping Flood</a:t>
            </a:r>
          </a:p>
          <a:p>
            <a:pPr lvl="1"/>
            <a:r>
              <a:rPr lang="en-US" dirty="0"/>
              <a:t>Downside, Ping sends a response, so you are also </a:t>
            </a:r>
            <a:r>
              <a:rPr lang="en-US" dirty="0" err="1"/>
              <a:t>DoSing</a:t>
            </a:r>
            <a:r>
              <a:rPr lang="en-US" dirty="0"/>
              <a:t> yourself</a:t>
            </a:r>
          </a:p>
          <a:p>
            <a:pPr lvl="2"/>
            <a:r>
              <a:rPr lang="en-US" dirty="0"/>
              <a:t>But does it have to?</a:t>
            </a:r>
          </a:p>
        </p:txBody>
      </p:sp>
    </p:spTree>
    <p:extLst>
      <p:ext uri="{BB962C8B-B14F-4D97-AF65-F5344CB8AC3E}">
        <p14:creationId xmlns:p14="http://schemas.microsoft.com/office/powerpoint/2010/main" val="87764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3940-FE1A-7342-24D8-0924D2E0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Address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C2B3-E3A8-C969-065B-A3E8229C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mask your identity</a:t>
            </a:r>
          </a:p>
          <a:p>
            <a:r>
              <a:rPr lang="en-US" dirty="0"/>
              <a:t>At the end of the day, packets are just bytes</a:t>
            </a:r>
          </a:p>
          <a:p>
            <a:pPr lvl="1"/>
            <a:r>
              <a:rPr lang="en-US" dirty="0"/>
              <a:t>Someone has to set them, why can’t that be you.</a:t>
            </a:r>
          </a:p>
          <a:p>
            <a:pPr lvl="1"/>
            <a:r>
              <a:rPr lang="en-US" dirty="0"/>
              <a:t>If you can make your own packets, why can’t you lie in the from field</a:t>
            </a:r>
          </a:p>
          <a:p>
            <a:pPr lvl="2"/>
            <a:r>
              <a:rPr lang="en-US" dirty="0"/>
              <a:t>Spoofing </a:t>
            </a:r>
            <a:r>
              <a:rPr lang="en-US" dirty="0" err="1"/>
              <a:t>froms</a:t>
            </a:r>
            <a:r>
              <a:rPr lang="en-US" dirty="0"/>
              <a:t> in e-mail is easy too, I’d make that an assignment, but it’s already an assignments in CS4440.</a:t>
            </a:r>
          </a:p>
          <a:p>
            <a:r>
              <a:rPr lang="en-US" dirty="0"/>
              <a:t>Maybe a helpful ISP doing packet inspection will notice that the source address isn’t the one they assigned you and drop it.</a:t>
            </a:r>
          </a:p>
          <a:p>
            <a:pPr lvl="1"/>
            <a:r>
              <a:rPr lang="en-US" dirty="0"/>
              <a:t>This is called egress filtering</a:t>
            </a:r>
          </a:p>
          <a:p>
            <a:pPr lvl="1"/>
            <a:r>
              <a:rPr lang="en-US" dirty="0"/>
              <a:t>A lot of them don’t do this, because it also breaks proxies</a:t>
            </a:r>
          </a:p>
        </p:txBody>
      </p:sp>
    </p:spTree>
    <p:extLst>
      <p:ext uri="{BB962C8B-B14F-4D97-AF65-F5344CB8AC3E}">
        <p14:creationId xmlns:p14="http://schemas.microsoft.com/office/powerpoint/2010/main" val="155400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B53A-5362-BB90-288E-E5ECC441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SYN Spoofing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2CE3-4188-B693-9A63-00C78246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347"/>
            <a:ext cx="10515600" cy="4351338"/>
          </a:xfrm>
        </p:spPr>
        <p:txBody>
          <a:bodyPr/>
          <a:lstStyle/>
          <a:p>
            <a:r>
              <a:rPr lang="en-US" dirty="0"/>
              <a:t>SYN packets initiate a TCP session.</a:t>
            </a:r>
          </a:p>
          <a:p>
            <a:r>
              <a:rPr lang="en-US" dirty="0"/>
              <a:t>If you are limited to 64k of outgoing ports, what happens when someone hits you with 64k connection requests?</a:t>
            </a:r>
          </a:p>
          <a:p>
            <a:r>
              <a:rPr lang="en-US" dirty="0"/>
              <a:t>If you are spoofing sources, make sure it’s somewhere that won’t 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A1A8-BC4D-8400-14CA-BFE6412F0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87" t="30790" r="35515" b="28417"/>
          <a:stretch/>
        </p:blipFill>
        <p:spPr>
          <a:xfrm>
            <a:off x="593889" y="3379395"/>
            <a:ext cx="3780148" cy="3261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CF7F2F-7356-6B5B-98D4-B2D053A58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22" t="25567" r="31573" b="30171"/>
          <a:stretch/>
        </p:blipFill>
        <p:spPr>
          <a:xfrm>
            <a:off x="7573651" y="3429000"/>
            <a:ext cx="3780149" cy="303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4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FC63-E090-EF31-9E6E-D8E12849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Flooding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2D95-756A-7AAA-AB96-0E583CA7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ICMP Types</a:t>
            </a:r>
          </a:p>
          <a:p>
            <a:r>
              <a:rPr lang="en-US" dirty="0"/>
              <a:t>UDP Flooding</a:t>
            </a:r>
          </a:p>
          <a:p>
            <a:pPr lvl="1"/>
            <a:r>
              <a:rPr lang="en-US" dirty="0"/>
              <a:t>Echo Service is a popular target</a:t>
            </a:r>
          </a:p>
          <a:p>
            <a:r>
              <a:rPr lang="en-US" dirty="0"/>
              <a:t> SYN Flooding</a:t>
            </a:r>
          </a:p>
          <a:p>
            <a:pPr lvl="1"/>
            <a:r>
              <a:rPr lang="en-US" dirty="0"/>
              <a:t>Not the same as SYN Spoofing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7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34C5-304E-78E8-E9C7-8C1C027B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Denial-of-Service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A00A-315F-2F9C-AFBC-70DBF1C66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Zombies infected by a virus form a Botnet</a:t>
            </a:r>
          </a:p>
          <a:p>
            <a:pPr lvl="1"/>
            <a:r>
              <a:rPr lang="en-US" dirty="0"/>
              <a:t>Sometimes sold to the highest bidder</a:t>
            </a:r>
          </a:p>
          <a:p>
            <a:pPr lvl="1"/>
            <a:r>
              <a:rPr lang="en-US" dirty="0"/>
              <a:t>Aside: Darknet - </a:t>
            </a:r>
            <a:r>
              <a:rPr lang="en-US" dirty="0">
                <a:hlinkClick r:id="rId2"/>
              </a:rPr>
              <a:t>https://en.wikipedia.org/wiki/Darknet</a:t>
            </a:r>
            <a:endParaRPr lang="en-US" dirty="0"/>
          </a:p>
          <a:p>
            <a:pPr lvl="1"/>
            <a:r>
              <a:rPr lang="en-US" dirty="0"/>
              <a:t>Increases bandwidth of attack</a:t>
            </a:r>
          </a:p>
          <a:p>
            <a:pPr lvl="1"/>
            <a:r>
              <a:rPr lang="en-US" dirty="0"/>
              <a:t>Decreases chance of being shut down</a:t>
            </a:r>
          </a:p>
          <a:p>
            <a:r>
              <a:rPr lang="en-US" dirty="0"/>
              <a:t>An early example of DDoS software was Tribe Flood Network (TFB) by </a:t>
            </a:r>
            <a:r>
              <a:rPr lang="en-US" dirty="0" err="1"/>
              <a:t>Mixter</a:t>
            </a:r>
            <a:endParaRPr lang="en-US" dirty="0"/>
          </a:p>
          <a:p>
            <a:pPr lvl="1"/>
            <a:r>
              <a:rPr lang="en-US" dirty="0"/>
              <a:t>Did all of the aforementioned flood attacks</a:t>
            </a:r>
          </a:p>
          <a:p>
            <a:pPr lvl="1"/>
            <a:r>
              <a:rPr lang="en-US" dirty="0"/>
              <a:t>Didn’t bother with source spoofing</a:t>
            </a:r>
          </a:p>
          <a:p>
            <a:pPr lvl="2"/>
            <a:r>
              <a:rPr lang="en-US" dirty="0"/>
              <a:t>Who cares if the bots get in trouble?</a:t>
            </a:r>
          </a:p>
        </p:txBody>
      </p:sp>
    </p:spTree>
    <p:extLst>
      <p:ext uri="{BB962C8B-B14F-4D97-AF65-F5344CB8AC3E}">
        <p14:creationId xmlns:p14="http://schemas.microsoft.com/office/powerpoint/2010/main" val="332874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1256</Words>
  <Application>Microsoft Office PowerPoint</Application>
  <PresentationFormat>Widescreen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Lecture 12 – Denial-of-Service</vt:lpstr>
      <vt:lpstr>Denial-of-service (DoS)</vt:lpstr>
      <vt:lpstr>Scale of DDoS</vt:lpstr>
      <vt:lpstr>Attackable Resources</vt:lpstr>
      <vt:lpstr>Ping Flooding Attacks</vt:lpstr>
      <vt:lpstr>Source Address Spoofing</vt:lpstr>
      <vt:lpstr>SYN Spoofing Attacks</vt:lpstr>
      <vt:lpstr>Other Flooding Attacks</vt:lpstr>
      <vt:lpstr>Distributed Denial-of-Service</vt:lpstr>
      <vt:lpstr>Application-Based Bandwidth Attacks</vt:lpstr>
      <vt:lpstr>PowerPoint Presentation</vt:lpstr>
      <vt:lpstr>Reflection Attacks</vt:lpstr>
      <vt:lpstr>DNS Reflection</vt:lpstr>
      <vt:lpstr>Amplification Attacks</vt:lpstr>
      <vt:lpstr>DNS Amplification</vt:lpstr>
      <vt:lpstr>A few other DoS attacks</vt:lpstr>
      <vt:lpstr>Cyberslam</vt:lpstr>
      <vt:lpstr>Poison Packet</vt:lpstr>
      <vt:lpstr>Defenses Against DoS</vt:lpstr>
      <vt:lpstr>Egress Filtering</vt:lpstr>
      <vt:lpstr>Rate Filtering</vt:lpstr>
      <vt:lpstr>SYN Cookies</vt:lpstr>
      <vt:lpstr>Captchas</vt:lpstr>
      <vt:lpstr>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– Denial-of-Service</dc:title>
  <dc:creator>Chad Mourning</dc:creator>
  <cp:lastModifiedBy>Chad Mourning</cp:lastModifiedBy>
  <cp:revision>1</cp:revision>
  <dcterms:created xsi:type="dcterms:W3CDTF">2022-10-09T20:42:50Z</dcterms:created>
  <dcterms:modified xsi:type="dcterms:W3CDTF">2022-10-12T18:16:28Z</dcterms:modified>
</cp:coreProperties>
</file>