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49131-A8E6-4D22-88C3-83E33CA4E966}" v="5" dt="2022-09-13T02:06:15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66A49131-A8E6-4D22-88C3-83E33CA4E966}"/>
    <pc:docChg chg="undo custSel addSld delSld modSld sldOrd">
      <pc:chgData name="Chad Mourning" userId="232f17154b661dc2" providerId="LiveId" clId="{66A49131-A8E6-4D22-88C3-83E33CA4E966}" dt="2022-09-13T17:09:11.159" v="6080" actId="20577"/>
      <pc:docMkLst>
        <pc:docMk/>
      </pc:docMkLst>
      <pc:sldChg chg="modSp mod">
        <pc:chgData name="Chad Mourning" userId="232f17154b661dc2" providerId="LiveId" clId="{66A49131-A8E6-4D22-88C3-83E33CA4E966}" dt="2022-09-13T01:37:31.535" v="4784" actId="20577"/>
        <pc:sldMkLst>
          <pc:docMk/>
          <pc:sldMk cId="1449669614" sldId="256"/>
        </pc:sldMkLst>
        <pc:spChg chg="mod">
          <ac:chgData name="Chad Mourning" userId="232f17154b661dc2" providerId="LiveId" clId="{66A49131-A8E6-4D22-88C3-83E33CA4E966}" dt="2022-09-13T01:37:31.535" v="4784" actId="20577"/>
          <ac:spMkLst>
            <pc:docMk/>
            <pc:sldMk cId="1449669614" sldId="256"/>
            <ac:spMk id="3" creationId="{FDEC4210-162D-032D-3E1C-065BC8FFF66B}"/>
          </ac:spMkLst>
        </pc:spChg>
      </pc:sldChg>
      <pc:sldChg chg="modSp new mod">
        <pc:chgData name="Chad Mourning" userId="232f17154b661dc2" providerId="LiveId" clId="{66A49131-A8E6-4D22-88C3-83E33CA4E966}" dt="2022-09-12T21:06:05.512" v="3804" actId="20577"/>
        <pc:sldMkLst>
          <pc:docMk/>
          <pc:sldMk cId="2352675732" sldId="257"/>
        </pc:sldMkLst>
        <pc:spChg chg="mod">
          <ac:chgData name="Chad Mourning" userId="232f17154b661dc2" providerId="LiveId" clId="{66A49131-A8E6-4D22-88C3-83E33CA4E966}" dt="2022-09-08T16:12:51.926" v="9" actId="20577"/>
          <ac:spMkLst>
            <pc:docMk/>
            <pc:sldMk cId="2352675732" sldId="257"/>
            <ac:spMk id="2" creationId="{FA26C76B-DDE8-656F-F5C0-0B1E21A19F3E}"/>
          </ac:spMkLst>
        </pc:spChg>
        <pc:spChg chg="mod">
          <ac:chgData name="Chad Mourning" userId="232f17154b661dc2" providerId="LiveId" clId="{66A49131-A8E6-4D22-88C3-83E33CA4E966}" dt="2022-09-12T21:06:05.512" v="3804" actId="20577"/>
          <ac:spMkLst>
            <pc:docMk/>
            <pc:sldMk cId="2352675732" sldId="257"/>
            <ac:spMk id="3" creationId="{B2C018F3-3277-3EB3-A8B4-8B93127B222F}"/>
          </ac:spMkLst>
        </pc:spChg>
      </pc:sldChg>
      <pc:sldChg chg="modSp new mod">
        <pc:chgData name="Chad Mourning" userId="232f17154b661dc2" providerId="LiveId" clId="{66A49131-A8E6-4D22-88C3-83E33CA4E966}" dt="2022-09-08T16:17:02.832" v="635" actId="20577"/>
        <pc:sldMkLst>
          <pc:docMk/>
          <pc:sldMk cId="257301907" sldId="258"/>
        </pc:sldMkLst>
        <pc:spChg chg="mod">
          <ac:chgData name="Chad Mourning" userId="232f17154b661dc2" providerId="LiveId" clId="{66A49131-A8E6-4D22-88C3-83E33CA4E966}" dt="2022-09-08T16:14:37.553" v="222" actId="20577"/>
          <ac:spMkLst>
            <pc:docMk/>
            <pc:sldMk cId="257301907" sldId="258"/>
            <ac:spMk id="2" creationId="{17571B3D-A4A6-7FD8-29FC-E3DDA485B6FC}"/>
          </ac:spMkLst>
        </pc:spChg>
        <pc:spChg chg="mod">
          <ac:chgData name="Chad Mourning" userId="232f17154b661dc2" providerId="LiveId" clId="{66A49131-A8E6-4D22-88C3-83E33CA4E966}" dt="2022-09-08T16:17:02.832" v="635" actId="20577"/>
          <ac:spMkLst>
            <pc:docMk/>
            <pc:sldMk cId="257301907" sldId="258"/>
            <ac:spMk id="3" creationId="{DD6499F0-B470-2E62-B9B0-4DEF4102EDF2}"/>
          </ac:spMkLst>
        </pc:spChg>
      </pc:sldChg>
      <pc:sldChg chg="addSp modSp new mod">
        <pc:chgData name="Chad Mourning" userId="232f17154b661dc2" providerId="LiveId" clId="{66A49131-A8E6-4D22-88C3-83E33CA4E966}" dt="2022-09-12T18:29:24.601" v="1020" actId="20577"/>
        <pc:sldMkLst>
          <pc:docMk/>
          <pc:sldMk cId="1055164439" sldId="259"/>
        </pc:sldMkLst>
        <pc:spChg chg="mod">
          <ac:chgData name="Chad Mourning" userId="232f17154b661dc2" providerId="LiveId" clId="{66A49131-A8E6-4D22-88C3-83E33CA4E966}" dt="2022-09-08T16:19:10.769" v="744" actId="20577"/>
          <ac:spMkLst>
            <pc:docMk/>
            <pc:sldMk cId="1055164439" sldId="259"/>
            <ac:spMk id="2" creationId="{6D97B92C-35AD-DE5D-B3DE-61FA15AF83AB}"/>
          </ac:spMkLst>
        </pc:spChg>
        <pc:spChg chg="mod">
          <ac:chgData name="Chad Mourning" userId="232f17154b661dc2" providerId="LiveId" clId="{66A49131-A8E6-4D22-88C3-83E33CA4E966}" dt="2022-09-12T18:29:24.601" v="1020" actId="20577"/>
          <ac:spMkLst>
            <pc:docMk/>
            <pc:sldMk cId="1055164439" sldId="259"/>
            <ac:spMk id="3" creationId="{D64EC82D-9A12-C8F6-1706-D6E11D66AFD2}"/>
          </ac:spMkLst>
        </pc:spChg>
        <pc:picChg chg="add mod modCrop">
          <ac:chgData name="Chad Mourning" userId="232f17154b661dc2" providerId="LiveId" clId="{66A49131-A8E6-4D22-88C3-83E33CA4E966}" dt="2022-09-12T18:28:06.962" v="747" actId="1076"/>
          <ac:picMkLst>
            <pc:docMk/>
            <pc:sldMk cId="1055164439" sldId="259"/>
            <ac:picMk id="5" creationId="{D7606522-6C6E-B800-3D5C-9915EE26D167}"/>
          </ac:picMkLst>
        </pc:picChg>
      </pc:sldChg>
      <pc:sldChg chg="addSp modSp new mod">
        <pc:chgData name="Chad Mourning" userId="232f17154b661dc2" providerId="LiveId" clId="{66A49131-A8E6-4D22-88C3-83E33CA4E966}" dt="2022-09-12T18:32:17.938" v="1023" actId="1076"/>
        <pc:sldMkLst>
          <pc:docMk/>
          <pc:sldMk cId="1648387676" sldId="260"/>
        </pc:sldMkLst>
        <pc:spChg chg="mod">
          <ac:chgData name="Chad Mourning" userId="232f17154b661dc2" providerId="LiveId" clId="{66A49131-A8E6-4D22-88C3-83E33CA4E966}" dt="2022-09-08T16:18:45.418" v="697" actId="20577"/>
          <ac:spMkLst>
            <pc:docMk/>
            <pc:sldMk cId="1648387676" sldId="260"/>
            <ac:spMk id="2" creationId="{1DBD8F4E-3850-872F-211A-A3971B161E59}"/>
          </ac:spMkLst>
        </pc:spChg>
        <pc:picChg chg="add mod modCrop">
          <ac:chgData name="Chad Mourning" userId="232f17154b661dc2" providerId="LiveId" clId="{66A49131-A8E6-4D22-88C3-83E33CA4E966}" dt="2022-09-12T18:32:17.938" v="1023" actId="1076"/>
          <ac:picMkLst>
            <pc:docMk/>
            <pc:sldMk cId="1648387676" sldId="260"/>
            <ac:picMk id="5" creationId="{BE80588B-5970-E2CB-9555-CE8347B378A2}"/>
          </ac:picMkLst>
        </pc:picChg>
      </pc:sldChg>
      <pc:sldChg chg="modSp new mod">
        <pc:chgData name="Chad Mourning" userId="232f17154b661dc2" providerId="LiveId" clId="{66A49131-A8E6-4D22-88C3-83E33CA4E966}" dt="2022-09-12T18:37:34.324" v="1194" actId="20577"/>
        <pc:sldMkLst>
          <pc:docMk/>
          <pc:sldMk cId="3003627401" sldId="261"/>
        </pc:sldMkLst>
        <pc:spChg chg="mod">
          <ac:chgData name="Chad Mourning" userId="232f17154b661dc2" providerId="LiveId" clId="{66A49131-A8E6-4D22-88C3-83E33CA4E966}" dt="2022-09-12T18:37:13.193" v="1094" actId="20577"/>
          <ac:spMkLst>
            <pc:docMk/>
            <pc:sldMk cId="3003627401" sldId="261"/>
            <ac:spMk id="2" creationId="{26F483B3-6B65-8031-F939-EA52D6734030}"/>
          </ac:spMkLst>
        </pc:spChg>
        <pc:spChg chg="mod">
          <ac:chgData name="Chad Mourning" userId="232f17154b661dc2" providerId="LiveId" clId="{66A49131-A8E6-4D22-88C3-83E33CA4E966}" dt="2022-09-12T18:37:34.324" v="1194" actId="20577"/>
          <ac:spMkLst>
            <pc:docMk/>
            <pc:sldMk cId="3003627401" sldId="261"/>
            <ac:spMk id="3" creationId="{054A1690-3A54-34B3-A749-70243D5F93F8}"/>
          </ac:spMkLst>
        </pc:spChg>
      </pc:sldChg>
      <pc:sldChg chg="addSp delSp modSp new mod">
        <pc:chgData name="Chad Mourning" userId="232f17154b661dc2" providerId="LiveId" clId="{66A49131-A8E6-4D22-88C3-83E33CA4E966}" dt="2022-09-12T18:40:16.928" v="1246" actId="20577"/>
        <pc:sldMkLst>
          <pc:docMk/>
          <pc:sldMk cId="2132249962" sldId="262"/>
        </pc:sldMkLst>
        <pc:spChg chg="mod">
          <ac:chgData name="Chad Mourning" userId="232f17154b661dc2" providerId="LiveId" clId="{66A49131-A8E6-4D22-88C3-83E33CA4E966}" dt="2022-09-12T18:40:16.928" v="1246" actId="20577"/>
          <ac:spMkLst>
            <pc:docMk/>
            <pc:sldMk cId="2132249962" sldId="262"/>
            <ac:spMk id="2" creationId="{3B672C7A-7A89-FEA3-1CDC-6DFF5BC521DF}"/>
          </ac:spMkLst>
        </pc:spChg>
        <pc:spChg chg="del">
          <ac:chgData name="Chad Mourning" userId="232f17154b661dc2" providerId="LiveId" clId="{66A49131-A8E6-4D22-88C3-83E33CA4E966}" dt="2022-09-12T18:39:29.727" v="1205" actId="478"/>
          <ac:spMkLst>
            <pc:docMk/>
            <pc:sldMk cId="2132249962" sldId="262"/>
            <ac:spMk id="3" creationId="{099A1B7C-1708-8C1E-3F46-47043A1CB77E}"/>
          </ac:spMkLst>
        </pc:spChg>
        <pc:picChg chg="add mod modCrop">
          <ac:chgData name="Chad Mourning" userId="232f17154b661dc2" providerId="LiveId" clId="{66A49131-A8E6-4D22-88C3-83E33CA4E966}" dt="2022-09-12T18:39:27.476" v="1204" actId="1076"/>
          <ac:picMkLst>
            <pc:docMk/>
            <pc:sldMk cId="2132249962" sldId="262"/>
            <ac:picMk id="5" creationId="{733813DD-2C3F-EF75-052C-264641D6341B}"/>
          </ac:picMkLst>
        </pc:picChg>
      </pc:sldChg>
      <pc:sldChg chg="modSp new mod">
        <pc:chgData name="Chad Mourning" userId="232f17154b661dc2" providerId="LiveId" clId="{66A49131-A8E6-4D22-88C3-83E33CA4E966}" dt="2022-09-12T18:57:11.496" v="2210" actId="20577"/>
        <pc:sldMkLst>
          <pc:docMk/>
          <pc:sldMk cId="1128730737" sldId="263"/>
        </pc:sldMkLst>
        <pc:spChg chg="mod">
          <ac:chgData name="Chad Mourning" userId="232f17154b661dc2" providerId="LiveId" clId="{66A49131-A8E6-4D22-88C3-83E33CA4E966}" dt="2022-09-12T18:42:13.962" v="1286" actId="20577"/>
          <ac:spMkLst>
            <pc:docMk/>
            <pc:sldMk cId="1128730737" sldId="263"/>
            <ac:spMk id="2" creationId="{0EAFC21C-8D12-B4D4-6AB6-85568F93068B}"/>
          </ac:spMkLst>
        </pc:spChg>
        <pc:spChg chg="mod">
          <ac:chgData name="Chad Mourning" userId="232f17154b661dc2" providerId="LiveId" clId="{66A49131-A8E6-4D22-88C3-83E33CA4E966}" dt="2022-09-12T18:57:11.496" v="2210" actId="20577"/>
          <ac:spMkLst>
            <pc:docMk/>
            <pc:sldMk cId="1128730737" sldId="263"/>
            <ac:spMk id="3" creationId="{999D8B75-0B2A-3EEE-500E-6D2A1DF9A497}"/>
          </ac:spMkLst>
        </pc:spChg>
      </pc:sldChg>
      <pc:sldChg chg="modSp new mod">
        <pc:chgData name="Chad Mourning" userId="232f17154b661dc2" providerId="LiveId" clId="{66A49131-A8E6-4D22-88C3-83E33CA4E966}" dt="2022-09-12T19:01:25.109" v="2727" actId="20577"/>
        <pc:sldMkLst>
          <pc:docMk/>
          <pc:sldMk cId="3803074099" sldId="264"/>
        </pc:sldMkLst>
        <pc:spChg chg="mod">
          <ac:chgData name="Chad Mourning" userId="232f17154b661dc2" providerId="LiveId" clId="{66A49131-A8E6-4D22-88C3-83E33CA4E966}" dt="2022-09-12T18:57:35.247" v="2214" actId="20577"/>
          <ac:spMkLst>
            <pc:docMk/>
            <pc:sldMk cId="3803074099" sldId="264"/>
            <ac:spMk id="2" creationId="{BE589553-BCBE-C7A7-FC38-B7265F340205}"/>
          </ac:spMkLst>
        </pc:spChg>
        <pc:spChg chg="mod">
          <ac:chgData name="Chad Mourning" userId="232f17154b661dc2" providerId="LiveId" clId="{66A49131-A8E6-4D22-88C3-83E33CA4E966}" dt="2022-09-12T19:01:25.109" v="2727" actId="20577"/>
          <ac:spMkLst>
            <pc:docMk/>
            <pc:sldMk cId="3803074099" sldId="264"/>
            <ac:spMk id="3" creationId="{9A6E8F7B-40F6-1793-AE8F-3A30781009D1}"/>
          </ac:spMkLst>
        </pc:spChg>
      </pc:sldChg>
      <pc:sldChg chg="modSp new mod">
        <pc:chgData name="Chad Mourning" userId="232f17154b661dc2" providerId="LiveId" clId="{66A49131-A8E6-4D22-88C3-83E33CA4E966}" dt="2022-09-12T21:05:22.268" v="3785" actId="20577"/>
        <pc:sldMkLst>
          <pc:docMk/>
          <pc:sldMk cId="2831160648" sldId="265"/>
        </pc:sldMkLst>
        <pc:spChg chg="mod">
          <ac:chgData name="Chad Mourning" userId="232f17154b661dc2" providerId="LiveId" clId="{66A49131-A8E6-4D22-88C3-83E33CA4E966}" dt="2022-09-12T19:02:03.196" v="2768" actId="20577"/>
          <ac:spMkLst>
            <pc:docMk/>
            <pc:sldMk cId="2831160648" sldId="265"/>
            <ac:spMk id="2" creationId="{F7024C39-03C7-0131-2777-6909FD1B4246}"/>
          </ac:spMkLst>
        </pc:spChg>
        <pc:spChg chg="mod">
          <ac:chgData name="Chad Mourning" userId="232f17154b661dc2" providerId="LiveId" clId="{66A49131-A8E6-4D22-88C3-83E33CA4E966}" dt="2022-09-12T21:05:22.268" v="3785" actId="20577"/>
          <ac:spMkLst>
            <pc:docMk/>
            <pc:sldMk cId="2831160648" sldId="265"/>
            <ac:spMk id="3" creationId="{EE5BACCB-680B-6A7F-93DB-4F21621B46FB}"/>
          </ac:spMkLst>
        </pc:spChg>
      </pc:sldChg>
      <pc:sldChg chg="modSp new mod ord">
        <pc:chgData name="Chad Mourning" userId="232f17154b661dc2" providerId="LiveId" clId="{66A49131-A8E6-4D22-88C3-83E33CA4E966}" dt="2022-09-12T21:24:05.437" v="4721"/>
        <pc:sldMkLst>
          <pc:docMk/>
          <pc:sldMk cId="1184211559" sldId="266"/>
        </pc:sldMkLst>
        <pc:spChg chg="mod">
          <ac:chgData name="Chad Mourning" userId="232f17154b661dc2" providerId="LiveId" clId="{66A49131-A8E6-4D22-88C3-83E33CA4E966}" dt="2022-09-12T21:06:22.800" v="3830" actId="20577"/>
          <ac:spMkLst>
            <pc:docMk/>
            <pc:sldMk cId="1184211559" sldId="266"/>
            <ac:spMk id="2" creationId="{C2AD24C2-32D8-4B9B-8277-A86A88C66C5F}"/>
          </ac:spMkLst>
        </pc:spChg>
        <pc:spChg chg="mod">
          <ac:chgData name="Chad Mourning" userId="232f17154b661dc2" providerId="LiveId" clId="{66A49131-A8E6-4D22-88C3-83E33CA4E966}" dt="2022-09-12T21:23:47.599" v="4719" actId="20577"/>
          <ac:spMkLst>
            <pc:docMk/>
            <pc:sldMk cId="1184211559" sldId="266"/>
            <ac:spMk id="3" creationId="{5DDA09D8-59DD-F815-9546-693550D7AC8E}"/>
          </ac:spMkLst>
        </pc:spChg>
      </pc:sldChg>
      <pc:sldChg chg="modSp new mod">
        <pc:chgData name="Chad Mourning" userId="232f17154b661dc2" providerId="LiveId" clId="{66A49131-A8E6-4D22-88C3-83E33CA4E966}" dt="2022-09-12T21:14:41.080" v="4532" actId="20577"/>
        <pc:sldMkLst>
          <pc:docMk/>
          <pc:sldMk cId="1194943546" sldId="267"/>
        </pc:sldMkLst>
        <pc:spChg chg="mod">
          <ac:chgData name="Chad Mourning" userId="232f17154b661dc2" providerId="LiveId" clId="{66A49131-A8E6-4D22-88C3-83E33CA4E966}" dt="2022-09-12T21:08:22.961" v="4032" actId="20577"/>
          <ac:spMkLst>
            <pc:docMk/>
            <pc:sldMk cId="1194943546" sldId="267"/>
            <ac:spMk id="2" creationId="{772A2C31-EF2B-CBC3-4540-24848A4613FF}"/>
          </ac:spMkLst>
        </pc:spChg>
        <pc:spChg chg="mod">
          <ac:chgData name="Chad Mourning" userId="232f17154b661dc2" providerId="LiveId" clId="{66A49131-A8E6-4D22-88C3-83E33CA4E966}" dt="2022-09-12T21:14:41.080" v="4532" actId="20577"/>
          <ac:spMkLst>
            <pc:docMk/>
            <pc:sldMk cId="1194943546" sldId="267"/>
            <ac:spMk id="3" creationId="{58212599-7A6D-3254-14C8-F225353F4769}"/>
          </ac:spMkLst>
        </pc:spChg>
      </pc:sldChg>
      <pc:sldChg chg="modSp new del mod">
        <pc:chgData name="Chad Mourning" userId="232f17154b661dc2" providerId="LiveId" clId="{66A49131-A8E6-4D22-88C3-83E33CA4E966}" dt="2022-09-12T19:01:53.772" v="2734" actId="680"/>
        <pc:sldMkLst>
          <pc:docMk/>
          <pc:sldMk cId="2122724698" sldId="267"/>
        </pc:sldMkLst>
        <pc:spChg chg="mod">
          <ac:chgData name="Chad Mourning" userId="232f17154b661dc2" providerId="LiveId" clId="{66A49131-A8E6-4D22-88C3-83E33CA4E966}" dt="2022-09-12T19:01:53.565" v="2733"/>
          <ac:spMkLst>
            <pc:docMk/>
            <pc:sldMk cId="2122724698" sldId="267"/>
            <ac:spMk id="2" creationId="{869EF70E-A6D7-82D4-8EFC-14CB549DEB83}"/>
          </ac:spMkLst>
        </pc:spChg>
      </pc:sldChg>
      <pc:sldChg chg="addSp modSp new mod">
        <pc:chgData name="Chad Mourning" userId="232f17154b661dc2" providerId="LiveId" clId="{66A49131-A8E6-4D22-88C3-83E33CA4E966}" dt="2022-09-13T01:38:25.905" v="4927" actId="20577"/>
        <pc:sldMkLst>
          <pc:docMk/>
          <pc:sldMk cId="3520733829" sldId="268"/>
        </pc:sldMkLst>
        <pc:spChg chg="mod">
          <ac:chgData name="Chad Mourning" userId="232f17154b661dc2" providerId="LiveId" clId="{66A49131-A8E6-4D22-88C3-83E33CA4E966}" dt="2022-09-13T01:37:49.742" v="4811" actId="20577"/>
          <ac:spMkLst>
            <pc:docMk/>
            <pc:sldMk cId="3520733829" sldId="268"/>
            <ac:spMk id="2" creationId="{1C349CEF-48A7-49B3-B92D-BB05DCA0C55C}"/>
          </ac:spMkLst>
        </pc:spChg>
        <pc:spChg chg="mod">
          <ac:chgData name="Chad Mourning" userId="232f17154b661dc2" providerId="LiveId" clId="{66A49131-A8E6-4D22-88C3-83E33CA4E966}" dt="2022-09-13T01:38:25.905" v="4927" actId="20577"/>
          <ac:spMkLst>
            <pc:docMk/>
            <pc:sldMk cId="3520733829" sldId="268"/>
            <ac:spMk id="3" creationId="{C5525E1A-9965-DC8C-EF27-4BECC01B3D56}"/>
          </ac:spMkLst>
        </pc:spChg>
        <pc:picChg chg="add mod modCrop">
          <ac:chgData name="Chad Mourning" userId="232f17154b661dc2" providerId="LiveId" clId="{66A49131-A8E6-4D22-88C3-83E33CA4E966}" dt="2022-09-13T01:37:54.228" v="4831" actId="1037"/>
          <ac:picMkLst>
            <pc:docMk/>
            <pc:sldMk cId="3520733829" sldId="268"/>
            <ac:picMk id="5" creationId="{02FFAB38-C94D-78E0-D719-4B796E7671A4}"/>
          </ac:picMkLst>
        </pc:picChg>
      </pc:sldChg>
      <pc:sldChg chg="modSp new mod">
        <pc:chgData name="Chad Mourning" userId="232f17154b661dc2" providerId="LiveId" clId="{66A49131-A8E6-4D22-88C3-83E33CA4E966}" dt="2022-09-13T02:06:26.202" v="5719" actId="20577"/>
        <pc:sldMkLst>
          <pc:docMk/>
          <pc:sldMk cId="2758030019" sldId="269"/>
        </pc:sldMkLst>
        <pc:spChg chg="mod">
          <ac:chgData name="Chad Mourning" userId="232f17154b661dc2" providerId="LiveId" clId="{66A49131-A8E6-4D22-88C3-83E33CA4E966}" dt="2022-09-13T01:47:17.219" v="4948" actId="20577"/>
          <ac:spMkLst>
            <pc:docMk/>
            <pc:sldMk cId="2758030019" sldId="269"/>
            <ac:spMk id="2" creationId="{3DFA5AF3-E564-AFE4-C82E-A4449CED68CA}"/>
          </ac:spMkLst>
        </pc:spChg>
        <pc:spChg chg="mod">
          <ac:chgData name="Chad Mourning" userId="232f17154b661dc2" providerId="LiveId" clId="{66A49131-A8E6-4D22-88C3-83E33CA4E966}" dt="2022-09-13T02:06:26.202" v="5719" actId="20577"/>
          <ac:spMkLst>
            <pc:docMk/>
            <pc:sldMk cId="2758030019" sldId="269"/>
            <ac:spMk id="3" creationId="{8FDFA4EB-6647-8A49-C113-C07FB413A6C6}"/>
          </ac:spMkLst>
        </pc:spChg>
      </pc:sldChg>
      <pc:sldChg chg="addSp delSp modSp new mod">
        <pc:chgData name="Chad Mourning" userId="232f17154b661dc2" providerId="LiveId" clId="{66A49131-A8E6-4D22-88C3-83E33CA4E966}" dt="2022-09-13T01:54:46.101" v="5349" actId="1076"/>
        <pc:sldMkLst>
          <pc:docMk/>
          <pc:sldMk cId="1201835265" sldId="270"/>
        </pc:sldMkLst>
        <pc:spChg chg="mod">
          <ac:chgData name="Chad Mourning" userId="232f17154b661dc2" providerId="LiveId" clId="{66A49131-A8E6-4D22-88C3-83E33CA4E966}" dt="2022-09-13T01:54:44.032" v="5348" actId="14100"/>
          <ac:spMkLst>
            <pc:docMk/>
            <pc:sldMk cId="1201835265" sldId="270"/>
            <ac:spMk id="2" creationId="{B80442F3-638A-4C78-19D0-34746870A553}"/>
          </ac:spMkLst>
        </pc:spChg>
        <pc:spChg chg="del">
          <ac:chgData name="Chad Mourning" userId="232f17154b661dc2" providerId="LiveId" clId="{66A49131-A8E6-4D22-88C3-83E33CA4E966}" dt="2022-09-13T01:52:44.611" v="5278" actId="22"/>
          <ac:spMkLst>
            <pc:docMk/>
            <pc:sldMk cId="1201835265" sldId="270"/>
            <ac:spMk id="3" creationId="{34819111-91F4-E0F0-FA32-60E8171ABF16}"/>
          </ac:spMkLst>
        </pc:spChg>
        <pc:spChg chg="add mod">
          <ac:chgData name="Chad Mourning" userId="232f17154b661dc2" providerId="LiveId" clId="{66A49131-A8E6-4D22-88C3-83E33CA4E966}" dt="2022-09-13T01:54:36.401" v="5346" actId="1076"/>
          <ac:spMkLst>
            <pc:docMk/>
            <pc:sldMk cId="1201835265" sldId="270"/>
            <ac:spMk id="6" creationId="{67059FB3-1966-ED3B-0D7B-B03FFDB20C23}"/>
          </ac:spMkLst>
        </pc:spChg>
        <pc:picChg chg="add mod ord modCrop">
          <ac:chgData name="Chad Mourning" userId="232f17154b661dc2" providerId="LiveId" clId="{66A49131-A8E6-4D22-88C3-83E33CA4E966}" dt="2022-09-13T01:54:46.101" v="5349" actId="1076"/>
          <ac:picMkLst>
            <pc:docMk/>
            <pc:sldMk cId="1201835265" sldId="270"/>
            <ac:picMk id="5" creationId="{E07A5DE2-5F10-F8B1-8D79-78D7CCA7DFC4}"/>
          </ac:picMkLst>
        </pc:picChg>
      </pc:sldChg>
      <pc:sldChg chg="addSp modSp new mod">
        <pc:chgData name="Chad Mourning" userId="232f17154b661dc2" providerId="LiveId" clId="{66A49131-A8E6-4D22-88C3-83E33CA4E966}" dt="2022-09-13T17:09:11.159" v="6080" actId="20577"/>
        <pc:sldMkLst>
          <pc:docMk/>
          <pc:sldMk cId="377899182" sldId="271"/>
        </pc:sldMkLst>
        <pc:spChg chg="mod">
          <ac:chgData name="Chad Mourning" userId="232f17154b661dc2" providerId="LiveId" clId="{66A49131-A8E6-4D22-88C3-83E33CA4E966}" dt="2022-09-13T02:31:59.416" v="5745" actId="20577"/>
          <ac:spMkLst>
            <pc:docMk/>
            <pc:sldMk cId="377899182" sldId="271"/>
            <ac:spMk id="2" creationId="{09C1A867-3DFB-8488-E63D-9D9C42438D46}"/>
          </ac:spMkLst>
        </pc:spChg>
        <pc:spChg chg="mod">
          <ac:chgData name="Chad Mourning" userId="232f17154b661dc2" providerId="LiveId" clId="{66A49131-A8E6-4D22-88C3-83E33CA4E966}" dt="2022-09-13T17:09:11.159" v="6080" actId="20577"/>
          <ac:spMkLst>
            <pc:docMk/>
            <pc:sldMk cId="377899182" sldId="271"/>
            <ac:spMk id="3" creationId="{9422B244-5638-1608-ACDC-0BEAE51E9892}"/>
          </ac:spMkLst>
        </pc:spChg>
        <pc:picChg chg="add mod modCrop">
          <ac:chgData name="Chad Mourning" userId="232f17154b661dc2" providerId="LiveId" clId="{66A49131-A8E6-4D22-88C3-83E33CA4E966}" dt="2022-09-13T02:34:27.203" v="5870" actId="14100"/>
          <ac:picMkLst>
            <pc:docMk/>
            <pc:sldMk cId="377899182" sldId="271"/>
            <ac:picMk id="5" creationId="{96CD039A-0EFE-9EA0-1DEC-74E5ADC7BA79}"/>
          </ac:picMkLst>
        </pc:picChg>
      </pc:sldChg>
      <pc:sldChg chg="addSp modSp new mod">
        <pc:chgData name="Chad Mourning" userId="232f17154b661dc2" providerId="LiveId" clId="{66A49131-A8E6-4D22-88C3-83E33CA4E966}" dt="2022-09-13T02:42:19.634" v="6079" actId="20577"/>
        <pc:sldMkLst>
          <pc:docMk/>
          <pc:sldMk cId="2615275597" sldId="272"/>
        </pc:sldMkLst>
        <pc:spChg chg="mod">
          <ac:chgData name="Chad Mourning" userId="232f17154b661dc2" providerId="LiveId" clId="{66A49131-A8E6-4D22-88C3-83E33CA4E966}" dt="2022-09-13T02:39:12.825" v="5934" actId="313"/>
          <ac:spMkLst>
            <pc:docMk/>
            <pc:sldMk cId="2615275597" sldId="272"/>
            <ac:spMk id="2" creationId="{B6CBC9B6-96A9-217D-1643-8334D761D91F}"/>
          </ac:spMkLst>
        </pc:spChg>
        <pc:spChg chg="mod">
          <ac:chgData name="Chad Mourning" userId="232f17154b661dc2" providerId="LiveId" clId="{66A49131-A8E6-4D22-88C3-83E33CA4E966}" dt="2022-09-13T02:42:19.634" v="6079" actId="20577"/>
          <ac:spMkLst>
            <pc:docMk/>
            <pc:sldMk cId="2615275597" sldId="272"/>
            <ac:spMk id="3" creationId="{7B3340F7-6698-72C7-9B3B-942F5B24DA65}"/>
          </ac:spMkLst>
        </pc:spChg>
        <pc:picChg chg="add mod modCrop">
          <ac:chgData name="Chad Mourning" userId="232f17154b661dc2" providerId="LiveId" clId="{66A49131-A8E6-4D22-88C3-83E33CA4E966}" dt="2022-09-13T02:41:16.776" v="5941" actId="14100"/>
          <ac:picMkLst>
            <pc:docMk/>
            <pc:sldMk cId="2615275597" sldId="272"/>
            <ac:picMk id="5" creationId="{F1DFD3B5-0D5E-76F9-E95C-AB691A8627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4777-F4F9-1CB6-97FF-D797D16FB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6D4EB-F9AC-8A51-F2A3-8ADC3A06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D0A3-AC73-3257-E9D4-051835F7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304A-E268-000C-AC8A-5B7FAD00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104C-EC37-C95A-3915-4D893DB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506-1255-8816-45EA-022BFAA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E705-92A3-0957-6FB5-DC0804B0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7870-F7C6-A636-7D72-60EEBC1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501E-55D2-391C-C90A-07A3FCE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262A-E039-72AF-858E-BE0507F7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6A5BF-3263-4A66-19CC-FF2438F8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3F94A-5E3E-DE23-D2D3-9E5C93F9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0494-E455-1875-8423-8D4254FB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7D1E-FC06-2B3D-A9B9-6C7DA87A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85A5-E3EF-E802-7659-ACFD2E8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04D2-9525-1973-ABF9-8021ADAD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2165-3E18-EE6B-F865-3DAC4D65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497C-6F06-7BD9-7A25-201A0F7D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3D58-BF7C-1055-D333-68557CE9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EF5F-AF70-4F8C-D50A-98A55CE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BC1C-9CA6-CF93-5C8C-960ECC69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DE77-FFC7-B35A-FC83-965CB3D4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5982-BFD4-0402-0033-C18D1726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0D3B-3E84-E81E-3810-0B282256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FA93-7CE9-8B27-2248-F03D28E2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037F-6811-E2EF-FB86-61533CB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60CD-D2B4-862E-9DBC-41FC32A0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0C35-BC41-14B2-99B5-32438AA1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4753-54AD-8E88-EDE3-E8ED4CFA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E3A3-4598-4503-B334-4DB4C0D9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57571-67A5-A524-BC64-F8E0D60B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E0EA-5944-4ECE-57D2-42D9B59E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09EC-19E1-C9C3-3774-23C8D11F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BC62-BAB1-0A3D-15DC-64B48AA5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0BA97-77C2-85C4-039D-F326392BD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B8222-33AD-1DD3-10AF-12C66AEAF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15174-BB8F-C267-45F7-FBCF02E6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08B90-5690-9C86-49AA-3D31CB9D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76895-D8DA-AD05-670C-A0AF2CDC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952E-8F72-2389-C3F3-9D3B7FF9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6EC33-A1BF-D5CA-624B-C7AC04E4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4BBC9-B703-6F43-A432-76061619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78FE8-0FF9-FA17-D353-8757F213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5FD0E-D41A-2470-66EE-63E5D9F9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A3182-C80A-8D2C-F6FD-637E1EC3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3B36-026E-87C1-EFBF-3D4FC29C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46C-D123-9A5E-C49C-B44670B8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3E0-3240-1EDE-09B7-CE01DAF4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C11C-0E55-9D2F-E8C0-8F245931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484E-197E-8071-3CC3-E6B2AF3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E0C9D-D3E6-E5ED-EC2B-04CE25D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3E6A-53A2-5C30-536E-7635C95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F3F-CF54-32F9-6043-DBDC47B9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429F-0DC6-1009-AC5B-BD551DD5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800F-D366-8DC6-F417-FA58933E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DBAD-1665-C1D5-C545-32DBD317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2C59-986E-9211-2AA9-F056E66E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DA17-DA5F-C80F-D19A-52C4899F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72D1-4249-6379-23EF-3E492E7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E84C0-7EBF-0602-6874-DD94FF36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0DF9-DB13-8BB7-32CF-6962D0D03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6FE8-CB2D-4227-819A-5A141F0C90F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E049-E026-2C0F-6013-DFA675C9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E9BC-9408-A35B-F496-23623F46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70A9-EB58-4CD7-BE55-8E9526ED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ffie%E2%80%93Hellman_key_excha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02iGDxui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gital_Signature_Algorith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hayang/disrupting-blockchain-security-can-a-decentralized-certificate-authority-improve-trust-in-1d7af5d7f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32AB-2B79-2F92-18B9-0D3A3C791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– Public Key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4210-162D-032D-3E1C-065BC8FF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Mourning</a:t>
            </a:r>
          </a:p>
          <a:p>
            <a:r>
              <a:rPr lang="en-US" dirty="0"/>
              <a:t>Heavily from the Textbook</a:t>
            </a:r>
          </a:p>
        </p:txBody>
      </p:sp>
    </p:spTree>
    <p:extLst>
      <p:ext uri="{BB962C8B-B14F-4D97-AF65-F5344CB8AC3E}">
        <p14:creationId xmlns:p14="http://schemas.microsoft.com/office/powerpoint/2010/main" val="144966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C39-03C7-0131-2777-6909FD1B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ACCB-680B-6A7F-93DB-4F21621B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dirty="0"/>
              <a:t>A secure way to exchange keys</a:t>
            </a:r>
          </a:p>
          <a:p>
            <a:pPr lvl="1"/>
            <a:r>
              <a:rPr lang="en-US" dirty="0"/>
              <a:t>Also published in 1976</a:t>
            </a:r>
          </a:p>
          <a:p>
            <a:pPr lvl="1"/>
            <a:r>
              <a:rPr lang="en-US" dirty="0"/>
              <a:t>Will go into more detail about this later whether or not its in this book</a:t>
            </a:r>
          </a:p>
          <a:p>
            <a:pPr lvl="2"/>
            <a:r>
              <a:rPr lang="en-US" dirty="0"/>
              <a:t>If you are impatient, you can read more here: </a:t>
            </a:r>
            <a:r>
              <a:rPr lang="en-US" dirty="0">
                <a:hlinkClick r:id="rId2"/>
              </a:rPr>
              <a:t>https://en.wikipedia.org/wiki/Diffie%E2%80%93Hellman_key_exchange</a:t>
            </a:r>
            <a:endParaRPr lang="en-US" dirty="0"/>
          </a:p>
          <a:p>
            <a:pPr lvl="2"/>
            <a:r>
              <a:rPr lang="en-US" dirty="0"/>
              <a:t>Aside: Slave Jovanovski once met Diffie, and probably </a:t>
            </a:r>
            <a:r>
              <a:rPr lang="en-US" dirty="0" err="1"/>
              <a:t>Vint</a:t>
            </a:r>
            <a:r>
              <a:rPr lang="en-US" dirty="0"/>
              <a:t> Serf, but more about him later</a:t>
            </a:r>
          </a:p>
          <a:p>
            <a:pPr lvl="3"/>
            <a:r>
              <a:rPr lang="en-US" dirty="0"/>
              <a:t>Contemporary of mine</a:t>
            </a:r>
          </a:p>
          <a:p>
            <a:pPr lvl="3"/>
            <a:r>
              <a:rPr lang="en-US" dirty="0"/>
              <a:t>Works as a recruiter for Google</a:t>
            </a:r>
          </a:p>
          <a:p>
            <a:pPr lvl="3"/>
            <a:r>
              <a:rPr lang="en-US" dirty="0"/>
              <a:t>Will probably be at the faculty retreat if you are asked to go</a:t>
            </a:r>
          </a:p>
          <a:p>
            <a:pPr lvl="3"/>
            <a:r>
              <a:rPr lang="en-US" dirty="0"/>
              <a:t>His sister once lived below me at the Commons and split my internet bill</a:t>
            </a:r>
          </a:p>
          <a:p>
            <a:pPr lvl="4"/>
            <a:r>
              <a:rPr lang="en-US" dirty="0"/>
              <a:t>She works or worked at Apple</a:t>
            </a:r>
          </a:p>
          <a:p>
            <a:pPr lvl="5"/>
            <a:r>
              <a:rPr lang="en-US" dirty="0"/>
              <a:t>Her Instagram feed leads me to believe she made enough money that she doesn’t need to work anymore.</a:t>
            </a:r>
          </a:p>
          <a:p>
            <a:pPr lvl="6"/>
            <a:r>
              <a:rPr lang="en-US" dirty="0"/>
              <a:t>As I was making these slides yesterday she was in Venice.</a:t>
            </a:r>
          </a:p>
        </p:txBody>
      </p:sp>
    </p:spTree>
    <p:extLst>
      <p:ext uri="{BB962C8B-B14F-4D97-AF65-F5344CB8AC3E}">
        <p14:creationId xmlns:p14="http://schemas.microsoft.com/office/powerpoint/2010/main" val="283116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2C31-EF2B-CBC3-4540-24848A46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2599-7A6D-3254-14C8-F225353F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Invented c. 1985, only really used in practice since 2004 or so.</a:t>
            </a:r>
          </a:p>
          <a:p>
            <a:r>
              <a:rPr lang="en-US" dirty="0"/>
              <a:t>More encryption per bit.</a:t>
            </a:r>
          </a:p>
          <a:p>
            <a:pPr lvl="1"/>
            <a:r>
              <a:rPr lang="en-US" dirty="0"/>
              <a:t>But it’s new, people have had 50 years to break RSA</a:t>
            </a:r>
          </a:p>
          <a:p>
            <a:pPr lvl="1"/>
            <a:r>
              <a:rPr lang="en-US" dirty="0"/>
              <a:t>May also be particularly vulnerable to quantum attacks (but so is RSA!)</a:t>
            </a:r>
          </a:p>
          <a:p>
            <a:pPr lvl="2"/>
            <a:r>
              <a:rPr lang="en-US" dirty="0"/>
              <a:t>We’ll talk about Shor’s Algorithm later</a:t>
            </a:r>
          </a:p>
          <a:p>
            <a:r>
              <a:rPr lang="en-US" dirty="0"/>
              <a:t>It’s sort of a different math drop in, so you can have:</a:t>
            </a:r>
          </a:p>
          <a:p>
            <a:pPr lvl="1"/>
            <a:r>
              <a:rPr lang="en-US" dirty="0"/>
              <a:t>EC DSA</a:t>
            </a:r>
          </a:p>
          <a:p>
            <a:pPr lvl="1"/>
            <a:r>
              <a:rPr lang="en-US" dirty="0"/>
              <a:t>EC DHKE</a:t>
            </a:r>
          </a:p>
          <a:p>
            <a:r>
              <a:rPr lang="en-US" dirty="0"/>
              <a:t>Broken in Java 17, I hope to do a practicum on breaking that later this semester.</a:t>
            </a:r>
          </a:p>
          <a:p>
            <a:pPr lvl="1"/>
            <a:r>
              <a:rPr lang="en-US" dirty="0"/>
              <a:t>Supplemental Reading: </a:t>
            </a:r>
            <a:r>
              <a:rPr lang="en-US" dirty="0">
                <a:hlinkClick r:id="rId2"/>
              </a:rPr>
              <a:t>https://www.youtube.com/watch?v=502iGDxuiRk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4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4C2-32D8-4B9B-8277-A86A88C6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09D8-59DD-F815-9546-693550D7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 FIPS 186, May 1994</a:t>
            </a:r>
          </a:p>
          <a:p>
            <a:pPr lvl="1"/>
            <a:r>
              <a:rPr lang="en-US" dirty="0"/>
              <a:t>FIPS 186-4 was the fourth revision as of 2013.</a:t>
            </a:r>
          </a:p>
          <a:p>
            <a:pPr lvl="1"/>
            <a:r>
              <a:rPr lang="en-US" dirty="0"/>
              <a:t>From the table you’ll see it’s not used for key exchange or encryption.</a:t>
            </a:r>
          </a:p>
          <a:p>
            <a:pPr lvl="1"/>
            <a:r>
              <a:rPr lang="en-US" dirty="0">
                <a:hlinkClick r:id="rId2"/>
              </a:rPr>
              <a:t>https://en.wikipedia.org/wiki/Digital_Signature_Algorithm</a:t>
            </a:r>
            <a:endParaRPr lang="en-US" dirty="0"/>
          </a:p>
          <a:p>
            <a:r>
              <a:rPr lang="en-US" dirty="0"/>
              <a:t>For Authentication, integrity, and non-repudiation, not encryption.</a:t>
            </a:r>
          </a:p>
          <a:p>
            <a:pPr lvl="1"/>
            <a:r>
              <a:rPr lang="en-US" dirty="0"/>
              <a:t>How is this different from a normal one-way hash?</a:t>
            </a:r>
          </a:p>
          <a:p>
            <a:pPr lvl="2"/>
            <a:r>
              <a:rPr lang="en-US" dirty="0"/>
              <a:t>Key pairs provide non-repudiation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CEF-48A7-49B3-B92D-BB05DCA0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Sig.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5E1A-9965-DC8C-EF27-4BECC01B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825625"/>
            <a:ext cx="10950388" cy="4351338"/>
          </a:xfrm>
        </p:spPr>
        <p:txBody>
          <a:bodyPr/>
          <a:lstStyle/>
          <a:p>
            <a:r>
              <a:rPr lang="en-US" dirty="0"/>
              <a:t>Provides Integrity</a:t>
            </a:r>
          </a:p>
          <a:p>
            <a:r>
              <a:rPr lang="en-US" dirty="0"/>
              <a:t>Provides Non-Repudiation</a:t>
            </a:r>
          </a:p>
          <a:p>
            <a:r>
              <a:rPr lang="en-US" dirty="0"/>
              <a:t>Does not provide Confidentiality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FAB38-C94D-78E0-D719-4B796E767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8" t="21719" r="32192" b="14832"/>
          <a:stretch/>
        </p:blipFill>
        <p:spPr>
          <a:xfrm>
            <a:off x="5636818" y="230188"/>
            <a:ext cx="6535589" cy="62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5AF3-E564-AFE4-C82E-A4449CED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EB-6647-8A49-C113-C07FB41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key distribution problem.</a:t>
            </a:r>
          </a:p>
          <a:p>
            <a:pPr lvl="1"/>
            <a:r>
              <a:rPr lang="en-US" dirty="0"/>
              <a:t>How do people get your public key in the first place to test your signature?</a:t>
            </a:r>
          </a:p>
          <a:p>
            <a:pPr lvl="1"/>
            <a:r>
              <a:rPr lang="en-US" dirty="0"/>
              <a:t>You could broadcast them, but how do you know the broadcasts are authentic if they can’t be signed?</a:t>
            </a:r>
          </a:p>
          <a:p>
            <a:pPr lvl="1"/>
            <a:r>
              <a:rPr lang="en-US" dirty="0"/>
              <a:t>(Sub-optimal) Solution: Trusted Third Parties</a:t>
            </a:r>
          </a:p>
          <a:p>
            <a:pPr lvl="2"/>
            <a:r>
              <a:rPr lang="en-US" dirty="0"/>
              <a:t>Trustful</a:t>
            </a:r>
          </a:p>
          <a:p>
            <a:pPr lvl="2"/>
            <a:r>
              <a:rPr lang="en-US" dirty="0"/>
              <a:t>Centralized</a:t>
            </a:r>
          </a:p>
          <a:p>
            <a:pPr lvl="2"/>
            <a:r>
              <a:rPr lang="en-US" dirty="0"/>
              <a:t>Sounds like a mission for Blockchain, not sure if anyone has done this.</a:t>
            </a:r>
          </a:p>
          <a:p>
            <a:pPr lvl="3"/>
            <a:r>
              <a:rPr lang="en-US" dirty="0"/>
              <a:t>Certificates already cost money, why not some NFT? Web3?</a:t>
            </a:r>
          </a:p>
          <a:p>
            <a:pPr lvl="3"/>
            <a:r>
              <a:rPr lang="en-US" dirty="0"/>
              <a:t>Seeing some articles from 2018 that ask the same thing.	</a:t>
            </a:r>
          </a:p>
          <a:p>
            <a:pPr lvl="3"/>
            <a:r>
              <a:rPr lang="en-US" dirty="0">
                <a:hlinkClick r:id="rId2"/>
              </a:rPr>
              <a:t>https://medium.com/@shayang/disrupting-blockchain-security-can-a-decentralized-certificate-authority-improve-trust-in-1d7af5d7fb2</a:t>
            </a:r>
            <a:endParaRPr lang="en-US" dirty="0"/>
          </a:p>
          <a:p>
            <a:pPr lvl="3"/>
            <a:r>
              <a:rPr lang="en-US" dirty="0"/>
              <a:t>Maybe a good ACM talk for next semester if someone is interested in looking into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42F3-638A-4C78-19D0-34746870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0"/>
            <a:ext cx="10515600" cy="933091"/>
          </a:xfrm>
        </p:spPr>
        <p:txBody>
          <a:bodyPr/>
          <a:lstStyle/>
          <a:p>
            <a:r>
              <a:rPr lang="en-US" dirty="0"/>
              <a:t>Certificate Authorities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A5DE2-5F10-F8B1-8D79-78D7CCA7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24" t="17330" r="66288" b="61582"/>
          <a:stretch/>
        </p:blipFill>
        <p:spPr>
          <a:xfrm>
            <a:off x="1665640" y="1032407"/>
            <a:ext cx="9370348" cy="46923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59FB3-1966-ED3B-0D7B-B03FFDB20C23}"/>
              </a:ext>
            </a:extLst>
          </p:cNvPr>
          <p:cNvSpPr txBox="1"/>
          <p:nvPr/>
        </p:nvSpPr>
        <p:spPr>
          <a:xfrm>
            <a:off x="1665640" y="5824079"/>
            <a:ext cx="1189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Verisign -&gt; 2010 -&gt; Symantec -&gt; 2017 -&gt; </a:t>
            </a:r>
            <a:r>
              <a:rPr lang="en-US" dirty="0" err="1"/>
              <a:t>Digicert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A867-3DFB-8488-E63D-9D9C4243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244-5638-1608-ACDC-0BEAE51E9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825625"/>
            <a:ext cx="11246224" cy="4351338"/>
          </a:xfrm>
        </p:spPr>
        <p:txBody>
          <a:bodyPr/>
          <a:lstStyle/>
          <a:p>
            <a:r>
              <a:rPr lang="en-US" dirty="0"/>
              <a:t>How do you get CA</a:t>
            </a:r>
            <a:br>
              <a:rPr lang="en-US" dirty="0"/>
            </a:br>
            <a:r>
              <a:rPr lang="en-US" dirty="0"/>
              <a:t>public keys?</a:t>
            </a:r>
          </a:p>
          <a:p>
            <a:pPr lvl="1"/>
            <a:r>
              <a:rPr lang="en-US" dirty="0"/>
              <a:t>Often built </a:t>
            </a:r>
            <a:r>
              <a:rPr lang="en-US"/>
              <a:t>into browsers</a:t>
            </a:r>
            <a:endParaRPr lang="en-US" dirty="0"/>
          </a:p>
          <a:p>
            <a:r>
              <a:rPr lang="en-US" dirty="0"/>
              <a:t>What if their key leaks?</a:t>
            </a:r>
          </a:p>
          <a:p>
            <a:pPr lvl="1"/>
            <a:r>
              <a:rPr lang="en-US" dirty="0"/>
              <a:t>CA Subversion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D039A-0EFE-9EA0-1DEC-74E5ADC7B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6" t="18823" r="20882" b="16602"/>
          <a:stretch/>
        </p:blipFill>
        <p:spPr>
          <a:xfrm>
            <a:off x="4094355" y="1690688"/>
            <a:ext cx="7990070" cy="48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C9B6-96A9-217D-1643-8334D761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Envelopes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40F7-6698-72C7-9B3B-942F5B24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encrypt the</a:t>
            </a:r>
            <a:br>
              <a:rPr lang="en-US" dirty="0"/>
            </a:br>
            <a:r>
              <a:rPr lang="en-US" dirty="0"/>
              <a:t>entire message with the</a:t>
            </a:r>
            <a:br>
              <a:rPr lang="en-US" dirty="0"/>
            </a:br>
            <a:r>
              <a:rPr lang="en-US" dirty="0"/>
              <a:t>public key?</a:t>
            </a:r>
          </a:p>
          <a:p>
            <a:pPr lvl="1"/>
            <a:r>
              <a:rPr lang="en-US" dirty="0"/>
              <a:t>Symmetric decryption</a:t>
            </a:r>
            <a:br>
              <a:rPr lang="en-US" dirty="0"/>
            </a:br>
            <a:r>
              <a:rPr lang="en-US" dirty="0"/>
              <a:t>probably faster.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FD3B5-0D5E-76F9-E95C-AB691A862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7" t="16732" r="26764" b="15164"/>
          <a:stretch/>
        </p:blipFill>
        <p:spPr>
          <a:xfrm>
            <a:off x="5163671" y="1304617"/>
            <a:ext cx="6822141" cy="54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76B-DDE8-656F-F5C0-0B1E21A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18F3-3277-3EB3-A8B4-8B93127B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by Whitfield Diffie and Martin Hellman in 1976.</a:t>
            </a:r>
          </a:p>
          <a:p>
            <a:pPr lvl="1"/>
            <a:r>
              <a:rPr lang="en-US" dirty="0"/>
              <a:t>First documented use of asymmetric encryption</a:t>
            </a:r>
          </a:p>
          <a:p>
            <a:pPr lvl="2"/>
            <a:r>
              <a:rPr lang="en-US" dirty="0"/>
              <a:t>Literally requires math that didn’t exist before the middle ages, sorry Pythagoras.</a:t>
            </a:r>
          </a:p>
          <a:p>
            <a:r>
              <a:rPr lang="en-US" dirty="0"/>
              <a:t>Also Ralph Merkle heavily involved.  Not sure why the book left him out.</a:t>
            </a:r>
          </a:p>
          <a:p>
            <a:pPr lvl="1"/>
            <a:r>
              <a:rPr lang="en-US" dirty="0"/>
              <a:t>Merkle Trees are really cool</a:t>
            </a:r>
          </a:p>
          <a:p>
            <a:pPr lvl="2"/>
            <a:r>
              <a:rPr lang="en-US" dirty="0"/>
              <a:t>May find a way to shoehorn those in later</a:t>
            </a:r>
          </a:p>
        </p:txBody>
      </p:sp>
    </p:spTree>
    <p:extLst>
      <p:ext uri="{BB962C8B-B14F-4D97-AF65-F5344CB8AC3E}">
        <p14:creationId xmlns:p14="http://schemas.microsoft.com/office/powerpoint/2010/main" val="235267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1B3D-A4A6-7FD8-29FC-E3DDA485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99F0-B470-2E62-B9B0-4DEF4102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your encryption is asymmetric doesn’t necessarily mean it’s more secure.</a:t>
            </a:r>
          </a:p>
          <a:p>
            <a:pPr lvl="1"/>
            <a:r>
              <a:rPr lang="en-US" dirty="0"/>
              <a:t>In some ways, more vulnerable to cryptanalysis</a:t>
            </a:r>
          </a:p>
          <a:p>
            <a:pPr lvl="1"/>
            <a:r>
              <a:rPr lang="en-US" dirty="0"/>
              <a:t>Remember, our OTP XOR per bit is optimal, and symmetric.</a:t>
            </a:r>
          </a:p>
          <a:p>
            <a:pPr lvl="1"/>
            <a:r>
              <a:rPr lang="en-US" dirty="0"/>
              <a:t>Most encryption today starts with an asymmetric handshake and key exchange and then proceeds symmetrically</a:t>
            </a:r>
          </a:p>
          <a:p>
            <a:pPr lvl="1"/>
            <a:r>
              <a:rPr lang="en-US" dirty="0"/>
              <a:t>Symmetric encryption is </a:t>
            </a:r>
            <a:r>
              <a:rPr lang="en-US" i="1" dirty="0"/>
              <a:t>not</a:t>
            </a:r>
            <a:r>
              <a:rPr lang="en-US" dirty="0"/>
              <a:t> obsolete</a:t>
            </a:r>
          </a:p>
        </p:txBody>
      </p:sp>
    </p:spTree>
    <p:extLst>
      <p:ext uri="{BB962C8B-B14F-4D97-AF65-F5344CB8AC3E}">
        <p14:creationId xmlns:p14="http://schemas.microsoft.com/office/powerpoint/2010/main" val="2573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B92C-35AD-DE5D-B3DE-61FA15AF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first, great for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C82D-9A12-C8F6-1706-D6E11D66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807321"/>
            <a:ext cx="10515600" cy="4351338"/>
          </a:xfrm>
        </p:spPr>
        <p:txBody>
          <a:bodyPr/>
          <a:lstStyle/>
          <a:p>
            <a:r>
              <a:rPr lang="en-US" dirty="0"/>
              <a:t>Name conventions:</a:t>
            </a:r>
          </a:p>
          <a:p>
            <a:pPr lvl="1"/>
            <a:r>
              <a:rPr lang="en-US" dirty="0"/>
              <a:t>You will notice Alice</a:t>
            </a:r>
            <a:br>
              <a:rPr lang="en-US" dirty="0"/>
            </a:br>
            <a:r>
              <a:rPr lang="en-US" dirty="0"/>
              <a:t>and Bob a lot.</a:t>
            </a:r>
          </a:p>
          <a:p>
            <a:pPr lvl="1"/>
            <a:r>
              <a:rPr lang="en-US" dirty="0"/>
              <a:t>Sometimes Carol</a:t>
            </a:r>
            <a:br>
              <a:rPr lang="en-US" dirty="0"/>
            </a:br>
            <a:r>
              <a:rPr lang="en-US" dirty="0"/>
              <a:t>for a 3</a:t>
            </a:r>
            <a:r>
              <a:rPr lang="en-US" baseline="30000" dirty="0"/>
              <a:t>rd</a:t>
            </a:r>
            <a:r>
              <a:rPr lang="en-US" dirty="0"/>
              <a:t> person.</a:t>
            </a:r>
          </a:p>
          <a:p>
            <a:pPr lvl="1"/>
            <a:r>
              <a:rPr lang="en-US" dirty="0"/>
              <a:t>Often Trudy as an</a:t>
            </a:r>
            <a:br>
              <a:rPr lang="en-US" dirty="0"/>
            </a:br>
            <a:r>
              <a:rPr lang="en-US" dirty="0"/>
              <a:t>illicit actor.</a:t>
            </a:r>
          </a:p>
          <a:p>
            <a:r>
              <a:rPr lang="en-US" dirty="0"/>
              <a:t>Notice RSA on here</a:t>
            </a:r>
          </a:p>
          <a:p>
            <a:pPr lvl="1"/>
            <a:r>
              <a:rPr lang="en-US" dirty="0"/>
              <a:t>We’ll circle back</a:t>
            </a:r>
          </a:p>
          <a:p>
            <a:pPr lvl="1"/>
            <a:r>
              <a:rPr lang="en-US" dirty="0"/>
              <a:t>Probably an</a:t>
            </a:r>
            <a:br>
              <a:rPr lang="en-US" dirty="0"/>
            </a:br>
            <a:r>
              <a:rPr lang="en-US" dirty="0"/>
              <a:t>assignment.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06522-6C6E-B800-3D5C-9915EE26D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2" t="27712" r="21471" b="22876"/>
          <a:stretch/>
        </p:blipFill>
        <p:spPr>
          <a:xfrm>
            <a:off x="3773821" y="1484966"/>
            <a:ext cx="8211992" cy="47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8F4E-3850-872F-211A-A3971B1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first, great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6B31-2432-4115-BC3E-D98FBD77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0588B-5970-E2CB-9555-CE8347B37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1" t="22615" r="19927" b="27843"/>
          <a:stretch/>
        </p:blipFill>
        <p:spPr>
          <a:xfrm>
            <a:off x="3810542" y="1712538"/>
            <a:ext cx="7951152" cy="4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8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83B3-6B65-8031-F939-EA52D6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1690-3A54-34B3-A749-70243D5F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  <a:p>
            <a:r>
              <a:rPr lang="en-US" dirty="0"/>
              <a:t>Symmetric Key Distribution</a:t>
            </a:r>
          </a:p>
          <a:p>
            <a:r>
              <a:rPr lang="en-US" dirty="0"/>
              <a:t>Encryption of Secret Keys</a:t>
            </a:r>
          </a:p>
        </p:txBody>
      </p:sp>
    </p:spTree>
    <p:extLst>
      <p:ext uri="{BB962C8B-B14F-4D97-AF65-F5344CB8AC3E}">
        <p14:creationId xmlns:p14="http://schemas.microsoft.com/office/powerpoint/2010/main" val="300362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2C7A-7A89-FEA3-1CDC-6DFF5BC5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Public-Key Cryptosystems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813DD-2C3F-EF75-052C-264641D63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0" t="33540" r="20438" b="23986"/>
          <a:stretch/>
        </p:blipFill>
        <p:spPr>
          <a:xfrm>
            <a:off x="1325251" y="1825625"/>
            <a:ext cx="9798377" cy="48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C21C-8D12-B4D4-6AB6-85568F9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8B75-0B2A-3EEE-500E-6D2A1DF9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5316718"/>
          </a:xfrm>
        </p:spPr>
        <p:txBody>
          <a:bodyPr>
            <a:normAutofit/>
          </a:bodyPr>
          <a:lstStyle/>
          <a:p>
            <a:r>
              <a:rPr lang="en-US" dirty="0"/>
              <a:t>According to Diffie and Hellman in 1976</a:t>
            </a:r>
          </a:p>
          <a:p>
            <a:pPr lvl="1"/>
            <a:r>
              <a:rPr lang="en-US" dirty="0"/>
              <a:t>Key pairs should computationally inexpensive to generate</a:t>
            </a:r>
          </a:p>
          <a:p>
            <a:pPr lvl="1"/>
            <a:r>
              <a:rPr lang="en-US" dirty="0"/>
              <a:t>Encryption with the public key should be computationally inexpensive</a:t>
            </a:r>
          </a:p>
          <a:p>
            <a:pPr lvl="1"/>
            <a:r>
              <a:rPr lang="en-US" dirty="0"/>
              <a:t>Decryption with the private key should be computationally inexpensive</a:t>
            </a:r>
          </a:p>
          <a:p>
            <a:pPr lvl="1"/>
            <a:r>
              <a:rPr lang="en-US" dirty="0"/>
              <a:t>It should be computationally infeasible for someone knowing the public key to determine the private key</a:t>
            </a:r>
          </a:p>
          <a:p>
            <a:pPr lvl="2"/>
            <a:r>
              <a:rPr lang="en-US" dirty="0"/>
              <a:t>The reverse is not a requirement, since public keys are, by their nature, public</a:t>
            </a:r>
          </a:p>
          <a:p>
            <a:pPr lvl="1"/>
            <a:r>
              <a:rPr lang="en-US" dirty="0"/>
              <a:t>It should be computationally infeasible for someone knowing the public to and the ciphertext to determine the plaintext</a:t>
            </a:r>
          </a:p>
          <a:p>
            <a:pPr lvl="2"/>
            <a:r>
              <a:rPr lang="en-US" dirty="0"/>
              <a:t>This would be poor encryption</a:t>
            </a:r>
          </a:p>
          <a:p>
            <a:r>
              <a:rPr lang="en-US" dirty="0"/>
              <a:t>Not a requirement by D&amp;H, but still useful</a:t>
            </a:r>
          </a:p>
          <a:p>
            <a:pPr lvl="1"/>
            <a:r>
              <a:rPr lang="en-US" dirty="0"/>
              <a:t>Asymmetric encryption should be bi-directional</a:t>
            </a:r>
          </a:p>
          <a:p>
            <a:pPr lvl="2"/>
            <a:r>
              <a:rPr lang="en-US" dirty="0"/>
              <a:t>Most math is, -- until you get to abstract algebra like Rings</a:t>
            </a:r>
          </a:p>
        </p:txBody>
      </p:sp>
    </p:spTree>
    <p:extLst>
      <p:ext uri="{BB962C8B-B14F-4D97-AF65-F5344CB8AC3E}">
        <p14:creationId xmlns:p14="http://schemas.microsoft.com/office/powerpoint/2010/main" val="112873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9553-BCBE-C7A7-FC38-B7265F34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8F7B-40F6-1793-AE8F-3A307810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1977 Ron </a:t>
            </a:r>
            <a:r>
              <a:rPr lang="en-US" b="1" dirty="0"/>
              <a:t>R</a:t>
            </a:r>
            <a:r>
              <a:rPr lang="en-US" dirty="0"/>
              <a:t>ivest, Adi </a:t>
            </a:r>
            <a:r>
              <a:rPr lang="en-US" b="1" dirty="0"/>
              <a:t>S</a:t>
            </a:r>
            <a:r>
              <a:rPr lang="en-US" dirty="0"/>
              <a:t>hamir, and Len </a:t>
            </a:r>
            <a:r>
              <a:rPr lang="en-US" b="1" dirty="0"/>
              <a:t>A</a:t>
            </a:r>
            <a:r>
              <a:rPr lang="en-US" dirty="0"/>
              <a:t>dleman at MIT an encryption scheme now called RSA.</a:t>
            </a:r>
          </a:p>
          <a:p>
            <a:pPr lvl="1"/>
            <a:r>
              <a:rPr lang="en-US" dirty="0"/>
              <a:t>In 1994 a group of 1600 computers working for 8 months brute forced a decryption of a 428-bit key.</a:t>
            </a:r>
          </a:p>
          <a:p>
            <a:pPr lvl="2"/>
            <a:r>
              <a:rPr lang="en-US" dirty="0"/>
              <a:t>Currently we use around 1024-bit keys.</a:t>
            </a:r>
          </a:p>
          <a:p>
            <a:pPr lvl="1"/>
            <a:r>
              <a:rPr lang="en-US" dirty="0"/>
              <a:t>We will get into the algorithm in more detail later.</a:t>
            </a:r>
          </a:p>
          <a:p>
            <a:pPr lvl="2"/>
            <a:r>
              <a:rPr lang="en-US" dirty="0"/>
              <a:t>One of those ones that involves factoring numbers and large primes.</a:t>
            </a:r>
          </a:p>
          <a:p>
            <a:pPr lvl="2"/>
            <a:r>
              <a:rPr lang="en-US" dirty="0"/>
              <a:t>Probably be this week’s assignment.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908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Lecture 7 – Public Key Encryption</vt:lpstr>
      <vt:lpstr>History</vt:lpstr>
      <vt:lpstr>Notes</vt:lpstr>
      <vt:lpstr>Public key first, great for confidentiality</vt:lpstr>
      <vt:lpstr>Private key first, great for authentication</vt:lpstr>
      <vt:lpstr>Public Key Cryptosystems</vt:lpstr>
      <vt:lpstr>Applications for Public-Key Cryptosystems</vt:lpstr>
      <vt:lpstr>Requirements or Public-Key Cryptography</vt:lpstr>
      <vt:lpstr>RSA</vt:lpstr>
      <vt:lpstr>Diffie-Hellman Key Agreement</vt:lpstr>
      <vt:lpstr>Elliptic Curve Cryptography</vt:lpstr>
      <vt:lpstr>Digital Signature Standard</vt:lpstr>
      <vt:lpstr>Digital Sig. Flowchart</vt:lpstr>
      <vt:lpstr>Certificates</vt:lpstr>
      <vt:lpstr>Certificate Authorities</vt:lpstr>
      <vt:lpstr>Certificate Process</vt:lpstr>
      <vt:lpstr>Digital Envelopes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– Public Key Encryption</dc:title>
  <dc:creator>Chad Mourning</dc:creator>
  <cp:lastModifiedBy>Chad Mourning</cp:lastModifiedBy>
  <cp:revision>1</cp:revision>
  <dcterms:created xsi:type="dcterms:W3CDTF">2022-09-08T16:12:28Z</dcterms:created>
  <dcterms:modified xsi:type="dcterms:W3CDTF">2022-09-13T17:09:12Z</dcterms:modified>
</cp:coreProperties>
</file>