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85547-920A-44AE-AC1C-6C59E15FFA02}" v="34" dt="2022-04-18T04:05:2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2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6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8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1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8B3E4-40E4-8E05-0218-24EA8B38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4B2B-43B6-4B3D-A131-5ED9A106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129" y="904974"/>
            <a:ext cx="8907741" cy="3312109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CS-250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FBA1-661F-446F-AA00-2A92895A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William Leaver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1DE63-8F79-4A81-82D2-7F2A1306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Lato" panose="020F0502020204030203" pitchFamily="34" charset="0"/>
              </a:rPr>
              <a:t>Agile Roles</a:t>
            </a:r>
            <a:endParaRPr lang="en-US" dirty="0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Equality - accountabilities in Scrum | Scrum.org">
            <a:extLst>
              <a:ext uri="{FF2B5EF4-FFF2-40B4-BE49-F238E27FC236}">
                <a16:creationId xmlns:a16="http://schemas.microsoft.com/office/drawing/2014/main" id="{8766BA31-C5B3-437A-A55E-F335C0F44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924" y="2631193"/>
            <a:ext cx="4994759" cy="30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CC66-8994-48A7-BA16-6E3722F7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493" y="711437"/>
            <a:ext cx="4355507" cy="543512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Master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oversee running daily Scrum meetings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everyone is on track with the agile process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assisting in overcoming any hindrances that are brought to light during meetings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handle customer/client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evelop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ork with the development team on estimations of task length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Developers/Testers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 developing test cases from user stories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products to ensure they will be ready for the end of a sprint.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8B63F-77C5-4534-A298-848D765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Agile 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F875-1902-42A8-8C01-C9C2C4E1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in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Finished product always ready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Testing in an Agile Project?">
            <a:extLst>
              <a:ext uri="{FF2B5EF4-FFF2-40B4-BE49-F238E27FC236}">
                <a16:creationId xmlns:a16="http://schemas.microsoft.com/office/drawing/2014/main" id="{9F56F7E8-51EF-495A-97A1-9989E322A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t="27506"/>
          <a:stretch/>
        </p:blipFill>
        <p:spPr bwMode="auto">
          <a:xfrm>
            <a:off x="7010246" y="2010313"/>
            <a:ext cx="5181601" cy="16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F5D7D-990E-461B-81DD-A1FF7DE1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368525" cy="163988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B267-BDCC-4BF4-B8E4-6952FEC6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flexibility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Finished product is not tested until close to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planning stage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3906" y="0"/>
            <a:ext cx="5118093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2860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142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E2742C5E-9E22-AC02-887F-28E15D7E0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2" b="-2"/>
          <a:stretch/>
        </p:blipFill>
        <p:spPr>
          <a:xfrm>
            <a:off x="7293798" y="10"/>
            <a:ext cx="4898203" cy="3488426"/>
          </a:xfrm>
          <a:custGeom>
            <a:avLst/>
            <a:gdLst/>
            <a:ahLst/>
            <a:cxnLst/>
            <a:rect l="l" t="t" r="r" b="b"/>
            <a:pathLst>
              <a:path w="4898203" h="3470148">
                <a:moveTo>
                  <a:pt x="1619455" y="0"/>
                </a:moveTo>
                <a:lnTo>
                  <a:pt x="2712688" y="0"/>
                </a:lnTo>
                <a:lnTo>
                  <a:pt x="3492854" y="0"/>
                </a:lnTo>
                <a:lnTo>
                  <a:pt x="4540916" y="0"/>
                </a:lnTo>
                <a:lnTo>
                  <a:pt x="4707219" y="0"/>
                </a:lnTo>
                <a:lnTo>
                  <a:pt x="4898203" y="0"/>
                </a:lnTo>
                <a:lnTo>
                  <a:pt x="4898203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3074" name="Picture 2" descr="Waterfall Methodology. Waterfall Methodology | by Chathmini Jayathilaka |  Medium">
            <a:extLst>
              <a:ext uri="{FF2B5EF4-FFF2-40B4-BE49-F238E27FC236}">
                <a16:creationId xmlns:a16="http://schemas.microsoft.com/office/drawing/2014/main" id="{E5549586-0F47-4916-834B-BD7F1295C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2488" r="-1" b="-376"/>
          <a:stretch/>
        </p:blipFill>
        <p:spPr bwMode="auto">
          <a:xfrm>
            <a:off x="7293797" y="3264418"/>
            <a:ext cx="4898203" cy="3593582"/>
          </a:xfrm>
          <a:custGeom>
            <a:avLst/>
            <a:gdLst/>
            <a:ahLst/>
            <a:cxnLst/>
            <a:rect l="l" t="t" r="r" b="b"/>
            <a:pathLst>
              <a:path w="4901771" h="3305556">
                <a:moveTo>
                  <a:pt x="1630" y="0"/>
                </a:moveTo>
                <a:lnTo>
                  <a:pt x="4901771" y="0"/>
                </a:lnTo>
                <a:lnTo>
                  <a:pt x="4901771" y="3305556"/>
                </a:lnTo>
                <a:lnTo>
                  <a:pt x="4710787" y="3305556"/>
                </a:lnTo>
                <a:lnTo>
                  <a:pt x="4544484" y="3305556"/>
                </a:lnTo>
                <a:lnTo>
                  <a:pt x="3496422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EEEF5-18E7-47D7-8390-AD1A916B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Waterfall or Agile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58C0-DD27-4532-9A8D-108062ED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conclusion, Agile is superior to Waterfall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Flexibility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have a finished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upfront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client/user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3610F-2C58-4F00-9451-F2DDE5909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" t="20496" r="2353" b="6393"/>
          <a:stretch/>
        </p:blipFill>
        <p:spPr>
          <a:xfrm>
            <a:off x="7286919" y="1532899"/>
            <a:ext cx="4561635" cy="2511950"/>
          </a:xfrm>
          <a:prstGeom prst="rect">
            <a:avLst/>
          </a:prstGeom>
        </p:spPr>
      </p:pic>
      <p:sp>
        <p:nvSpPr>
          <p:cNvPr id="4" name="AutoShape 2" descr="Waterfall vs Agile: Which Methodology is Right for Your Project">
            <a:extLst>
              <a:ext uri="{FF2B5EF4-FFF2-40B4-BE49-F238E27FC236}">
                <a16:creationId xmlns:a16="http://schemas.microsoft.com/office/drawing/2014/main" id="{CF163F11-9F05-40B5-B273-F597AF8E1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82658"/>
            <a:ext cx="2898742" cy="28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01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A9E42"/>
      </a:accent1>
      <a:accent2>
        <a:srgbClr val="95AB32"/>
      </a:accent2>
      <a:accent3>
        <a:srgbClr val="6DB23F"/>
      </a:accent3>
      <a:accent4>
        <a:srgbClr val="35B738"/>
      </a:accent4>
      <a:accent5>
        <a:srgbClr val="41B674"/>
      </a:accent5>
      <a:accent6>
        <a:srgbClr val="34B2A0"/>
      </a:accent6>
      <a:hlink>
        <a:srgbClr val="4C67C3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E57E7C880D344FA0B9B9ED9C6F1029" ma:contentTypeVersion="2" ma:contentTypeDescription="Create a new document." ma:contentTypeScope="" ma:versionID="19aad261d66bfaf881d12354570c76d0">
  <xsd:schema xmlns:xsd="http://www.w3.org/2001/XMLSchema" xmlns:xs="http://www.w3.org/2001/XMLSchema" xmlns:p="http://schemas.microsoft.com/office/2006/metadata/properties" xmlns:ns3="9e5f548a-75c0-4a12-bdf6-af9e5434bd6d" targetNamespace="http://schemas.microsoft.com/office/2006/metadata/properties" ma:root="true" ma:fieldsID="5ad9ad21c8779bc2d4aae47e415076f3" ns3:_="">
    <xsd:import namespace="9e5f548a-75c0-4a12-bdf6-af9e5434bd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f548a-75c0-4a12-bdf6-af9e5434bd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3D62D3-14C0-4BAB-916C-816BA92F2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f548a-75c0-4a12-bdf6-af9e5434bd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389BC2-5240-42CB-9CCD-C9631F1DEB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485EE2-4CC5-4BD5-827A-667E420FBE3A}">
  <ds:schemaRefs>
    <ds:schemaRef ds:uri="http://purl.org/dc/dcmitype/"/>
    <ds:schemaRef ds:uri="http://schemas.microsoft.com/office/2006/documentManagement/types"/>
    <ds:schemaRef ds:uri="http://purl.org/dc/terms/"/>
    <ds:schemaRef ds:uri="9e5f548a-75c0-4a12-bdf6-af9e5434bd6d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Arial</vt:lpstr>
      <vt:lpstr>Corbel</vt:lpstr>
      <vt:lpstr>Lato</vt:lpstr>
      <vt:lpstr>Times New Roman</vt:lpstr>
      <vt:lpstr>SketchLinesVTI</vt:lpstr>
      <vt:lpstr>CS-250 Project 3</vt:lpstr>
      <vt:lpstr>Agile Roles</vt:lpstr>
      <vt:lpstr>Agile Phases</vt:lpstr>
      <vt:lpstr>Waterfall Model</vt:lpstr>
      <vt:lpstr>Waterfall or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CS-250 Project 3</dc:title>
  <dc:creator>Leaver, William</dc:creator>
  <cp:lastModifiedBy>William Leaver</cp:lastModifiedBy>
  <cp:revision>2</cp:revision>
  <dcterms:created xsi:type="dcterms:W3CDTF">2022-04-18T02:21:59Z</dcterms:created>
  <dcterms:modified xsi:type="dcterms:W3CDTF">2022-04-18T04:14:13Z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0x01010000E57E7C880D344FA0B9B9ED9C6F1029</vt:lpwstr>
  </property>
</Properties>
</file>