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7DC13376-39E6-405A-A154-45EB01A3FBA8}" type="datetimeFigureOut">
              <a:rPr lang="pt-BR" smtClean="0"/>
              <a:pPr/>
              <a:t>02/06/2022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8B8C6E1-CF40-4E20-8CD5-709A789F477A}"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7DC13376-39E6-405A-A154-45EB01A3FBA8}" type="datetimeFigureOut">
              <a:rPr lang="pt-BR" smtClean="0"/>
              <a:pPr/>
              <a:t>02/06/2022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8B8C6E1-CF40-4E20-8CD5-709A789F477A}"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7DC13376-39E6-405A-A154-45EB01A3FBA8}" type="datetimeFigureOut">
              <a:rPr lang="pt-BR" smtClean="0"/>
              <a:pPr/>
              <a:t>02/06/2022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8B8C6E1-CF40-4E20-8CD5-709A789F477A}"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7DC13376-39E6-405A-A154-45EB01A3FBA8}" type="datetimeFigureOut">
              <a:rPr lang="pt-BR" smtClean="0"/>
              <a:pPr/>
              <a:t>02/06/2022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8B8C6E1-CF40-4E20-8CD5-709A789F477A}"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7DC13376-39E6-405A-A154-45EB01A3FBA8}" type="datetimeFigureOut">
              <a:rPr lang="pt-BR" smtClean="0"/>
              <a:pPr/>
              <a:t>02/06/2022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8B8C6E1-CF40-4E20-8CD5-709A789F477A}"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7DC13376-39E6-405A-A154-45EB01A3FBA8}" type="datetimeFigureOut">
              <a:rPr lang="pt-BR" smtClean="0"/>
              <a:pPr/>
              <a:t>02/06/2022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8B8C6E1-CF40-4E20-8CD5-709A789F477A}"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7DC13376-39E6-405A-A154-45EB01A3FBA8}" type="datetimeFigureOut">
              <a:rPr lang="pt-BR" smtClean="0"/>
              <a:pPr/>
              <a:t>02/06/2022</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88B8C6E1-CF40-4E20-8CD5-709A789F477A}"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7DC13376-39E6-405A-A154-45EB01A3FBA8}" type="datetimeFigureOut">
              <a:rPr lang="pt-BR" smtClean="0"/>
              <a:pPr/>
              <a:t>02/06/2022</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88B8C6E1-CF40-4E20-8CD5-709A789F477A}"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7DC13376-39E6-405A-A154-45EB01A3FBA8}" type="datetimeFigureOut">
              <a:rPr lang="pt-BR" smtClean="0"/>
              <a:pPr/>
              <a:t>02/06/2022</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88B8C6E1-CF40-4E20-8CD5-709A789F477A}"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7DC13376-39E6-405A-A154-45EB01A3FBA8}" type="datetimeFigureOut">
              <a:rPr lang="pt-BR" smtClean="0"/>
              <a:pPr/>
              <a:t>02/06/2022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8B8C6E1-CF40-4E20-8CD5-709A789F477A}"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7DC13376-39E6-405A-A154-45EB01A3FBA8}" type="datetimeFigureOut">
              <a:rPr lang="pt-BR" smtClean="0"/>
              <a:pPr/>
              <a:t>02/06/2022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8B8C6E1-CF40-4E20-8CD5-709A789F477A}"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C13376-39E6-405A-A154-45EB01A3FBA8}" type="datetimeFigureOut">
              <a:rPr lang="pt-BR" smtClean="0"/>
              <a:pPr/>
              <a:t>02/06/2022</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B8C6E1-CF40-4E20-8CD5-709A789F477A}"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a 4"/>
          <p:cNvGraphicFramePr>
            <a:graphicFrameLocks noGrp="1"/>
          </p:cNvGraphicFramePr>
          <p:nvPr/>
        </p:nvGraphicFramePr>
        <p:xfrm>
          <a:off x="1619672" y="1988841"/>
          <a:ext cx="6264696" cy="3600401"/>
        </p:xfrm>
        <a:graphic>
          <a:graphicData uri="http://schemas.openxmlformats.org/drawingml/2006/table">
            <a:tbl>
              <a:tblPr/>
              <a:tblGrid>
                <a:gridCol w="1568347"/>
                <a:gridCol w="2155510"/>
                <a:gridCol w="2540839"/>
              </a:tblGrid>
              <a:tr h="1264756">
                <a:tc>
                  <a:txBody>
                    <a:bodyPr/>
                    <a:lstStyle/>
                    <a:p>
                      <a:pPr marL="76200">
                        <a:spcBef>
                          <a:spcPts val="95"/>
                        </a:spcBef>
                        <a:spcAft>
                          <a:spcPts val="0"/>
                        </a:spcAft>
                      </a:pPr>
                      <a:r>
                        <a:rPr lang="pt-PT" sz="1100" b="1" dirty="0">
                          <a:solidFill>
                            <a:srgbClr val="FFFFFF"/>
                          </a:solidFill>
                          <a:latin typeface="Cambria"/>
                          <a:ea typeface="Cambria"/>
                          <a:cs typeface="Cambria"/>
                        </a:rPr>
                        <a:t>Símbolo</a:t>
                      </a:r>
                      <a:endParaRPr lang="pt-BR" sz="1100" dirty="0">
                        <a:latin typeface="Cambria"/>
                        <a:ea typeface="Cambria"/>
                        <a:cs typeface="Cambria"/>
                      </a:endParaRPr>
                    </a:p>
                    <a:p>
                      <a:pPr marL="76200">
                        <a:spcBef>
                          <a:spcPts val="640"/>
                        </a:spcBef>
                        <a:spcAft>
                          <a:spcPts val="0"/>
                        </a:spcAft>
                      </a:pPr>
                      <a:r>
                        <a:rPr lang="pt-PT" sz="1100" b="1" dirty="0">
                          <a:solidFill>
                            <a:srgbClr val="FFFFFF"/>
                          </a:solidFill>
                          <a:latin typeface="Cambria"/>
                          <a:ea typeface="Cambria"/>
                          <a:cs typeface="Cambria"/>
                        </a:rPr>
                        <a:t>matemática</a:t>
                      </a:r>
                      <a:endParaRPr lang="pt-BR" sz="1100" dirty="0">
                        <a:latin typeface="Cambria"/>
                        <a:ea typeface="Cambria"/>
                        <a:cs typeface="Cambria"/>
                      </a:endParaRPr>
                    </a:p>
                  </a:txBody>
                  <a:tcPr marL="0" marR="0" marT="0" marB="0">
                    <a:lnL>
                      <a:noFill/>
                    </a:lnL>
                    <a:lnR>
                      <a:noFill/>
                    </a:lnR>
                    <a:lnT>
                      <a:noFill/>
                    </a:lnT>
                    <a:lnB w="12700" cap="flat" cmpd="sng" algn="ctr">
                      <a:solidFill>
                        <a:srgbClr val="4F81BC"/>
                      </a:solidFill>
                      <a:prstDash val="solid"/>
                      <a:round/>
                      <a:headEnd type="none" w="med" len="med"/>
                      <a:tailEnd type="none" w="med" len="med"/>
                    </a:lnB>
                    <a:solidFill>
                      <a:srgbClr val="4F81BC"/>
                    </a:solidFill>
                  </a:tcPr>
                </a:tc>
                <a:tc>
                  <a:txBody>
                    <a:bodyPr/>
                    <a:lstStyle/>
                    <a:p>
                      <a:pPr>
                        <a:spcBef>
                          <a:spcPts val="95"/>
                        </a:spcBef>
                        <a:spcAft>
                          <a:spcPts val="0"/>
                        </a:spcAft>
                      </a:pPr>
                      <a:r>
                        <a:rPr lang="pt-PT" sz="1100" b="1">
                          <a:solidFill>
                            <a:srgbClr val="FFFFFF"/>
                          </a:solidFill>
                          <a:latin typeface="Cambria"/>
                          <a:ea typeface="Cambria"/>
                          <a:cs typeface="Cambria"/>
                        </a:rPr>
                        <a:t>Significado</a:t>
                      </a:r>
                      <a:endParaRPr lang="pt-BR" sz="1100">
                        <a:latin typeface="Cambria"/>
                        <a:ea typeface="Cambria"/>
                        <a:cs typeface="Cambria"/>
                      </a:endParaRPr>
                    </a:p>
                  </a:txBody>
                  <a:tcPr marL="0" marR="0" marT="0" marB="0">
                    <a:lnL>
                      <a:noFill/>
                    </a:lnL>
                    <a:lnR>
                      <a:noFill/>
                    </a:lnR>
                    <a:lnT>
                      <a:noFill/>
                    </a:lnT>
                    <a:lnB w="12700" cap="flat" cmpd="sng" algn="ctr">
                      <a:solidFill>
                        <a:srgbClr val="4F81BC"/>
                      </a:solidFill>
                      <a:prstDash val="solid"/>
                      <a:round/>
                      <a:headEnd type="none" w="med" len="med"/>
                      <a:tailEnd type="none" w="med" len="med"/>
                    </a:lnB>
                    <a:solidFill>
                      <a:srgbClr val="4F81BC"/>
                    </a:solidFill>
                  </a:tcPr>
                </a:tc>
                <a:tc>
                  <a:txBody>
                    <a:bodyPr/>
                    <a:lstStyle/>
                    <a:p>
                      <a:pPr marL="215900">
                        <a:spcBef>
                          <a:spcPts val="95"/>
                        </a:spcBef>
                        <a:spcAft>
                          <a:spcPts val="0"/>
                        </a:spcAft>
                      </a:pPr>
                      <a:r>
                        <a:rPr lang="pt-PT" sz="1100" b="1">
                          <a:solidFill>
                            <a:srgbClr val="FFFFFF"/>
                          </a:solidFill>
                          <a:latin typeface="Cambria"/>
                          <a:ea typeface="Cambria"/>
                          <a:cs typeface="Cambria"/>
                        </a:rPr>
                        <a:t>Comando/símbolo</a:t>
                      </a:r>
                      <a:endParaRPr lang="pt-BR" sz="1100">
                        <a:latin typeface="Cambria"/>
                        <a:ea typeface="Cambria"/>
                        <a:cs typeface="Cambria"/>
                      </a:endParaRPr>
                    </a:p>
                    <a:p>
                      <a:pPr marL="215900">
                        <a:spcBef>
                          <a:spcPts val="640"/>
                        </a:spcBef>
                        <a:spcAft>
                          <a:spcPts val="0"/>
                        </a:spcAft>
                      </a:pPr>
                      <a:r>
                        <a:rPr lang="pt-PT" sz="1100" b="1">
                          <a:solidFill>
                            <a:srgbClr val="FFFFFF"/>
                          </a:solidFill>
                          <a:latin typeface="Cambria"/>
                          <a:ea typeface="Cambria"/>
                          <a:cs typeface="Cambria"/>
                        </a:rPr>
                        <a:t>em</a:t>
                      </a:r>
                      <a:r>
                        <a:rPr lang="pt-PT" sz="1100" b="1" spc="40">
                          <a:solidFill>
                            <a:srgbClr val="FFFFFF"/>
                          </a:solidFill>
                          <a:latin typeface="Cambria"/>
                          <a:ea typeface="Cambria"/>
                          <a:cs typeface="Cambria"/>
                        </a:rPr>
                        <a:t> </a:t>
                      </a:r>
                      <a:r>
                        <a:rPr lang="pt-PT" sz="1100" b="1">
                          <a:solidFill>
                            <a:srgbClr val="FFFFFF"/>
                          </a:solidFill>
                          <a:latin typeface="Cambria"/>
                          <a:ea typeface="Cambria"/>
                          <a:cs typeface="Cambria"/>
                        </a:rPr>
                        <a:t>Java</a:t>
                      </a:r>
                      <a:endParaRPr lang="pt-BR" sz="1100">
                        <a:latin typeface="Cambria"/>
                        <a:ea typeface="Cambria"/>
                        <a:cs typeface="Cambria"/>
                      </a:endParaRPr>
                    </a:p>
                  </a:txBody>
                  <a:tcPr marL="0" marR="0" marT="0" marB="0">
                    <a:lnL>
                      <a:noFill/>
                    </a:lnL>
                    <a:lnR>
                      <a:noFill/>
                    </a:lnR>
                    <a:lnT>
                      <a:noFill/>
                    </a:lnT>
                    <a:lnB w="12700" cap="flat" cmpd="sng" algn="ctr">
                      <a:solidFill>
                        <a:srgbClr val="4F81BC"/>
                      </a:solidFill>
                      <a:prstDash val="solid"/>
                      <a:round/>
                      <a:headEnd type="none" w="med" len="med"/>
                      <a:tailEnd type="none" w="med" len="med"/>
                    </a:lnB>
                    <a:solidFill>
                      <a:srgbClr val="4F81BC"/>
                    </a:solidFill>
                  </a:tcPr>
                </a:tc>
              </a:tr>
              <a:tr h="456209">
                <a:tc>
                  <a:txBody>
                    <a:bodyPr/>
                    <a:lstStyle/>
                    <a:p>
                      <a:pPr marL="69850">
                        <a:lnSpc>
                          <a:spcPts val="1225"/>
                        </a:lnSpc>
                        <a:spcAft>
                          <a:spcPts val="0"/>
                        </a:spcAft>
                      </a:pPr>
                      <a:r>
                        <a:rPr lang="pt-PT" sz="1100">
                          <a:latin typeface="Cambria"/>
                          <a:ea typeface="Cambria"/>
                          <a:cs typeface="Cambria"/>
                        </a:rPr>
                        <a:t>+</a:t>
                      </a:r>
                      <a:endParaRPr lang="pt-BR" sz="1100">
                        <a:latin typeface="Cambria"/>
                        <a:ea typeface="Cambria"/>
                        <a:cs typeface="Cambria"/>
                      </a:endParaRPr>
                    </a:p>
                  </a:txBody>
                  <a:tcPr marL="0" marR="0" marT="0" marB="0">
                    <a:lnL w="12700" cap="flat" cmpd="sng" algn="ctr">
                      <a:solidFill>
                        <a:srgbClr val="4F81BC"/>
                      </a:solidFill>
                      <a:prstDash val="solid"/>
                      <a:round/>
                      <a:headEnd type="none" w="med" len="med"/>
                      <a:tailEnd type="none" w="med" len="med"/>
                    </a:lnL>
                    <a:lnR>
                      <a:noFill/>
                    </a:lnR>
                    <a:lnT w="12700" cap="flat" cmpd="sng" algn="ctr">
                      <a:solidFill>
                        <a:srgbClr val="4F81BC"/>
                      </a:solidFill>
                      <a:prstDash val="solid"/>
                      <a:round/>
                      <a:headEnd type="none" w="med" len="med"/>
                      <a:tailEnd type="none" w="med" len="med"/>
                    </a:lnT>
                    <a:lnB w="12700" cap="flat" cmpd="sng" algn="ctr">
                      <a:solidFill>
                        <a:srgbClr val="4F81BC"/>
                      </a:solidFill>
                      <a:prstDash val="solid"/>
                      <a:round/>
                      <a:headEnd type="none" w="med" len="med"/>
                      <a:tailEnd type="none" w="med" len="med"/>
                    </a:lnB>
                  </a:tcPr>
                </a:tc>
                <a:tc>
                  <a:txBody>
                    <a:bodyPr/>
                    <a:lstStyle/>
                    <a:p>
                      <a:pPr>
                        <a:lnSpc>
                          <a:spcPts val="1225"/>
                        </a:lnSpc>
                        <a:spcAft>
                          <a:spcPts val="0"/>
                        </a:spcAft>
                      </a:pPr>
                      <a:r>
                        <a:rPr lang="pt-PT" sz="1100">
                          <a:latin typeface="Cambria"/>
                          <a:ea typeface="Cambria"/>
                          <a:cs typeface="Cambria"/>
                        </a:rPr>
                        <a:t>Adição</a:t>
                      </a:r>
                      <a:endParaRPr lang="pt-BR" sz="1100">
                        <a:latin typeface="Cambria"/>
                        <a:ea typeface="Cambria"/>
                        <a:cs typeface="Cambria"/>
                      </a:endParaRPr>
                    </a:p>
                  </a:txBody>
                  <a:tcPr marL="0" marR="0" marT="0" marB="0">
                    <a:lnL>
                      <a:noFill/>
                    </a:lnL>
                    <a:lnR>
                      <a:noFill/>
                    </a:lnR>
                    <a:lnT w="12700" cap="flat" cmpd="sng" algn="ctr">
                      <a:solidFill>
                        <a:srgbClr val="4F81BC"/>
                      </a:solidFill>
                      <a:prstDash val="solid"/>
                      <a:round/>
                      <a:headEnd type="none" w="med" len="med"/>
                      <a:tailEnd type="none" w="med" len="med"/>
                    </a:lnT>
                    <a:lnB w="12700" cap="flat" cmpd="sng" algn="ctr">
                      <a:solidFill>
                        <a:srgbClr val="4F81BC"/>
                      </a:solidFill>
                      <a:prstDash val="solid"/>
                      <a:round/>
                      <a:headEnd type="none" w="med" len="med"/>
                      <a:tailEnd type="none" w="med" len="med"/>
                    </a:lnB>
                  </a:tcPr>
                </a:tc>
                <a:tc>
                  <a:txBody>
                    <a:bodyPr/>
                    <a:lstStyle/>
                    <a:p>
                      <a:pPr marL="869315">
                        <a:lnSpc>
                          <a:spcPts val="1225"/>
                        </a:lnSpc>
                        <a:spcAft>
                          <a:spcPts val="0"/>
                        </a:spcAft>
                      </a:pPr>
                      <a:r>
                        <a:rPr lang="pt-PT" sz="1100">
                          <a:latin typeface="Cambria"/>
                          <a:ea typeface="Cambria"/>
                          <a:cs typeface="Cambria"/>
                        </a:rPr>
                        <a:t>+</a:t>
                      </a:r>
                      <a:endParaRPr lang="pt-BR" sz="1100">
                        <a:latin typeface="Cambria"/>
                        <a:ea typeface="Cambria"/>
                        <a:cs typeface="Cambria"/>
                      </a:endParaRPr>
                    </a:p>
                  </a:txBody>
                  <a:tcPr marL="0" marR="0" marT="0" marB="0">
                    <a:lnL>
                      <a:noFill/>
                    </a:lnL>
                    <a:lnR w="12700" cap="flat" cmpd="sng" algn="ctr">
                      <a:solidFill>
                        <a:srgbClr val="4F81BC"/>
                      </a:solidFill>
                      <a:prstDash val="solid"/>
                      <a:round/>
                      <a:headEnd type="none" w="med" len="med"/>
                      <a:tailEnd type="none" w="med" len="med"/>
                    </a:lnR>
                    <a:lnT w="12700" cap="flat" cmpd="sng" algn="ctr">
                      <a:solidFill>
                        <a:srgbClr val="4F81BC"/>
                      </a:solidFill>
                      <a:prstDash val="solid"/>
                      <a:round/>
                      <a:headEnd type="none" w="med" len="med"/>
                      <a:tailEnd type="none" w="med" len="med"/>
                    </a:lnT>
                    <a:lnB w="12700" cap="flat" cmpd="sng" algn="ctr">
                      <a:solidFill>
                        <a:srgbClr val="4F81BC"/>
                      </a:solidFill>
                      <a:prstDash val="solid"/>
                      <a:round/>
                      <a:headEnd type="none" w="med" len="med"/>
                      <a:tailEnd type="none" w="med" len="med"/>
                    </a:lnB>
                  </a:tcPr>
                </a:tc>
              </a:tr>
              <a:tr h="469556">
                <a:tc>
                  <a:txBody>
                    <a:bodyPr/>
                    <a:lstStyle/>
                    <a:p>
                      <a:pPr marL="69850">
                        <a:lnSpc>
                          <a:spcPts val="1285"/>
                        </a:lnSpc>
                        <a:spcAft>
                          <a:spcPts val="0"/>
                        </a:spcAft>
                      </a:pPr>
                      <a:r>
                        <a:rPr lang="pt-PT" sz="1100">
                          <a:latin typeface="Cambria"/>
                          <a:ea typeface="Cambria"/>
                          <a:cs typeface="Cambria"/>
                        </a:rPr>
                        <a:t>-</a:t>
                      </a:r>
                      <a:endParaRPr lang="pt-BR" sz="1100">
                        <a:latin typeface="Cambria"/>
                        <a:ea typeface="Cambria"/>
                        <a:cs typeface="Cambria"/>
                      </a:endParaRPr>
                    </a:p>
                  </a:txBody>
                  <a:tcPr marL="0" marR="0" marT="0" marB="0">
                    <a:lnL w="12700" cap="flat" cmpd="sng" algn="ctr">
                      <a:solidFill>
                        <a:srgbClr val="4F81BC"/>
                      </a:solidFill>
                      <a:prstDash val="solid"/>
                      <a:round/>
                      <a:headEnd type="none" w="med" len="med"/>
                      <a:tailEnd type="none" w="med" len="med"/>
                    </a:lnL>
                    <a:lnR>
                      <a:noFill/>
                    </a:lnR>
                    <a:lnT w="12700" cap="flat" cmpd="sng" algn="ctr">
                      <a:solidFill>
                        <a:srgbClr val="4F81BC"/>
                      </a:solidFill>
                      <a:prstDash val="solid"/>
                      <a:round/>
                      <a:headEnd type="none" w="med" len="med"/>
                      <a:tailEnd type="none" w="med" len="med"/>
                    </a:lnT>
                    <a:lnB w="12700" cap="flat" cmpd="sng" algn="ctr">
                      <a:solidFill>
                        <a:srgbClr val="4F81BC"/>
                      </a:solidFill>
                      <a:prstDash val="solid"/>
                      <a:round/>
                      <a:headEnd type="none" w="med" len="med"/>
                      <a:tailEnd type="none" w="med" len="med"/>
                    </a:lnB>
                  </a:tcPr>
                </a:tc>
                <a:tc>
                  <a:txBody>
                    <a:bodyPr/>
                    <a:lstStyle/>
                    <a:p>
                      <a:pPr>
                        <a:lnSpc>
                          <a:spcPts val="1285"/>
                        </a:lnSpc>
                        <a:spcAft>
                          <a:spcPts val="0"/>
                        </a:spcAft>
                      </a:pPr>
                      <a:r>
                        <a:rPr lang="pt-PT" sz="1100">
                          <a:latin typeface="Cambria"/>
                          <a:ea typeface="Cambria"/>
                          <a:cs typeface="Cambria"/>
                        </a:rPr>
                        <a:t>Subtração</a:t>
                      </a:r>
                      <a:endParaRPr lang="pt-BR" sz="1100">
                        <a:latin typeface="Cambria"/>
                        <a:ea typeface="Cambria"/>
                        <a:cs typeface="Cambria"/>
                      </a:endParaRPr>
                    </a:p>
                  </a:txBody>
                  <a:tcPr marL="0" marR="0" marT="0" marB="0">
                    <a:lnL>
                      <a:noFill/>
                    </a:lnL>
                    <a:lnR>
                      <a:noFill/>
                    </a:lnR>
                    <a:lnT w="12700" cap="flat" cmpd="sng" algn="ctr">
                      <a:solidFill>
                        <a:srgbClr val="4F81BC"/>
                      </a:solidFill>
                      <a:prstDash val="solid"/>
                      <a:round/>
                      <a:headEnd type="none" w="med" len="med"/>
                      <a:tailEnd type="none" w="med" len="med"/>
                    </a:lnT>
                    <a:lnB w="12700" cap="flat" cmpd="sng" algn="ctr">
                      <a:solidFill>
                        <a:srgbClr val="4F81BC"/>
                      </a:solidFill>
                      <a:prstDash val="solid"/>
                      <a:round/>
                      <a:headEnd type="none" w="med" len="med"/>
                      <a:tailEnd type="none" w="med" len="med"/>
                    </a:lnB>
                  </a:tcPr>
                </a:tc>
                <a:tc>
                  <a:txBody>
                    <a:bodyPr/>
                    <a:lstStyle/>
                    <a:p>
                      <a:pPr marL="883285">
                        <a:lnSpc>
                          <a:spcPts val="1285"/>
                        </a:lnSpc>
                        <a:spcAft>
                          <a:spcPts val="0"/>
                        </a:spcAft>
                      </a:pPr>
                      <a:r>
                        <a:rPr lang="pt-PT" sz="1100" dirty="0">
                          <a:latin typeface="Cambria"/>
                          <a:ea typeface="Cambria"/>
                          <a:cs typeface="Cambria"/>
                        </a:rPr>
                        <a:t>-</a:t>
                      </a:r>
                      <a:endParaRPr lang="pt-BR" sz="1100" dirty="0">
                        <a:latin typeface="Cambria"/>
                        <a:ea typeface="Cambria"/>
                        <a:cs typeface="Cambria"/>
                      </a:endParaRPr>
                    </a:p>
                  </a:txBody>
                  <a:tcPr marL="0" marR="0" marT="0" marB="0">
                    <a:lnL>
                      <a:noFill/>
                    </a:lnL>
                    <a:lnR w="12700" cap="flat" cmpd="sng" algn="ctr">
                      <a:solidFill>
                        <a:srgbClr val="4F81BC"/>
                      </a:solidFill>
                      <a:prstDash val="solid"/>
                      <a:round/>
                      <a:headEnd type="none" w="med" len="med"/>
                      <a:tailEnd type="none" w="med" len="med"/>
                    </a:lnR>
                    <a:lnT w="12700" cap="flat" cmpd="sng" algn="ctr">
                      <a:solidFill>
                        <a:srgbClr val="4F81BC"/>
                      </a:solidFill>
                      <a:prstDash val="solid"/>
                      <a:round/>
                      <a:headEnd type="none" w="med" len="med"/>
                      <a:tailEnd type="none" w="med" len="med"/>
                    </a:lnT>
                    <a:lnB w="12700" cap="flat" cmpd="sng" algn="ctr">
                      <a:solidFill>
                        <a:srgbClr val="4F81BC"/>
                      </a:solidFill>
                      <a:prstDash val="solid"/>
                      <a:round/>
                      <a:headEnd type="none" w="med" len="med"/>
                      <a:tailEnd type="none" w="med" len="med"/>
                    </a:lnB>
                  </a:tcPr>
                </a:tc>
              </a:tr>
              <a:tr h="470768">
                <a:tc>
                  <a:txBody>
                    <a:bodyPr/>
                    <a:lstStyle/>
                    <a:p>
                      <a:pPr marL="69850">
                        <a:spcAft>
                          <a:spcPts val="0"/>
                        </a:spcAft>
                      </a:pPr>
                      <a:r>
                        <a:rPr lang="pt-PT" sz="1100">
                          <a:latin typeface="Cambria"/>
                          <a:ea typeface="Cambria"/>
                          <a:cs typeface="Cambria"/>
                        </a:rPr>
                        <a:t>x ou</a:t>
                      </a:r>
                      <a:r>
                        <a:rPr lang="pt-PT" sz="1100" spc="5">
                          <a:latin typeface="Cambria"/>
                          <a:ea typeface="Cambria"/>
                          <a:cs typeface="Cambria"/>
                        </a:rPr>
                        <a:t> </a:t>
                      </a:r>
                      <a:r>
                        <a:rPr lang="pt-PT" sz="1100">
                          <a:latin typeface="Cambria"/>
                          <a:ea typeface="Cambria"/>
                          <a:cs typeface="Cambria"/>
                        </a:rPr>
                        <a:t>.</a:t>
                      </a:r>
                      <a:endParaRPr lang="pt-BR" sz="1100">
                        <a:latin typeface="Cambria"/>
                        <a:ea typeface="Cambria"/>
                        <a:cs typeface="Cambria"/>
                      </a:endParaRPr>
                    </a:p>
                  </a:txBody>
                  <a:tcPr marL="0" marR="0" marT="0" marB="0">
                    <a:lnL w="12700" cap="flat" cmpd="sng" algn="ctr">
                      <a:solidFill>
                        <a:srgbClr val="4F81BC"/>
                      </a:solidFill>
                      <a:prstDash val="solid"/>
                      <a:round/>
                      <a:headEnd type="none" w="med" len="med"/>
                      <a:tailEnd type="none" w="med" len="med"/>
                    </a:lnL>
                    <a:lnR>
                      <a:noFill/>
                    </a:lnR>
                    <a:lnT w="12700" cap="flat" cmpd="sng" algn="ctr">
                      <a:solidFill>
                        <a:srgbClr val="4F81BC"/>
                      </a:solidFill>
                      <a:prstDash val="solid"/>
                      <a:round/>
                      <a:headEnd type="none" w="med" len="med"/>
                      <a:tailEnd type="none" w="med" len="med"/>
                    </a:lnT>
                    <a:lnB w="12700" cap="flat" cmpd="sng" algn="ctr">
                      <a:solidFill>
                        <a:srgbClr val="4F81BC"/>
                      </a:solidFill>
                      <a:prstDash val="solid"/>
                      <a:round/>
                      <a:headEnd type="none" w="med" len="med"/>
                      <a:tailEnd type="none" w="med" len="med"/>
                    </a:lnB>
                  </a:tcPr>
                </a:tc>
                <a:tc>
                  <a:txBody>
                    <a:bodyPr/>
                    <a:lstStyle/>
                    <a:p>
                      <a:pPr>
                        <a:spcAft>
                          <a:spcPts val="0"/>
                        </a:spcAft>
                      </a:pPr>
                      <a:r>
                        <a:rPr lang="pt-PT" sz="1100">
                          <a:latin typeface="Cambria"/>
                          <a:ea typeface="Cambria"/>
                          <a:cs typeface="Cambria"/>
                        </a:rPr>
                        <a:t>Multiplicação</a:t>
                      </a:r>
                      <a:endParaRPr lang="pt-BR" sz="1100">
                        <a:latin typeface="Cambria"/>
                        <a:ea typeface="Cambria"/>
                        <a:cs typeface="Cambria"/>
                      </a:endParaRPr>
                    </a:p>
                  </a:txBody>
                  <a:tcPr marL="0" marR="0" marT="0" marB="0">
                    <a:lnL>
                      <a:noFill/>
                    </a:lnL>
                    <a:lnR>
                      <a:noFill/>
                    </a:lnR>
                    <a:lnT w="12700" cap="flat" cmpd="sng" algn="ctr">
                      <a:solidFill>
                        <a:srgbClr val="4F81BC"/>
                      </a:solidFill>
                      <a:prstDash val="solid"/>
                      <a:round/>
                      <a:headEnd type="none" w="med" len="med"/>
                      <a:tailEnd type="none" w="med" len="med"/>
                    </a:lnT>
                    <a:lnB w="12700" cap="flat" cmpd="sng" algn="ctr">
                      <a:solidFill>
                        <a:srgbClr val="4F81BC"/>
                      </a:solidFill>
                      <a:prstDash val="solid"/>
                      <a:round/>
                      <a:headEnd type="none" w="med" len="med"/>
                      <a:tailEnd type="none" w="med" len="med"/>
                    </a:lnB>
                  </a:tcPr>
                </a:tc>
                <a:tc>
                  <a:txBody>
                    <a:bodyPr/>
                    <a:lstStyle/>
                    <a:p>
                      <a:pPr marL="881380">
                        <a:spcAft>
                          <a:spcPts val="0"/>
                        </a:spcAft>
                      </a:pPr>
                      <a:r>
                        <a:rPr lang="pt-PT" sz="1100">
                          <a:latin typeface="Cambria"/>
                          <a:ea typeface="Cambria"/>
                          <a:cs typeface="Cambria"/>
                        </a:rPr>
                        <a:t>*</a:t>
                      </a:r>
                      <a:endParaRPr lang="pt-BR" sz="1100">
                        <a:latin typeface="Cambria"/>
                        <a:ea typeface="Cambria"/>
                        <a:cs typeface="Cambria"/>
                      </a:endParaRPr>
                    </a:p>
                  </a:txBody>
                  <a:tcPr marL="0" marR="0" marT="0" marB="0">
                    <a:lnL>
                      <a:noFill/>
                    </a:lnL>
                    <a:lnR w="12700" cap="flat" cmpd="sng" algn="ctr">
                      <a:solidFill>
                        <a:srgbClr val="4F81BC"/>
                      </a:solidFill>
                      <a:prstDash val="solid"/>
                      <a:round/>
                      <a:headEnd type="none" w="med" len="med"/>
                      <a:tailEnd type="none" w="med" len="med"/>
                    </a:lnR>
                    <a:lnT w="12700" cap="flat" cmpd="sng" algn="ctr">
                      <a:solidFill>
                        <a:srgbClr val="4F81BC"/>
                      </a:solidFill>
                      <a:prstDash val="solid"/>
                      <a:round/>
                      <a:headEnd type="none" w="med" len="med"/>
                      <a:tailEnd type="none" w="med" len="med"/>
                    </a:lnT>
                    <a:lnB w="12700" cap="flat" cmpd="sng" algn="ctr">
                      <a:solidFill>
                        <a:srgbClr val="4F81BC"/>
                      </a:solidFill>
                      <a:prstDash val="solid"/>
                      <a:round/>
                      <a:headEnd type="none" w="med" len="med"/>
                      <a:tailEnd type="none" w="med" len="med"/>
                    </a:lnB>
                  </a:tcPr>
                </a:tc>
              </a:tr>
              <a:tr h="469556">
                <a:tc>
                  <a:txBody>
                    <a:bodyPr/>
                    <a:lstStyle/>
                    <a:p>
                      <a:pPr marL="69850">
                        <a:spcAft>
                          <a:spcPts val="0"/>
                        </a:spcAft>
                      </a:pPr>
                      <a:r>
                        <a:rPr lang="pt-PT" sz="1100">
                          <a:latin typeface="Cambria"/>
                          <a:ea typeface="Cambria"/>
                          <a:cs typeface="Cambria"/>
                        </a:rPr>
                        <a:t>÷</a:t>
                      </a:r>
                      <a:endParaRPr lang="pt-BR" sz="1100">
                        <a:latin typeface="Cambria"/>
                        <a:ea typeface="Cambria"/>
                        <a:cs typeface="Cambria"/>
                      </a:endParaRPr>
                    </a:p>
                  </a:txBody>
                  <a:tcPr marL="0" marR="0" marT="0" marB="0">
                    <a:lnL w="12700" cap="flat" cmpd="sng" algn="ctr">
                      <a:solidFill>
                        <a:srgbClr val="4F81BC"/>
                      </a:solidFill>
                      <a:prstDash val="solid"/>
                      <a:round/>
                      <a:headEnd type="none" w="med" len="med"/>
                      <a:tailEnd type="none" w="med" len="med"/>
                    </a:lnL>
                    <a:lnR>
                      <a:noFill/>
                    </a:lnR>
                    <a:lnT w="12700" cap="flat" cmpd="sng" algn="ctr">
                      <a:solidFill>
                        <a:srgbClr val="4F81BC"/>
                      </a:solidFill>
                      <a:prstDash val="solid"/>
                      <a:round/>
                      <a:headEnd type="none" w="med" len="med"/>
                      <a:tailEnd type="none" w="med" len="med"/>
                    </a:lnT>
                    <a:lnB w="12700" cap="flat" cmpd="sng" algn="ctr">
                      <a:solidFill>
                        <a:srgbClr val="4F81BC"/>
                      </a:solidFill>
                      <a:prstDash val="solid"/>
                      <a:round/>
                      <a:headEnd type="none" w="med" len="med"/>
                      <a:tailEnd type="none" w="med" len="med"/>
                    </a:lnB>
                  </a:tcPr>
                </a:tc>
                <a:tc>
                  <a:txBody>
                    <a:bodyPr/>
                    <a:lstStyle/>
                    <a:p>
                      <a:pPr>
                        <a:spcAft>
                          <a:spcPts val="0"/>
                        </a:spcAft>
                      </a:pPr>
                      <a:r>
                        <a:rPr lang="pt-PT" sz="1100">
                          <a:latin typeface="Cambria"/>
                          <a:ea typeface="Cambria"/>
                          <a:cs typeface="Cambria"/>
                        </a:rPr>
                        <a:t>Divisão</a:t>
                      </a:r>
                      <a:endParaRPr lang="pt-BR" sz="1100">
                        <a:latin typeface="Cambria"/>
                        <a:ea typeface="Cambria"/>
                        <a:cs typeface="Cambria"/>
                      </a:endParaRPr>
                    </a:p>
                  </a:txBody>
                  <a:tcPr marL="0" marR="0" marT="0" marB="0">
                    <a:lnL>
                      <a:noFill/>
                    </a:lnL>
                    <a:lnR>
                      <a:noFill/>
                    </a:lnR>
                    <a:lnT w="12700" cap="flat" cmpd="sng" algn="ctr">
                      <a:solidFill>
                        <a:srgbClr val="4F81BC"/>
                      </a:solidFill>
                      <a:prstDash val="solid"/>
                      <a:round/>
                      <a:headEnd type="none" w="med" len="med"/>
                      <a:tailEnd type="none" w="med" len="med"/>
                    </a:lnT>
                    <a:lnB w="12700" cap="flat" cmpd="sng" algn="ctr">
                      <a:solidFill>
                        <a:srgbClr val="4F81BC"/>
                      </a:solidFill>
                      <a:prstDash val="solid"/>
                      <a:round/>
                      <a:headEnd type="none" w="med" len="med"/>
                      <a:tailEnd type="none" w="med" len="med"/>
                    </a:lnB>
                  </a:tcPr>
                </a:tc>
                <a:tc>
                  <a:txBody>
                    <a:bodyPr/>
                    <a:lstStyle/>
                    <a:p>
                      <a:pPr marL="869315">
                        <a:spcAft>
                          <a:spcPts val="0"/>
                        </a:spcAft>
                      </a:pPr>
                      <a:r>
                        <a:rPr lang="pt-PT" sz="1100">
                          <a:latin typeface="Cambria"/>
                          <a:ea typeface="Cambria"/>
                          <a:cs typeface="Cambria"/>
                        </a:rPr>
                        <a:t>/</a:t>
                      </a:r>
                      <a:endParaRPr lang="pt-BR" sz="1100">
                        <a:latin typeface="Cambria"/>
                        <a:ea typeface="Cambria"/>
                        <a:cs typeface="Cambria"/>
                      </a:endParaRPr>
                    </a:p>
                  </a:txBody>
                  <a:tcPr marL="0" marR="0" marT="0" marB="0">
                    <a:lnL>
                      <a:noFill/>
                    </a:lnL>
                    <a:lnR w="12700" cap="flat" cmpd="sng" algn="ctr">
                      <a:solidFill>
                        <a:srgbClr val="4F81BC"/>
                      </a:solidFill>
                      <a:prstDash val="solid"/>
                      <a:round/>
                      <a:headEnd type="none" w="med" len="med"/>
                      <a:tailEnd type="none" w="med" len="med"/>
                    </a:lnR>
                    <a:lnT w="12700" cap="flat" cmpd="sng" algn="ctr">
                      <a:solidFill>
                        <a:srgbClr val="4F81BC"/>
                      </a:solidFill>
                      <a:prstDash val="solid"/>
                      <a:round/>
                      <a:headEnd type="none" w="med" len="med"/>
                      <a:tailEnd type="none" w="med" len="med"/>
                    </a:lnT>
                    <a:lnB w="12700" cap="flat" cmpd="sng" algn="ctr">
                      <a:solidFill>
                        <a:srgbClr val="4F81BC"/>
                      </a:solidFill>
                      <a:prstDash val="solid"/>
                      <a:round/>
                      <a:headEnd type="none" w="med" len="med"/>
                      <a:tailEnd type="none" w="med" len="med"/>
                    </a:lnB>
                  </a:tcPr>
                </a:tc>
              </a:tr>
              <a:tr h="469556">
                <a:tc>
                  <a:txBody>
                    <a:bodyPr/>
                    <a:lstStyle/>
                    <a:p>
                      <a:pPr marL="69850">
                        <a:spcAft>
                          <a:spcPts val="0"/>
                        </a:spcAft>
                      </a:pPr>
                      <a:r>
                        <a:rPr lang="pt-PT" sz="1100">
                          <a:latin typeface="Cambria"/>
                          <a:ea typeface="Cambria"/>
                          <a:cs typeface="Cambria"/>
                        </a:rPr>
                        <a:t>mod</a:t>
                      </a:r>
                      <a:endParaRPr lang="pt-BR" sz="1100">
                        <a:latin typeface="Cambria"/>
                        <a:ea typeface="Cambria"/>
                        <a:cs typeface="Cambria"/>
                      </a:endParaRPr>
                    </a:p>
                  </a:txBody>
                  <a:tcPr marL="0" marR="0" marT="0" marB="0">
                    <a:lnL w="12700" cap="flat" cmpd="sng" algn="ctr">
                      <a:solidFill>
                        <a:srgbClr val="4F81BC"/>
                      </a:solidFill>
                      <a:prstDash val="solid"/>
                      <a:round/>
                      <a:headEnd type="none" w="med" len="med"/>
                      <a:tailEnd type="none" w="med" len="med"/>
                    </a:lnL>
                    <a:lnR>
                      <a:noFill/>
                    </a:lnR>
                    <a:lnT w="12700" cap="flat" cmpd="sng" algn="ctr">
                      <a:solidFill>
                        <a:srgbClr val="4F81BC"/>
                      </a:solidFill>
                      <a:prstDash val="solid"/>
                      <a:round/>
                      <a:headEnd type="none" w="med" len="med"/>
                      <a:tailEnd type="none" w="med" len="med"/>
                    </a:lnT>
                    <a:lnB w="12700" cap="flat" cmpd="sng" algn="ctr">
                      <a:solidFill>
                        <a:srgbClr val="4F81BC"/>
                      </a:solidFill>
                      <a:prstDash val="solid"/>
                      <a:round/>
                      <a:headEnd type="none" w="med" len="med"/>
                      <a:tailEnd type="none" w="med" len="med"/>
                    </a:lnB>
                  </a:tcPr>
                </a:tc>
                <a:tc>
                  <a:txBody>
                    <a:bodyPr/>
                    <a:lstStyle/>
                    <a:p>
                      <a:pPr>
                        <a:spcAft>
                          <a:spcPts val="0"/>
                        </a:spcAft>
                      </a:pPr>
                      <a:r>
                        <a:rPr lang="pt-PT" sz="1100">
                          <a:latin typeface="Cambria"/>
                          <a:ea typeface="Cambria"/>
                          <a:cs typeface="Cambria"/>
                        </a:rPr>
                        <a:t>Resto</a:t>
                      </a:r>
                      <a:r>
                        <a:rPr lang="pt-PT" sz="1100" spc="-5">
                          <a:latin typeface="Cambria"/>
                          <a:ea typeface="Cambria"/>
                          <a:cs typeface="Cambria"/>
                        </a:rPr>
                        <a:t> </a:t>
                      </a:r>
                      <a:r>
                        <a:rPr lang="pt-PT" sz="1100">
                          <a:latin typeface="Cambria"/>
                          <a:ea typeface="Cambria"/>
                          <a:cs typeface="Cambria"/>
                        </a:rPr>
                        <a:t>da</a:t>
                      </a:r>
                      <a:r>
                        <a:rPr lang="pt-PT" sz="1100" spc="-10">
                          <a:latin typeface="Cambria"/>
                          <a:ea typeface="Cambria"/>
                          <a:cs typeface="Cambria"/>
                        </a:rPr>
                        <a:t> </a:t>
                      </a:r>
                      <a:r>
                        <a:rPr lang="pt-PT" sz="1100">
                          <a:latin typeface="Cambria"/>
                          <a:ea typeface="Cambria"/>
                          <a:cs typeface="Cambria"/>
                        </a:rPr>
                        <a:t>divisão</a:t>
                      </a:r>
                      <a:endParaRPr lang="pt-BR" sz="1100">
                        <a:latin typeface="Cambria"/>
                        <a:ea typeface="Cambria"/>
                        <a:cs typeface="Cambria"/>
                      </a:endParaRPr>
                    </a:p>
                  </a:txBody>
                  <a:tcPr marL="0" marR="0" marT="0" marB="0">
                    <a:lnL>
                      <a:noFill/>
                    </a:lnL>
                    <a:lnR>
                      <a:noFill/>
                    </a:lnR>
                    <a:lnT w="12700" cap="flat" cmpd="sng" algn="ctr">
                      <a:solidFill>
                        <a:srgbClr val="4F81BC"/>
                      </a:solidFill>
                      <a:prstDash val="solid"/>
                      <a:round/>
                      <a:headEnd type="none" w="med" len="med"/>
                      <a:tailEnd type="none" w="med" len="med"/>
                    </a:lnT>
                    <a:lnB w="12700" cap="flat" cmpd="sng" algn="ctr">
                      <a:solidFill>
                        <a:srgbClr val="4F81BC"/>
                      </a:solidFill>
                      <a:prstDash val="solid"/>
                      <a:round/>
                      <a:headEnd type="none" w="med" len="med"/>
                      <a:tailEnd type="none" w="med" len="med"/>
                    </a:lnB>
                  </a:tcPr>
                </a:tc>
                <a:tc>
                  <a:txBody>
                    <a:bodyPr/>
                    <a:lstStyle/>
                    <a:p>
                      <a:pPr marL="849630">
                        <a:spcAft>
                          <a:spcPts val="0"/>
                        </a:spcAft>
                      </a:pPr>
                      <a:r>
                        <a:rPr lang="pt-PT" sz="1100" dirty="0">
                          <a:latin typeface="Cambria"/>
                          <a:ea typeface="Cambria"/>
                          <a:cs typeface="Cambria"/>
                        </a:rPr>
                        <a:t>%</a:t>
                      </a:r>
                      <a:endParaRPr lang="pt-BR" sz="1100" dirty="0">
                        <a:latin typeface="Cambria"/>
                        <a:ea typeface="Cambria"/>
                        <a:cs typeface="Cambria"/>
                      </a:endParaRPr>
                    </a:p>
                  </a:txBody>
                  <a:tcPr marL="0" marR="0" marT="0" marB="0">
                    <a:lnL>
                      <a:noFill/>
                    </a:lnL>
                    <a:lnR w="12700" cap="flat" cmpd="sng" algn="ctr">
                      <a:solidFill>
                        <a:srgbClr val="4F81BC"/>
                      </a:solidFill>
                      <a:prstDash val="solid"/>
                      <a:round/>
                      <a:headEnd type="none" w="med" len="med"/>
                      <a:tailEnd type="none" w="med" len="med"/>
                    </a:lnR>
                    <a:lnT w="12700" cap="flat" cmpd="sng" algn="ctr">
                      <a:solidFill>
                        <a:srgbClr val="4F81BC"/>
                      </a:solidFill>
                      <a:prstDash val="solid"/>
                      <a:round/>
                      <a:headEnd type="none" w="med" len="med"/>
                      <a:tailEnd type="none" w="med" len="med"/>
                    </a:lnT>
                    <a:lnB w="12700" cap="flat" cmpd="sng" algn="ctr">
                      <a:solidFill>
                        <a:srgbClr val="4F81BC"/>
                      </a:solidFill>
                      <a:prstDash val="solid"/>
                      <a:round/>
                      <a:headEnd type="none" w="med" len="med"/>
                      <a:tailEnd type="none" w="med" len="med"/>
                    </a:lnB>
                  </a:tcPr>
                </a:tc>
              </a:tr>
            </a:tbl>
          </a:graphicData>
        </a:graphic>
      </p:graphicFrame>
      <p:sp>
        <p:nvSpPr>
          <p:cNvPr id="1025" name="Rectangle 1"/>
          <p:cNvSpPr>
            <a:spLocks noChangeArrowheads="1"/>
          </p:cNvSpPr>
          <p:nvPr/>
        </p:nvSpPr>
        <p:spPr bwMode="auto">
          <a:xfrm>
            <a:off x="1" y="369532"/>
            <a:ext cx="8964488" cy="1477328"/>
          </a:xfrm>
          <a:prstGeom prst="rect">
            <a:avLst/>
          </a:prstGeom>
          <a:noFill/>
          <a:ln w="9525">
            <a:noFill/>
            <a:miter lim="800000"/>
            <a:headEnd/>
            <a:tailEnd/>
          </a:ln>
          <a:effectLst/>
        </p:spPr>
        <p:txBody>
          <a:bodyPr vert="horz" wrap="square" lIns="84111" tIns="45720" rIns="91440" bIns="0" numCol="1" anchor="ctr" anchorCtr="0" compatLnSpc="1">
            <a:prstTxWarp prst="textNoShape">
              <a:avLst/>
            </a:prstTxWarp>
            <a:spAutoFit/>
          </a:bodyPr>
          <a:lstStyle/>
          <a:p>
            <a:pPr marL="0" marR="0" lvl="0" indent="449263" algn="l" defTabSz="914400" rtl="0" eaLnBrk="1" fontAlgn="base" latinLnBrk="0" hangingPunct="1">
              <a:lnSpc>
                <a:spcPct val="100000"/>
              </a:lnSpc>
              <a:spcBef>
                <a:spcPct val="0"/>
              </a:spcBef>
              <a:spcAft>
                <a:spcPct val="0"/>
              </a:spcAft>
              <a:buClrTx/>
              <a:buSzTx/>
              <a:buFontTx/>
              <a:buNone/>
              <a:tabLst/>
            </a:pPr>
            <a:r>
              <a:rPr kumimoji="0" lang="pt-PT" sz="1600" b="1" i="1" u="none" strike="noStrike" cap="none" normalizeH="0" baseline="0" dirty="0" smtClean="0">
                <a:ln>
                  <a:noFill/>
                </a:ln>
                <a:solidFill>
                  <a:srgbClr val="1F487C"/>
                </a:solidFill>
                <a:effectLst/>
                <a:latin typeface="Arial" pitchFamily="34" charset="0"/>
                <a:ea typeface="Cambria" pitchFamily="18" charset="0"/>
                <a:cs typeface="Cambria" pitchFamily="18" charset="0"/>
              </a:rPr>
              <a:t>OPERADORES ARITMÉTICOS BÁSICOS</a:t>
            </a:r>
          </a:p>
          <a:p>
            <a:pPr marL="0" marR="0" lvl="0" indent="449263" algn="l" defTabSz="914400" rtl="0" eaLnBrk="1" fontAlgn="base" latinLnBrk="0" hangingPunct="1">
              <a:lnSpc>
                <a:spcPct val="100000"/>
              </a:lnSpc>
              <a:spcBef>
                <a:spcPct val="0"/>
              </a:spcBef>
              <a:spcAft>
                <a:spcPct val="0"/>
              </a:spcAft>
              <a:buClrTx/>
              <a:buSzTx/>
              <a:buFontTx/>
              <a:buNone/>
              <a:tabLst/>
            </a:pPr>
            <a:endParaRPr kumimoji="0" lang="pt-PT" sz="1100" b="1" i="1" u="none" strike="noStrike" cap="none" normalizeH="0" baseline="0" dirty="0" smtClean="0">
              <a:ln>
                <a:noFill/>
              </a:ln>
              <a:solidFill>
                <a:schemeClr val="tx1"/>
              </a:solidFill>
              <a:effectLst/>
              <a:latin typeface="Arial" pitchFamily="34" charset="0"/>
              <a:ea typeface="Cambria" pitchFamily="18" charset="0"/>
              <a:cs typeface="Cambria" pitchFamily="18" charset="0"/>
            </a:endParaRPr>
          </a:p>
          <a:p>
            <a:pPr marL="449263" marR="0" lvl="0" algn="l" defTabSz="914400" rtl="0" eaLnBrk="0" fontAlgn="base" latinLnBrk="0" hangingPunct="0">
              <a:lnSpc>
                <a:spcPct val="100000"/>
              </a:lnSpc>
              <a:spcBef>
                <a:spcPct val="0"/>
              </a:spcBef>
              <a:spcAft>
                <a:spcPct val="0"/>
              </a:spcAft>
              <a:buClrTx/>
              <a:buSzTx/>
              <a:buFontTx/>
              <a:buNone/>
              <a:tabLst/>
            </a:pPr>
            <a:r>
              <a:rPr kumimoji="0" lang="pt-PT" sz="1600" b="0" i="0" u="none" strike="noStrike" cap="none" normalizeH="0" baseline="0" dirty="0" smtClean="0">
                <a:ln>
                  <a:noFill/>
                </a:ln>
                <a:solidFill>
                  <a:schemeClr val="tx1"/>
                </a:solidFill>
                <a:effectLst/>
                <a:latin typeface="Arial" pitchFamily="34" charset="0"/>
                <a:ea typeface="Cambria" pitchFamily="18" charset="0"/>
                <a:cs typeface="Cambria" pitchFamily="18" charset="0"/>
              </a:rPr>
              <a:t>Em nossas classes teremos métodos que irão executar alguma operação matemática. Pensando nisso, precisamos saber quais operadores matemáticos podemos utilizar em nossos cálculos. Os símbolos que representam as operações matemáticas em Java são:</a:t>
            </a:r>
            <a:endParaRPr kumimoji="0" lang="pt-BR"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449263" algn="l" defTabSz="914400" rtl="0" eaLnBrk="0" fontAlgn="base" latinLnBrk="0" hangingPunct="0">
              <a:lnSpc>
                <a:spcPct val="100000"/>
              </a:lnSpc>
              <a:spcBef>
                <a:spcPct val="0"/>
              </a:spcBef>
              <a:spcAft>
                <a:spcPct val="0"/>
              </a:spcAft>
              <a:buClrTx/>
              <a:buSzTx/>
              <a:buFontTx/>
              <a:buNone/>
              <a:tabLst/>
            </a:pPr>
            <a:endParaRPr kumimoji="0" lang="pt-BR"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1619672" y="128247"/>
            <a:ext cx="5416868" cy="226215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pt-PT" sz="1100" b="0" i="0" u="none" strike="noStrike" cap="none" normalizeH="0" baseline="0" dirty="0" smtClean="0">
              <a:ln>
                <a:noFill/>
              </a:ln>
              <a:solidFill>
                <a:schemeClr val="tx1"/>
              </a:solidFill>
              <a:effectLst/>
              <a:latin typeface="Arial" pitchFamily="34" charset="0"/>
              <a:ea typeface="Cambria" pitchFamily="18" charset="0"/>
              <a:cs typeface="Cambria"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pt-PT" sz="1100" dirty="0">
              <a:latin typeface="Arial" pitchFamily="34" charset="0"/>
              <a:ea typeface="Cambria" pitchFamily="18" charset="0"/>
              <a:cs typeface="Cambria"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pt-PT" sz="1100" b="0" i="0" u="none" strike="noStrike" cap="none" normalizeH="0" baseline="0" dirty="0" smtClean="0">
              <a:ln>
                <a:noFill/>
              </a:ln>
              <a:solidFill>
                <a:schemeClr val="tx1"/>
              </a:solidFill>
              <a:effectLst/>
              <a:latin typeface="Arial" pitchFamily="34" charset="0"/>
              <a:ea typeface="Cambria" pitchFamily="18" charset="0"/>
              <a:cs typeface="Cambria"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pt-PT" b="0" i="0" u="none" strike="noStrike" cap="none" normalizeH="0" baseline="0" dirty="0" smtClean="0">
                <a:ln>
                  <a:noFill/>
                </a:ln>
                <a:solidFill>
                  <a:schemeClr val="tx1"/>
                </a:solidFill>
                <a:effectLst/>
                <a:latin typeface="Arial" pitchFamily="34" charset="0"/>
                <a:ea typeface="Cambria" pitchFamily="18" charset="0"/>
                <a:cs typeface="Cambria" pitchFamily="18" charset="0"/>
              </a:rPr>
              <a:t>Resolvendo os cálculos seguindo as precedências:</a:t>
            </a:r>
          </a:p>
          <a:p>
            <a:pPr marL="0" marR="0" lvl="0" indent="0" algn="l" defTabSz="914400" rtl="0" eaLnBrk="1" fontAlgn="base" latinLnBrk="0" hangingPunct="1">
              <a:lnSpc>
                <a:spcPct val="100000"/>
              </a:lnSpc>
              <a:spcBef>
                <a:spcPct val="0"/>
              </a:spcBef>
              <a:spcAft>
                <a:spcPct val="0"/>
              </a:spcAft>
              <a:buClrTx/>
              <a:buSzTx/>
              <a:buFontTx/>
              <a:buNone/>
              <a:tabLst/>
            </a:pPr>
            <a:r>
              <a:rPr kumimoji="0" lang="pt-PT" b="0" i="0" u="none" strike="noStrike" cap="none" normalizeH="0" baseline="0" dirty="0" smtClean="0">
                <a:ln>
                  <a:noFill/>
                </a:ln>
                <a:solidFill>
                  <a:schemeClr val="tx1"/>
                </a:solidFill>
                <a:effectLst/>
                <a:latin typeface="Arial" pitchFamily="34" charset="0"/>
                <a:ea typeface="Cambria" pitchFamily="18" charset="0"/>
                <a:cs typeface="Cambria" pitchFamily="18" charset="0"/>
              </a:rPr>
              <a:t> a)9%4+7+8/4=</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pt-BR"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PT" b="0" i="0" u="none" strike="noStrike" cap="none" normalizeH="0" baseline="0" dirty="0" smtClean="0">
                <a:ln>
                  <a:noFill/>
                </a:ln>
                <a:solidFill>
                  <a:schemeClr val="tx1"/>
                </a:solidFill>
                <a:effectLst/>
                <a:latin typeface="Arial" pitchFamily="34" charset="0"/>
                <a:ea typeface="Cambria" pitchFamily="18" charset="0"/>
                <a:cs typeface="Cambria" pitchFamily="18" charset="0"/>
              </a:rPr>
              <a:t>b)1-4*3/6=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PT" b="0" i="0" u="none" strike="noStrike" cap="none" normalizeH="0" baseline="0" dirty="0" smtClean="0">
                <a:ln>
                  <a:noFill/>
                </a:ln>
                <a:solidFill>
                  <a:schemeClr val="tx1"/>
                </a:solidFill>
                <a:effectLst/>
                <a:latin typeface="Arial" pitchFamily="34" charset="0"/>
                <a:ea typeface="Cambria" pitchFamily="18" charset="0"/>
                <a:cs typeface="Cambria" pitchFamily="18" charset="0"/>
              </a:rPr>
              <a:t>c) 4/2*(4-2)+3*5= </a:t>
            </a:r>
            <a:endParaRPr kumimoji="0" lang="pt-PT" b="0" i="0" u="none" strike="noStrike" cap="none" normalizeH="0" baseline="0" dirty="0" smtClean="0">
              <a:ln>
                <a:noFill/>
              </a:ln>
              <a:solidFill>
                <a:schemeClr val="tx1"/>
              </a:solidFill>
              <a:effectLst/>
              <a:latin typeface="Arial" pitchFamily="34" charset="0"/>
              <a:cs typeface="Arial" pitchFamily="34" charset="0"/>
            </a:endParaRPr>
          </a:p>
        </p:txBody>
      </p:sp>
      <p:sp>
        <p:nvSpPr>
          <p:cNvPr id="4099" name="AutoShape 3"/>
          <p:cNvSpPr>
            <a:spLocks/>
          </p:cNvSpPr>
          <p:nvPr/>
        </p:nvSpPr>
        <p:spPr bwMode="auto">
          <a:xfrm>
            <a:off x="701675" y="209550"/>
            <a:ext cx="6157913" cy="30163"/>
          </a:xfrm>
          <a:custGeom>
            <a:avLst/>
            <a:gdLst/>
            <a:ahLst/>
            <a:cxnLst>
              <a:cxn ang="0">
                <a:pos x="9698" y="38"/>
              </a:cxn>
              <a:cxn ang="0">
                <a:pos x="0" y="38"/>
              </a:cxn>
              <a:cxn ang="0">
                <a:pos x="0" y="48"/>
              </a:cxn>
              <a:cxn ang="0">
                <a:pos x="9698" y="48"/>
              </a:cxn>
              <a:cxn ang="0">
                <a:pos x="9698" y="38"/>
              </a:cxn>
              <a:cxn ang="0">
                <a:pos x="9698" y="19"/>
              </a:cxn>
              <a:cxn ang="0">
                <a:pos x="0" y="19"/>
              </a:cxn>
              <a:cxn ang="0">
                <a:pos x="0" y="28"/>
              </a:cxn>
              <a:cxn ang="0">
                <a:pos x="9698" y="28"/>
              </a:cxn>
              <a:cxn ang="0">
                <a:pos x="9698" y="19"/>
              </a:cxn>
              <a:cxn ang="0">
                <a:pos x="9698" y="0"/>
              </a:cxn>
              <a:cxn ang="0">
                <a:pos x="0" y="0"/>
              </a:cxn>
              <a:cxn ang="0">
                <a:pos x="0" y="9"/>
              </a:cxn>
              <a:cxn ang="0">
                <a:pos x="9698" y="9"/>
              </a:cxn>
              <a:cxn ang="0">
                <a:pos x="9698" y="0"/>
              </a:cxn>
            </a:cxnLst>
            <a:rect l="0" t="0" r="r" b="b"/>
            <a:pathLst>
              <a:path w="9698" h="48">
                <a:moveTo>
                  <a:pt x="9698" y="38"/>
                </a:moveTo>
                <a:lnTo>
                  <a:pt x="0" y="38"/>
                </a:lnTo>
                <a:lnTo>
                  <a:pt x="0" y="48"/>
                </a:lnTo>
                <a:lnTo>
                  <a:pt x="9698" y="48"/>
                </a:lnTo>
                <a:lnTo>
                  <a:pt x="9698" y="38"/>
                </a:lnTo>
                <a:close/>
                <a:moveTo>
                  <a:pt x="9698" y="19"/>
                </a:moveTo>
                <a:lnTo>
                  <a:pt x="0" y="19"/>
                </a:lnTo>
                <a:lnTo>
                  <a:pt x="0" y="28"/>
                </a:lnTo>
                <a:lnTo>
                  <a:pt x="9698" y="28"/>
                </a:lnTo>
                <a:lnTo>
                  <a:pt x="9698" y="19"/>
                </a:lnTo>
                <a:close/>
                <a:moveTo>
                  <a:pt x="9698" y="0"/>
                </a:moveTo>
                <a:lnTo>
                  <a:pt x="0" y="0"/>
                </a:lnTo>
                <a:lnTo>
                  <a:pt x="0" y="9"/>
                </a:lnTo>
                <a:lnTo>
                  <a:pt x="9698" y="9"/>
                </a:lnTo>
                <a:lnTo>
                  <a:pt x="9698" y="0"/>
                </a:lnTo>
                <a:close/>
              </a:path>
            </a:pathLst>
          </a:custGeom>
          <a:solidFill>
            <a:srgbClr val="1F487C"/>
          </a:solidFill>
          <a:ln w="9525">
            <a:noFill/>
            <a:round/>
            <a:headEnd/>
            <a:tailEnd/>
          </a:ln>
        </p:spPr>
        <p:txBody>
          <a:bodyPr vert="horz" wrap="square" lIns="91440" tIns="45720" rIns="91440" bIns="45720" numCol="1" anchor="t" anchorCtr="0" compatLnSpc="1">
            <a:prstTxWarp prst="textNoShape">
              <a:avLst/>
            </a:prstTxWarp>
          </a:bodyPr>
          <a:lstStyle/>
          <a:p>
            <a:endParaRPr lang="pt-BR"/>
          </a:p>
        </p:txBody>
      </p:sp>
      <p:sp>
        <p:nvSpPr>
          <p:cNvPr id="4098" name="Freeform 2"/>
          <p:cNvSpPr>
            <a:spLocks/>
          </p:cNvSpPr>
          <p:nvPr/>
        </p:nvSpPr>
        <p:spPr bwMode="auto">
          <a:xfrm>
            <a:off x="701675" y="258763"/>
            <a:ext cx="6157913" cy="1587"/>
          </a:xfrm>
          <a:custGeom>
            <a:avLst/>
            <a:gdLst/>
            <a:ahLst/>
            <a:cxnLst>
              <a:cxn ang="0">
                <a:pos x="0" y="0"/>
              </a:cxn>
              <a:cxn ang="0">
                <a:pos x="9698" y="0"/>
              </a:cxn>
            </a:cxnLst>
            <a:rect l="0" t="0" r="r" b="b"/>
            <a:pathLst>
              <a:path w="9698">
                <a:moveTo>
                  <a:pt x="0" y="0"/>
                </a:moveTo>
                <a:lnTo>
                  <a:pt x="9698" y="0"/>
                </a:lnTo>
              </a:path>
            </a:pathLst>
          </a:custGeom>
          <a:noFill/>
          <a:ln w="6097">
            <a:solidFill>
              <a:srgbClr val="1E487C"/>
            </a:solidFill>
            <a:prstDash val="sysDot"/>
            <a:round/>
            <a:headEnd/>
            <a:tailEnd/>
          </a:ln>
        </p:spPr>
        <p:txBody>
          <a:bodyPr vert="horz" wrap="square" lIns="91440" tIns="45720" rIns="91440" bIns="45720" numCol="1" anchor="t" anchorCtr="0" compatLnSpc="1">
            <a:prstTxWarp prst="textNoShape">
              <a:avLst/>
            </a:prstTxWarp>
          </a:bodyPr>
          <a:lstStyle/>
          <a:p>
            <a:endParaRPr lang="pt-BR"/>
          </a:p>
        </p:txBody>
      </p:sp>
      <p:sp>
        <p:nvSpPr>
          <p:cNvPr id="410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84111" tIns="0" rIns="91440" bIns="0" numCol="1" anchor="ctr" anchorCtr="0" compatLnSpc="1">
            <a:prstTxWarp prst="textNoShape">
              <a:avLst/>
            </a:prstTxWarp>
            <a:spAutoFit/>
          </a:bodyPr>
          <a:lstStyle/>
          <a:p>
            <a:endParaRPr lang="pt-BR"/>
          </a:p>
        </p:txBody>
      </p:sp>
      <p:sp>
        <p:nvSpPr>
          <p:cNvPr id="4101" name="Rectangle 5"/>
          <p:cNvSpPr>
            <a:spLocks noChangeArrowheads="1"/>
          </p:cNvSpPr>
          <p:nvPr/>
        </p:nvSpPr>
        <p:spPr bwMode="auto">
          <a:xfrm>
            <a:off x="0" y="79703"/>
            <a:ext cx="2946401" cy="754995"/>
          </a:xfrm>
          <a:prstGeom prst="rect">
            <a:avLst/>
          </a:prstGeom>
          <a:noFill/>
          <a:ln w="9525">
            <a:noFill/>
            <a:miter lim="800000"/>
            <a:headEnd/>
            <a:tailEnd/>
          </a:ln>
          <a:effectLst/>
        </p:spPr>
        <p:txBody>
          <a:bodyPr vert="horz" wrap="none" lIns="147591" tIns="61893"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PT" sz="1100" b="1" i="1" u="none" strike="noStrike" cap="none" normalizeH="0" baseline="0" dirty="0" smtClean="0">
                <a:ln>
                  <a:noFill/>
                </a:ln>
                <a:solidFill>
                  <a:schemeClr val="tx1"/>
                </a:solidFill>
                <a:effectLst/>
                <a:latin typeface="Arial" pitchFamily="34" charset="0"/>
                <a:ea typeface="Cambria" pitchFamily="18" charset="0"/>
                <a:cs typeface="Cambria" pitchFamily="18" charset="0"/>
              </a:rPr>
              <a:t/>
            </a:r>
            <a:br>
              <a:rPr kumimoji="0" lang="pt-PT" sz="1100" b="1" i="1" u="none" strike="noStrike" cap="none" normalizeH="0" baseline="0" dirty="0" smtClean="0">
                <a:ln>
                  <a:noFill/>
                </a:ln>
                <a:solidFill>
                  <a:schemeClr val="tx1"/>
                </a:solidFill>
                <a:effectLst/>
                <a:latin typeface="Arial" pitchFamily="34" charset="0"/>
                <a:ea typeface="Cambria" pitchFamily="18" charset="0"/>
                <a:cs typeface="Cambria" pitchFamily="18" charset="0"/>
              </a:rPr>
            </a:br>
            <a:r>
              <a:rPr kumimoji="0" lang="pt-PT" sz="1600" b="1" i="1" u="none" strike="noStrike" cap="none" normalizeH="0" baseline="0" dirty="0" smtClean="0">
                <a:ln>
                  <a:noFill/>
                </a:ln>
                <a:solidFill>
                  <a:srgbClr val="1F487C"/>
                </a:solidFill>
                <a:effectLst/>
                <a:latin typeface="Arial" pitchFamily="34" charset="0"/>
                <a:ea typeface="Cambria" pitchFamily="18" charset="0"/>
                <a:cs typeface="Cambria" pitchFamily="18" charset="0"/>
              </a:rPr>
              <a:t>CÁLCULOS MATEMÁTICOS</a:t>
            </a:r>
            <a:endParaRPr kumimoji="0" lang="pt-PT" sz="1600" b="1" i="1" u="none" strike="noStrike" cap="none" normalizeH="0" baseline="0" dirty="0" smtClean="0">
              <a:ln>
                <a:noFill/>
              </a:ln>
              <a:solidFill>
                <a:schemeClr val="tx1"/>
              </a:solidFill>
              <a:effectLst/>
              <a:latin typeface="Arial" pitchFamily="34" charset="0"/>
              <a:ea typeface="Cambria" pitchFamily="18" charset="0"/>
              <a:cs typeface="Cambria"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PT"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102" name="Rectangle 6"/>
          <p:cNvSpPr>
            <a:spLocks noChangeArrowheads="1"/>
          </p:cNvSpPr>
          <p:nvPr/>
        </p:nvSpPr>
        <p:spPr bwMode="auto">
          <a:xfrm>
            <a:off x="0" y="-4575094"/>
            <a:ext cx="9144000" cy="10851668"/>
          </a:xfrm>
          <a:prstGeom prst="rect">
            <a:avLst/>
          </a:prstGeom>
          <a:noFill/>
          <a:ln w="9525">
            <a:noFill/>
            <a:miter lim="800000"/>
            <a:headEnd/>
            <a:tailEnd/>
          </a:ln>
          <a:effectLst/>
        </p:spPr>
        <p:txBody>
          <a:bodyPr vert="horz" wrap="square" lIns="84111" tIns="63480" rIns="91440" bIns="0" numCol="1" anchor="ctr" anchorCtr="0" compatLnSpc="1">
            <a:prstTxWarp prst="textNoShape">
              <a:avLst/>
            </a:prstTxWarp>
            <a:spAutoFit/>
          </a:bodyPr>
          <a:lstStyle/>
          <a:p>
            <a:pPr marL="0" marR="0" lvl="0" indent="449263" algn="l" defTabSz="914400" rtl="0" eaLnBrk="1" fontAlgn="base" latinLnBrk="0" hangingPunct="1">
              <a:lnSpc>
                <a:spcPct val="100000"/>
              </a:lnSpc>
              <a:spcBef>
                <a:spcPct val="0"/>
              </a:spcBef>
              <a:spcAft>
                <a:spcPct val="0"/>
              </a:spcAft>
              <a:buClrTx/>
              <a:buSzTx/>
              <a:buFontTx/>
              <a:buNone/>
              <a:tabLst/>
            </a:pPr>
            <a:r>
              <a:rPr kumimoji="0" lang="pt-PT" sz="1100" b="1" i="0" u="none" strike="noStrike" cap="none" normalizeH="0" baseline="0" dirty="0" smtClean="0">
                <a:ln>
                  <a:noFill/>
                </a:ln>
                <a:solidFill>
                  <a:schemeClr val="tx1"/>
                </a:solidFill>
                <a:effectLst/>
                <a:latin typeface="Arial" pitchFamily="34" charset="0"/>
                <a:ea typeface="Cambria" pitchFamily="18" charset="0"/>
                <a:cs typeface="Cambria" pitchFamily="18" charset="0"/>
              </a:rPr>
              <a:t/>
            </a:r>
            <a:br>
              <a:rPr kumimoji="0" lang="pt-PT" sz="1100" b="1" i="0" u="none" strike="noStrike" cap="none" normalizeH="0" baseline="0" dirty="0" smtClean="0">
                <a:ln>
                  <a:noFill/>
                </a:ln>
                <a:solidFill>
                  <a:schemeClr val="tx1"/>
                </a:solidFill>
                <a:effectLst/>
                <a:latin typeface="Arial" pitchFamily="34" charset="0"/>
                <a:ea typeface="Cambria" pitchFamily="18" charset="0"/>
                <a:cs typeface="Cambria" pitchFamily="18" charset="0"/>
              </a:rPr>
            </a:br>
            <a:endParaRPr kumimoji="0" lang="pt-PT" sz="1100" b="1" i="0" u="none" strike="noStrike" cap="none" normalizeH="0" baseline="0" dirty="0" smtClean="0">
              <a:ln>
                <a:noFill/>
              </a:ln>
              <a:solidFill>
                <a:schemeClr val="tx1"/>
              </a:solidFill>
              <a:effectLst/>
              <a:latin typeface="Arial" pitchFamily="34" charset="0"/>
              <a:ea typeface="Cambria" pitchFamily="18" charset="0"/>
              <a:cs typeface="Cambria" pitchFamily="18" charset="0"/>
            </a:endParaRPr>
          </a:p>
          <a:p>
            <a:pPr marL="0" marR="0" lvl="0" indent="449263" algn="l" defTabSz="914400" rtl="0" eaLnBrk="1" fontAlgn="base" latinLnBrk="0" hangingPunct="1">
              <a:lnSpc>
                <a:spcPct val="100000"/>
              </a:lnSpc>
              <a:spcBef>
                <a:spcPct val="0"/>
              </a:spcBef>
              <a:spcAft>
                <a:spcPct val="0"/>
              </a:spcAft>
              <a:buClrTx/>
              <a:buSzTx/>
              <a:buFontTx/>
              <a:buNone/>
              <a:tabLst/>
            </a:pPr>
            <a:endParaRPr lang="pt-PT" sz="1100" b="1" dirty="0">
              <a:latin typeface="Arial" pitchFamily="34" charset="0"/>
              <a:ea typeface="Cambria" pitchFamily="18" charset="0"/>
              <a:cs typeface="Cambria" pitchFamily="18" charset="0"/>
            </a:endParaRPr>
          </a:p>
          <a:p>
            <a:pPr marL="0" marR="0" lvl="0" indent="449263" algn="l" defTabSz="914400" rtl="0" eaLnBrk="1" fontAlgn="base" latinLnBrk="0" hangingPunct="1">
              <a:lnSpc>
                <a:spcPct val="100000"/>
              </a:lnSpc>
              <a:spcBef>
                <a:spcPct val="0"/>
              </a:spcBef>
              <a:spcAft>
                <a:spcPct val="0"/>
              </a:spcAft>
              <a:buClrTx/>
              <a:buSzTx/>
              <a:buFontTx/>
              <a:buNone/>
              <a:tabLst/>
            </a:pPr>
            <a:endParaRPr kumimoji="0" lang="pt-PT" sz="1100" b="1" i="0" u="none" strike="noStrike" cap="none" normalizeH="0" baseline="0" dirty="0" smtClean="0">
              <a:ln>
                <a:noFill/>
              </a:ln>
              <a:solidFill>
                <a:srgbClr val="C00000"/>
              </a:solidFill>
              <a:effectLst/>
              <a:latin typeface="Arial" pitchFamily="34" charset="0"/>
              <a:ea typeface="Cambria" pitchFamily="18" charset="0"/>
              <a:cs typeface="Cambria" pitchFamily="18" charset="0"/>
            </a:endParaRPr>
          </a:p>
          <a:p>
            <a:pPr marL="0" marR="0" lvl="0" indent="449263" algn="l" defTabSz="914400" rtl="0" eaLnBrk="1" fontAlgn="base" latinLnBrk="0" hangingPunct="1">
              <a:lnSpc>
                <a:spcPct val="100000"/>
              </a:lnSpc>
              <a:spcBef>
                <a:spcPct val="0"/>
              </a:spcBef>
              <a:spcAft>
                <a:spcPct val="0"/>
              </a:spcAft>
              <a:buClrTx/>
              <a:buSzTx/>
              <a:buFontTx/>
              <a:buNone/>
              <a:tabLst/>
            </a:pPr>
            <a:endParaRPr lang="pt-PT" sz="1100" b="1" dirty="0">
              <a:solidFill>
                <a:srgbClr val="C00000"/>
              </a:solidFill>
              <a:latin typeface="Arial" pitchFamily="34" charset="0"/>
              <a:ea typeface="Cambria" pitchFamily="18" charset="0"/>
              <a:cs typeface="Cambria" pitchFamily="18" charset="0"/>
            </a:endParaRPr>
          </a:p>
          <a:p>
            <a:pPr marL="0" marR="0" lvl="0" indent="449263" algn="l" defTabSz="914400" rtl="0" eaLnBrk="1" fontAlgn="base" latinLnBrk="0" hangingPunct="1">
              <a:lnSpc>
                <a:spcPct val="100000"/>
              </a:lnSpc>
              <a:spcBef>
                <a:spcPct val="0"/>
              </a:spcBef>
              <a:spcAft>
                <a:spcPct val="0"/>
              </a:spcAft>
              <a:buClrTx/>
              <a:buSzTx/>
              <a:buFontTx/>
              <a:buNone/>
              <a:tabLst/>
            </a:pPr>
            <a:endParaRPr kumimoji="0" lang="pt-PT" sz="1100" b="1" i="0" u="none" strike="noStrike" cap="none" normalizeH="0" baseline="0" dirty="0" smtClean="0">
              <a:ln>
                <a:noFill/>
              </a:ln>
              <a:solidFill>
                <a:srgbClr val="C00000"/>
              </a:solidFill>
              <a:effectLst/>
              <a:latin typeface="Arial" pitchFamily="34" charset="0"/>
              <a:ea typeface="Cambria" pitchFamily="18" charset="0"/>
              <a:cs typeface="Cambria" pitchFamily="18" charset="0"/>
            </a:endParaRPr>
          </a:p>
          <a:p>
            <a:pPr marL="0" marR="0" lvl="0" indent="449263" algn="l" defTabSz="914400" rtl="0" eaLnBrk="1" fontAlgn="base" latinLnBrk="0" hangingPunct="1">
              <a:lnSpc>
                <a:spcPct val="100000"/>
              </a:lnSpc>
              <a:spcBef>
                <a:spcPct val="0"/>
              </a:spcBef>
              <a:spcAft>
                <a:spcPct val="0"/>
              </a:spcAft>
              <a:buClrTx/>
              <a:buSzTx/>
              <a:buFontTx/>
              <a:buNone/>
              <a:tabLst/>
            </a:pPr>
            <a:endParaRPr lang="pt-PT" sz="1100" b="1" dirty="0">
              <a:solidFill>
                <a:srgbClr val="C00000"/>
              </a:solidFill>
              <a:latin typeface="Arial" pitchFamily="34" charset="0"/>
              <a:ea typeface="Cambria" pitchFamily="18" charset="0"/>
              <a:cs typeface="Cambria" pitchFamily="18" charset="0"/>
            </a:endParaRPr>
          </a:p>
          <a:p>
            <a:pPr marL="0" marR="0" lvl="0" indent="449263" algn="l" defTabSz="914400" rtl="0" eaLnBrk="1" fontAlgn="base" latinLnBrk="0" hangingPunct="1">
              <a:lnSpc>
                <a:spcPct val="100000"/>
              </a:lnSpc>
              <a:spcBef>
                <a:spcPct val="0"/>
              </a:spcBef>
              <a:spcAft>
                <a:spcPct val="0"/>
              </a:spcAft>
              <a:buClrTx/>
              <a:buSzTx/>
              <a:buFontTx/>
              <a:buNone/>
              <a:tabLst/>
            </a:pPr>
            <a:endParaRPr kumimoji="0" lang="pt-PT" sz="1100" b="1" i="0" u="none" strike="noStrike" cap="none" normalizeH="0" baseline="0" dirty="0" smtClean="0">
              <a:ln>
                <a:noFill/>
              </a:ln>
              <a:solidFill>
                <a:srgbClr val="C00000"/>
              </a:solidFill>
              <a:effectLst/>
              <a:latin typeface="Arial" pitchFamily="34" charset="0"/>
              <a:ea typeface="Cambria" pitchFamily="18" charset="0"/>
              <a:cs typeface="Cambria" pitchFamily="18" charset="0"/>
            </a:endParaRPr>
          </a:p>
          <a:p>
            <a:pPr marL="0" marR="0" lvl="0" indent="449263" algn="l" defTabSz="914400" rtl="0" eaLnBrk="1" fontAlgn="base" latinLnBrk="0" hangingPunct="1">
              <a:lnSpc>
                <a:spcPct val="100000"/>
              </a:lnSpc>
              <a:spcBef>
                <a:spcPct val="0"/>
              </a:spcBef>
              <a:spcAft>
                <a:spcPct val="0"/>
              </a:spcAft>
              <a:buClrTx/>
              <a:buSzTx/>
              <a:buFontTx/>
              <a:buNone/>
              <a:tabLst/>
            </a:pPr>
            <a:endParaRPr lang="pt-PT" sz="1100" b="1" dirty="0">
              <a:solidFill>
                <a:srgbClr val="C00000"/>
              </a:solidFill>
              <a:latin typeface="Arial" pitchFamily="34" charset="0"/>
              <a:ea typeface="Cambria" pitchFamily="18" charset="0"/>
              <a:cs typeface="Cambria" pitchFamily="18" charset="0"/>
            </a:endParaRPr>
          </a:p>
          <a:p>
            <a:pPr marL="0" marR="0" lvl="0" indent="449263" algn="l" defTabSz="914400" rtl="0" eaLnBrk="1" fontAlgn="base" latinLnBrk="0" hangingPunct="1">
              <a:lnSpc>
                <a:spcPct val="100000"/>
              </a:lnSpc>
              <a:spcBef>
                <a:spcPct val="0"/>
              </a:spcBef>
              <a:spcAft>
                <a:spcPct val="0"/>
              </a:spcAft>
              <a:buClrTx/>
              <a:buSzTx/>
              <a:buFontTx/>
              <a:buNone/>
              <a:tabLst/>
            </a:pPr>
            <a:endParaRPr kumimoji="0" lang="pt-PT" sz="1100" b="1" i="0" u="none" strike="noStrike" cap="none" normalizeH="0" baseline="0" dirty="0" smtClean="0">
              <a:ln>
                <a:noFill/>
              </a:ln>
              <a:solidFill>
                <a:srgbClr val="C00000"/>
              </a:solidFill>
              <a:effectLst/>
              <a:latin typeface="Arial" pitchFamily="34" charset="0"/>
              <a:ea typeface="Cambria" pitchFamily="18" charset="0"/>
              <a:cs typeface="Cambria" pitchFamily="18" charset="0"/>
            </a:endParaRPr>
          </a:p>
          <a:p>
            <a:pPr marL="0" marR="0" lvl="0" indent="449263" algn="l" defTabSz="914400" rtl="0" eaLnBrk="1" fontAlgn="base" latinLnBrk="0" hangingPunct="1">
              <a:lnSpc>
                <a:spcPct val="100000"/>
              </a:lnSpc>
              <a:spcBef>
                <a:spcPct val="0"/>
              </a:spcBef>
              <a:spcAft>
                <a:spcPct val="0"/>
              </a:spcAft>
              <a:buClrTx/>
              <a:buSzTx/>
              <a:buFontTx/>
              <a:buNone/>
              <a:tabLst/>
            </a:pPr>
            <a:endParaRPr lang="pt-PT" sz="1100" b="1" dirty="0">
              <a:solidFill>
                <a:srgbClr val="C00000"/>
              </a:solidFill>
              <a:latin typeface="Arial" pitchFamily="34" charset="0"/>
              <a:ea typeface="Cambria" pitchFamily="18" charset="0"/>
              <a:cs typeface="Cambria" pitchFamily="18" charset="0"/>
            </a:endParaRPr>
          </a:p>
          <a:p>
            <a:pPr marL="0" marR="0" lvl="0" indent="449263" algn="l" defTabSz="914400" rtl="0" eaLnBrk="1" fontAlgn="base" latinLnBrk="0" hangingPunct="1">
              <a:lnSpc>
                <a:spcPct val="100000"/>
              </a:lnSpc>
              <a:spcBef>
                <a:spcPct val="0"/>
              </a:spcBef>
              <a:spcAft>
                <a:spcPct val="0"/>
              </a:spcAft>
              <a:buClrTx/>
              <a:buSzTx/>
              <a:buFontTx/>
              <a:buNone/>
              <a:tabLst/>
            </a:pPr>
            <a:endParaRPr kumimoji="0" lang="pt-PT" sz="1100" b="1" i="0" u="none" strike="noStrike" cap="none" normalizeH="0" baseline="0" dirty="0" smtClean="0">
              <a:ln>
                <a:noFill/>
              </a:ln>
              <a:solidFill>
                <a:srgbClr val="C00000"/>
              </a:solidFill>
              <a:effectLst/>
              <a:latin typeface="Arial" pitchFamily="34" charset="0"/>
              <a:ea typeface="Cambria" pitchFamily="18" charset="0"/>
              <a:cs typeface="Cambria" pitchFamily="18" charset="0"/>
            </a:endParaRPr>
          </a:p>
          <a:p>
            <a:pPr marL="0" marR="0" lvl="0" indent="449263" algn="l" defTabSz="914400" rtl="0" eaLnBrk="1" fontAlgn="base" latinLnBrk="0" hangingPunct="1">
              <a:lnSpc>
                <a:spcPct val="100000"/>
              </a:lnSpc>
              <a:spcBef>
                <a:spcPct val="0"/>
              </a:spcBef>
              <a:spcAft>
                <a:spcPct val="0"/>
              </a:spcAft>
              <a:buClrTx/>
              <a:buSzTx/>
              <a:buFontTx/>
              <a:buNone/>
              <a:tabLst/>
            </a:pPr>
            <a:endParaRPr lang="pt-PT" sz="1100" b="1" dirty="0">
              <a:solidFill>
                <a:srgbClr val="C00000"/>
              </a:solidFill>
              <a:latin typeface="Arial" pitchFamily="34" charset="0"/>
              <a:ea typeface="Cambria" pitchFamily="18" charset="0"/>
              <a:cs typeface="Cambria" pitchFamily="18" charset="0"/>
            </a:endParaRPr>
          </a:p>
          <a:p>
            <a:pPr marL="0" marR="0" lvl="0" indent="449263" algn="l" defTabSz="914400" rtl="0" eaLnBrk="1" fontAlgn="base" latinLnBrk="0" hangingPunct="1">
              <a:lnSpc>
                <a:spcPct val="100000"/>
              </a:lnSpc>
              <a:spcBef>
                <a:spcPct val="0"/>
              </a:spcBef>
              <a:spcAft>
                <a:spcPct val="0"/>
              </a:spcAft>
              <a:buClrTx/>
              <a:buSzTx/>
              <a:buFontTx/>
              <a:buNone/>
              <a:tabLst/>
            </a:pPr>
            <a:endParaRPr kumimoji="0" lang="pt-PT" sz="1100" b="1" i="0" u="none" strike="noStrike" cap="none" normalizeH="0" baseline="0" dirty="0" smtClean="0">
              <a:ln>
                <a:noFill/>
              </a:ln>
              <a:solidFill>
                <a:srgbClr val="C00000"/>
              </a:solidFill>
              <a:effectLst/>
              <a:latin typeface="Arial" pitchFamily="34" charset="0"/>
              <a:ea typeface="Cambria" pitchFamily="18" charset="0"/>
              <a:cs typeface="Cambria" pitchFamily="18" charset="0"/>
            </a:endParaRPr>
          </a:p>
          <a:p>
            <a:pPr marL="0" marR="0" lvl="0" indent="449263" algn="l" defTabSz="914400" rtl="0" eaLnBrk="1" fontAlgn="base" latinLnBrk="0" hangingPunct="1">
              <a:lnSpc>
                <a:spcPct val="100000"/>
              </a:lnSpc>
              <a:spcBef>
                <a:spcPct val="0"/>
              </a:spcBef>
              <a:spcAft>
                <a:spcPct val="0"/>
              </a:spcAft>
              <a:buClrTx/>
              <a:buSzTx/>
              <a:buFontTx/>
              <a:buNone/>
              <a:tabLst/>
            </a:pPr>
            <a:endParaRPr lang="pt-PT" sz="1100" b="1" dirty="0">
              <a:solidFill>
                <a:srgbClr val="C00000"/>
              </a:solidFill>
              <a:latin typeface="Arial" pitchFamily="34" charset="0"/>
              <a:ea typeface="Cambria" pitchFamily="18" charset="0"/>
              <a:cs typeface="Cambria" pitchFamily="18" charset="0"/>
            </a:endParaRPr>
          </a:p>
          <a:p>
            <a:pPr marL="0" marR="0" lvl="0" indent="449263" algn="l" defTabSz="914400" rtl="0" eaLnBrk="1" fontAlgn="base" latinLnBrk="0" hangingPunct="1">
              <a:lnSpc>
                <a:spcPct val="100000"/>
              </a:lnSpc>
              <a:spcBef>
                <a:spcPct val="0"/>
              </a:spcBef>
              <a:spcAft>
                <a:spcPct val="0"/>
              </a:spcAft>
              <a:buClrTx/>
              <a:buSzTx/>
              <a:buFontTx/>
              <a:buNone/>
              <a:tabLst/>
            </a:pPr>
            <a:endParaRPr kumimoji="0" lang="pt-PT" sz="1100" b="1" i="0" u="none" strike="noStrike" cap="none" normalizeH="0" baseline="0" dirty="0" smtClean="0">
              <a:ln>
                <a:noFill/>
              </a:ln>
              <a:solidFill>
                <a:srgbClr val="C00000"/>
              </a:solidFill>
              <a:effectLst/>
              <a:latin typeface="Arial" pitchFamily="34" charset="0"/>
              <a:ea typeface="Cambria" pitchFamily="18" charset="0"/>
              <a:cs typeface="Cambria" pitchFamily="18" charset="0"/>
            </a:endParaRPr>
          </a:p>
          <a:p>
            <a:pPr marL="0" marR="0" lvl="0" indent="449263" algn="l" defTabSz="914400" rtl="0" eaLnBrk="1" fontAlgn="base" latinLnBrk="0" hangingPunct="1">
              <a:lnSpc>
                <a:spcPct val="100000"/>
              </a:lnSpc>
              <a:spcBef>
                <a:spcPct val="0"/>
              </a:spcBef>
              <a:spcAft>
                <a:spcPct val="0"/>
              </a:spcAft>
              <a:buClrTx/>
              <a:buSzTx/>
              <a:buFontTx/>
              <a:buNone/>
              <a:tabLst/>
            </a:pPr>
            <a:endParaRPr lang="pt-PT" sz="1100" b="1" dirty="0">
              <a:solidFill>
                <a:srgbClr val="C00000"/>
              </a:solidFill>
              <a:latin typeface="Arial" pitchFamily="34" charset="0"/>
              <a:ea typeface="Cambria" pitchFamily="18" charset="0"/>
              <a:cs typeface="Cambria" pitchFamily="18" charset="0"/>
            </a:endParaRPr>
          </a:p>
          <a:p>
            <a:pPr marL="0" marR="0" lvl="0" indent="449263" algn="l" defTabSz="914400" rtl="0" eaLnBrk="1" fontAlgn="base" latinLnBrk="0" hangingPunct="1">
              <a:lnSpc>
                <a:spcPct val="100000"/>
              </a:lnSpc>
              <a:spcBef>
                <a:spcPct val="0"/>
              </a:spcBef>
              <a:spcAft>
                <a:spcPct val="0"/>
              </a:spcAft>
              <a:buClrTx/>
              <a:buSzTx/>
              <a:buFontTx/>
              <a:buNone/>
              <a:tabLst/>
            </a:pPr>
            <a:endParaRPr kumimoji="0" lang="pt-PT" sz="1100" b="1" i="0" u="none" strike="noStrike" cap="none" normalizeH="0" baseline="0" dirty="0" smtClean="0">
              <a:ln>
                <a:noFill/>
              </a:ln>
              <a:solidFill>
                <a:srgbClr val="C00000"/>
              </a:solidFill>
              <a:effectLst/>
              <a:latin typeface="Arial" pitchFamily="34" charset="0"/>
              <a:ea typeface="Cambria" pitchFamily="18" charset="0"/>
              <a:cs typeface="Cambria" pitchFamily="18" charset="0"/>
            </a:endParaRPr>
          </a:p>
          <a:p>
            <a:pPr marL="0" marR="0" lvl="0" indent="449263" algn="l" defTabSz="914400" rtl="0" eaLnBrk="1" fontAlgn="base" latinLnBrk="0" hangingPunct="1">
              <a:lnSpc>
                <a:spcPct val="100000"/>
              </a:lnSpc>
              <a:spcBef>
                <a:spcPct val="0"/>
              </a:spcBef>
              <a:spcAft>
                <a:spcPct val="0"/>
              </a:spcAft>
              <a:buClrTx/>
              <a:buSzTx/>
              <a:buFontTx/>
              <a:buNone/>
              <a:tabLst/>
            </a:pPr>
            <a:endParaRPr lang="pt-PT" sz="1100" b="1" dirty="0">
              <a:solidFill>
                <a:srgbClr val="C00000"/>
              </a:solidFill>
              <a:latin typeface="Arial" pitchFamily="34" charset="0"/>
              <a:ea typeface="Cambria" pitchFamily="18" charset="0"/>
              <a:cs typeface="Cambria" pitchFamily="18" charset="0"/>
            </a:endParaRPr>
          </a:p>
          <a:p>
            <a:pPr marL="0" marR="0" lvl="0" indent="449263" algn="l" defTabSz="914400" rtl="0" eaLnBrk="1" fontAlgn="base" latinLnBrk="0" hangingPunct="1">
              <a:lnSpc>
                <a:spcPct val="100000"/>
              </a:lnSpc>
              <a:spcBef>
                <a:spcPct val="0"/>
              </a:spcBef>
              <a:spcAft>
                <a:spcPct val="0"/>
              </a:spcAft>
              <a:buClrTx/>
              <a:buSzTx/>
              <a:buFontTx/>
              <a:buNone/>
              <a:tabLst/>
            </a:pPr>
            <a:endParaRPr kumimoji="0" lang="pt-PT" sz="1100" b="1" i="0" u="none" strike="noStrike" cap="none" normalizeH="0" baseline="0" dirty="0" smtClean="0">
              <a:ln>
                <a:noFill/>
              </a:ln>
              <a:solidFill>
                <a:srgbClr val="C00000"/>
              </a:solidFill>
              <a:effectLst/>
              <a:latin typeface="Arial" pitchFamily="34" charset="0"/>
              <a:ea typeface="Cambria" pitchFamily="18" charset="0"/>
              <a:cs typeface="Cambria" pitchFamily="18" charset="0"/>
            </a:endParaRPr>
          </a:p>
          <a:p>
            <a:pPr marL="0" marR="0" lvl="0" indent="449263" algn="l" defTabSz="914400" rtl="0" eaLnBrk="1" fontAlgn="base" latinLnBrk="0" hangingPunct="1">
              <a:lnSpc>
                <a:spcPct val="100000"/>
              </a:lnSpc>
              <a:spcBef>
                <a:spcPct val="0"/>
              </a:spcBef>
              <a:spcAft>
                <a:spcPct val="0"/>
              </a:spcAft>
              <a:buClrTx/>
              <a:buSzTx/>
              <a:buFontTx/>
              <a:buNone/>
              <a:tabLst/>
            </a:pPr>
            <a:endParaRPr lang="pt-PT" sz="1100" b="1" dirty="0">
              <a:solidFill>
                <a:srgbClr val="C00000"/>
              </a:solidFill>
              <a:latin typeface="Arial" pitchFamily="34" charset="0"/>
              <a:ea typeface="Cambria" pitchFamily="18" charset="0"/>
              <a:cs typeface="Cambria" pitchFamily="18" charset="0"/>
            </a:endParaRPr>
          </a:p>
          <a:p>
            <a:pPr marL="0" marR="0" lvl="0" indent="449263" algn="l" defTabSz="914400" rtl="0" eaLnBrk="1" fontAlgn="base" latinLnBrk="0" hangingPunct="1">
              <a:lnSpc>
                <a:spcPct val="100000"/>
              </a:lnSpc>
              <a:spcBef>
                <a:spcPct val="0"/>
              </a:spcBef>
              <a:spcAft>
                <a:spcPct val="0"/>
              </a:spcAft>
              <a:buClrTx/>
              <a:buSzTx/>
              <a:buFontTx/>
              <a:buNone/>
              <a:tabLst/>
            </a:pPr>
            <a:endParaRPr kumimoji="0" lang="pt-PT" sz="1100" b="1" i="0" u="none" strike="noStrike" cap="none" normalizeH="0" baseline="0" dirty="0" smtClean="0">
              <a:ln>
                <a:noFill/>
              </a:ln>
              <a:solidFill>
                <a:srgbClr val="C00000"/>
              </a:solidFill>
              <a:effectLst/>
              <a:latin typeface="Arial" pitchFamily="34" charset="0"/>
              <a:ea typeface="Cambria" pitchFamily="18" charset="0"/>
              <a:cs typeface="Cambria" pitchFamily="18" charset="0"/>
            </a:endParaRPr>
          </a:p>
          <a:p>
            <a:pPr marL="0" marR="0" lvl="0" indent="449263" algn="l" defTabSz="914400" rtl="0" eaLnBrk="1" fontAlgn="base" latinLnBrk="0" hangingPunct="1">
              <a:lnSpc>
                <a:spcPct val="100000"/>
              </a:lnSpc>
              <a:spcBef>
                <a:spcPct val="0"/>
              </a:spcBef>
              <a:spcAft>
                <a:spcPct val="0"/>
              </a:spcAft>
              <a:buClrTx/>
              <a:buSzTx/>
              <a:buFontTx/>
              <a:buNone/>
              <a:tabLst/>
            </a:pPr>
            <a:endParaRPr lang="pt-PT" sz="1100" b="1" dirty="0">
              <a:solidFill>
                <a:srgbClr val="C00000"/>
              </a:solidFill>
              <a:latin typeface="Arial" pitchFamily="34" charset="0"/>
              <a:ea typeface="Cambria" pitchFamily="18" charset="0"/>
              <a:cs typeface="Cambria" pitchFamily="18" charset="0"/>
            </a:endParaRPr>
          </a:p>
          <a:p>
            <a:pPr marL="0" marR="0" lvl="0" indent="449263" algn="l" defTabSz="914400" rtl="0" eaLnBrk="1" fontAlgn="base" latinLnBrk="0" hangingPunct="1">
              <a:lnSpc>
                <a:spcPct val="100000"/>
              </a:lnSpc>
              <a:spcBef>
                <a:spcPct val="0"/>
              </a:spcBef>
              <a:spcAft>
                <a:spcPct val="0"/>
              </a:spcAft>
              <a:buClrTx/>
              <a:buSzTx/>
              <a:buFontTx/>
              <a:buNone/>
              <a:tabLst/>
            </a:pPr>
            <a:endParaRPr kumimoji="0" lang="pt-PT" sz="1100" b="1" i="0" u="none" strike="noStrike" cap="none" normalizeH="0" baseline="0" dirty="0" smtClean="0">
              <a:ln>
                <a:noFill/>
              </a:ln>
              <a:solidFill>
                <a:srgbClr val="C00000"/>
              </a:solidFill>
              <a:effectLst/>
              <a:latin typeface="Arial" pitchFamily="34" charset="0"/>
              <a:ea typeface="Cambria" pitchFamily="18" charset="0"/>
              <a:cs typeface="Cambria" pitchFamily="18" charset="0"/>
            </a:endParaRPr>
          </a:p>
          <a:p>
            <a:pPr marL="0" marR="0" lvl="0" indent="449263" algn="l" defTabSz="914400" rtl="0" eaLnBrk="1" fontAlgn="base" latinLnBrk="0" hangingPunct="1">
              <a:lnSpc>
                <a:spcPct val="100000"/>
              </a:lnSpc>
              <a:spcBef>
                <a:spcPct val="0"/>
              </a:spcBef>
              <a:spcAft>
                <a:spcPct val="0"/>
              </a:spcAft>
              <a:buClrTx/>
              <a:buSzTx/>
              <a:buFontTx/>
              <a:buNone/>
              <a:tabLst/>
            </a:pPr>
            <a:endParaRPr lang="pt-PT" sz="1100" b="1" dirty="0">
              <a:solidFill>
                <a:srgbClr val="C00000"/>
              </a:solidFill>
              <a:latin typeface="Arial" pitchFamily="34" charset="0"/>
              <a:ea typeface="Cambria" pitchFamily="18" charset="0"/>
              <a:cs typeface="Cambria" pitchFamily="18" charset="0"/>
            </a:endParaRPr>
          </a:p>
          <a:p>
            <a:pPr marL="0" marR="0" lvl="0" indent="449263" algn="l" defTabSz="914400" rtl="0" eaLnBrk="1" fontAlgn="base" latinLnBrk="0" hangingPunct="1">
              <a:lnSpc>
                <a:spcPct val="100000"/>
              </a:lnSpc>
              <a:spcBef>
                <a:spcPct val="0"/>
              </a:spcBef>
              <a:spcAft>
                <a:spcPct val="0"/>
              </a:spcAft>
              <a:buClrTx/>
              <a:buSzTx/>
              <a:buFontTx/>
              <a:buNone/>
              <a:tabLst/>
            </a:pPr>
            <a:endParaRPr kumimoji="0" lang="pt-PT" sz="1100" b="1" i="0" u="none" strike="noStrike" cap="none" normalizeH="0" baseline="0" dirty="0" smtClean="0">
              <a:ln>
                <a:noFill/>
              </a:ln>
              <a:solidFill>
                <a:srgbClr val="C00000"/>
              </a:solidFill>
              <a:effectLst/>
              <a:latin typeface="Arial" pitchFamily="34" charset="0"/>
              <a:ea typeface="Cambria" pitchFamily="18" charset="0"/>
              <a:cs typeface="Cambria" pitchFamily="18" charset="0"/>
            </a:endParaRPr>
          </a:p>
          <a:p>
            <a:pPr marL="0" marR="0" lvl="0" indent="449263" algn="l" defTabSz="914400" rtl="0" eaLnBrk="1" fontAlgn="base" latinLnBrk="0" hangingPunct="1">
              <a:lnSpc>
                <a:spcPct val="100000"/>
              </a:lnSpc>
              <a:spcBef>
                <a:spcPct val="0"/>
              </a:spcBef>
              <a:spcAft>
                <a:spcPct val="0"/>
              </a:spcAft>
              <a:buClrTx/>
              <a:buSzTx/>
              <a:buFontTx/>
              <a:buNone/>
              <a:tabLst/>
            </a:pPr>
            <a:endParaRPr lang="pt-PT" sz="1100" b="1" dirty="0">
              <a:solidFill>
                <a:srgbClr val="C00000"/>
              </a:solidFill>
              <a:latin typeface="Arial" pitchFamily="34" charset="0"/>
              <a:ea typeface="Cambria" pitchFamily="18" charset="0"/>
              <a:cs typeface="Cambria" pitchFamily="18" charset="0"/>
            </a:endParaRPr>
          </a:p>
          <a:p>
            <a:pPr marL="0" marR="0" lvl="0" indent="449263" algn="l" defTabSz="914400" rtl="0" eaLnBrk="1" fontAlgn="base" latinLnBrk="0" hangingPunct="1">
              <a:lnSpc>
                <a:spcPct val="100000"/>
              </a:lnSpc>
              <a:spcBef>
                <a:spcPct val="0"/>
              </a:spcBef>
              <a:spcAft>
                <a:spcPct val="0"/>
              </a:spcAft>
              <a:buClrTx/>
              <a:buSzTx/>
              <a:buFontTx/>
              <a:buNone/>
              <a:tabLst/>
            </a:pPr>
            <a:endParaRPr kumimoji="0" lang="pt-PT" sz="1100" b="1" i="0" u="none" strike="noStrike" cap="none" normalizeH="0" baseline="0" dirty="0" smtClean="0">
              <a:ln>
                <a:noFill/>
              </a:ln>
              <a:solidFill>
                <a:srgbClr val="C00000"/>
              </a:solidFill>
              <a:effectLst/>
              <a:latin typeface="Arial" pitchFamily="34" charset="0"/>
              <a:ea typeface="Cambria" pitchFamily="18" charset="0"/>
              <a:cs typeface="Cambria" pitchFamily="18" charset="0"/>
            </a:endParaRPr>
          </a:p>
          <a:p>
            <a:pPr marL="0" marR="0" lvl="0" indent="449263" algn="l" defTabSz="914400" rtl="0" eaLnBrk="1" fontAlgn="base" latinLnBrk="0" hangingPunct="1">
              <a:lnSpc>
                <a:spcPct val="100000"/>
              </a:lnSpc>
              <a:spcBef>
                <a:spcPct val="0"/>
              </a:spcBef>
              <a:spcAft>
                <a:spcPct val="0"/>
              </a:spcAft>
              <a:buClrTx/>
              <a:buSzTx/>
              <a:buFontTx/>
              <a:buNone/>
              <a:tabLst/>
            </a:pPr>
            <a:endParaRPr lang="pt-PT" sz="1100" b="1" dirty="0">
              <a:solidFill>
                <a:srgbClr val="C00000"/>
              </a:solidFill>
              <a:latin typeface="Arial" pitchFamily="34" charset="0"/>
              <a:ea typeface="Cambria" pitchFamily="18" charset="0"/>
              <a:cs typeface="Cambria" pitchFamily="18" charset="0"/>
            </a:endParaRPr>
          </a:p>
          <a:p>
            <a:pPr marL="0" marR="0" lvl="0" indent="449263" algn="l" defTabSz="914400" rtl="0" eaLnBrk="1" fontAlgn="base" latinLnBrk="0" hangingPunct="1">
              <a:lnSpc>
                <a:spcPct val="100000"/>
              </a:lnSpc>
              <a:spcBef>
                <a:spcPct val="0"/>
              </a:spcBef>
              <a:spcAft>
                <a:spcPct val="0"/>
              </a:spcAft>
              <a:buClrTx/>
              <a:buSzTx/>
              <a:buFontTx/>
              <a:buNone/>
              <a:tabLst/>
            </a:pPr>
            <a:endParaRPr kumimoji="0" lang="pt-PT" sz="1100" b="1" i="0" u="none" strike="noStrike" cap="none" normalizeH="0" baseline="0" dirty="0" smtClean="0">
              <a:ln>
                <a:noFill/>
              </a:ln>
              <a:solidFill>
                <a:srgbClr val="C00000"/>
              </a:solidFill>
              <a:effectLst/>
              <a:latin typeface="Arial" pitchFamily="34" charset="0"/>
              <a:ea typeface="Cambria" pitchFamily="18" charset="0"/>
              <a:cs typeface="Cambria" pitchFamily="18" charset="0"/>
            </a:endParaRPr>
          </a:p>
          <a:p>
            <a:pPr marL="0" marR="0" lvl="0" indent="449263" algn="l" defTabSz="914400" rtl="0" eaLnBrk="1" fontAlgn="base" latinLnBrk="0" hangingPunct="1">
              <a:lnSpc>
                <a:spcPct val="100000"/>
              </a:lnSpc>
              <a:spcBef>
                <a:spcPct val="0"/>
              </a:spcBef>
              <a:spcAft>
                <a:spcPct val="0"/>
              </a:spcAft>
              <a:buClrTx/>
              <a:buSzTx/>
              <a:buFontTx/>
              <a:buNone/>
              <a:tabLst/>
            </a:pPr>
            <a:endParaRPr lang="pt-PT" sz="1100" b="1" dirty="0">
              <a:solidFill>
                <a:srgbClr val="C00000"/>
              </a:solidFill>
              <a:latin typeface="Arial" pitchFamily="34" charset="0"/>
              <a:ea typeface="Cambria" pitchFamily="18" charset="0"/>
              <a:cs typeface="Cambria" pitchFamily="18" charset="0"/>
            </a:endParaRPr>
          </a:p>
          <a:p>
            <a:pPr marL="0" marR="0" lvl="0" indent="449263" algn="l" defTabSz="914400" rtl="0" eaLnBrk="1" fontAlgn="base" latinLnBrk="0" hangingPunct="1">
              <a:lnSpc>
                <a:spcPct val="100000"/>
              </a:lnSpc>
              <a:spcBef>
                <a:spcPct val="0"/>
              </a:spcBef>
              <a:spcAft>
                <a:spcPct val="0"/>
              </a:spcAft>
              <a:buClrTx/>
              <a:buSzTx/>
              <a:buFontTx/>
              <a:buNone/>
              <a:tabLst/>
            </a:pPr>
            <a:endParaRPr kumimoji="0" lang="pt-PT" b="1" i="0" u="none" strike="noStrike" cap="none" normalizeH="0" baseline="0" dirty="0" smtClean="0">
              <a:ln>
                <a:noFill/>
              </a:ln>
              <a:solidFill>
                <a:srgbClr val="C00000"/>
              </a:solidFill>
              <a:effectLst/>
              <a:latin typeface="Arial" pitchFamily="34" charset="0"/>
              <a:ea typeface="Cambria" pitchFamily="18" charset="0"/>
              <a:cs typeface="Cambria" pitchFamily="18" charset="0"/>
            </a:endParaRPr>
          </a:p>
          <a:p>
            <a:pPr marL="0" marR="0" lvl="0" indent="449263" algn="l" defTabSz="914400" rtl="0" eaLnBrk="1" fontAlgn="base" latinLnBrk="0" hangingPunct="1">
              <a:lnSpc>
                <a:spcPct val="100000"/>
              </a:lnSpc>
              <a:spcBef>
                <a:spcPct val="0"/>
              </a:spcBef>
              <a:spcAft>
                <a:spcPct val="0"/>
              </a:spcAft>
              <a:buClrTx/>
              <a:buSzTx/>
              <a:buFontTx/>
              <a:buNone/>
              <a:tabLst/>
            </a:pPr>
            <a:endParaRPr lang="pt-PT" b="1" dirty="0">
              <a:solidFill>
                <a:srgbClr val="C00000"/>
              </a:solidFill>
              <a:latin typeface="Arial" pitchFamily="34" charset="0"/>
              <a:ea typeface="Cambria" pitchFamily="18" charset="0"/>
              <a:cs typeface="Cambria" pitchFamily="18" charset="0"/>
            </a:endParaRPr>
          </a:p>
          <a:p>
            <a:pPr marL="0" marR="0" lvl="0" indent="449263" algn="l" defTabSz="914400" rtl="0" eaLnBrk="1" fontAlgn="base" latinLnBrk="0" hangingPunct="1">
              <a:lnSpc>
                <a:spcPct val="100000"/>
              </a:lnSpc>
              <a:spcBef>
                <a:spcPct val="0"/>
              </a:spcBef>
              <a:spcAft>
                <a:spcPct val="0"/>
              </a:spcAft>
              <a:buClrTx/>
              <a:buSzTx/>
              <a:buFontTx/>
              <a:buNone/>
              <a:tabLst/>
            </a:pPr>
            <a:endParaRPr kumimoji="0" lang="pt-PT" b="1" i="0" u="none" strike="noStrike" cap="none" normalizeH="0" baseline="0" dirty="0" smtClean="0">
              <a:ln>
                <a:noFill/>
              </a:ln>
              <a:solidFill>
                <a:srgbClr val="C00000"/>
              </a:solidFill>
              <a:effectLst/>
              <a:latin typeface="Arial" pitchFamily="34" charset="0"/>
              <a:ea typeface="Cambria" pitchFamily="18" charset="0"/>
              <a:cs typeface="Cambria" pitchFamily="18" charset="0"/>
            </a:endParaRPr>
          </a:p>
          <a:p>
            <a:pPr marL="0" marR="0" lvl="0" indent="449263" algn="l" defTabSz="914400" rtl="0" eaLnBrk="1" fontAlgn="base" latinLnBrk="0" hangingPunct="1">
              <a:lnSpc>
                <a:spcPct val="100000"/>
              </a:lnSpc>
              <a:spcBef>
                <a:spcPct val="0"/>
              </a:spcBef>
              <a:spcAft>
                <a:spcPct val="0"/>
              </a:spcAft>
              <a:buClrTx/>
              <a:buSzTx/>
              <a:buFontTx/>
              <a:buNone/>
              <a:tabLst/>
            </a:pPr>
            <a:endParaRPr lang="pt-PT" b="1" dirty="0">
              <a:solidFill>
                <a:srgbClr val="C00000"/>
              </a:solidFill>
              <a:latin typeface="Arial" pitchFamily="34" charset="0"/>
              <a:ea typeface="Cambria" pitchFamily="18" charset="0"/>
              <a:cs typeface="Cambria" pitchFamily="18" charset="0"/>
            </a:endParaRPr>
          </a:p>
          <a:p>
            <a:pPr marL="0" marR="0" lvl="0" indent="449263" algn="l" defTabSz="914400" rtl="0" eaLnBrk="1" fontAlgn="base" latinLnBrk="0" hangingPunct="1">
              <a:lnSpc>
                <a:spcPct val="100000"/>
              </a:lnSpc>
              <a:spcBef>
                <a:spcPct val="0"/>
              </a:spcBef>
              <a:spcAft>
                <a:spcPct val="0"/>
              </a:spcAft>
              <a:buClrTx/>
              <a:buSzTx/>
              <a:buFontTx/>
              <a:buNone/>
              <a:tabLst/>
            </a:pPr>
            <a:endParaRPr kumimoji="0" lang="pt-PT" b="1" i="0" u="none" strike="noStrike" cap="none" normalizeH="0" baseline="0" dirty="0" smtClean="0">
              <a:ln>
                <a:noFill/>
              </a:ln>
              <a:solidFill>
                <a:srgbClr val="C00000"/>
              </a:solidFill>
              <a:effectLst/>
              <a:latin typeface="Arial" pitchFamily="34" charset="0"/>
              <a:ea typeface="Cambria" pitchFamily="18" charset="0"/>
              <a:cs typeface="Cambria" pitchFamily="18" charset="0"/>
            </a:endParaRPr>
          </a:p>
          <a:p>
            <a:pPr marL="0" marR="0" lvl="0" indent="449263" algn="l" defTabSz="914400" rtl="0" eaLnBrk="1" fontAlgn="base" latinLnBrk="0" hangingPunct="1">
              <a:lnSpc>
                <a:spcPct val="100000"/>
              </a:lnSpc>
              <a:spcBef>
                <a:spcPct val="0"/>
              </a:spcBef>
              <a:spcAft>
                <a:spcPct val="0"/>
              </a:spcAft>
              <a:buClrTx/>
              <a:buSzTx/>
              <a:buFontTx/>
              <a:buNone/>
              <a:tabLst/>
            </a:pPr>
            <a:endParaRPr lang="pt-PT" b="1" dirty="0">
              <a:solidFill>
                <a:srgbClr val="C00000"/>
              </a:solidFill>
              <a:latin typeface="Arial" pitchFamily="34" charset="0"/>
              <a:ea typeface="Cambria" pitchFamily="18" charset="0"/>
              <a:cs typeface="Cambria" pitchFamily="18" charset="0"/>
            </a:endParaRPr>
          </a:p>
          <a:p>
            <a:pPr marL="0" marR="0" lvl="0" indent="449263" algn="l" defTabSz="914400" rtl="0" eaLnBrk="1" fontAlgn="base" latinLnBrk="0" hangingPunct="1">
              <a:lnSpc>
                <a:spcPct val="100000"/>
              </a:lnSpc>
              <a:spcBef>
                <a:spcPct val="0"/>
              </a:spcBef>
              <a:spcAft>
                <a:spcPct val="0"/>
              </a:spcAft>
              <a:buClrTx/>
              <a:buSzTx/>
              <a:buFontTx/>
              <a:buNone/>
              <a:tabLst/>
            </a:pPr>
            <a:endParaRPr kumimoji="0" lang="pt-PT" b="1" i="0" u="none" strike="noStrike" cap="none" normalizeH="0" baseline="0" dirty="0" smtClean="0">
              <a:ln>
                <a:noFill/>
              </a:ln>
              <a:solidFill>
                <a:srgbClr val="C00000"/>
              </a:solidFill>
              <a:effectLst/>
              <a:latin typeface="Arial" pitchFamily="34" charset="0"/>
              <a:ea typeface="Cambria" pitchFamily="18" charset="0"/>
              <a:cs typeface="Cambria" pitchFamily="18" charset="0"/>
            </a:endParaRPr>
          </a:p>
          <a:p>
            <a:pPr marL="0" marR="0" lvl="0" indent="449263" algn="l" defTabSz="914400" rtl="0" eaLnBrk="1" fontAlgn="base" latinLnBrk="0" hangingPunct="1">
              <a:lnSpc>
                <a:spcPct val="100000"/>
              </a:lnSpc>
              <a:spcBef>
                <a:spcPct val="0"/>
              </a:spcBef>
              <a:spcAft>
                <a:spcPct val="0"/>
              </a:spcAft>
              <a:buClrTx/>
              <a:buSzTx/>
              <a:buFontTx/>
              <a:buNone/>
              <a:tabLst/>
            </a:pPr>
            <a:r>
              <a:rPr kumimoji="0" lang="pt-PT" b="1" i="0" u="none" strike="noStrike" cap="none" normalizeH="0" baseline="0" dirty="0" smtClean="0">
                <a:ln>
                  <a:noFill/>
                </a:ln>
                <a:solidFill>
                  <a:srgbClr val="C00000"/>
                </a:solidFill>
                <a:effectLst/>
                <a:latin typeface="Arial" pitchFamily="34" charset="0"/>
                <a:ea typeface="Cambria" pitchFamily="18" charset="0"/>
                <a:cs typeface="Cambria" pitchFamily="18" charset="0"/>
              </a:rPr>
              <a:t>Juros e Descontos</a:t>
            </a:r>
          </a:p>
          <a:p>
            <a:pPr marL="0" marR="0" lvl="0" indent="449263" algn="l" defTabSz="914400" rtl="0" eaLnBrk="1" fontAlgn="base" latinLnBrk="0" hangingPunct="1">
              <a:lnSpc>
                <a:spcPct val="100000"/>
              </a:lnSpc>
              <a:spcBef>
                <a:spcPct val="0"/>
              </a:spcBef>
              <a:spcAft>
                <a:spcPct val="0"/>
              </a:spcAft>
              <a:buClrTx/>
              <a:buSzTx/>
              <a:buFontTx/>
              <a:buNone/>
              <a:tabLst/>
            </a:pPr>
            <a:endParaRPr kumimoji="0" lang="pt-PT" b="1" i="0" u="none" strike="noStrike" cap="none" normalizeH="0" baseline="0" dirty="0" smtClean="0">
              <a:ln>
                <a:noFill/>
              </a:ln>
              <a:solidFill>
                <a:schemeClr val="tx1"/>
              </a:solidFill>
              <a:effectLst/>
              <a:latin typeface="Arial" pitchFamily="34" charset="0"/>
              <a:ea typeface="Cambria" pitchFamily="18" charset="0"/>
              <a:cs typeface="Cambria" pitchFamily="18" charset="0"/>
            </a:endParaRPr>
          </a:p>
          <a:p>
            <a:pPr marL="0" marR="0" lvl="0" indent="449263" algn="l" defTabSz="914400" rtl="0" eaLnBrk="0" fontAlgn="base" latinLnBrk="0" hangingPunct="0">
              <a:lnSpc>
                <a:spcPct val="100000"/>
              </a:lnSpc>
              <a:spcBef>
                <a:spcPct val="0"/>
              </a:spcBef>
              <a:spcAft>
                <a:spcPct val="0"/>
              </a:spcAft>
              <a:buClrTx/>
              <a:buSzTx/>
              <a:buFontTx/>
              <a:buNone/>
              <a:tabLst/>
            </a:pPr>
            <a:r>
              <a:rPr kumimoji="0" lang="pt-PT" b="1" i="1" u="none" strike="noStrike" cap="none" normalizeH="0" baseline="0" dirty="0" smtClean="0">
                <a:ln>
                  <a:noFill/>
                </a:ln>
                <a:solidFill>
                  <a:srgbClr val="404040"/>
                </a:solidFill>
                <a:effectLst/>
                <a:latin typeface="Arial" pitchFamily="34" charset="0"/>
                <a:ea typeface="Cambria" pitchFamily="18" charset="0"/>
                <a:cs typeface="Cambria" pitchFamily="18" charset="0"/>
              </a:rPr>
              <a:t>Juros / Valor com Juros (valor a prazo)</a:t>
            </a:r>
          </a:p>
          <a:p>
            <a:pPr marL="0" marR="0" lvl="0" indent="449263" algn="l" defTabSz="914400" rtl="0" eaLnBrk="0" fontAlgn="base" latinLnBrk="0" hangingPunct="0">
              <a:lnSpc>
                <a:spcPct val="100000"/>
              </a:lnSpc>
              <a:spcBef>
                <a:spcPct val="0"/>
              </a:spcBef>
              <a:spcAft>
                <a:spcPct val="0"/>
              </a:spcAft>
              <a:buClrTx/>
              <a:buSzTx/>
              <a:buFontTx/>
              <a:buNone/>
              <a:tabLst/>
            </a:pPr>
            <a:endParaRPr lang="pt-PT" b="1" i="1" dirty="0">
              <a:latin typeface="Arial" pitchFamily="34" charset="0"/>
              <a:ea typeface="Cambria" pitchFamily="18" charset="0"/>
              <a:cs typeface="Cambria" pitchFamily="18" charset="0"/>
            </a:endParaRPr>
          </a:p>
          <a:p>
            <a:pPr marL="449263" marR="0" lvl="0" algn="l" defTabSz="914400" rtl="0" eaLnBrk="0" fontAlgn="base" latinLnBrk="0" hangingPunct="0">
              <a:lnSpc>
                <a:spcPct val="100000"/>
              </a:lnSpc>
              <a:spcBef>
                <a:spcPct val="0"/>
              </a:spcBef>
              <a:spcAft>
                <a:spcPct val="0"/>
              </a:spcAft>
              <a:buClrTx/>
              <a:buSzTx/>
              <a:buFontTx/>
              <a:buNone/>
              <a:tabLst/>
            </a:pPr>
            <a:r>
              <a:rPr kumimoji="0" lang="pt-PT" b="0" i="0" u="none" strike="noStrike" cap="none" normalizeH="0" baseline="0" dirty="0" smtClean="0">
                <a:ln>
                  <a:noFill/>
                </a:ln>
                <a:solidFill>
                  <a:schemeClr val="tx1"/>
                </a:solidFill>
                <a:effectLst/>
                <a:latin typeface="Arial" pitchFamily="34" charset="0"/>
                <a:ea typeface="Cambria" pitchFamily="18" charset="0"/>
                <a:cs typeface="Cambria" pitchFamily="18" charset="0"/>
              </a:rPr>
              <a:t>Para calcularmos o valor de juros, basta pegarmos o valor e multiplicá-lo pelo percentual de juros, porém no programa não poderemos utilizar o símbolo </a:t>
            </a:r>
            <a:r>
              <a:rPr kumimoji="0" lang="pt-PT" b="0" i="0" u="none" strike="noStrike" cap="none" normalizeH="0" baseline="0" dirty="0" smtClean="0">
                <a:ln>
                  <a:noFill/>
                </a:ln>
                <a:solidFill>
                  <a:schemeClr val="tx1"/>
                </a:solidFill>
                <a:effectLst/>
                <a:latin typeface="Trebuchet MS" pitchFamily="34" charset="0"/>
                <a:ea typeface="Cambria" pitchFamily="18" charset="0"/>
                <a:cs typeface="Cambria" pitchFamily="18" charset="0"/>
              </a:rPr>
              <a:t>“%” </a:t>
            </a:r>
            <a:r>
              <a:rPr kumimoji="0" lang="pt-PT" b="0" i="0" u="none" strike="noStrike" cap="none" normalizeH="0" baseline="0" dirty="0" smtClean="0">
                <a:ln>
                  <a:noFill/>
                </a:ln>
                <a:solidFill>
                  <a:schemeClr val="tx1"/>
                </a:solidFill>
                <a:effectLst/>
                <a:latin typeface="Arial" pitchFamily="34" charset="0"/>
                <a:ea typeface="Cambria" pitchFamily="18" charset="0"/>
                <a:cs typeface="Cambria" pitchFamily="18" charset="0"/>
              </a:rPr>
              <a:t>para representar percentuais, pois </a:t>
            </a:r>
            <a:r>
              <a:rPr kumimoji="0" lang="pt-PT" b="0" i="0" u="none" strike="noStrike" cap="none" normalizeH="0" baseline="0" dirty="0" smtClean="0">
                <a:ln>
                  <a:noFill/>
                </a:ln>
                <a:solidFill>
                  <a:schemeClr val="tx1"/>
                </a:solidFill>
                <a:effectLst/>
                <a:latin typeface="Trebuchet MS" pitchFamily="34" charset="0"/>
                <a:ea typeface="Cambria" pitchFamily="18" charset="0"/>
                <a:cs typeface="Cambria" pitchFamily="18" charset="0"/>
              </a:rPr>
              <a:t>“</a:t>
            </a:r>
            <a:r>
              <a:rPr kumimoji="0" lang="pt-PT" b="0" i="0" u="none" strike="noStrike" cap="none" normalizeH="0" baseline="0" dirty="0" smtClean="0">
                <a:ln>
                  <a:noFill/>
                </a:ln>
                <a:solidFill>
                  <a:schemeClr val="tx1"/>
                </a:solidFill>
                <a:effectLst/>
                <a:latin typeface="Arial" pitchFamily="34" charset="0"/>
                <a:ea typeface="Cambria" pitchFamily="18" charset="0"/>
                <a:cs typeface="Cambria" pitchFamily="18" charset="0"/>
              </a:rPr>
              <a:t>%</a:t>
            </a:r>
            <a:r>
              <a:rPr kumimoji="0" lang="pt-PT" b="0" i="0" u="none" strike="noStrike" cap="none" normalizeH="0" baseline="0" dirty="0" smtClean="0">
                <a:ln>
                  <a:noFill/>
                </a:ln>
                <a:solidFill>
                  <a:schemeClr val="tx1"/>
                </a:solidFill>
                <a:effectLst/>
                <a:latin typeface="Trebuchet MS" pitchFamily="34" charset="0"/>
                <a:ea typeface="Cambria" pitchFamily="18" charset="0"/>
                <a:cs typeface="Cambria" pitchFamily="18" charset="0"/>
              </a:rPr>
              <a:t>” </a:t>
            </a:r>
            <a:r>
              <a:rPr kumimoji="0" lang="pt-PT" b="0" i="0" u="none" strike="noStrike" cap="none" normalizeH="0" baseline="0" dirty="0" smtClean="0">
                <a:ln>
                  <a:noFill/>
                </a:ln>
                <a:solidFill>
                  <a:schemeClr val="tx1"/>
                </a:solidFill>
                <a:effectLst/>
                <a:latin typeface="Arial" pitchFamily="34" charset="0"/>
                <a:ea typeface="Cambria" pitchFamily="18" charset="0"/>
                <a:cs typeface="Cambria" pitchFamily="18" charset="0"/>
              </a:rPr>
              <a:t>significa módulo. Teremos que convertê-lo para um número com vírgula, para isto, basta dividi-lo por 100. </a:t>
            </a:r>
          </a:p>
          <a:p>
            <a:pPr marL="449263" marR="0" lvl="0" algn="l" defTabSz="914400" rtl="0" eaLnBrk="0" fontAlgn="base" latinLnBrk="0" hangingPunct="0">
              <a:lnSpc>
                <a:spcPct val="100000"/>
              </a:lnSpc>
              <a:spcBef>
                <a:spcPct val="0"/>
              </a:spcBef>
              <a:spcAft>
                <a:spcPct val="0"/>
              </a:spcAft>
              <a:buClrTx/>
              <a:buSzTx/>
              <a:buFontTx/>
              <a:buNone/>
              <a:tabLst/>
            </a:pPr>
            <a:r>
              <a:rPr kumimoji="0" lang="pt-PT" b="0" i="0" u="none" strike="noStrike" cap="none" normalizeH="0" baseline="0" dirty="0" smtClean="0">
                <a:ln>
                  <a:noFill/>
                </a:ln>
                <a:solidFill>
                  <a:schemeClr val="tx1"/>
                </a:solidFill>
                <a:effectLst/>
                <a:latin typeface="Arial" pitchFamily="34" charset="0"/>
                <a:ea typeface="Cambria" pitchFamily="18" charset="0"/>
                <a:cs typeface="Cambria" pitchFamily="18" charset="0"/>
              </a:rPr>
              <a:t>Exemplo:</a:t>
            </a:r>
          </a:p>
          <a:p>
            <a:pPr marL="449263" marR="0" lvl="0" algn="l" defTabSz="914400" rtl="0" eaLnBrk="0" fontAlgn="base" latinLnBrk="0" hangingPunct="0">
              <a:lnSpc>
                <a:spcPct val="100000"/>
              </a:lnSpc>
              <a:spcBef>
                <a:spcPct val="0"/>
              </a:spcBef>
              <a:spcAft>
                <a:spcPct val="0"/>
              </a:spcAft>
              <a:buClrTx/>
              <a:buSzTx/>
              <a:buFontTx/>
              <a:buNone/>
              <a:tabLst/>
            </a:pPr>
            <a:endParaRPr kumimoji="0" lang="pt-BR" b="0" i="0" u="none" strike="noStrike" cap="none" normalizeH="0" baseline="0" dirty="0" smtClean="0">
              <a:ln>
                <a:noFill/>
              </a:ln>
              <a:solidFill>
                <a:schemeClr val="tx1"/>
              </a:solidFill>
              <a:effectLst/>
              <a:latin typeface="Arial" pitchFamily="34" charset="0"/>
              <a:cs typeface="Arial" pitchFamily="34" charset="0"/>
            </a:endParaRPr>
          </a:p>
          <a:p>
            <a:pPr marL="0" marR="0" lvl="0" indent="449263" algn="l" defTabSz="914400" rtl="0" eaLnBrk="0" fontAlgn="base" latinLnBrk="0" hangingPunct="0">
              <a:lnSpc>
                <a:spcPct val="100000"/>
              </a:lnSpc>
              <a:spcBef>
                <a:spcPct val="0"/>
              </a:spcBef>
              <a:spcAft>
                <a:spcPct val="0"/>
              </a:spcAft>
              <a:buClrTx/>
              <a:buSzTx/>
              <a:buFontTx/>
              <a:buNone/>
              <a:tabLst/>
            </a:pPr>
            <a:r>
              <a:rPr kumimoji="0" lang="pt-PT" b="0" i="0" u="none" strike="noStrike" cap="none" normalizeH="0" baseline="0" dirty="0" smtClean="0">
                <a:ln>
                  <a:noFill/>
                </a:ln>
                <a:solidFill>
                  <a:schemeClr val="tx1"/>
                </a:solidFill>
                <a:effectLst/>
                <a:latin typeface="Arial" pitchFamily="34" charset="0"/>
                <a:ea typeface="Cambria" pitchFamily="18" charset="0"/>
                <a:cs typeface="Cambria" pitchFamily="18" charset="0"/>
              </a:rPr>
              <a:t>10% </a:t>
            </a:r>
            <a:r>
              <a:rPr kumimoji="0" lang="pt-PT" b="0" i="0" u="none" strike="noStrike" cap="none" normalizeH="0" baseline="0" dirty="0" smtClean="0">
                <a:ln>
                  <a:noFill/>
                </a:ln>
                <a:solidFill>
                  <a:schemeClr val="tx1"/>
                </a:solidFill>
                <a:effectLst/>
                <a:latin typeface="Wingdings" pitchFamily="2" charset="2"/>
                <a:ea typeface="Cambria" pitchFamily="18" charset="0"/>
                <a:cs typeface="Cambria" pitchFamily="18" charset="0"/>
              </a:rPr>
              <a:t>à</a:t>
            </a:r>
            <a:r>
              <a:rPr kumimoji="0" lang="pt-PT" b="0" i="0" u="none" strike="noStrike" cap="none" normalizeH="0" baseline="0" dirty="0" smtClean="0">
                <a:ln>
                  <a:noFill/>
                </a:ln>
                <a:solidFill>
                  <a:schemeClr val="tx1"/>
                </a:solidFill>
                <a:effectLst/>
                <a:latin typeface="Times New Roman" pitchFamily="18" charset="0"/>
                <a:ea typeface="Cambria" pitchFamily="18" charset="0"/>
                <a:cs typeface="Times New Roman" pitchFamily="18" charset="0"/>
              </a:rPr>
              <a:t> </a:t>
            </a:r>
            <a:r>
              <a:rPr kumimoji="0" lang="pt-PT" b="0" i="0" u="none" strike="noStrike" cap="none" normalizeH="0" baseline="0" dirty="0" smtClean="0">
                <a:ln>
                  <a:noFill/>
                </a:ln>
                <a:solidFill>
                  <a:schemeClr val="tx1"/>
                </a:solidFill>
                <a:effectLst/>
                <a:latin typeface="Arial" pitchFamily="34" charset="0"/>
                <a:ea typeface="Cambria" pitchFamily="18" charset="0"/>
                <a:cs typeface="Cambria" pitchFamily="18" charset="0"/>
              </a:rPr>
              <a:t>0,10 </a:t>
            </a:r>
            <a:r>
              <a:rPr kumimoji="0" lang="pt-PT" b="0" i="0" u="none" strike="noStrike" cap="none" normalizeH="0" baseline="0" dirty="0" smtClean="0">
                <a:ln>
                  <a:noFill/>
                </a:ln>
                <a:solidFill>
                  <a:schemeClr val="tx1"/>
                </a:solidFill>
                <a:effectLst/>
                <a:latin typeface="Wingdings" pitchFamily="2" charset="2"/>
                <a:ea typeface="Cambria" pitchFamily="18" charset="0"/>
                <a:cs typeface="Cambria" pitchFamily="18" charset="0"/>
              </a:rPr>
              <a:t>à</a:t>
            </a:r>
            <a:r>
              <a:rPr kumimoji="0" lang="pt-PT" b="0" i="0" u="none" strike="noStrike" cap="none" normalizeH="0" baseline="0" dirty="0" smtClean="0">
                <a:ln>
                  <a:noFill/>
                </a:ln>
                <a:solidFill>
                  <a:schemeClr val="tx1"/>
                </a:solidFill>
                <a:effectLst/>
                <a:latin typeface="Times New Roman" pitchFamily="18" charset="0"/>
                <a:ea typeface="Cambria" pitchFamily="18" charset="0"/>
                <a:cs typeface="Times New Roman" pitchFamily="18" charset="0"/>
              </a:rPr>
              <a:t> </a:t>
            </a:r>
            <a:r>
              <a:rPr kumimoji="0" lang="pt-PT" b="0" i="0" u="none" strike="noStrike" cap="none" normalizeH="0" baseline="0" dirty="0" smtClean="0">
                <a:ln>
                  <a:noFill/>
                </a:ln>
                <a:solidFill>
                  <a:schemeClr val="tx1"/>
                </a:solidFill>
                <a:effectLst/>
                <a:latin typeface="Arial" pitchFamily="34" charset="0"/>
                <a:ea typeface="Cambria" pitchFamily="18" charset="0"/>
                <a:cs typeface="Cambria" pitchFamily="18" charset="0"/>
              </a:rPr>
              <a:t>Em Java 0.1</a:t>
            </a:r>
          </a:p>
          <a:p>
            <a:pPr marL="0" marR="0" lvl="0" indent="449263" algn="l" defTabSz="914400" rtl="0" eaLnBrk="0" fontAlgn="base" latinLnBrk="0" hangingPunct="0">
              <a:lnSpc>
                <a:spcPct val="100000"/>
              </a:lnSpc>
              <a:spcBef>
                <a:spcPct val="0"/>
              </a:spcBef>
              <a:spcAft>
                <a:spcPct val="0"/>
              </a:spcAft>
              <a:buClrTx/>
              <a:buSzTx/>
              <a:buFontTx/>
              <a:buNone/>
              <a:tabLst/>
            </a:pPr>
            <a:endParaRPr kumimoji="0" lang="pt-BR" b="0" i="0" u="none" strike="noStrike" cap="none" normalizeH="0" baseline="0" dirty="0" smtClean="0">
              <a:ln>
                <a:noFill/>
              </a:ln>
              <a:solidFill>
                <a:schemeClr val="tx1"/>
              </a:solidFill>
              <a:effectLst/>
              <a:latin typeface="Arial" pitchFamily="34" charset="0"/>
              <a:cs typeface="Arial" pitchFamily="34" charset="0"/>
            </a:endParaRPr>
          </a:p>
          <a:p>
            <a:pPr marL="0" marR="0" lvl="0" indent="449263" algn="l" defTabSz="914400" rtl="0" eaLnBrk="0" fontAlgn="base" latinLnBrk="0" hangingPunct="0">
              <a:lnSpc>
                <a:spcPct val="100000"/>
              </a:lnSpc>
              <a:spcBef>
                <a:spcPct val="0"/>
              </a:spcBef>
              <a:spcAft>
                <a:spcPct val="0"/>
              </a:spcAft>
              <a:buClrTx/>
              <a:buSzTx/>
              <a:buFontTx/>
              <a:buNone/>
              <a:tabLst/>
            </a:pPr>
            <a:r>
              <a:rPr kumimoji="0" lang="pt-PT" b="0" i="0" u="none" strike="noStrike" cap="none" normalizeH="0" baseline="0" dirty="0" smtClean="0">
                <a:ln>
                  <a:noFill/>
                </a:ln>
                <a:solidFill>
                  <a:schemeClr val="tx1"/>
                </a:solidFill>
                <a:effectLst/>
                <a:latin typeface="Arial" pitchFamily="34" charset="0"/>
                <a:ea typeface="Cambria" pitchFamily="18" charset="0"/>
                <a:cs typeface="Cambria" pitchFamily="18" charset="0"/>
              </a:rPr>
              <a:t>5% </a:t>
            </a:r>
            <a:r>
              <a:rPr kumimoji="0" lang="pt-PT" b="0" i="0" u="none" strike="noStrike" cap="none" normalizeH="0" baseline="0" dirty="0" smtClean="0">
                <a:ln>
                  <a:noFill/>
                </a:ln>
                <a:solidFill>
                  <a:schemeClr val="tx1"/>
                </a:solidFill>
                <a:effectLst/>
                <a:latin typeface="Wingdings" pitchFamily="2" charset="2"/>
                <a:ea typeface="Cambria" pitchFamily="18" charset="0"/>
                <a:cs typeface="Cambria" pitchFamily="18" charset="0"/>
              </a:rPr>
              <a:t>à</a:t>
            </a:r>
            <a:r>
              <a:rPr kumimoji="0" lang="pt-PT" b="0" i="0" u="none" strike="noStrike" cap="none" normalizeH="0" baseline="0" dirty="0" smtClean="0">
                <a:ln>
                  <a:noFill/>
                </a:ln>
                <a:solidFill>
                  <a:schemeClr val="tx1"/>
                </a:solidFill>
                <a:effectLst/>
                <a:latin typeface="Times New Roman" pitchFamily="18" charset="0"/>
                <a:ea typeface="Cambria" pitchFamily="18" charset="0"/>
                <a:cs typeface="Times New Roman" pitchFamily="18" charset="0"/>
              </a:rPr>
              <a:t> </a:t>
            </a:r>
            <a:r>
              <a:rPr kumimoji="0" lang="pt-PT" b="0" i="0" u="none" strike="noStrike" cap="none" normalizeH="0" baseline="0" dirty="0" smtClean="0">
                <a:ln>
                  <a:noFill/>
                </a:ln>
                <a:solidFill>
                  <a:schemeClr val="tx1"/>
                </a:solidFill>
                <a:effectLst/>
                <a:latin typeface="Arial" pitchFamily="34" charset="0"/>
                <a:ea typeface="Cambria" pitchFamily="18" charset="0"/>
                <a:cs typeface="Cambria" pitchFamily="18" charset="0"/>
              </a:rPr>
              <a:t>0,05 </a:t>
            </a:r>
            <a:r>
              <a:rPr kumimoji="0" lang="pt-PT" b="0" i="0" u="none" strike="noStrike" cap="none" normalizeH="0" baseline="0" dirty="0" smtClean="0">
                <a:ln>
                  <a:noFill/>
                </a:ln>
                <a:solidFill>
                  <a:schemeClr val="tx1"/>
                </a:solidFill>
                <a:effectLst/>
                <a:latin typeface="Wingdings" pitchFamily="2" charset="2"/>
                <a:ea typeface="Cambria" pitchFamily="18" charset="0"/>
                <a:cs typeface="Cambria" pitchFamily="18" charset="0"/>
              </a:rPr>
              <a:t>à</a:t>
            </a:r>
            <a:r>
              <a:rPr kumimoji="0" lang="pt-PT" b="0" i="0" u="none" strike="noStrike" cap="none" normalizeH="0" baseline="0" dirty="0" smtClean="0">
                <a:ln>
                  <a:noFill/>
                </a:ln>
                <a:solidFill>
                  <a:schemeClr val="tx1"/>
                </a:solidFill>
                <a:effectLst/>
                <a:latin typeface="Times New Roman" pitchFamily="18" charset="0"/>
                <a:ea typeface="Cambria" pitchFamily="18" charset="0"/>
                <a:cs typeface="Times New Roman" pitchFamily="18" charset="0"/>
              </a:rPr>
              <a:t> </a:t>
            </a:r>
            <a:r>
              <a:rPr kumimoji="0" lang="pt-PT" b="0" i="0" u="none" strike="noStrike" cap="none" normalizeH="0" baseline="0" dirty="0" smtClean="0">
                <a:ln>
                  <a:noFill/>
                </a:ln>
                <a:solidFill>
                  <a:schemeClr val="tx1"/>
                </a:solidFill>
                <a:effectLst/>
                <a:latin typeface="Arial" pitchFamily="34" charset="0"/>
                <a:ea typeface="Cambria" pitchFamily="18" charset="0"/>
                <a:cs typeface="Cambria" pitchFamily="18" charset="0"/>
              </a:rPr>
              <a:t>Em Java 0.05</a:t>
            </a:r>
            <a:endParaRPr kumimoji="0" lang="pt-PT"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ChangeArrowheads="1"/>
          </p:cNvSpPr>
          <p:nvPr/>
        </p:nvSpPr>
        <p:spPr bwMode="auto">
          <a:xfrm>
            <a:off x="179512" y="1052736"/>
            <a:ext cx="8964488" cy="4773081"/>
          </a:xfrm>
          <a:prstGeom prst="rect">
            <a:avLst/>
          </a:prstGeom>
          <a:noFill/>
          <a:ln w="9525">
            <a:noFill/>
            <a:miter lim="800000"/>
            <a:headEnd/>
            <a:tailEnd/>
          </a:ln>
          <a:effectLst/>
        </p:spPr>
        <p:txBody>
          <a:bodyPr vert="horz" wrap="square" lIns="147591" tIns="63480" rIns="91440" bIns="0" numCol="1" anchor="ctr" anchorCtr="0" compatLnSpc="1">
            <a:prstTxWarp prst="textNoShape">
              <a:avLst/>
            </a:prstTxWarp>
            <a:spAutoFit/>
          </a:bodyPr>
          <a:lstStyle/>
          <a:p>
            <a:pPr marR="0" lvl="0" algn="l" defTabSz="914400" rtl="0" eaLnBrk="1" fontAlgn="base" latinLnBrk="0" hangingPunct="1">
              <a:lnSpc>
                <a:spcPct val="100000"/>
              </a:lnSpc>
              <a:spcBef>
                <a:spcPct val="0"/>
              </a:spcBef>
              <a:spcAft>
                <a:spcPct val="0"/>
              </a:spcAft>
              <a:buClrTx/>
              <a:buSzTx/>
              <a:buFontTx/>
              <a:buNone/>
              <a:tabLst>
                <a:tab pos="3144838" algn="l"/>
              </a:tabLst>
            </a:pPr>
            <a:r>
              <a:rPr kumimoji="0" lang="pt-PT" b="0" i="0" u="none" strike="noStrike" cap="none" normalizeH="0" baseline="0" dirty="0" smtClean="0">
                <a:ln>
                  <a:noFill/>
                </a:ln>
                <a:solidFill>
                  <a:schemeClr val="tx1"/>
                </a:solidFill>
                <a:effectLst/>
                <a:latin typeface="Arial" pitchFamily="34" charset="0"/>
                <a:ea typeface="Cambria" pitchFamily="18" charset="0"/>
                <a:cs typeface="Cambria" pitchFamily="18" charset="0"/>
              </a:rPr>
              <a:t>Para calcularmos o valor já com juros embutidos, basta pegarmos o valor e somá- lo com o valor multiplicado pelo percentual de juros. </a:t>
            </a:r>
          </a:p>
          <a:p>
            <a:pPr marR="0" lvl="0" algn="l" defTabSz="914400" rtl="0" eaLnBrk="1" fontAlgn="base" latinLnBrk="0" hangingPunct="1">
              <a:lnSpc>
                <a:spcPct val="100000"/>
              </a:lnSpc>
              <a:spcBef>
                <a:spcPct val="0"/>
              </a:spcBef>
              <a:spcAft>
                <a:spcPct val="0"/>
              </a:spcAft>
              <a:buClrTx/>
              <a:buSzTx/>
              <a:buFontTx/>
              <a:buNone/>
              <a:tabLst>
                <a:tab pos="3144838" algn="l"/>
              </a:tabLst>
            </a:pPr>
            <a:endParaRPr kumimoji="0" lang="pt-PT" b="0" i="0" u="none" strike="noStrike" cap="none" normalizeH="0" baseline="0" dirty="0" smtClean="0">
              <a:ln>
                <a:noFill/>
              </a:ln>
              <a:solidFill>
                <a:schemeClr val="tx1"/>
              </a:solidFill>
              <a:effectLst/>
              <a:latin typeface="Arial" pitchFamily="34" charset="0"/>
              <a:ea typeface="Cambria" pitchFamily="18" charset="0"/>
              <a:cs typeface="Cambria" pitchFamily="18" charset="0"/>
            </a:endParaRPr>
          </a:p>
          <a:p>
            <a:pPr marR="0" lvl="0" algn="l" defTabSz="914400" rtl="0" eaLnBrk="1" fontAlgn="base" latinLnBrk="0" hangingPunct="1">
              <a:lnSpc>
                <a:spcPct val="100000"/>
              </a:lnSpc>
              <a:spcBef>
                <a:spcPct val="0"/>
              </a:spcBef>
              <a:spcAft>
                <a:spcPct val="0"/>
              </a:spcAft>
              <a:buClrTx/>
              <a:buSzTx/>
              <a:buFontTx/>
              <a:buNone/>
              <a:tabLst>
                <a:tab pos="3144838" algn="l"/>
              </a:tabLst>
            </a:pPr>
            <a:r>
              <a:rPr kumimoji="0" lang="pt-PT" b="0" i="0" u="none" strike="noStrike" cap="none" normalizeH="0" baseline="0" dirty="0" smtClean="0">
                <a:ln>
                  <a:noFill/>
                </a:ln>
                <a:solidFill>
                  <a:schemeClr val="tx1"/>
                </a:solidFill>
                <a:effectLst/>
                <a:latin typeface="Arial" pitchFamily="34" charset="0"/>
                <a:ea typeface="Cambria" pitchFamily="18" charset="0"/>
                <a:cs typeface="Cambria" pitchFamily="18" charset="0"/>
              </a:rPr>
              <a:t>Sempre cuidando para converter este percentual em um número decimal.</a:t>
            </a:r>
            <a:endParaRPr kumimoji="0" lang="pt-BR" b="0" i="0" u="none" strike="noStrike" cap="none" normalizeH="0" baseline="0" dirty="0" smtClean="0">
              <a:ln>
                <a:noFill/>
              </a:ln>
              <a:solidFill>
                <a:schemeClr val="tx1"/>
              </a:solidFill>
              <a:effectLst/>
              <a:latin typeface="Arial" pitchFamily="34" charset="0"/>
              <a:cs typeface="Arial" pitchFamily="34" charset="0"/>
            </a:endParaRPr>
          </a:p>
          <a:p>
            <a:pPr marR="0" lvl="0" algn="l" defTabSz="914400" rtl="0" eaLnBrk="0" fontAlgn="base" latinLnBrk="0" hangingPunct="0">
              <a:lnSpc>
                <a:spcPct val="100000"/>
              </a:lnSpc>
              <a:spcBef>
                <a:spcPct val="0"/>
              </a:spcBef>
              <a:spcAft>
                <a:spcPct val="0"/>
              </a:spcAft>
              <a:buClrTx/>
              <a:buSzTx/>
              <a:buFontTx/>
              <a:buNone/>
              <a:tabLst>
                <a:tab pos="3144838" algn="l"/>
              </a:tabLst>
            </a:pPr>
            <a:r>
              <a:rPr kumimoji="0" lang="pt-PT" b="1" i="0" u="none" strike="noStrike" cap="none" normalizeH="0" baseline="0" dirty="0" smtClean="0">
                <a:ln>
                  <a:noFill/>
                </a:ln>
                <a:solidFill>
                  <a:schemeClr val="tx1"/>
                </a:solidFill>
                <a:effectLst/>
                <a:latin typeface="Arial" pitchFamily="34" charset="0"/>
                <a:ea typeface="Cambria" pitchFamily="18" charset="0"/>
                <a:cs typeface="Cambria" pitchFamily="18" charset="0"/>
              </a:rPr>
              <a:t>EXEMPLO: </a:t>
            </a:r>
            <a:r>
              <a:rPr kumimoji="0" lang="pt-PT" b="0" i="0" u="none" strike="noStrike" cap="none" normalizeH="0" baseline="0" dirty="0" smtClean="0">
                <a:ln>
                  <a:noFill/>
                </a:ln>
                <a:solidFill>
                  <a:schemeClr val="tx1"/>
                </a:solidFill>
                <a:effectLst/>
                <a:latin typeface="Arial" pitchFamily="34" charset="0"/>
                <a:ea typeface="Cambria" pitchFamily="18" charset="0"/>
                <a:cs typeface="Cambria" pitchFamily="18" charset="0"/>
              </a:rPr>
              <a:t>Um produto custa 100 reais. Teremos 10% de juros. </a:t>
            </a:r>
          </a:p>
          <a:p>
            <a:pPr marR="0" lvl="0" algn="l" defTabSz="914400" rtl="0" eaLnBrk="0" fontAlgn="base" latinLnBrk="0" hangingPunct="0">
              <a:lnSpc>
                <a:spcPct val="100000"/>
              </a:lnSpc>
              <a:spcBef>
                <a:spcPct val="0"/>
              </a:spcBef>
              <a:spcAft>
                <a:spcPct val="0"/>
              </a:spcAft>
              <a:buClrTx/>
              <a:buSzTx/>
              <a:buFontTx/>
              <a:buNone/>
              <a:tabLst>
                <a:tab pos="3144838" algn="l"/>
              </a:tabLst>
            </a:pPr>
            <a:endParaRPr lang="pt-PT" dirty="0">
              <a:latin typeface="Arial" pitchFamily="34" charset="0"/>
              <a:ea typeface="Cambria" pitchFamily="18" charset="0"/>
              <a:cs typeface="Cambria" pitchFamily="18" charset="0"/>
            </a:endParaRPr>
          </a:p>
          <a:p>
            <a:pPr marR="0" lvl="0" algn="l" defTabSz="914400" rtl="0" eaLnBrk="0" fontAlgn="base" latinLnBrk="0" hangingPunct="0">
              <a:lnSpc>
                <a:spcPct val="100000"/>
              </a:lnSpc>
              <a:spcBef>
                <a:spcPct val="0"/>
              </a:spcBef>
              <a:spcAft>
                <a:spcPct val="0"/>
              </a:spcAft>
              <a:buClrTx/>
              <a:buSzTx/>
              <a:buFontTx/>
              <a:buNone/>
              <a:tabLst>
                <a:tab pos="3144838" algn="l"/>
              </a:tabLst>
            </a:pPr>
            <a:r>
              <a:rPr kumimoji="0" lang="pt-PT" b="0" i="0" u="none" strike="noStrike" cap="none" normalizeH="0" baseline="0" dirty="0" smtClean="0">
                <a:ln>
                  <a:noFill/>
                </a:ln>
                <a:solidFill>
                  <a:schemeClr val="tx1"/>
                </a:solidFill>
                <a:effectLst/>
                <a:latin typeface="Arial" pitchFamily="34" charset="0"/>
                <a:ea typeface="Cambria" pitchFamily="18" charset="0"/>
                <a:cs typeface="Cambria" pitchFamily="18" charset="0"/>
              </a:rPr>
              <a:t>Qual o valor do juro?</a:t>
            </a:r>
          </a:p>
          <a:p>
            <a:pPr marR="0" lvl="0" algn="l" defTabSz="914400" rtl="0" eaLnBrk="0" fontAlgn="base" latinLnBrk="0" hangingPunct="0">
              <a:lnSpc>
                <a:spcPct val="100000"/>
              </a:lnSpc>
              <a:spcBef>
                <a:spcPct val="0"/>
              </a:spcBef>
              <a:spcAft>
                <a:spcPct val="0"/>
              </a:spcAft>
              <a:buClrTx/>
              <a:buSzTx/>
              <a:buFontTx/>
              <a:buNone/>
              <a:tabLst>
                <a:tab pos="3144838" algn="l"/>
              </a:tabLst>
            </a:pPr>
            <a:r>
              <a:rPr kumimoji="0" lang="pt-PT" b="0" i="0" u="none" strike="noStrike" cap="none" normalizeH="0" baseline="0" dirty="0" smtClean="0">
                <a:ln>
                  <a:noFill/>
                </a:ln>
                <a:solidFill>
                  <a:schemeClr val="tx1"/>
                </a:solidFill>
                <a:effectLst/>
                <a:latin typeface="Arial" pitchFamily="34" charset="0"/>
                <a:ea typeface="Cambria" pitchFamily="18" charset="0"/>
                <a:cs typeface="Cambria" pitchFamily="18" charset="0"/>
              </a:rPr>
              <a:t> Qual o valor final do produto?</a:t>
            </a:r>
            <a:endParaRPr kumimoji="0" lang="pt-PT" b="1" i="1" u="none" strike="noStrike" cap="none" normalizeH="0" baseline="0" dirty="0" smtClean="0">
              <a:ln>
                <a:noFill/>
              </a:ln>
              <a:solidFill>
                <a:schemeClr val="tx1"/>
              </a:solidFill>
              <a:effectLst/>
              <a:latin typeface="Arial" pitchFamily="34" charset="0"/>
              <a:ea typeface="Cambria" pitchFamily="18" charset="0"/>
              <a:cs typeface="Cambria" pitchFamily="18" charset="0"/>
            </a:endParaRPr>
          </a:p>
          <a:p>
            <a:pPr marL="0" marR="0" lvl="0" indent="449263" algn="l" defTabSz="914400" rtl="0" eaLnBrk="0" fontAlgn="base" latinLnBrk="0" hangingPunct="0">
              <a:lnSpc>
                <a:spcPct val="100000"/>
              </a:lnSpc>
              <a:spcBef>
                <a:spcPct val="0"/>
              </a:spcBef>
              <a:spcAft>
                <a:spcPct val="0"/>
              </a:spcAft>
              <a:buClrTx/>
              <a:buSzTx/>
              <a:buFontTx/>
              <a:buNone/>
              <a:tabLst>
                <a:tab pos="3144838" algn="l"/>
              </a:tabLst>
            </a:pPr>
            <a:endParaRPr kumimoji="0" lang="pt-PT" b="1" i="1" u="none" strike="noStrike" cap="none" normalizeH="0" baseline="0" dirty="0" smtClean="0">
              <a:ln>
                <a:noFill/>
              </a:ln>
              <a:solidFill>
                <a:schemeClr val="tx1"/>
              </a:solidFill>
              <a:effectLst/>
              <a:latin typeface="Arial" pitchFamily="34" charset="0"/>
              <a:ea typeface="Cambria" pitchFamily="18" charset="0"/>
              <a:cs typeface="Cambria" pitchFamily="18" charset="0"/>
            </a:endParaRPr>
          </a:p>
          <a:p>
            <a:pPr marL="0" marR="0" lvl="0" indent="449263" algn="l" defTabSz="914400" rtl="0" eaLnBrk="0" fontAlgn="base" latinLnBrk="0" hangingPunct="0">
              <a:lnSpc>
                <a:spcPct val="100000"/>
              </a:lnSpc>
              <a:spcBef>
                <a:spcPct val="0"/>
              </a:spcBef>
              <a:spcAft>
                <a:spcPct val="0"/>
              </a:spcAft>
              <a:buClrTx/>
              <a:buSzTx/>
              <a:buFontTx/>
              <a:buNone/>
              <a:tabLst>
                <a:tab pos="3144838" algn="l"/>
              </a:tabLst>
            </a:pPr>
            <a:r>
              <a:rPr kumimoji="0" lang="pt-PT" b="1" i="1" u="none" strike="noStrike" cap="none" normalizeH="0" baseline="0" dirty="0" smtClean="0">
                <a:ln>
                  <a:noFill/>
                </a:ln>
                <a:solidFill>
                  <a:schemeClr val="tx1"/>
                </a:solidFill>
                <a:effectLst/>
                <a:latin typeface="Arial" pitchFamily="34" charset="0"/>
                <a:ea typeface="Cambria" pitchFamily="18" charset="0"/>
                <a:cs typeface="Cambria" pitchFamily="18" charset="0"/>
              </a:rPr>
              <a:t>No papel:	        Em </a:t>
            </a:r>
            <a:r>
              <a:rPr kumimoji="0" lang="pt-PT" b="1" i="1" u="none" strike="noStrike" cap="none" normalizeH="0" baseline="0" dirty="0" smtClean="0">
                <a:ln>
                  <a:noFill/>
                </a:ln>
                <a:solidFill>
                  <a:schemeClr val="tx1"/>
                </a:solidFill>
                <a:effectLst/>
                <a:latin typeface="Arial" pitchFamily="34" charset="0"/>
                <a:ea typeface="Cambria" pitchFamily="18" charset="0"/>
                <a:cs typeface="Cambria" pitchFamily="18" charset="0"/>
              </a:rPr>
              <a:t>Lógica:</a:t>
            </a:r>
            <a:endParaRPr kumimoji="0" lang="pt-PT" b="1" i="1" u="none" strike="noStrike" cap="none" normalizeH="0" baseline="0" dirty="0" smtClean="0">
              <a:ln>
                <a:noFill/>
              </a:ln>
              <a:solidFill>
                <a:schemeClr val="tx1"/>
              </a:solidFill>
              <a:effectLst/>
              <a:latin typeface="Arial" pitchFamily="34" charset="0"/>
              <a:ea typeface="Cambria" pitchFamily="18" charset="0"/>
              <a:cs typeface="Cambria" pitchFamily="18" charset="0"/>
            </a:endParaRPr>
          </a:p>
          <a:p>
            <a:pPr marL="0" marR="0" lvl="0" indent="449263" algn="l" defTabSz="914400" rtl="0" eaLnBrk="0" fontAlgn="base" latinLnBrk="0" hangingPunct="0">
              <a:lnSpc>
                <a:spcPct val="100000"/>
              </a:lnSpc>
              <a:spcBef>
                <a:spcPct val="0"/>
              </a:spcBef>
              <a:spcAft>
                <a:spcPct val="0"/>
              </a:spcAft>
              <a:buClrTx/>
              <a:buSzTx/>
              <a:buFontTx/>
              <a:buNone/>
              <a:tabLst>
                <a:tab pos="3144838" algn="l"/>
              </a:tabLst>
            </a:pPr>
            <a:r>
              <a:rPr kumimoji="0" lang="pt-PT" b="0" i="0" u="none" strike="noStrike" cap="none" normalizeH="0" baseline="0" dirty="0" smtClean="0">
                <a:ln>
                  <a:noFill/>
                </a:ln>
                <a:solidFill>
                  <a:schemeClr val="tx1"/>
                </a:solidFill>
                <a:effectLst/>
                <a:latin typeface="Arial" pitchFamily="34" charset="0"/>
                <a:ea typeface="Cambria" pitchFamily="18" charset="0"/>
                <a:cs typeface="Cambria" pitchFamily="18" charset="0"/>
              </a:rPr>
              <a:t>juros=100x10%	        double juro=100*0.10;</a:t>
            </a:r>
            <a:endParaRPr kumimoji="0" lang="pt-BR" b="0" i="0" u="none" strike="noStrike" cap="none" normalizeH="0" baseline="0" dirty="0" smtClean="0">
              <a:ln>
                <a:noFill/>
              </a:ln>
              <a:solidFill>
                <a:schemeClr val="tx1"/>
              </a:solidFill>
              <a:effectLst/>
              <a:latin typeface="Arial" pitchFamily="34" charset="0"/>
              <a:cs typeface="Arial" pitchFamily="34" charset="0"/>
            </a:endParaRPr>
          </a:p>
          <a:p>
            <a:pPr marL="0" marR="0" lvl="0" indent="449263" algn="l" defTabSz="914400" rtl="0" eaLnBrk="0" fontAlgn="base" latinLnBrk="0" hangingPunct="0">
              <a:lnSpc>
                <a:spcPct val="100000"/>
              </a:lnSpc>
              <a:spcBef>
                <a:spcPct val="0"/>
              </a:spcBef>
              <a:spcAft>
                <a:spcPct val="0"/>
              </a:spcAft>
              <a:buClrTx/>
              <a:buSzTx/>
              <a:buFontTx/>
              <a:buNone/>
              <a:tabLst>
                <a:tab pos="3144838" algn="l"/>
              </a:tabLst>
            </a:pPr>
            <a:r>
              <a:rPr kumimoji="0" lang="pt-PT" b="0" i="0" u="none" strike="noStrike" cap="none" normalizeH="0" baseline="0" dirty="0" smtClean="0">
                <a:ln>
                  <a:noFill/>
                </a:ln>
                <a:solidFill>
                  <a:schemeClr val="tx1"/>
                </a:solidFill>
                <a:effectLst/>
                <a:latin typeface="Arial" pitchFamily="34" charset="0"/>
                <a:ea typeface="Cambria" pitchFamily="18" charset="0"/>
                <a:cs typeface="Cambria" pitchFamily="18" charset="0"/>
              </a:rPr>
              <a:t>valorFinal=100+(100x10%)	double valorFinal=100+(100*0.10);</a:t>
            </a:r>
          </a:p>
          <a:p>
            <a:pPr marL="0" marR="0" lvl="0" indent="449263" algn="l" defTabSz="914400" rtl="0" eaLnBrk="0" fontAlgn="base" latinLnBrk="0" hangingPunct="0">
              <a:lnSpc>
                <a:spcPct val="100000"/>
              </a:lnSpc>
              <a:spcBef>
                <a:spcPct val="0"/>
              </a:spcBef>
              <a:spcAft>
                <a:spcPct val="0"/>
              </a:spcAft>
              <a:buClrTx/>
              <a:buSzTx/>
              <a:buFontTx/>
              <a:buNone/>
              <a:tabLst>
                <a:tab pos="3144838" algn="l"/>
              </a:tabLst>
            </a:pPr>
            <a:endParaRPr kumimoji="0" lang="pt-BR" b="0" i="0" u="none" strike="noStrike" cap="none" normalizeH="0" baseline="0" dirty="0" smtClean="0">
              <a:ln>
                <a:noFill/>
              </a:ln>
              <a:solidFill>
                <a:schemeClr val="tx1"/>
              </a:solidFill>
              <a:effectLst/>
              <a:latin typeface="Arial" pitchFamily="34" charset="0"/>
              <a:cs typeface="Arial" pitchFamily="34" charset="0"/>
            </a:endParaRPr>
          </a:p>
          <a:p>
            <a:pPr marL="0" marR="0" lvl="0" indent="449263" algn="l" defTabSz="914400" rtl="0" eaLnBrk="0" fontAlgn="base" latinLnBrk="0" hangingPunct="0">
              <a:lnSpc>
                <a:spcPct val="100000"/>
              </a:lnSpc>
              <a:spcBef>
                <a:spcPct val="0"/>
              </a:spcBef>
              <a:spcAft>
                <a:spcPct val="0"/>
              </a:spcAft>
              <a:buClrTx/>
              <a:buSzTx/>
              <a:buFontTx/>
              <a:buNone/>
              <a:tabLst>
                <a:tab pos="3144838" algn="l"/>
              </a:tabLst>
            </a:pPr>
            <a:r>
              <a:rPr kumimoji="0" lang="pt-PT" b="1" i="1" u="none" strike="noStrike" cap="none" normalizeH="0" baseline="0" dirty="0" smtClean="0">
                <a:ln>
                  <a:noFill/>
                </a:ln>
                <a:solidFill>
                  <a:schemeClr val="tx1"/>
                </a:solidFill>
                <a:effectLst/>
                <a:latin typeface="Arial" pitchFamily="34" charset="0"/>
                <a:ea typeface="Cambria" pitchFamily="18" charset="0"/>
                <a:cs typeface="Cambria" pitchFamily="18" charset="0"/>
              </a:rPr>
              <a:t>OU	OU</a:t>
            </a:r>
          </a:p>
          <a:p>
            <a:pPr marL="0" marR="0" lvl="0" indent="449263" algn="l" defTabSz="914400" rtl="0" eaLnBrk="0" fontAlgn="base" latinLnBrk="0" hangingPunct="0">
              <a:lnSpc>
                <a:spcPct val="100000"/>
              </a:lnSpc>
              <a:spcBef>
                <a:spcPct val="0"/>
              </a:spcBef>
              <a:spcAft>
                <a:spcPct val="0"/>
              </a:spcAft>
              <a:buClrTx/>
              <a:buSzTx/>
              <a:buFontTx/>
              <a:buNone/>
              <a:tabLst>
                <a:tab pos="3144838" algn="l"/>
              </a:tabLst>
            </a:pPr>
            <a:endParaRPr kumimoji="0" lang="pt-PT" b="1" i="1" u="none" strike="noStrike" cap="none" normalizeH="0" baseline="0" dirty="0" smtClean="0">
              <a:ln>
                <a:noFill/>
              </a:ln>
              <a:solidFill>
                <a:schemeClr val="tx1"/>
              </a:solidFill>
              <a:effectLst/>
              <a:latin typeface="Arial" pitchFamily="34" charset="0"/>
              <a:ea typeface="Cambria" pitchFamily="18" charset="0"/>
              <a:cs typeface="Cambria" pitchFamily="18" charset="0"/>
            </a:endParaRPr>
          </a:p>
          <a:p>
            <a:pPr marL="0" marR="0" lvl="0" indent="449263" algn="l" defTabSz="914400" rtl="0" eaLnBrk="0" fontAlgn="base" latinLnBrk="0" hangingPunct="0">
              <a:lnSpc>
                <a:spcPct val="100000"/>
              </a:lnSpc>
              <a:spcBef>
                <a:spcPct val="0"/>
              </a:spcBef>
              <a:spcAft>
                <a:spcPct val="0"/>
              </a:spcAft>
              <a:buClrTx/>
              <a:buSzTx/>
              <a:buFontTx/>
              <a:buNone/>
              <a:tabLst>
                <a:tab pos="3144838" algn="l"/>
              </a:tabLst>
            </a:pPr>
            <a:r>
              <a:rPr kumimoji="0" lang="pt-PT" b="0" i="0" u="none" strike="noStrike" cap="none" normalizeH="0" baseline="0" dirty="0" smtClean="0">
                <a:ln>
                  <a:noFill/>
                </a:ln>
                <a:solidFill>
                  <a:schemeClr val="tx1"/>
                </a:solidFill>
                <a:effectLst/>
                <a:latin typeface="Arial" pitchFamily="34" charset="0"/>
                <a:ea typeface="Cambria" pitchFamily="18" charset="0"/>
                <a:cs typeface="Cambria" pitchFamily="18" charset="0"/>
              </a:rPr>
              <a:t>juros=100x10%	double juro=100*0.10;</a:t>
            </a:r>
            <a:endParaRPr kumimoji="0" lang="pt-BR" b="0" i="0" u="none" strike="noStrike" cap="none" normalizeH="0" baseline="0" dirty="0" smtClean="0">
              <a:ln>
                <a:noFill/>
              </a:ln>
              <a:solidFill>
                <a:schemeClr val="tx1"/>
              </a:solidFill>
              <a:effectLst/>
              <a:latin typeface="Arial" pitchFamily="34" charset="0"/>
              <a:cs typeface="Arial" pitchFamily="34" charset="0"/>
            </a:endParaRPr>
          </a:p>
          <a:p>
            <a:pPr marL="0" marR="0" lvl="0" indent="449263" algn="l" defTabSz="914400" rtl="0" eaLnBrk="0" fontAlgn="base" latinLnBrk="0" hangingPunct="0">
              <a:lnSpc>
                <a:spcPct val="100000"/>
              </a:lnSpc>
              <a:spcBef>
                <a:spcPct val="0"/>
              </a:spcBef>
              <a:spcAft>
                <a:spcPct val="0"/>
              </a:spcAft>
              <a:buClrTx/>
              <a:buSzTx/>
              <a:buFontTx/>
              <a:buNone/>
              <a:tabLst>
                <a:tab pos="3144838" algn="l"/>
              </a:tabLst>
            </a:pPr>
            <a:r>
              <a:rPr kumimoji="0" lang="pt-PT" b="0" i="0" u="none" strike="noStrike" cap="none" normalizeH="0" baseline="0" dirty="0" smtClean="0">
                <a:ln>
                  <a:noFill/>
                </a:ln>
                <a:solidFill>
                  <a:schemeClr val="tx1"/>
                </a:solidFill>
                <a:effectLst/>
                <a:latin typeface="Arial" pitchFamily="34" charset="0"/>
                <a:ea typeface="Cambria" pitchFamily="18" charset="0"/>
                <a:cs typeface="Cambria" pitchFamily="18" charset="0"/>
              </a:rPr>
              <a:t>valorFinal=100x110%	double valorFinal=100*1.10;</a:t>
            </a:r>
            <a:endParaRPr kumimoji="0" lang="pt-PT"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143000" y="61175"/>
            <a:ext cx="9001000" cy="4006185"/>
          </a:xfrm>
          <a:prstGeom prst="rect">
            <a:avLst/>
          </a:prstGeom>
          <a:noFill/>
          <a:ln w="9525">
            <a:noFill/>
            <a:miter lim="800000"/>
            <a:headEnd/>
            <a:tailEnd/>
          </a:ln>
          <a:effectLst/>
        </p:spPr>
        <p:txBody>
          <a:bodyPr vert="horz" wrap="square" lIns="147591" tIns="126960" rIns="91440" bIns="0" numCol="1" anchor="ctr" anchorCtr="0" compatLnSpc="1">
            <a:prstTxWarp prst="textNoShape">
              <a:avLst/>
            </a:prstTxWarp>
            <a:spAutoFit/>
          </a:bodyPr>
          <a:lstStyle/>
          <a:p>
            <a:pPr marL="0" marR="0" lvl="0" indent="449263" algn="l" defTabSz="914400" rtl="0" eaLnBrk="1" fontAlgn="base" latinLnBrk="0" hangingPunct="1">
              <a:lnSpc>
                <a:spcPct val="100000"/>
              </a:lnSpc>
              <a:spcBef>
                <a:spcPct val="0"/>
              </a:spcBef>
              <a:spcAft>
                <a:spcPct val="0"/>
              </a:spcAft>
              <a:buClrTx/>
              <a:buSzTx/>
              <a:buFontTx/>
              <a:buNone/>
              <a:tabLst/>
            </a:pPr>
            <a:r>
              <a:rPr kumimoji="0" lang="pt-PT" b="1" i="1" u="none" strike="noStrike" cap="none" normalizeH="0" baseline="0" dirty="0" smtClean="0">
                <a:ln>
                  <a:noFill/>
                </a:ln>
                <a:solidFill>
                  <a:srgbClr val="1F487C"/>
                </a:solidFill>
                <a:effectLst/>
                <a:latin typeface="Arial" pitchFamily="34" charset="0"/>
                <a:ea typeface="Cambria" pitchFamily="18" charset="0"/>
                <a:cs typeface="Cambria" pitchFamily="18" charset="0"/>
              </a:rPr>
              <a:t>FUNÇÕES E CONSTANTES MATEMÁTICAS</a:t>
            </a:r>
            <a:endParaRPr kumimoji="0" lang="pt-PT" b="1" i="1" u="none" strike="noStrike" cap="none" normalizeH="0" baseline="0" dirty="0" smtClean="0">
              <a:ln>
                <a:noFill/>
              </a:ln>
              <a:solidFill>
                <a:schemeClr val="tx1"/>
              </a:solidFill>
              <a:effectLst/>
              <a:latin typeface="Arial" pitchFamily="34" charset="0"/>
              <a:ea typeface="Cambria" pitchFamily="18" charset="0"/>
              <a:cs typeface="Cambria" pitchFamily="18" charset="0"/>
            </a:endParaRPr>
          </a:p>
          <a:p>
            <a:pPr marR="0" lvl="0" algn="l" defTabSz="914400" rtl="0" eaLnBrk="0" fontAlgn="base" latinLnBrk="0" hangingPunct="0">
              <a:lnSpc>
                <a:spcPct val="100000"/>
              </a:lnSpc>
              <a:spcBef>
                <a:spcPct val="0"/>
              </a:spcBef>
              <a:spcAft>
                <a:spcPct val="0"/>
              </a:spcAft>
              <a:buClrTx/>
              <a:buSzTx/>
              <a:buFontTx/>
              <a:buNone/>
              <a:tabLst/>
            </a:pPr>
            <a:r>
              <a:rPr kumimoji="0" lang="pt-PT" b="0" i="0" u="none" strike="noStrike" cap="none" normalizeH="0" baseline="0" dirty="0" smtClean="0">
                <a:ln>
                  <a:noFill/>
                </a:ln>
                <a:solidFill>
                  <a:schemeClr val="tx1"/>
                </a:solidFill>
                <a:effectLst/>
                <a:latin typeface="Arial" pitchFamily="34" charset="0"/>
                <a:ea typeface="Cambria" pitchFamily="18" charset="0"/>
                <a:cs typeface="Cambria" pitchFamily="18" charset="0"/>
              </a:rPr>
              <a:t>No Java existe uma classe chamada </a:t>
            </a:r>
            <a:r>
              <a:rPr kumimoji="0" lang="pt-PT" b="1" i="1" u="none" strike="noStrike" cap="none" normalizeH="0" baseline="0" dirty="0" smtClean="0">
                <a:ln>
                  <a:noFill/>
                </a:ln>
                <a:solidFill>
                  <a:schemeClr val="tx1"/>
                </a:solidFill>
                <a:effectLst/>
                <a:latin typeface="Arial" pitchFamily="34" charset="0"/>
                <a:ea typeface="Cambria" pitchFamily="18" charset="0"/>
                <a:cs typeface="Cambria" pitchFamily="18" charset="0"/>
              </a:rPr>
              <a:t>Math </a:t>
            </a:r>
            <a:r>
              <a:rPr kumimoji="0" lang="pt-PT" b="0" i="0" u="none" strike="noStrike" cap="none" normalizeH="0" baseline="0" dirty="0" smtClean="0">
                <a:ln>
                  <a:noFill/>
                </a:ln>
                <a:solidFill>
                  <a:schemeClr val="tx1"/>
                </a:solidFill>
                <a:effectLst/>
                <a:latin typeface="Arial" pitchFamily="34" charset="0"/>
                <a:ea typeface="Cambria" pitchFamily="18" charset="0"/>
                <a:cs typeface="Cambria" pitchFamily="18" charset="0"/>
              </a:rPr>
              <a:t>que contém várias funções matemáticas que podemos utilizar em nossos programas. </a:t>
            </a:r>
          </a:p>
          <a:p>
            <a:pPr marR="0" lvl="0" algn="l" defTabSz="914400" rtl="0" eaLnBrk="0" fontAlgn="base" latinLnBrk="0" hangingPunct="0">
              <a:lnSpc>
                <a:spcPct val="100000"/>
              </a:lnSpc>
              <a:spcBef>
                <a:spcPct val="0"/>
              </a:spcBef>
              <a:spcAft>
                <a:spcPct val="0"/>
              </a:spcAft>
              <a:buClrTx/>
              <a:buSzTx/>
              <a:buFontTx/>
              <a:buNone/>
              <a:tabLst/>
            </a:pPr>
            <a:r>
              <a:rPr kumimoji="0" lang="pt-PT" b="0" i="0" u="none" strike="noStrike" cap="none" normalizeH="0" baseline="0" dirty="0" smtClean="0">
                <a:ln>
                  <a:noFill/>
                </a:ln>
                <a:solidFill>
                  <a:schemeClr val="tx1"/>
                </a:solidFill>
                <a:effectLst/>
                <a:latin typeface="Arial" pitchFamily="34" charset="0"/>
                <a:ea typeface="Cambria" pitchFamily="18" charset="0"/>
                <a:cs typeface="Cambria" pitchFamily="18" charset="0"/>
              </a:rPr>
              <a:t>Há três funções que utilizamos com mais frequência: Potência, Raiz Quadrada e Raiz Cúbica.</a:t>
            </a:r>
            <a:endParaRPr kumimoji="0" lang="pt-BR" b="0" i="0" u="none" strike="noStrike" cap="none" normalizeH="0" baseline="0" dirty="0" smtClean="0">
              <a:ln>
                <a:noFill/>
              </a:ln>
              <a:solidFill>
                <a:schemeClr val="tx1"/>
              </a:solidFill>
              <a:effectLst/>
              <a:latin typeface="Arial" pitchFamily="34" charset="0"/>
              <a:cs typeface="Arial" pitchFamily="34" charset="0"/>
            </a:endParaRPr>
          </a:p>
          <a:p>
            <a:pPr marR="0" lvl="0" algn="l" defTabSz="914400" rtl="0" eaLnBrk="0" fontAlgn="base" latinLnBrk="0" hangingPunct="0">
              <a:lnSpc>
                <a:spcPct val="100000"/>
              </a:lnSpc>
              <a:spcBef>
                <a:spcPct val="0"/>
              </a:spcBef>
              <a:spcAft>
                <a:spcPct val="0"/>
              </a:spcAft>
              <a:buClrTx/>
              <a:buSzTx/>
              <a:buFontTx/>
              <a:buNone/>
              <a:tabLst/>
            </a:pPr>
            <a:r>
              <a:rPr kumimoji="0" lang="pt-PT" b="0" i="1" u="none" strike="noStrike" cap="none" normalizeH="0" baseline="0" dirty="0" smtClean="0">
                <a:ln>
                  <a:noFill/>
                </a:ln>
                <a:solidFill>
                  <a:srgbClr val="1F487C"/>
                </a:solidFill>
                <a:effectLst/>
                <a:latin typeface="Arial" pitchFamily="34" charset="0"/>
                <a:ea typeface="Cambria" pitchFamily="18" charset="0"/>
                <a:cs typeface="Cambria" pitchFamily="18" charset="0"/>
              </a:rPr>
              <a:t>A utilização de Raiz ou Potência retorna um tipo de dado double.</a:t>
            </a:r>
            <a:endParaRPr kumimoji="0" lang="pt-BR" b="0" i="0" u="none" strike="noStrike" cap="none" normalizeH="0" baseline="0" dirty="0" smtClean="0">
              <a:ln>
                <a:noFill/>
              </a:ln>
              <a:solidFill>
                <a:schemeClr val="tx1"/>
              </a:solidFill>
              <a:effectLst/>
              <a:latin typeface="Arial" pitchFamily="34" charset="0"/>
              <a:cs typeface="Arial" pitchFamily="34" charset="0"/>
            </a:endParaRPr>
          </a:p>
          <a:p>
            <a:pPr marR="0" lvl="0" algn="l" defTabSz="914400" rtl="0" eaLnBrk="0" fontAlgn="base" latinLnBrk="0" hangingPunct="0">
              <a:lnSpc>
                <a:spcPct val="100000"/>
              </a:lnSpc>
              <a:spcBef>
                <a:spcPct val="0"/>
              </a:spcBef>
              <a:spcAft>
                <a:spcPct val="0"/>
              </a:spcAft>
              <a:buClrTx/>
              <a:buSzTx/>
              <a:buFontTx/>
              <a:buNone/>
              <a:tabLst/>
            </a:pPr>
            <a:endParaRPr kumimoji="0" lang="pt-PT" b="1" i="0" u="none" strike="noStrike" cap="none" normalizeH="0" baseline="0" dirty="0" smtClean="0">
              <a:ln>
                <a:noFill/>
              </a:ln>
              <a:solidFill>
                <a:srgbClr val="C00000"/>
              </a:solidFill>
              <a:effectLst/>
              <a:latin typeface="Arial" pitchFamily="34" charset="0"/>
              <a:ea typeface="Cambria" pitchFamily="18" charset="0"/>
              <a:cs typeface="Cambria" pitchFamily="18" charset="0"/>
            </a:endParaRPr>
          </a:p>
          <a:p>
            <a:pPr marR="0" lvl="0" algn="l" defTabSz="914400" rtl="0" eaLnBrk="0" fontAlgn="base" latinLnBrk="0" hangingPunct="0">
              <a:lnSpc>
                <a:spcPct val="100000"/>
              </a:lnSpc>
              <a:spcBef>
                <a:spcPct val="0"/>
              </a:spcBef>
              <a:spcAft>
                <a:spcPct val="0"/>
              </a:spcAft>
              <a:buClrTx/>
              <a:buSzTx/>
              <a:buFontTx/>
              <a:buNone/>
              <a:tabLst/>
            </a:pPr>
            <a:r>
              <a:rPr kumimoji="0" lang="pt-PT" b="1" i="0" u="none" strike="noStrike" cap="none" normalizeH="0" baseline="0" dirty="0" smtClean="0">
                <a:ln>
                  <a:noFill/>
                </a:ln>
                <a:solidFill>
                  <a:srgbClr val="C00000"/>
                </a:solidFill>
                <a:effectLst/>
                <a:latin typeface="Arial" pitchFamily="34" charset="0"/>
                <a:ea typeface="Cambria" pitchFamily="18" charset="0"/>
                <a:cs typeface="Cambria" pitchFamily="18" charset="0"/>
              </a:rPr>
              <a:t>Raiz  Quadrada</a:t>
            </a:r>
            <a:endParaRPr kumimoji="0" lang="pt-PT" b="1" i="0" u="none" strike="noStrike" cap="none" normalizeH="0" baseline="0" dirty="0" smtClean="0">
              <a:ln>
                <a:noFill/>
              </a:ln>
              <a:solidFill>
                <a:schemeClr val="tx1"/>
              </a:solidFill>
              <a:effectLst/>
              <a:latin typeface="Arial" pitchFamily="34" charset="0"/>
              <a:ea typeface="Cambria" pitchFamily="18" charset="0"/>
              <a:cs typeface="Cambria" pitchFamily="18" charset="0"/>
            </a:endParaRPr>
          </a:p>
          <a:p>
            <a:pPr marL="0" marR="0" lvl="0" indent="449263" algn="l" defTabSz="914400" rtl="0" eaLnBrk="0" fontAlgn="base" latinLnBrk="0" hangingPunct="0">
              <a:lnSpc>
                <a:spcPct val="100000"/>
              </a:lnSpc>
              <a:spcBef>
                <a:spcPct val="0"/>
              </a:spcBef>
              <a:spcAft>
                <a:spcPct val="0"/>
              </a:spcAft>
              <a:buClrTx/>
              <a:buSzTx/>
              <a:buFontTx/>
              <a:buNone/>
              <a:tabLst/>
            </a:pPr>
            <a:r>
              <a:rPr kumimoji="0" lang="pt-PT" b="0" i="0" u="none" strike="noStrike" cap="none" normalizeH="0" baseline="0" dirty="0" smtClean="0">
                <a:ln>
                  <a:noFill/>
                </a:ln>
                <a:solidFill>
                  <a:schemeClr val="tx1"/>
                </a:solidFill>
                <a:effectLst/>
                <a:latin typeface="Arial" pitchFamily="34" charset="0"/>
                <a:ea typeface="Cambria" pitchFamily="18" charset="0"/>
                <a:cs typeface="Cambria" pitchFamily="18" charset="0"/>
              </a:rPr>
              <a:t>Para calcularmos a raiz quadrada basta informar o número como argumento para o método </a:t>
            </a:r>
            <a:r>
              <a:rPr kumimoji="0" lang="pt-PT" b="1" i="0" u="none" strike="noStrike" cap="none" normalizeH="0" baseline="0" dirty="0" smtClean="0">
                <a:ln>
                  <a:noFill/>
                </a:ln>
                <a:solidFill>
                  <a:schemeClr val="tx1"/>
                </a:solidFill>
                <a:effectLst/>
                <a:latin typeface="Arial" pitchFamily="34" charset="0"/>
                <a:ea typeface="Cambria" pitchFamily="18" charset="0"/>
                <a:cs typeface="Cambria" pitchFamily="18" charset="0"/>
              </a:rPr>
              <a:t>sqrt </a:t>
            </a:r>
            <a:r>
              <a:rPr kumimoji="0" lang="pt-PT" b="0" i="0" u="none" strike="noStrike" cap="none" normalizeH="0" baseline="0" dirty="0" smtClean="0">
                <a:ln>
                  <a:noFill/>
                </a:ln>
                <a:solidFill>
                  <a:schemeClr val="tx1"/>
                </a:solidFill>
                <a:effectLst/>
                <a:latin typeface="Arial" pitchFamily="34" charset="0"/>
                <a:ea typeface="Cambria" pitchFamily="18" charset="0"/>
                <a:cs typeface="Cambria" pitchFamily="18" charset="0"/>
              </a:rPr>
              <a:t>que está na classe Math. </a:t>
            </a:r>
            <a:r>
              <a:rPr kumimoji="0" lang="pt-PT" b="1" i="0" u="none" strike="noStrike" cap="none" normalizeH="0" baseline="0" dirty="0" smtClean="0">
                <a:ln>
                  <a:noFill/>
                </a:ln>
                <a:solidFill>
                  <a:schemeClr val="tx1"/>
                </a:solidFill>
                <a:effectLst/>
                <a:latin typeface="Arial" pitchFamily="34" charset="0"/>
                <a:ea typeface="Cambria" pitchFamily="18" charset="0"/>
                <a:cs typeface="Cambria" pitchFamily="18" charset="0"/>
              </a:rPr>
              <a:t>Math.sqrt(numero)</a:t>
            </a:r>
            <a:endParaRPr kumimoji="0" lang="pt-PT" b="1" i="1" u="none" strike="noStrike" cap="none" normalizeH="0" baseline="0" dirty="0" smtClean="0">
              <a:ln>
                <a:noFill/>
              </a:ln>
              <a:solidFill>
                <a:schemeClr val="tx1"/>
              </a:solidFill>
              <a:effectLst/>
              <a:latin typeface="Arial" pitchFamily="34" charset="0"/>
              <a:ea typeface="Cambria" pitchFamily="18" charset="0"/>
              <a:cs typeface="Cambria" pitchFamily="18" charset="0"/>
            </a:endParaRPr>
          </a:p>
          <a:p>
            <a:pPr marL="0" marR="0" lvl="0" indent="449263" algn="l" defTabSz="914400" rtl="0" eaLnBrk="0" fontAlgn="base" latinLnBrk="0" hangingPunct="0">
              <a:lnSpc>
                <a:spcPct val="100000"/>
              </a:lnSpc>
              <a:spcBef>
                <a:spcPct val="0"/>
              </a:spcBef>
              <a:spcAft>
                <a:spcPct val="0"/>
              </a:spcAft>
              <a:buClrTx/>
              <a:buSzTx/>
              <a:buFontTx/>
              <a:buNone/>
              <a:tabLst/>
            </a:pPr>
            <a:endParaRPr kumimoji="0" lang="pt-PT" b="1" i="1" u="none" strike="noStrike" cap="none" normalizeH="0" baseline="0" dirty="0" smtClean="0">
              <a:ln>
                <a:noFill/>
              </a:ln>
              <a:solidFill>
                <a:schemeClr val="tx1"/>
              </a:solidFill>
              <a:effectLst/>
              <a:latin typeface="Arial" pitchFamily="34" charset="0"/>
              <a:ea typeface="Cambria" pitchFamily="18" charset="0"/>
              <a:cs typeface="Cambria" pitchFamily="18" charset="0"/>
            </a:endParaRPr>
          </a:p>
          <a:p>
            <a:pPr marL="0" marR="0" lvl="0" indent="449263" algn="l" defTabSz="914400" rtl="0" eaLnBrk="0" fontAlgn="base" latinLnBrk="0" hangingPunct="0">
              <a:lnSpc>
                <a:spcPct val="100000"/>
              </a:lnSpc>
              <a:spcBef>
                <a:spcPct val="0"/>
              </a:spcBef>
              <a:spcAft>
                <a:spcPct val="0"/>
              </a:spcAft>
              <a:buClrTx/>
              <a:buSzTx/>
              <a:buFontTx/>
              <a:buNone/>
              <a:tabLst/>
            </a:pPr>
            <a:endParaRPr lang="pt-PT" b="1" i="1" dirty="0">
              <a:latin typeface="Arial" pitchFamily="34" charset="0"/>
              <a:ea typeface="Cambria" pitchFamily="18" charset="0"/>
              <a:cs typeface="Cambria" pitchFamily="18" charset="0"/>
            </a:endParaRPr>
          </a:p>
          <a:p>
            <a:pPr marL="0" marR="0" lvl="0" indent="449263" algn="l" defTabSz="914400" rtl="0" eaLnBrk="0" fontAlgn="base" latinLnBrk="0" hangingPunct="0">
              <a:lnSpc>
                <a:spcPct val="100000"/>
              </a:lnSpc>
              <a:spcBef>
                <a:spcPct val="0"/>
              </a:spcBef>
              <a:spcAft>
                <a:spcPct val="0"/>
              </a:spcAft>
              <a:buClrTx/>
              <a:buSzTx/>
              <a:buFontTx/>
              <a:buNone/>
              <a:tabLst/>
            </a:pPr>
            <a:r>
              <a:rPr kumimoji="0" lang="pt-PT" b="1" i="1" u="none" strike="noStrike" cap="none" normalizeH="0" baseline="0" dirty="0" smtClean="0">
                <a:ln>
                  <a:noFill/>
                </a:ln>
                <a:solidFill>
                  <a:schemeClr val="tx1"/>
                </a:solidFill>
                <a:effectLst/>
                <a:latin typeface="Arial" pitchFamily="34" charset="0"/>
                <a:ea typeface="Cambria" pitchFamily="18" charset="0"/>
                <a:cs typeface="Cambria" pitchFamily="18" charset="0"/>
              </a:rPr>
              <a:t>No papel:	                        Em Java:</a:t>
            </a:r>
          </a:p>
          <a:p>
            <a:pPr marL="0" marR="0" lvl="0" indent="449263" algn="l" defTabSz="914400" rtl="0" eaLnBrk="0" fontAlgn="base" latinLnBrk="0" hangingPunct="0">
              <a:lnSpc>
                <a:spcPct val="100000"/>
              </a:lnSpc>
              <a:spcBef>
                <a:spcPct val="0"/>
              </a:spcBef>
              <a:spcAft>
                <a:spcPct val="0"/>
              </a:spcAft>
              <a:buClrTx/>
              <a:buSzTx/>
              <a:buFontTx/>
              <a:buNone/>
              <a:tabLst/>
            </a:pPr>
            <a:endParaRPr kumimoji="0" lang="pt-PT"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172" name="Rectangle 4"/>
          <p:cNvSpPr>
            <a:spLocks noChangeArrowheads="1"/>
          </p:cNvSpPr>
          <p:nvPr/>
        </p:nvSpPr>
        <p:spPr bwMode="auto">
          <a:xfrm>
            <a:off x="251520" y="3904982"/>
            <a:ext cx="6280887"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3235325" algn="l"/>
              </a:tabLst>
            </a:pPr>
            <a:r>
              <a:rPr kumimoji="0" lang="pt-PT" b="0" i="0" u="none" strike="noStrike" cap="none" normalizeH="0" baseline="0" dirty="0" smtClean="0">
                <a:ln>
                  <a:noFill/>
                </a:ln>
                <a:solidFill>
                  <a:schemeClr val="tx1"/>
                </a:solidFill>
                <a:effectLst/>
                <a:latin typeface="Cambria Math" pitchFamily="18" charset="0"/>
                <a:ea typeface="Cambria" pitchFamily="18" charset="0"/>
                <a:cs typeface="Cambria" pitchFamily="18" charset="0"/>
              </a:rPr>
              <a:t>             √</a:t>
            </a:r>
            <a:r>
              <a:rPr kumimoji="0" lang="pt-PT" b="0" i="0" u="none" strike="noStrike" cap="none" normalizeH="0" dirty="0" smtClean="0">
                <a:ln>
                  <a:noFill/>
                </a:ln>
                <a:solidFill>
                  <a:schemeClr val="tx1"/>
                </a:solidFill>
                <a:effectLst/>
                <a:latin typeface="Cambria Math" pitchFamily="18" charset="0"/>
                <a:ea typeface="Cambria" pitchFamily="18" charset="0"/>
                <a:cs typeface="Cambria" pitchFamily="18" charset="0"/>
              </a:rPr>
              <a:t> 49                                           </a:t>
            </a:r>
            <a:r>
              <a:rPr kumimoji="0" lang="pt-PT" b="0" i="0" u="none" strike="noStrike" cap="none" normalizeH="0" baseline="0" dirty="0" smtClean="0">
                <a:ln>
                  <a:noFill/>
                </a:ln>
                <a:solidFill>
                  <a:schemeClr val="tx1"/>
                </a:solidFill>
                <a:effectLst/>
                <a:latin typeface="Arial" pitchFamily="34" charset="0"/>
                <a:ea typeface="Cambria" pitchFamily="18" charset="0"/>
                <a:cs typeface="Cambria" pitchFamily="18" charset="0"/>
              </a:rPr>
              <a:t>double raiz = Math.sqrt(49)</a:t>
            </a:r>
            <a:endParaRPr kumimoji="0" lang="pt-PT"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p:cNvSpPr>
            <a:spLocks noChangeArrowheads="1"/>
          </p:cNvSpPr>
          <p:nvPr/>
        </p:nvSpPr>
        <p:spPr bwMode="auto">
          <a:xfrm>
            <a:off x="823913" y="552450"/>
            <a:ext cx="77787" cy="952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pt-BR"/>
          </a:p>
        </p:txBody>
      </p:sp>
      <p:sp>
        <p:nvSpPr>
          <p:cNvPr id="17411" name="Line 3"/>
          <p:cNvSpPr>
            <a:spLocks noChangeShapeType="1"/>
          </p:cNvSpPr>
          <p:nvPr/>
        </p:nvSpPr>
        <p:spPr bwMode="auto">
          <a:xfrm>
            <a:off x="701675" y="196850"/>
            <a:ext cx="30478" cy="0"/>
          </a:xfrm>
          <a:prstGeom prst="line">
            <a:avLst/>
          </a:prstGeom>
          <a:noFill/>
          <a:ln w="6096">
            <a:solidFill>
              <a:srgbClr val="1E487C"/>
            </a:solidFill>
            <a:prstDash val="sysDot"/>
            <a:round/>
            <a:headEnd/>
            <a:tailEnd/>
          </a:ln>
        </p:spPr>
        <p:txBody>
          <a:bodyPr vert="horz" wrap="square" lIns="91440" tIns="45720" rIns="91440" bIns="45720" numCol="1" anchor="t" anchorCtr="0" compatLnSpc="1">
            <a:prstTxWarp prst="textNoShape">
              <a:avLst/>
            </a:prstTxWarp>
          </a:bodyPr>
          <a:lstStyle/>
          <a:p>
            <a:endParaRPr lang="pt-BR"/>
          </a:p>
        </p:txBody>
      </p:sp>
      <p:sp>
        <p:nvSpPr>
          <p:cNvPr id="17414"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147591" tIns="12696" rIns="91440" bIns="0" numCol="1" anchor="ctr" anchorCtr="0" compatLnSpc="1">
            <a:prstTxWarp prst="textNoShape">
              <a:avLst/>
            </a:prstTxWarp>
            <a:spAutoFit/>
          </a:bodyPr>
          <a:lstStyle/>
          <a:p>
            <a:endParaRPr lang="pt-BR"/>
          </a:p>
        </p:txBody>
      </p:sp>
      <p:sp>
        <p:nvSpPr>
          <p:cNvPr id="17415" name="Rectangle 7"/>
          <p:cNvSpPr>
            <a:spLocks noChangeArrowheads="1"/>
          </p:cNvSpPr>
          <p:nvPr/>
        </p:nvSpPr>
        <p:spPr bwMode="auto">
          <a:xfrm>
            <a:off x="323528" y="-160584"/>
            <a:ext cx="8568952" cy="2787262"/>
          </a:xfrm>
          <a:prstGeom prst="rect">
            <a:avLst/>
          </a:prstGeom>
          <a:noFill/>
          <a:ln w="9525">
            <a:noFill/>
            <a:miter lim="800000"/>
            <a:headEnd/>
            <a:tailEnd/>
          </a:ln>
          <a:effectLst/>
        </p:spPr>
        <p:txBody>
          <a:bodyPr vert="horz" wrap="square" lIns="147591" tIns="123786" rIns="91440" bIns="0" numCol="1" anchor="ctr" anchorCtr="0" compatLnSpc="1">
            <a:prstTxWarp prst="textNoShape">
              <a:avLst/>
            </a:prstTxWarp>
            <a:spAutoFit/>
          </a:bodyPr>
          <a:lstStyle/>
          <a:p>
            <a:pPr marL="0" marR="0" lvl="0" indent="449263" algn="l" defTabSz="914400" rtl="0" eaLnBrk="1" fontAlgn="base" latinLnBrk="0" hangingPunct="1">
              <a:lnSpc>
                <a:spcPct val="100000"/>
              </a:lnSpc>
              <a:spcBef>
                <a:spcPct val="0"/>
              </a:spcBef>
              <a:spcAft>
                <a:spcPct val="0"/>
              </a:spcAft>
              <a:buClrTx/>
              <a:buSzTx/>
              <a:buFontTx/>
              <a:buNone/>
              <a:tabLst/>
            </a:pPr>
            <a:r>
              <a:rPr kumimoji="0" lang="pt-PT" sz="1100" b="1" i="0" u="none" strike="noStrike" cap="none" normalizeH="0" baseline="0" dirty="0" smtClean="0">
                <a:ln>
                  <a:noFill/>
                </a:ln>
                <a:solidFill>
                  <a:schemeClr val="tx1"/>
                </a:solidFill>
                <a:effectLst/>
                <a:latin typeface="Arial" pitchFamily="34" charset="0"/>
                <a:ea typeface="Cambria" pitchFamily="18" charset="0"/>
                <a:cs typeface="Cambria" pitchFamily="18" charset="0"/>
              </a:rPr>
              <a:t/>
            </a:r>
            <a:br>
              <a:rPr kumimoji="0" lang="pt-PT" sz="1100" b="1" i="0" u="none" strike="noStrike" cap="none" normalizeH="0" baseline="0" dirty="0" smtClean="0">
                <a:ln>
                  <a:noFill/>
                </a:ln>
                <a:solidFill>
                  <a:schemeClr val="tx1"/>
                </a:solidFill>
                <a:effectLst/>
                <a:latin typeface="Arial" pitchFamily="34" charset="0"/>
                <a:ea typeface="Cambria" pitchFamily="18" charset="0"/>
                <a:cs typeface="Cambria" pitchFamily="18" charset="0"/>
              </a:rPr>
            </a:br>
            <a:r>
              <a:rPr kumimoji="0" lang="pt-PT" b="1" i="0" u="none" strike="noStrike" cap="none" normalizeH="0" baseline="0" dirty="0" smtClean="0">
                <a:ln>
                  <a:noFill/>
                </a:ln>
                <a:solidFill>
                  <a:srgbClr val="C00000"/>
                </a:solidFill>
                <a:effectLst/>
                <a:latin typeface="Arial" pitchFamily="34" charset="0"/>
                <a:ea typeface="Cambria" pitchFamily="18" charset="0"/>
                <a:cs typeface="Cambria" pitchFamily="18" charset="0"/>
              </a:rPr>
              <a:t>Raiz Cúbica</a:t>
            </a:r>
            <a:endParaRPr kumimoji="0" lang="pt-PT" b="1" i="0" u="none" strike="noStrike" cap="none" normalizeH="0" baseline="0" dirty="0" smtClean="0">
              <a:ln>
                <a:noFill/>
              </a:ln>
              <a:solidFill>
                <a:schemeClr val="tx1"/>
              </a:solidFill>
              <a:effectLst/>
              <a:latin typeface="Arial" pitchFamily="34" charset="0"/>
              <a:ea typeface="Cambria" pitchFamily="18" charset="0"/>
              <a:cs typeface="Cambria" pitchFamily="18" charset="0"/>
            </a:endParaRPr>
          </a:p>
          <a:p>
            <a:pPr marR="0" lvl="0" algn="l" defTabSz="914400" rtl="0" eaLnBrk="0" fontAlgn="base" latinLnBrk="0" hangingPunct="0">
              <a:lnSpc>
                <a:spcPct val="100000"/>
              </a:lnSpc>
              <a:spcBef>
                <a:spcPct val="0"/>
              </a:spcBef>
              <a:spcAft>
                <a:spcPct val="0"/>
              </a:spcAft>
              <a:buClrTx/>
              <a:buSzTx/>
              <a:buFontTx/>
              <a:buNone/>
              <a:tabLst/>
            </a:pPr>
            <a:r>
              <a:rPr kumimoji="0" lang="pt-PT" b="0" i="0" u="none" strike="noStrike" cap="none" normalizeH="0" baseline="0" dirty="0" smtClean="0">
                <a:ln>
                  <a:noFill/>
                </a:ln>
                <a:solidFill>
                  <a:schemeClr val="tx1"/>
                </a:solidFill>
                <a:effectLst/>
                <a:latin typeface="Arial" pitchFamily="34" charset="0"/>
                <a:ea typeface="Cambria" pitchFamily="18" charset="0"/>
                <a:cs typeface="Cambria" pitchFamily="18" charset="0"/>
              </a:rPr>
              <a:t>Para calcularmos a raiz cúbica basta informar o número como argumento para o método </a:t>
            </a:r>
            <a:r>
              <a:rPr kumimoji="0" lang="pt-PT" b="1" i="0" u="none" strike="noStrike" cap="none" normalizeH="0" baseline="0" dirty="0" smtClean="0">
                <a:ln>
                  <a:noFill/>
                </a:ln>
                <a:solidFill>
                  <a:schemeClr val="tx1"/>
                </a:solidFill>
                <a:effectLst/>
                <a:latin typeface="Arial" pitchFamily="34" charset="0"/>
                <a:ea typeface="Cambria" pitchFamily="18" charset="0"/>
                <a:cs typeface="Cambria" pitchFamily="18" charset="0"/>
              </a:rPr>
              <a:t>cbrt </a:t>
            </a:r>
            <a:r>
              <a:rPr kumimoji="0" lang="pt-PT" b="0" i="0" u="none" strike="noStrike" cap="none" normalizeH="0" baseline="0" dirty="0" smtClean="0">
                <a:ln>
                  <a:noFill/>
                </a:ln>
                <a:solidFill>
                  <a:schemeClr val="tx1"/>
                </a:solidFill>
                <a:effectLst/>
                <a:latin typeface="Arial" pitchFamily="34" charset="0"/>
                <a:ea typeface="Cambria" pitchFamily="18" charset="0"/>
                <a:cs typeface="Cambria" pitchFamily="18" charset="0"/>
              </a:rPr>
              <a:t>que está na classe Math.</a:t>
            </a:r>
          </a:p>
          <a:p>
            <a:pPr marL="0" marR="0" lvl="0" indent="449263" algn="l" defTabSz="914400" rtl="0" eaLnBrk="0" fontAlgn="base" latinLnBrk="0" hangingPunct="0">
              <a:lnSpc>
                <a:spcPct val="100000"/>
              </a:lnSpc>
              <a:spcBef>
                <a:spcPct val="0"/>
              </a:spcBef>
              <a:spcAft>
                <a:spcPct val="0"/>
              </a:spcAft>
              <a:buClrTx/>
              <a:buSzTx/>
              <a:buFontTx/>
              <a:buNone/>
              <a:tabLst/>
            </a:pPr>
            <a:endParaRPr kumimoji="0" lang="pt-PT" b="0" i="0" u="none" strike="noStrike" cap="none" normalizeH="0" baseline="0" dirty="0" smtClean="0">
              <a:ln>
                <a:noFill/>
              </a:ln>
              <a:solidFill>
                <a:schemeClr val="tx1"/>
              </a:solidFill>
              <a:effectLst/>
              <a:latin typeface="Arial" pitchFamily="34" charset="0"/>
              <a:ea typeface="Cambria" pitchFamily="18" charset="0"/>
              <a:cs typeface="Cambria" pitchFamily="18" charset="0"/>
            </a:endParaRPr>
          </a:p>
          <a:p>
            <a:pPr marL="0" marR="0" lvl="0" indent="449263" algn="l" defTabSz="914400" rtl="0" eaLnBrk="0" fontAlgn="base" latinLnBrk="0" hangingPunct="0">
              <a:lnSpc>
                <a:spcPct val="100000"/>
              </a:lnSpc>
              <a:spcBef>
                <a:spcPct val="0"/>
              </a:spcBef>
              <a:spcAft>
                <a:spcPct val="0"/>
              </a:spcAft>
              <a:buClrTx/>
              <a:buSzTx/>
              <a:buFontTx/>
              <a:buNone/>
              <a:tabLst/>
            </a:pPr>
            <a:r>
              <a:rPr kumimoji="0" lang="pt-PT" b="0" i="0" u="none" strike="noStrike" cap="none" normalizeH="0" baseline="0" dirty="0" smtClean="0">
                <a:ln>
                  <a:noFill/>
                </a:ln>
                <a:solidFill>
                  <a:schemeClr val="tx1"/>
                </a:solidFill>
                <a:effectLst/>
                <a:latin typeface="Arial" pitchFamily="34" charset="0"/>
                <a:ea typeface="Cambria" pitchFamily="18" charset="0"/>
                <a:cs typeface="Cambria" pitchFamily="18" charset="0"/>
              </a:rPr>
              <a:t> </a:t>
            </a:r>
            <a:r>
              <a:rPr kumimoji="0" lang="pt-PT" b="1" i="0" u="none" strike="noStrike" cap="none" normalizeH="0" baseline="0" dirty="0" smtClean="0">
                <a:ln>
                  <a:noFill/>
                </a:ln>
                <a:solidFill>
                  <a:schemeClr val="tx1"/>
                </a:solidFill>
                <a:effectLst/>
                <a:latin typeface="Arial" pitchFamily="34" charset="0"/>
                <a:ea typeface="Cambria" pitchFamily="18" charset="0"/>
                <a:cs typeface="Cambria" pitchFamily="18" charset="0"/>
              </a:rPr>
              <a:t>Math.cbrt(numero)</a:t>
            </a:r>
          </a:p>
          <a:p>
            <a:pPr marL="0" marR="0" lvl="0" indent="449263" algn="l" defTabSz="914400" rtl="0" eaLnBrk="0" fontAlgn="base" latinLnBrk="0" hangingPunct="0">
              <a:lnSpc>
                <a:spcPct val="100000"/>
              </a:lnSpc>
              <a:spcBef>
                <a:spcPct val="0"/>
              </a:spcBef>
              <a:spcAft>
                <a:spcPct val="0"/>
              </a:spcAft>
              <a:buClrTx/>
              <a:buSzTx/>
              <a:buFontTx/>
              <a:buNone/>
              <a:tabLst/>
            </a:pPr>
            <a:endParaRPr kumimoji="0" lang="pt-PT" b="1" i="0" u="none" strike="noStrike" cap="none" normalizeH="0" baseline="0" dirty="0" smtClean="0">
              <a:ln>
                <a:noFill/>
              </a:ln>
              <a:solidFill>
                <a:schemeClr val="tx1"/>
              </a:solidFill>
              <a:effectLst/>
              <a:latin typeface="Arial" pitchFamily="34" charset="0"/>
              <a:ea typeface="Cambria" pitchFamily="18" charset="0"/>
              <a:cs typeface="Cambria" pitchFamily="18" charset="0"/>
            </a:endParaRPr>
          </a:p>
          <a:p>
            <a:pPr marL="0" marR="0" lvl="0" indent="449263" algn="l" defTabSz="914400" rtl="0" eaLnBrk="0" fontAlgn="base" latinLnBrk="0" hangingPunct="0">
              <a:lnSpc>
                <a:spcPct val="100000"/>
              </a:lnSpc>
              <a:spcBef>
                <a:spcPct val="0"/>
              </a:spcBef>
              <a:spcAft>
                <a:spcPct val="0"/>
              </a:spcAft>
              <a:buClrTx/>
              <a:buSzTx/>
              <a:buFontTx/>
              <a:buNone/>
              <a:tabLst/>
            </a:pPr>
            <a:r>
              <a:rPr kumimoji="0" lang="pt-PT" b="1" i="1" u="none" strike="noStrike" cap="none" normalizeH="0" baseline="0" dirty="0" smtClean="0">
                <a:ln>
                  <a:noFill/>
                </a:ln>
                <a:solidFill>
                  <a:schemeClr val="tx1"/>
                </a:solidFill>
                <a:effectLst/>
                <a:latin typeface="Arial" pitchFamily="34" charset="0"/>
                <a:ea typeface="Cambria" pitchFamily="18" charset="0"/>
                <a:cs typeface="Cambria" pitchFamily="18" charset="0"/>
              </a:rPr>
              <a:t>No papel:	                      Em Java:</a:t>
            </a:r>
          </a:p>
          <a:p>
            <a:pPr marL="0" marR="0" lvl="0" indent="449263" algn="l" defTabSz="914400" rtl="0" eaLnBrk="0" fontAlgn="base" latinLnBrk="0" hangingPunct="0">
              <a:lnSpc>
                <a:spcPct val="100000"/>
              </a:lnSpc>
              <a:spcBef>
                <a:spcPct val="0"/>
              </a:spcBef>
              <a:spcAft>
                <a:spcPct val="0"/>
              </a:spcAft>
              <a:buClrTx/>
              <a:buSzTx/>
              <a:buFontTx/>
              <a:buNone/>
              <a:tabLst/>
            </a:pPr>
            <a:endParaRPr kumimoji="0" lang="pt-PT" b="1" i="1" u="none" strike="noStrike" cap="none" normalizeH="0" baseline="0" dirty="0" smtClean="0">
              <a:ln>
                <a:noFill/>
              </a:ln>
              <a:solidFill>
                <a:schemeClr val="tx1"/>
              </a:solidFill>
              <a:effectLst/>
              <a:latin typeface="Arial" pitchFamily="34" charset="0"/>
              <a:ea typeface="Cambria" pitchFamily="18" charset="0"/>
              <a:cs typeface="Cambria" pitchFamily="18" charset="0"/>
            </a:endParaRPr>
          </a:p>
          <a:p>
            <a:pPr marL="0" marR="0" lvl="0" indent="449263" algn="l" defTabSz="914400" rtl="0" eaLnBrk="0" fontAlgn="base" latinLnBrk="0" hangingPunct="0">
              <a:lnSpc>
                <a:spcPct val="100000"/>
              </a:lnSpc>
              <a:spcBef>
                <a:spcPct val="0"/>
              </a:spcBef>
              <a:spcAft>
                <a:spcPct val="0"/>
              </a:spcAft>
              <a:buClrTx/>
              <a:buSzTx/>
              <a:buFontTx/>
              <a:buNone/>
              <a:tabLst/>
            </a:pPr>
            <a:endParaRPr kumimoji="0" lang="pt-PT" b="0" i="0" u="none" strike="noStrike" cap="none" normalizeH="0" baseline="0" dirty="0" smtClean="0">
              <a:ln>
                <a:noFill/>
              </a:ln>
              <a:solidFill>
                <a:schemeClr val="tx1"/>
              </a:solidFill>
              <a:effectLst/>
              <a:latin typeface="Arial" pitchFamily="34" charset="0"/>
              <a:cs typeface="Arial" pitchFamily="34" charset="0"/>
            </a:endParaRPr>
          </a:p>
        </p:txBody>
      </p:sp>
      <p:sp>
        <p:nvSpPr>
          <p:cNvPr id="17416" name="Rectangle 8"/>
          <p:cNvSpPr>
            <a:spLocks noChangeArrowheads="1"/>
          </p:cNvSpPr>
          <p:nvPr/>
        </p:nvSpPr>
        <p:spPr bwMode="auto">
          <a:xfrm>
            <a:off x="395536" y="1703253"/>
            <a:ext cx="6143622" cy="859206"/>
          </a:xfrm>
          <a:prstGeom prst="rect">
            <a:avLst/>
          </a:prstGeom>
          <a:noFill/>
          <a:ln w="9525">
            <a:noFill/>
            <a:miter lim="800000"/>
            <a:headEnd/>
            <a:tailEnd/>
          </a:ln>
          <a:effectLst/>
        </p:spPr>
        <p:txBody>
          <a:bodyPr vert="horz" wrap="none" lIns="147591" tIns="12696"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3235325" algn="l"/>
              </a:tabLst>
            </a:pPr>
            <a:r>
              <a:rPr kumimoji="0" lang="pt-PT" sz="1100" b="0" i="0" u="none" strike="noStrike" cap="none" normalizeH="0" baseline="0" dirty="0" smtClean="0">
                <a:ln>
                  <a:noFill/>
                </a:ln>
                <a:solidFill>
                  <a:schemeClr val="tx1"/>
                </a:solidFill>
                <a:effectLst/>
                <a:latin typeface="Arial" pitchFamily="34" charset="0"/>
                <a:ea typeface="Cambria" pitchFamily="18" charset="0"/>
                <a:cs typeface="Cambria" pitchFamily="18" charset="0"/>
              </a:rPr>
              <a:t/>
            </a:r>
            <a:br>
              <a:rPr kumimoji="0" lang="pt-PT" sz="1100" b="0" i="0" u="none" strike="noStrike" cap="none" normalizeH="0" baseline="0" dirty="0" smtClean="0">
                <a:ln>
                  <a:noFill/>
                </a:ln>
                <a:solidFill>
                  <a:schemeClr val="tx1"/>
                </a:solidFill>
                <a:effectLst/>
                <a:latin typeface="Arial" pitchFamily="34" charset="0"/>
                <a:ea typeface="Cambria" pitchFamily="18" charset="0"/>
                <a:cs typeface="Cambria" pitchFamily="18" charset="0"/>
              </a:rPr>
            </a:br>
            <a:endParaRPr kumimoji="0" lang="pt-BR"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235325" algn="l"/>
              </a:tabLst>
            </a:pPr>
            <a:r>
              <a:rPr kumimoji="0" lang="pt-PT" b="0" i="0" u="none" strike="noStrike" cap="none" normalizeH="0" baseline="0" dirty="0" smtClean="0">
                <a:ln>
                  <a:noFill/>
                </a:ln>
                <a:solidFill>
                  <a:schemeClr val="tx1"/>
                </a:solidFill>
                <a:effectLst/>
                <a:latin typeface="Cambria Math" pitchFamily="18" charset="0"/>
                <a:ea typeface="Cambria" pitchFamily="18" charset="0"/>
                <a:cs typeface="Cambria" pitchFamily="18" charset="0"/>
              </a:rPr>
              <a:t>√8</a:t>
            </a:r>
            <a:r>
              <a:rPr kumimoji="0" lang="pt-PT" b="0" i="0" u="none" strike="noStrike" cap="none" normalizeH="0" baseline="0" dirty="0" smtClean="0">
                <a:ln>
                  <a:noFill/>
                </a:ln>
                <a:solidFill>
                  <a:schemeClr val="tx1"/>
                </a:solidFill>
                <a:effectLst/>
                <a:latin typeface="Times New Roman" pitchFamily="18" charset="0"/>
                <a:ea typeface="Cambria" pitchFamily="18" charset="0"/>
                <a:cs typeface="Times New Roman" pitchFamily="18" charset="0"/>
              </a:rPr>
              <a:t>	</a:t>
            </a:r>
            <a:r>
              <a:rPr kumimoji="0" lang="pt-PT" b="0" i="0" u="none" strike="noStrike" cap="none" normalizeH="0" baseline="0" dirty="0" smtClean="0">
                <a:ln>
                  <a:noFill/>
                </a:ln>
                <a:solidFill>
                  <a:schemeClr val="tx1"/>
                </a:solidFill>
                <a:effectLst/>
                <a:latin typeface="Arial" pitchFamily="34" charset="0"/>
                <a:ea typeface="Cambria" pitchFamily="18" charset="0"/>
                <a:cs typeface="Cambria" pitchFamily="18" charset="0"/>
              </a:rPr>
              <a:t>double raiz = Math.cbrt(8)</a:t>
            </a:r>
            <a:endParaRPr kumimoji="0" lang="pt-BR"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235325" algn="l"/>
              </a:tabLst>
            </a:pPr>
            <a:endParaRPr kumimoji="0" lang="pt-B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417" name="Rectangle 9"/>
          <p:cNvSpPr>
            <a:spLocks noChangeArrowheads="1"/>
          </p:cNvSpPr>
          <p:nvPr/>
        </p:nvSpPr>
        <p:spPr bwMode="auto">
          <a:xfrm>
            <a:off x="0" y="2409854"/>
            <a:ext cx="8964487" cy="3347670"/>
          </a:xfrm>
          <a:prstGeom prst="rect">
            <a:avLst/>
          </a:prstGeom>
          <a:noFill/>
          <a:ln w="9525">
            <a:noFill/>
            <a:miter lim="800000"/>
            <a:headEnd/>
            <a:tailEnd/>
          </a:ln>
          <a:effectLst/>
        </p:spPr>
        <p:txBody>
          <a:bodyPr vert="horz" wrap="square" lIns="147591" tIns="130134" rIns="91440" bIns="0" numCol="1" anchor="ctr" anchorCtr="0" compatLnSpc="1">
            <a:prstTxWarp prst="textNoShape">
              <a:avLst/>
            </a:prstTxWarp>
            <a:spAutoFit/>
          </a:bodyPr>
          <a:lstStyle/>
          <a:p>
            <a:pPr marL="0" marR="0" lvl="0" indent="449263" algn="l" defTabSz="914400" rtl="0" eaLnBrk="1" fontAlgn="base" latinLnBrk="0" hangingPunct="1">
              <a:lnSpc>
                <a:spcPct val="100000"/>
              </a:lnSpc>
              <a:spcBef>
                <a:spcPct val="0"/>
              </a:spcBef>
              <a:spcAft>
                <a:spcPct val="0"/>
              </a:spcAft>
              <a:buClrTx/>
              <a:buSzTx/>
              <a:buFontTx/>
              <a:buNone/>
              <a:tabLst>
                <a:tab pos="3235325" algn="l"/>
              </a:tabLst>
            </a:pPr>
            <a:r>
              <a:rPr kumimoji="0" lang="pt-PT" sz="1100" b="1" i="0" u="none" strike="noStrike" cap="none" normalizeH="0" baseline="0" dirty="0" smtClean="0">
                <a:ln>
                  <a:noFill/>
                </a:ln>
                <a:solidFill>
                  <a:schemeClr val="tx1"/>
                </a:solidFill>
                <a:effectLst/>
                <a:latin typeface="Arial" pitchFamily="34" charset="0"/>
                <a:ea typeface="Cambria" pitchFamily="18" charset="0"/>
                <a:cs typeface="Cambria" pitchFamily="18" charset="0"/>
              </a:rPr>
              <a:t/>
            </a:r>
            <a:br>
              <a:rPr kumimoji="0" lang="pt-PT" sz="1100" b="1" i="0" u="none" strike="noStrike" cap="none" normalizeH="0" baseline="0" dirty="0" smtClean="0">
                <a:ln>
                  <a:noFill/>
                </a:ln>
                <a:solidFill>
                  <a:schemeClr val="tx1"/>
                </a:solidFill>
                <a:effectLst/>
                <a:latin typeface="Arial" pitchFamily="34" charset="0"/>
                <a:ea typeface="Cambria" pitchFamily="18" charset="0"/>
                <a:cs typeface="Cambria" pitchFamily="18" charset="0"/>
              </a:rPr>
            </a:br>
            <a:r>
              <a:rPr kumimoji="0" lang="pt-PT" b="1" i="0" u="none" strike="noStrike" cap="none" normalizeH="0" baseline="0" dirty="0" smtClean="0">
                <a:ln>
                  <a:noFill/>
                </a:ln>
                <a:solidFill>
                  <a:srgbClr val="C00000"/>
                </a:solidFill>
                <a:effectLst/>
                <a:latin typeface="Arial" pitchFamily="34" charset="0"/>
                <a:ea typeface="Cambria" pitchFamily="18" charset="0"/>
                <a:cs typeface="Cambria" pitchFamily="18" charset="0"/>
              </a:rPr>
              <a:t>Potência</a:t>
            </a:r>
            <a:endParaRPr kumimoji="0" lang="pt-PT" b="1" i="0" u="none" strike="noStrike" cap="none" normalizeH="0" baseline="0" dirty="0" smtClean="0">
              <a:ln>
                <a:noFill/>
              </a:ln>
              <a:solidFill>
                <a:schemeClr val="tx1"/>
              </a:solidFill>
              <a:effectLst/>
              <a:latin typeface="Arial" pitchFamily="34" charset="0"/>
              <a:ea typeface="Cambria" pitchFamily="18" charset="0"/>
              <a:cs typeface="Cambria" pitchFamily="18" charset="0"/>
            </a:endParaRPr>
          </a:p>
          <a:p>
            <a:pPr marL="0" marR="0" lvl="0" indent="449263" algn="l" defTabSz="914400" rtl="0" eaLnBrk="0" fontAlgn="base" latinLnBrk="0" hangingPunct="0">
              <a:lnSpc>
                <a:spcPct val="100000"/>
              </a:lnSpc>
              <a:spcBef>
                <a:spcPct val="0"/>
              </a:spcBef>
              <a:spcAft>
                <a:spcPct val="0"/>
              </a:spcAft>
              <a:buClrTx/>
              <a:buSzTx/>
              <a:buFontTx/>
              <a:buNone/>
              <a:tabLst>
                <a:tab pos="3235325" algn="l"/>
              </a:tabLst>
            </a:pPr>
            <a:endParaRPr kumimoji="0" lang="pt-PT" b="0" i="0" u="none" strike="noStrike" cap="none" normalizeH="0" baseline="0" dirty="0" smtClean="0">
              <a:ln>
                <a:noFill/>
              </a:ln>
              <a:solidFill>
                <a:schemeClr val="tx1"/>
              </a:solidFill>
              <a:effectLst/>
              <a:latin typeface="Arial" pitchFamily="34" charset="0"/>
              <a:ea typeface="Cambria" pitchFamily="18" charset="0"/>
              <a:cs typeface="Cambria" pitchFamily="18" charset="0"/>
            </a:endParaRPr>
          </a:p>
          <a:p>
            <a:pPr marL="0" marR="0" lvl="0" indent="449263" algn="l" defTabSz="914400" rtl="0" eaLnBrk="0" fontAlgn="base" latinLnBrk="0" hangingPunct="0">
              <a:lnSpc>
                <a:spcPct val="100000"/>
              </a:lnSpc>
              <a:spcBef>
                <a:spcPct val="0"/>
              </a:spcBef>
              <a:spcAft>
                <a:spcPct val="0"/>
              </a:spcAft>
              <a:buClrTx/>
              <a:buSzTx/>
              <a:buFontTx/>
              <a:buNone/>
              <a:tabLst>
                <a:tab pos="3235325" algn="l"/>
              </a:tabLst>
            </a:pPr>
            <a:r>
              <a:rPr kumimoji="0" lang="pt-PT" b="0" i="0" u="none" strike="noStrike" cap="none" normalizeH="0" baseline="0" dirty="0" smtClean="0">
                <a:ln>
                  <a:noFill/>
                </a:ln>
                <a:solidFill>
                  <a:schemeClr val="tx1"/>
                </a:solidFill>
                <a:effectLst/>
                <a:latin typeface="Arial" pitchFamily="34" charset="0"/>
                <a:ea typeface="Cambria" pitchFamily="18" charset="0"/>
                <a:cs typeface="Cambria" pitchFamily="18" charset="0"/>
              </a:rPr>
              <a:t>Para calcularmos a potência de um número basta informar a base (o número propriamente dito) e o expoente como argumento para o método </a:t>
            </a:r>
            <a:r>
              <a:rPr kumimoji="0" lang="pt-PT" b="1" i="0" u="none" strike="noStrike" cap="none" normalizeH="0" baseline="0" dirty="0" smtClean="0">
                <a:ln>
                  <a:noFill/>
                </a:ln>
                <a:solidFill>
                  <a:schemeClr val="tx1"/>
                </a:solidFill>
                <a:effectLst/>
                <a:latin typeface="Arial" pitchFamily="34" charset="0"/>
                <a:ea typeface="Cambria" pitchFamily="18" charset="0"/>
                <a:cs typeface="Cambria" pitchFamily="18" charset="0"/>
              </a:rPr>
              <a:t>pow </a:t>
            </a:r>
            <a:r>
              <a:rPr kumimoji="0" lang="pt-PT" b="0" i="0" u="none" strike="noStrike" cap="none" normalizeH="0" baseline="0" dirty="0" smtClean="0">
                <a:ln>
                  <a:noFill/>
                </a:ln>
                <a:solidFill>
                  <a:schemeClr val="tx1"/>
                </a:solidFill>
                <a:effectLst/>
                <a:latin typeface="Arial" pitchFamily="34" charset="0"/>
                <a:ea typeface="Cambria" pitchFamily="18" charset="0"/>
                <a:cs typeface="Cambria" pitchFamily="18" charset="0"/>
              </a:rPr>
              <a:t>que está na classe Math. </a:t>
            </a:r>
          </a:p>
          <a:p>
            <a:pPr marL="0" marR="0" lvl="0" indent="449263" algn="l" defTabSz="914400" rtl="0" eaLnBrk="0" fontAlgn="base" latinLnBrk="0" hangingPunct="0">
              <a:lnSpc>
                <a:spcPct val="100000"/>
              </a:lnSpc>
              <a:spcBef>
                <a:spcPct val="0"/>
              </a:spcBef>
              <a:spcAft>
                <a:spcPct val="0"/>
              </a:spcAft>
              <a:buClrTx/>
              <a:buSzTx/>
              <a:buFontTx/>
              <a:buNone/>
              <a:tabLst>
                <a:tab pos="3235325" algn="l"/>
              </a:tabLst>
            </a:pPr>
            <a:endParaRPr kumimoji="0" lang="pt-PT" b="1" i="0" u="none" strike="noStrike" cap="none" normalizeH="0" baseline="0" dirty="0" smtClean="0">
              <a:ln>
                <a:noFill/>
              </a:ln>
              <a:solidFill>
                <a:schemeClr val="tx1"/>
              </a:solidFill>
              <a:effectLst/>
              <a:latin typeface="Arial" pitchFamily="34" charset="0"/>
              <a:ea typeface="Cambria" pitchFamily="18" charset="0"/>
              <a:cs typeface="Cambria" pitchFamily="18" charset="0"/>
            </a:endParaRPr>
          </a:p>
          <a:p>
            <a:pPr marL="0" marR="0" lvl="0" indent="449263" algn="l" defTabSz="914400" rtl="0" eaLnBrk="0" fontAlgn="base" latinLnBrk="0" hangingPunct="0">
              <a:lnSpc>
                <a:spcPct val="100000"/>
              </a:lnSpc>
              <a:spcBef>
                <a:spcPct val="0"/>
              </a:spcBef>
              <a:spcAft>
                <a:spcPct val="0"/>
              </a:spcAft>
              <a:buClrTx/>
              <a:buSzTx/>
              <a:buFontTx/>
              <a:buNone/>
              <a:tabLst>
                <a:tab pos="3235325" algn="l"/>
              </a:tabLst>
            </a:pPr>
            <a:r>
              <a:rPr kumimoji="0" lang="pt-PT" b="1" i="0" u="none" strike="noStrike" cap="none" normalizeH="0" baseline="0" dirty="0" smtClean="0">
                <a:ln>
                  <a:noFill/>
                </a:ln>
                <a:solidFill>
                  <a:schemeClr val="tx1"/>
                </a:solidFill>
                <a:effectLst/>
                <a:latin typeface="Arial" pitchFamily="34" charset="0"/>
                <a:ea typeface="Cambria" pitchFamily="18" charset="0"/>
                <a:cs typeface="Cambria" pitchFamily="18" charset="0"/>
              </a:rPr>
              <a:t>Math.pow(base,expoente)</a:t>
            </a:r>
            <a:endParaRPr kumimoji="0" lang="pt-PT" b="1" i="1" u="none" strike="noStrike" cap="none" normalizeH="0" baseline="0" dirty="0" smtClean="0">
              <a:ln>
                <a:noFill/>
              </a:ln>
              <a:solidFill>
                <a:schemeClr val="tx1"/>
              </a:solidFill>
              <a:effectLst/>
              <a:latin typeface="Arial" pitchFamily="34" charset="0"/>
              <a:ea typeface="Cambria" pitchFamily="18" charset="0"/>
              <a:cs typeface="Cambria" pitchFamily="18" charset="0"/>
            </a:endParaRPr>
          </a:p>
          <a:p>
            <a:pPr marL="0" marR="0" lvl="0" indent="449263" algn="l" defTabSz="914400" rtl="0" eaLnBrk="0" fontAlgn="base" latinLnBrk="0" hangingPunct="0">
              <a:lnSpc>
                <a:spcPct val="100000"/>
              </a:lnSpc>
              <a:spcBef>
                <a:spcPct val="0"/>
              </a:spcBef>
              <a:spcAft>
                <a:spcPct val="0"/>
              </a:spcAft>
              <a:buClrTx/>
              <a:buSzTx/>
              <a:buFontTx/>
              <a:buNone/>
              <a:tabLst>
                <a:tab pos="3235325" algn="l"/>
              </a:tabLst>
            </a:pPr>
            <a:endParaRPr kumimoji="0" lang="pt-PT" b="1" i="1" u="none" strike="noStrike" cap="none" normalizeH="0" baseline="0" dirty="0" smtClean="0">
              <a:ln>
                <a:noFill/>
              </a:ln>
              <a:solidFill>
                <a:schemeClr val="tx1"/>
              </a:solidFill>
              <a:effectLst/>
              <a:latin typeface="Arial" pitchFamily="34" charset="0"/>
              <a:ea typeface="Cambria" pitchFamily="18" charset="0"/>
              <a:cs typeface="Cambria" pitchFamily="18" charset="0"/>
            </a:endParaRPr>
          </a:p>
          <a:p>
            <a:pPr marL="0" marR="0" lvl="0" indent="449263" algn="l" defTabSz="914400" rtl="0" eaLnBrk="0" fontAlgn="base" latinLnBrk="0" hangingPunct="0">
              <a:lnSpc>
                <a:spcPct val="100000"/>
              </a:lnSpc>
              <a:spcBef>
                <a:spcPct val="0"/>
              </a:spcBef>
              <a:spcAft>
                <a:spcPct val="0"/>
              </a:spcAft>
              <a:buClrTx/>
              <a:buSzTx/>
              <a:buFontTx/>
              <a:buNone/>
              <a:tabLst>
                <a:tab pos="3235325" algn="l"/>
              </a:tabLst>
            </a:pPr>
            <a:r>
              <a:rPr kumimoji="0" lang="pt-PT" b="1" i="1" u="none" strike="noStrike" cap="none" normalizeH="0" baseline="0" dirty="0" smtClean="0">
                <a:ln>
                  <a:noFill/>
                </a:ln>
                <a:solidFill>
                  <a:schemeClr val="tx1"/>
                </a:solidFill>
                <a:effectLst/>
                <a:latin typeface="Arial" pitchFamily="34" charset="0"/>
                <a:ea typeface="Cambria" pitchFamily="18" charset="0"/>
                <a:cs typeface="Cambria" pitchFamily="18" charset="0"/>
              </a:rPr>
              <a:t>No papel:	Em Java:</a:t>
            </a:r>
          </a:p>
          <a:p>
            <a:pPr marL="0" marR="0" lvl="0" indent="449263" algn="l" defTabSz="914400" rtl="0" eaLnBrk="0" fontAlgn="base" latinLnBrk="0" hangingPunct="0">
              <a:lnSpc>
                <a:spcPct val="100000"/>
              </a:lnSpc>
              <a:spcBef>
                <a:spcPct val="0"/>
              </a:spcBef>
              <a:spcAft>
                <a:spcPct val="0"/>
              </a:spcAft>
              <a:buClrTx/>
              <a:buSzTx/>
              <a:buFontTx/>
              <a:buNone/>
              <a:tabLst>
                <a:tab pos="3235325" algn="l"/>
              </a:tabLst>
            </a:pPr>
            <a:r>
              <a:rPr kumimoji="0" lang="pt-PT" b="0" i="0" u="none" strike="noStrike" cap="none" normalizeH="0" baseline="0" dirty="0" smtClean="0">
                <a:ln>
                  <a:noFill/>
                </a:ln>
                <a:solidFill>
                  <a:schemeClr val="tx1"/>
                </a:solidFill>
                <a:effectLst/>
                <a:latin typeface="Arial" pitchFamily="34" charset="0"/>
                <a:ea typeface="Cambria" pitchFamily="18" charset="0"/>
                <a:cs typeface="Cambria" pitchFamily="18" charset="0"/>
              </a:rPr>
              <a:t>2³	double potencia = Math.pow(2,3)</a:t>
            </a:r>
            <a:endParaRPr kumimoji="0" lang="pt-BR" b="0" i="0" u="none" strike="noStrike" cap="none" normalizeH="0" baseline="0" dirty="0" smtClean="0">
              <a:ln>
                <a:noFill/>
              </a:ln>
              <a:solidFill>
                <a:schemeClr val="tx1"/>
              </a:solidFill>
              <a:effectLst/>
              <a:latin typeface="Arial" pitchFamily="34" charset="0"/>
              <a:cs typeface="Arial" pitchFamily="34" charset="0"/>
            </a:endParaRPr>
          </a:p>
          <a:p>
            <a:pPr marL="0" marR="0" lvl="0" indent="449263" algn="l" defTabSz="914400" rtl="0" eaLnBrk="0" fontAlgn="base" latinLnBrk="0" hangingPunct="0">
              <a:lnSpc>
                <a:spcPct val="100000"/>
              </a:lnSpc>
              <a:spcBef>
                <a:spcPct val="0"/>
              </a:spcBef>
              <a:spcAft>
                <a:spcPct val="0"/>
              </a:spcAft>
              <a:buClrTx/>
              <a:buSzTx/>
              <a:buFontTx/>
              <a:buNone/>
              <a:tabLst>
                <a:tab pos="3235325" algn="l"/>
              </a:tabLst>
            </a:pPr>
            <a:endParaRPr kumimoji="0" lang="pt-BR"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147591" tIns="12696" rIns="91440" bIns="0" numCol="1" anchor="ctr" anchorCtr="0" compatLnSpc="1">
            <a:prstTxWarp prst="textNoShape">
              <a:avLst/>
            </a:prstTxWarp>
            <a:spAutoFit/>
          </a:bodyPr>
          <a:lstStyle/>
          <a:p>
            <a:endParaRPr lang="pt-BR"/>
          </a:p>
        </p:txBody>
      </p:sp>
      <p:sp>
        <p:nvSpPr>
          <p:cNvPr id="18435" name="Rectangle 3"/>
          <p:cNvSpPr>
            <a:spLocks noChangeArrowheads="1"/>
          </p:cNvSpPr>
          <p:nvPr/>
        </p:nvSpPr>
        <p:spPr bwMode="auto">
          <a:xfrm>
            <a:off x="1" y="366220"/>
            <a:ext cx="9144000" cy="1567092"/>
          </a:xfrm>
          <a:prstGeom prst="rect">
            <a:avLst/>
          </a:prstGeom>
          <a:noFill/>
          <a:ln w="9525">
            <a:noFill/>
            <a:miter lim="800000"/>
            <a:headEnd/>
            <a:tailEnd/>
          </a:ln>
          <a:effectLst/>
        </p:spPr>
        <p:txBody>
          <a:bodyPr vert="horz" wrap="square" lIns="147591" tIns="12696" rIns="91440" bIns="0" numCol="1" anchor="ctr" anchorCtr="0" compatLnSpc="1">
            <a:prstTxWarp prst="textNoShape">
              <a:avLst/>
            </a:prstTxWarp>
            <a:spAutoFit/>
          </a:bodyPr>
          <a:lstStyle/>
          <a:p>
            <a:pPr marL="0" marR="0" lvl="0" indent="406400" algn="l" defTabSz="914400" rtl="0" eaLnBrk="1" fontAlgn="base" latinLnBrk="0" hangingPunct="1">
              <a:lnSpc>
                <a:spcPct val="100000"/>
              </a:lnSpc>
              <a:spcBef>
                <a:spcPct val="0"/>
              </a:spcBef>
              <a:spcAft>
                <a:spcPct val="0"/>
              </a:spcAft>
              <a:buClrTx/>
              <a:buSzTx/>
              <a:buFontTx/>
              <a:buNone/>
              <a:tabLst>
                <a:tab pos="3235325" algn="l"/>
              </a:tabLst>
            </a:pPr>
            <a:r>
              <a:rPr kumimoji="0" lang="pt-PT" sz="1100" b="1" i="0" u="none" strike="noStrike" cap="none" normalizeH="0" baseline="0" dirty="0" smtClean="0">
                <a:ln>
                  <a:noFill/>
                </a:ln>
                <a:solidFill>
                  <a:schemeClr val="tx1"/>
                </a:solidFill>
                <a:effectLst/>
                <a:latin typeface="Arial" pitchFamily="34" charset="0"/>
                <a:ea typeface="Cambria" pitchFamily="18" charset="0"/>
                <a:cs typeface="Cambria" pitchFamily="18" charset="0"/>
              </a:rPr>
              <a:t/>
            </a:r>
            <a:br>
              <a:rPr kumimoji="0" lang="pt-PT" sz="1100" b="1" i="0" u="none" strike="noStrike" cap="none" normalizeH="0" baseline="0" dirty="0" smtClean="0">
                <a:ln>
                  <a:noFill/>
                </a:ln>
                <a:solidFill>
                  <a:schemeClr val="tx1"/>
                </a:solidFill>
                <a:effectLst/>
                <a:latin typeface="Arial" pitchFamily="34" charset="0"/>
                <a:ea typeface="Cambria" pitchFamily="18" charset="0"/>
                <a:cs typeface="Cambria" pitchFamily="18" charset="0"/>
              </a:rPr>
            </a:br>
            <a:r>
              <a:rPr kumimoji="0" lang="pt-PT" b="1" i="0" u="none" strike="noStrike" cap="none" normalizeH="0" baseline="0" dirty="0" smtClean="0">
                <a:ln>
                  <a:noFill/>
                </a:ln>
                <a:solidFill>
                  <a:srgbClr val="C00000"/>
                </a:solidFill>
                <a:effectLst/>
                <a:latin typeface="Arial" pitchFamily="34" charset="0"/>
                <a:ea typeface="Cambria" pitchFamily="18" charset="0"/>
                <a:cs typeface="Cambria" pitchFamily="18" charset="0"/>
              </a:rPr>
              <a:t>Pi</a:t>
            </a:r>
            <a:endParaRPr kumimoji="0" lang="pt-PT" b="1" i="0" u="none" strike="noStrike" cap="none" normalizeH="0" baseline="0" dirty="0" smtClean="0">
              <a:ln>
                <a:noFill/>
              </a:ln>
              <a:solidFill>
                <a:schemeClr val="tx1"/>
              </a:solidFill>
              <a:effectLst/>
              <a:latin typeface="Arial" pitchFamily="34" charset="0"/>
              <a:ea typeface="Cambria" pitchFamily="18" charset="0"/>
              <a:cs typeface="Cambria" pitchFamily="18" charset="0"/>
            </a:endParaRPr>
          </a:p>
          <a:p>
            <a:pPr marL="0" marR="0" lvl="0" indent="406400" algn="l" defTabSz="914400" rtl="0" eaLnBrk="0" fontAlgn="base" latinLnBrk="0" hangingPunct="0">
              <a:lnSpc>
                <a:spcPct val="100000"/>
              </a:lnSpc>
              <a:spcBef>
                <a:spcPct val="0"/>
              </a:spcBef>
              <a:spcAft>
                <a:spcPct val="0"/>
              </a:spcAft>
              <a:buClrTx/>
              <a:buSzTx/>
              <a:buFontTx/>
              <a:buNone/>
              <a:tabLst>
                <a:tab pos="3235325" algn="l"/>
              </a:tabLst>
            </a:pPr>
            <a:r>
              <a:rPr kumimoji="0" lang="pt-PT" b="0" i="0" u="none" strike="noStrike" cap="none" normalizeH="0" baseline="0" dirty="0" smtClean="0">
                <a:ln>
                  <a:noFill/>
                </a:ln>
                <a:solidFill>
                  <a:schemeClr val="tx1"/>
                </a:solidFill>
                <a:effectLst/>
                <a:latin typeface="Arial" pitchFamily="34" charset="0"/>
                <a:ea typeface="Cambria" pitchFamily="18" charset="0"/>
                <a:cs typeface="Cambria" pitchFamily="18" charset="0"/>
              </a:rPr>
              <a:t>Sempre que precisarmos utilizar o valor do </a:t>
            </a:r>
            <a:r>
              <a:rPr kumimoji="0" lang="pt-PT" b="0" i="1" u="none" strike="noStrike" cap="none" normalizeH="0" baseline="0" dirty="0" smtClean="0">
                <a:ln>
                  <a:noFill/>
                </a:ln>
                <a:solidFill>
                  <a:schemeClr val="tx1"/>
                </a:solidFill>
                <a:effectLst/>
                <a:latin typeface="Arial" pitchFamily="34" charset="0"/>
                <a:ea typeface="Cambria" pitchFamily="18" charset="0"/>
                <a:cs typeface="Cambria" pitchFamily="18" charset="0"/>
              </a:rPr>
              <a:t>PI </a:t>
            </a:r>
            <a:r>
              <a:rPr kumimoji="0" lang="pt-PT" b="0" i="0" u="none" strike="noStrike" cap="none" normalizeH="0" baseline="0" dirty="0" smtClean="0">
                <a:ln>
                  <a:noFill/>
                </a:ln>
                <a:solidFill>
                  <a:schemeClr val="tx1"/>
                </a:solidFill>
                <a:effectLst/>
                <a:latin typeface="Arial" pitchFamily="34" charset="0"/>
                <a:ea typeface="Cambria" pitchFamily="18" charset="0"/>
                <a:cs typeface="Cambria" pitchFamily="18" charset="0"/>
              </a:rPr>
              <a:t>em alguma operação matemática em Java, utilizamos a constante PI da classe Math.</a:t>
            </a:r>
            <a:endParaRPr kumimoji="0" lang="pt-BR" b="0" i="0" u="none" strike="noStrike" cap="none" normalizeH="0" baseline="0" dirty="0" smtClean="0">
              <a:ln>
                <a:noFill/>
              </a:ln>
              <a:solidFill>
                <a:schemeClr val="tx1"/>
              </a:solidFill>
              <a:effectLst/>
              <a:latin typeface="Arial" pitchFamily="34" charset="0"/>
              <a:cs typeface="Arial" pitchFamily="34" charset="0"/>
            </a:endParaRPr>
          </a:p>
          <a:p>
            <a:pPr marL="0" marR="0" lvl="0" indent="406400" algn="l" defTabSz="914400" rtl="0" eaLnBrk="0" fontAlgn="base" latinLnBrk="0" hangingPunct="0">
              <a:lnSpc>
                <a:spcPct val="100000"/>
              </a:lnSpc>
              <a:spcBef>
                <a:spcPct val="0"/>
              </a:spcBef>
              <a:spcAft>
                <a:spcPct val="0"/>
              </a:spcAft>
              <a:buClrTx/>
              <a:buSzTx/>
              <a:buFontTx/>
              <a:buNone/>
              <a:tabLst>
                <a:tab pos="3235325" algn="l"/>
              </a:tabLst>
            </a:pPr>
            <a:endParaRPr kumimoji="0" lang="pt-PT" b="0" i="0" u="none" strike="noStrike" cap="none" normalizeH="0" baseline="0" dirty="0" smtClean="0">
              <a:ln>
                <a:noFill/>
              </a:ln>
              <a:solidFill>
                <a:schemeClr val="tx1"/>
              </a:solidFill>
              <a:effectLst/>
              <a:latin typeface="Trebuchet MS" pitchFamily="34" charset="0"/>
              <a:ea typeface="Cambria" pitchFamily="18" charset="0"/>
              <a:cs typeface="Cambria" pitchFamily="18" charset="0"/>
            </a:endParaRPr>
          </a:p>
          <a:p>
            <a:pPr marL="0" marR="0" lvl="0" indent="406400" algn="l" defTabSz="914400" rtl="0" eaLnBrk="0" fontAlgn="base" latinLnBrk="0" hangingPunct="0">
              <a:lnSpc>
                <a:spcPct val="100000"/>
              </a:lnSpc>
              <a:spcBef>
                <a:spcPct val="0"/>
              </a:spcBef>
              <a:spcAft>
                <a:spcPct val="0"/>
              </a:spcAft>
              <a:buClrTx/>
              <a:buSzTx/>
              <a:buFontTx/>
              <a:buNone/>
              <a:tabLst>
                <a:tab pos="3235325" algn="l"/>
              </a:tabLst>
            </a:pPr>
            <a:r>
              <a:rPr kumimoji="0" lang="pt-PT" b="0" i="0" u="none" strike="noStrike" cap="none" normalizeH="0" baseline="0" dirty="0" smtClean="0">
                <a:ln>
                  <a:noFill/>
                </a:ln>
                <a:solidFill>
                  <a:schemeClr val="tx1"/>
                </a:solidFill>
                <a:effectLst/>
                <a:latin typeface="Trebuchet MS" pitchFamily="34" charset="0"/>
                <a:ea typeface="Cambria" pitchFamily="18" charset="0"/>
                <a:cs typeface="Cambria" pitchFamily="18" charset="0"/>
              </a:rPr>
              <a:t>π</a:t>
            </a:r>
            <a:r>
              <a:rPr kumimoji="0" lang="pt-PT" b="0" i="0" u="none" strike="noStrike" cap="none" normalizeH="0" baseline="0" dirty="0" smtClean="0">
                <a:ln>
                  <a:noFill/>
                </a:ln>
                <a:solidFill>
                  <a:schemeClr val="tx1"/>
                </a:solidFill>
                <a:effectLst/>
                <a:latin typeface="Times New Roman" pitchFamily="18" charset="0"/>
                <a:ea typeface="Cambria" pitchFamily="18" charset="0"/>
                <a:cs typeface="Times New Roman" pitchFamily="18" charset="0"/>
              </a:rPr>
              <a:t>	</a:t>
            </a:r>
            <a:r>
              <a:rPr kumimoji="0" lang="pt-PT" b="0" i="0" u="none" strike="noStrike" cap="none" normalizeH="0" baseline="0" dirty="0" smtClean="0">
                <a:ln>
                  <a:noFill/>
                </a:ln>
                <a:solidFill>
                  <a:schemeClr val="tx1"/>
                </a:solidFill>
                <a:effectLst/>
                <a:latin typeface="Arial" pitchFamily="34" charset="0"/>
                <a:ea typeface="Cambria" pitchFamily="18" charset="0"/>
                <a:cs typeface="Cambria" pitchFamily="18" charset="0"/>
              </a:rPr>
              <a:t>Math.PI</a:t>
            </a:r>
            <a:endParaRPr kumimoji="0" lang="pt-PT"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241</Words>
  <Application>Microsoft Office PowerPoint</Application>
  <PresentationFormat>Apresentação na tela (4:3)</PresentationFormat>
  <Paragraphs>127</Paragraphs>
  <Slides>6</Slides>
  <Notes>0</Notes>
  <HiddenSlides>0</HiddenSlides>
  <MMClips>0</MMClips>
  <ScaleCrop>false</ScaleCrop>
  <HeadingPairs>
    <vt:vector size="4" baseType="variant">
      <vt:variant>
        <vt:lpstr>Tema</vt:lpstr>
      </vt:variant>
      <vt:variant>
        <vt:i4>1</vt:i4>
      </vt:variant>
      <vt:variant>
        <vt:lpstr>Títulos de slides</vt:lpstr>
      </vt:variant>
      <vt:variant>
        <vt:i4>6</vt:i4>
      </vt:variant>
    </vt:vector>
  </HeadingPairs>
  <TitlesOfParts>
    <vt:vector size="7" baseType="lpstr">
      <vt:lpstr>Tema do Office</vt:lpstr>
      <vt:lpstr>Slide 1</vt:lpstr>
      <vt:lpstr>Slide 2</vt:lpstr>
      <vt:lpstr>Slide 3</vt:lpstr>
      <vt:lpstr>Slide 4</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Vanderlei Machado de Oliveira</dc:creator>
  <cp:lastModifiedBy>Vanderlei Machado de Oliveira</cp:lastModifiedBy>
  <cp:revision>3</cp:revision>
  <dcterms:created xsi:type="dcterms:W3CDTF">2021-07-17T15:07:10Z</dcterms:created>
  <dcterms:modified xsi:type="dcterms:W3CDTF">2022-06-02T14:05:04Z</dcterms:modified>
</cp:coreProperties>
</file>