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e840bdfa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e840bdfa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a0a8ab4e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a0a8ab4e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061d5d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061d5d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a0a8ab4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a0a8ab4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a0a8ab4e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a0a8ab4e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a0a8ab4e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a0a8ab4e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e840bdfa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e840bdfa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e061d5f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e061d5f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a0a8ab4e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a0a8ab4e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a0a8ab4e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a0a8ab4e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lphavantage.c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ITWS1100 Term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Li, Eric Guo, </a:t>
            </a:r>
            <a:br>
              <a:rPr lang="en"/>
            </a:br>
            <a:r>
              <a:rPr lang="en"/>
              <a:t>Grace Peckham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Flesh out Experienced User experience more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user accounts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trading algorithms to provide users with better recommendations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Move data from JSON file to Database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 website designed for stock traders of all experience levels with low time </a:t>
            </a:r>
            <a:r>
              <a:rPr lang="en" sz="2400"/>
              <a:t>commitment</a:t>
            </a:r>
            <a:endParaRPr sz="24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38" y="1405000"/>
            <a:ext cx="5048525" cy="16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roject Description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Website based </a:t>
            </a:r>
            <a:r>
              <a:rPr lang="en" sz="2000"/>
              <a:t>resource for users to make an account based upon skill level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Gives users the opportunity to choose stocks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Collects Recent Data to Inform Users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Provides Helpful Statistics Based on Data Collected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174" y="3347424"/>
            <a:ext cx="2742875" cy="14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Educate users of different experience levels: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Experienced users: have the ability to search their own stock to see what information will appear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Inexperienced users: are given a list of well known, easy to understand stocks that are a good gateway into stock trading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Allow those who aren’t able to fully dedicate their time to stock trading to stay educated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700" y="258248"/>
            <a:ext cx="2527950" cy="12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ChatGPT Usage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Color Scheme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Similar Sites for Inspiration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Charts and Tables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Convey Information Fast and Efficient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Icons and Big Letters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those who do not want to read a sentence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Balsamiq </a:t>
            </a:r>
            <a:r>
              <a:rPr lang="en"/>
              <a:t>Mockup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2900" l="0" r="0" t="-2899"/>
          <a:stretch/>
        </p:blipFill>
        <p:spPr>
          <a:xfrm>
            <a:off x="2085725" y="1203250"/>
            <a:ext cx="4592301" cy="342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Technology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Alpha Vantage</a:t>
            </a:r>
            <a:r>
              <a:rPr lang="en" sz="2000"/>
              <a:t>: Stock Market API we used to get equity information and market news.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API returned information in JSON format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a combination of PHP and Jquery to generate our dynamic pages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Static pages were generated using just HTML and CSS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Display Page uses Chart.js to create charts out of JSON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Priorities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API Fetching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Display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Teaching Users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Design Nuances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20"/>
          <p:cNvSpPr txBox="1"/>
          <p:nvPr/>
        </p:nvSpPr>
        <p:spPr>
          <a:xfrm>
            <a:off x="4572000" y="1266325"/>
            <a:ext cx="46218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-"/>
            </a:pPr>
            <a:r>
              <a:rPr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Challenges</a:t>
            </a:r>
            <a:endParaRPr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Unfamiliar Technology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Strange API Data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CSS Grievances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Merge Conflicts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