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 id="2147483655" r:id="rId2"/>
  </p:sldMasterIdLst>
  <p:notesMasterIdLst>
    <p:notesMasterId r:id="rId4"/>
  </p:notesMasterIdLst>
  <p:handoutMasterIdLst>
    <p:handoutMasterId r:id="rId5"/>
  </p:handoutMasterIdLst>
  <p:sldIdLst>
    <p:sldId id="258" r:id="rId3"/>
  </p:sldIdLst>
  <p:sldSz cx="21388388" cy="30275213"/>
  <p:notesSz cx="6858000" cy="9144000"/>
  <p:defaultTextStyle>
    <a:defPPr>
      <a:defRPr lang="en-US"/>
    </a:defPPr>
    <a:lvl1pPr marL="0" algn="l" defTabSz="2276887" rtl="0" eaLnBrk="1" latinLnBrk="0" hangingPunct="1">
      <a:defRPr sz="4461" kern="1200">
        <a:solidFill>
          <a:schemeClr val="tx1"/>
        </a:solidFill>
        <a:latin typeface="+mn-lt"/>
        <a:ea typeface="+mn-ea"/>
        <a:cs typeface="+mn-cs"/>
      </a:defRPr>
    </a:lvl1pPr>
    <a:lvl2pPr marL="1138444" algn="l" defTabSz="2276887" rtl="0" eaLnBrk="1" latinLnBrk="0" hangingPunct="1">
      <a:defRPr sz="4461" kern="1200">
        <a:solidFill>
          <a:schemeClr val="tx1"/>
        </a:solidFill>
        <a:latin typeface="+mn-lt"/>
        <a:ea typeface="+mn-ea"/>
        <a:cs typeface="+mn-cs"/>
      </a:defRPr>
    </a:lvl2pPr>
    <a:lvl3pPr marL="2276887" algn="l" defTabSz="2276887" rtl="0" eaLnBrk="1" latinLnBrk="0" hangingPunct="1">
      <a:defRPr sz="4461" kern="1200">
        <a:solidFill>
          <a:schemeClr val="tx1"/>
        </a:solidFill>
        <a:latin typeface="+mn-lt"/>
        <a:ea typeface="+mn-ea"/>
        <a:cs typeface="+mn-cs"/>
      </a:defRPr>
    </a:lvl3pPr>
    <a:lvl4pPr marL="3415332" algn="l" defTabSz="2276887" rtl="0" eaLnBrk="1" latinLnBrk="0" hangingPunct="1">
      <a:defRPr sz="4461" kern="1200">
        <a:solidFill>
          <a:schemeClr val="tx1"/>
        </a:solidFill>
        <a:latin typeface="+mn-lt"/>
        <a:ea typeface="+mn-ea"/>
        <a:cs typeface="+mn-cs"/>
      </a:defRPr>
    </a:lvl4pPr>
    <a:lvl5pPr marL="4553775" algn="l" defTabSz="2276887" rtl="0" eaLnBrk="1" latinLnBrk="0" hangingPunct="1">
      <a:defRPr sz="4461" kern="1200">
        <a:solidFill>
          <a:schemeClr val="tx1"/>
        </a:solidFill>
        <a:latin typeface="+mn-lt"/>
        <a:ea typeface="+mn-ea"/>
        <a:cs typeface="+mn-cs"/>
      </a:defRPr>
    </a:lvl5pPr>
    <a:lvl6pPr marL="5692220" algn="l" defTabSz="2276887" rtl="0" eaLnBrk="1" latinLnBrk="0" hangingPunct="1">
      <a:defRPr sz="4461" kern="1200">
        <a:solidFill>
          <a:schemeClr val="tx1"/>
        </a:solidFill>
        <a:latin typeface="+mn-lt"/>
        <a:ea typeface="+mn-ea"/>
        <a:cs typeface="+mn-cs"/>
      </a:defRPr>
    </a:lvl6pPr>
    <a:lvl7pPr marL="6830664" algn="l" defTabSz="2276887" rtl="0" eaLnBrk="1" latinLnBrk="0" hangingPunct="1">
      <a:defRPr sz="4461" kern="1200">
        <a:solidFill>
          <a:schemeClr val="tx1"/>
        </a:solidFill>
        <a:latin typeface="+mn-lt"/>
        <a:ea typeface="+mn-ea"/>
        <a:cs typeface="+mn-cs"/>
      </a:defRPr>
    </a:lvl7pPr>
    <a:lvl8pPr marL="7969107" algn="l" defTabSz="2276887" rtl="0" eaLnBrk="1" latinLnBrk="0" hangingPunct="1">
      <a:defRPr sz="4461" kern="1200">
        <a:solidFill>
          <a:schemeClr val="tx1"/>
        </a:solidFill>
        <a:latin typeface="+mn-lt"/>
        <a:ea typeface="+mn-ea"/>
        <a:cs typeface="+mn-cs"/>
      </a:defRPr>
    </a:lvl8pPr>
    <a:lvl9pPr marL="9107551" algn="l" defTabSz="2276887" rtl="0" eaLnBrk="1" latinLnBrk="0" hangingPunct="1">
      <a:defRPr sz="4461"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B5395"/>
    <a:srgbClr val="FFC000"/>
    <a:srgbClr val="C7D5ED"/>
    <a:srgbClr val="F6F8FC"/>
    <a:srgbClr val="545554"/>
    <a:srgbClr val="F3F5FA"/>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888A616-4588-4774-AE71-07BEA9A22742}" v="25" dt="2020-06-01T03:41:26.22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781" autoAdjust="0"/>
    <p:restoredTop sz="94694" autoAdjust="0"/>
  </p:normalViewPr>
  <p:slideViewPr>
    <p:cSldViewPr snapToGrid="0" snapToObjects="1" showGuides="1">
      <p:cViewPr>
        <p:scale>
          <a:sx n="66" d="100"/>
          <a:sy n="66" d="100"/>
        </p:scale>
        <p:origin x="708" y="-1758"/>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79" d="100"/>
          <a:sy n="79" d="100"/>
        </p:scale>
        <p:origin x="-3768"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12" Type="http://schemas.microsoft.com/office/2015/10/relationships/revisionInfo" Target="revisionInfo.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commentAuthors" Target="commentAuthors.xml"/><Relationship Id="rId11" Type="http://schemas.microsoft.com/office/2016/11/relationships/changesInfo" Target="changesInfos/changesInfo1.xml"/><Relationship Id="rId5" Type="http://schemas.openxmlformats.org/officeDocument/2006/relationships/handoutMaster" Target="handoutMasters/handoutMaster1.xml"/><Relationship Id="rId10" Type="http://schemas.openxmlformats.org/officeDocument/2006/relationships/tableStyles" Target="tableStyles.xml"/><Relationship Id="rId4" Type="http://schemas.openxmlformats.org/officeDocument/2006/relationships/notesMaster" Target="notesMasters/notesMaster1.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niel Cheang" userId="82e1faeefb12f3fc" providerId="LiveId" clId="{4888A616-4588-4774-AE71-07BEA9A22742}"/>
    <pc:docChg chg="undo redo custSel modSld modMainMaster">
      <pc:chgData name="Daniel Cheang" userId="82e1faeefb12f3fc" providerId="LiveId" clId="{4888A616-4588-4774-AE71-07BEA9A22742}" dt="2020-06-01T03:44:01.085" v="109" actId="108"/>
      <pc:docMkLst>
        <pc:docMk/>
      </pc:docMkLst>
      <pc:sldChg chg="addSp delSp modSp mod">
        <pc:chgData name="Daniel Cheang" userId="82e1faeefb12f3fc" providerId="LiveId" clId="{4888A616-4588-4774-AE71-07BEA9A22742}" dt="2020-06-01T03:44:01.085" v="109" actId="108"/>
        <pc:sldMkLst>
          <pc:docMk/>
          <pc:sldMk cId="1204858689" sldId="258"/>
        </pc:sldMkLst>
        <pc:spChg chg="mod">
          <ac:chgData name="Daniel Cheang" userId="82e1faeefb12f3fc" providerId="LiveId" clId="{4888A616-4588-4774-AE71-07BEA9A22742}" dt="2020-06-01T03:37:39.435" v="78" actId="20578"/>
          <ac:spMkLst>
            <pc:docMk/>
            <pc:sldMk cId="1204858689" sldId="258"/>
            <ac:spMk id="2" creationId="{C117BAD7-4440-454A-B49C-801959907F13}"/>
          </ac:spMkLst>
        </pc:spChg>
        <pc:spChg chg="mod">
          <ac:chgData name="Daniel Cheang" userId="82e1faeefb12f3fc" providerId="LiveId" clId="{4888A616-4588-4774-AE71-07BEA9A22742}" dt="2020-06-01T03:39:07.805" v="93" actId="1076"/>
          <ac:spMkLst>
            <pc:docMk/>
            <pc:sldMk cId="1204858689" sldId="258"/>
            <ac:spMk id="3" creationId="{90ACF97B-AB1B-5945-B9D1-356BBAE8EE1E}"/>
          </ac:spMkLst>
        </pc:spChg>
        <pc:spChg chg="del mod">
          <ac:chgData name="Daniel Cheang" userId="82e1faeefb12f3fc" providerId="LiveId" clId="{4888A616-4588-4774-AE71-07BEA9A22742}" dt="2020-06-01T03:37:51.218" v="83" actId="478"/>
          <ac:spMkLst>
            <pc:docMk/>
            <pc:sldMk cId="1204858689" sldId="258"/>
            <ac:spMk id="4" creationId="{3392A73D-5AFB-BF41-A768-F1BE2E077B04}"/>
          </ac:spMkLst>
        </pc:spChg>
        <pc:spChg chg="mod">
          <ac:chgData name="Daniel Cheang" userId="82e1faeefb12f3fc" providerId="LiveId" clId="{4888A616-4588-4774-AE71-07BEA9A22742}" dt="2020-06-01T03:43:07.029" v="100" actId="108"/>
          <ac:spMkLst>
            <pc:docMk/>
            <pc:sldMk cId="1204858689" sldId="258"/>
            <ac:spMk id="5" creationId="{7EB8326D-DA25-9C46-ACD6-403AEEFFE0AD}"/>
          </ac:spMkLst>
        </pc:spChg>
        <pc:spChg chg="mod">
          <ac:chgData name="Daniel Cheang" userId="82e1faeefb12f3fc" providerId="LiveId" clId="{4888A616-4588-4774-AE71-07BEA9A22742}" dt="2020-06-01T03:43:22.172" v="102" actId="108"/>
          <ac:spMkLst>
            <pc:docMk/>
            <pc:sldMk cId="1204858689" sldId="258"/>
            <ac:spMk id="6" creationId="{C380B20D-6163-0B47-86A7-026491EB3382}"/>
          </ac:spMkLst>
        </pc:spChg>
        <pc:spChg chg="mod">
          <ac:chgData name="Daniel Cheang" userId="82e1faeefb12f3fc" providerId="LiveId" clId="{4888A616-4588-4774-AE71-07BEA9A22742}" dt="2020-06-01T03:43:28.713" v="103" actId="108"/>
          <ac:spMkLst>
            <pc:docMk/>
            <pc:sldMk cId="1204858689" sldId="258"/>
            <ac:spMk id="7" creationId="{DF9842D3-BA9C-3F4C-97F4-ED3C19D4BE53}"/>
          </ac:spMkLst>
        </pc:spChg>
        <pc:spChg chg="mod">
          <ac:chgData name="Daniel Cheang" userId="82e1faeefb12f3fc" providerId="LiveId" clId="{4888A616-4588-4774-AE71-07BEA9A22742}" dt="2020-06-01T03:44:01.085" v="109" actId="108"/>
          <ac:spMkLst>
            <pc:docMk/>
            <pc:sldMk cId="1204858689" sldId="258"/>
            <ac:spMk id="8" creationId="{5F7EAF54-22B3-9540-8CC5-EE0755947415}"/>
          </ac:spMkLst>
        </pc:spChg>
        <pc:spChg chg="mod">
          <ac:chgData name="Daniel Cheang" userId="82e1faeefb12f3fc" providerId="LiveId" clId="{4888A616-4588-4774-AE71-07BEA9A22742}" dt="2020-06-01T03:43:31.208" v="104" actId="108"/>
          <ac:spMkLst>
            <pc:docMk/>
            <pc:sldMk cId="1204858689" sldId="258"/>
            <ac:spMk id="9" creationId="{4ECEA69A-D282-8246-ADBB-782821B520DC}"/>
          </ac:spMkLst>
        </pc:spChg>
        <pc:spChg chg="mod">
          <ac:chgData name="Daniel Cheang" userId="82e1faeefb12f3fc" providerId="LiveId" clId="{4888A616-4588-4774-AE71-07BEA9A22742}" dt="2020-06-01T03:43:33.765" v="105" actId="108"/>
          <ac:spMkLst>
            <pc:docMk/>
            <pc:sldMk cId="1204858689" sldId="258"/>
            <ac:spMk id="10" creationId="{0F7AC893-0561-D34C-B844-B571C243ED11}"/>
          </ac:spMkLst>
        </pc:spChg>
        <pc:spChg chg="mod">
          <ac:chgData name="Daniel Cheang" userId="82e1faeefb12f3fc" providerId="LiveId" clId="{4888A616-4588-4774-AE71-07BEA9A22742}" dt="2020-06-01T03:43:53.596" v="108" actId="108"/>
          <ac:spMkLst>
            <pc:docMk/>
            <pc:sldMk cId="1204858689" sldId="258"/>
            <ac:spMk id="12" creationId="{48F497AF-312C-7C42-A7D6-9FAFBF0AE9CD}"/>
          </ac:spMkLst>
        </pc:spChg>
        <pc:spChg chg="mod">
          <ac:chgData name="Daniel Cheang" userId="82e1faeefb12f3fc" providerId="LiveId" clId="{4888A616-4588-4774-AE71-07BEA9A22742}" dt="2020-06-01T03:36:53.338" v="65" actId="1076"/>
          <ac:spMkLst>
            <pc:docMk/>
            <pc:sldMk cId="1204858689" sldId="258"/>
            <ac:spMk id="15" creationId="{84BA8E32-9654-E747-ABAB-50D57322F19F}"/>
          </ac:spMkLst>
        </pc:spChg>
        <pc:spChg chg="mod">
          <ac:chgData name="Daniel Cheang" userId="82e1faeefb12f3fc" providerId="LiveId" clId="{4888A616-4588-4774-AE71-07BEA9A22742}" dt="2020-06-01T03:36:53.338" v="65" actId="1076"/>
          <ac:spMkLst>
            <pc:docMk/>
            <pc:sldMk cId="1204858689" sldId="258"/>
            <ac:spMk id="18" creationId="{8EC598F4-E1EC-C245-8C62-DB50DBBDCE95}"/>
          </ac:spMkLst>
        </pc:spChg>
        <pc:spChg chg="add mod">
          <ac:chgData name="Daniel Cheang" userId="82e1faeefb12f3fc" providerId="LiveId" clId="{4888A616-4588-4774-AE71-07BEA9A22742}" dt="2020-06-01T03:38:04.197" v="86" actId="1076"/>
          <ac:spMkLst>
            <pc:docMk/>
            <pc:sldMk cId="1204858689" sldId="258"/>
            <ac:spMk id="21" creationId="{252D3724-B19E-44FF-9B54-99EFB090E68A}"/>
          </ac:spMkLst>
        </pc:spChg>
        <pc:picChg chg="add del">
          <ac:chgData name="Daniel Cheang" userId="82e1faeefb12f3fc" providerId="LiveId" clId="{4888A616-4588-4774-AE71-07BEA9A22742}" dt="2020-06-01T03:32:28.199" v="37" actId="478"/>
          <ac:picMkLst>
            <pc:docMk/>
            <pc:sldMk cId="1204858689" sldId="258"/>
            <ac:picMk id="1026" creationId="{F30F9014-E2E3-42CB-9BC8-7C2C892A7DF9}"/>
          </ac:picMkLst>
        </pc:picChg>
        <pc:picChg chg="add mod">
          <ac:chgData name="Daniel Cheang" userId="82e1faeefb12f3fc" providerId="LiveId" clId="{4888A616-4588-4774-AE71-07BEA9A22742}" dt="2020-06-01T03:38:18.009" v="87" actId="1076"/>
          <ac:picMkLst>
            <pc:docMk/>
            <pc:sldMk cId="1204858689" sldId="258"/>
            <ac:picMk id="1028" creationId="{BC47B74D-B963-4BA0-8859-6ABFBA781F71}"/>
          </ac:picMkLst>
        </pc:picChg>
        <pc:cxnChg chg="add mod">
          <ac:chgData name="Daniel Cheang" userId="82e1faeefb12f3fc" providerId="LiveId" clId="{4888A616-4588-4774-AE71-07BEA9A22742}" dt="2020-06-01T03:39:12.915" v="94" actId="1076"/>
          <ac:cxnSpMkLst>
            <pc:docMk/>
            <pc:sldMk cId="1204858689" sldId="258"/>
            <ac:cxnSpMk id="22" creationId="{218E0A7E-5839-4641-99F6-8180CC2383E0}"/>
          </ac:cxnSpMkLst>
        </pc:cxnChg>
        <pc:cxnChg chg="add mod">
          <ac:chgData name="Daniel Cheang" userId="82e1faeefb12f3fc" providerId="LiveId" clId="{4888A616-4588-4774-AE71-07BEA9A22742}" dt="2020-06-01T03:41:26.229" v="96" actId="571"/>
          <ac:cxnSpMkLst>
            <pc:docMk/>
            <pc:sldMk cId="1204858689" sldId="258"/>
            <ac:cxnSpMk id="23" creationId="{316B474F-A087-4AAB-807A-2092937559AD}"/>
          </ac:cxnSpMkLst>
        </pc:cxnChg>
      </pc:sldChg>
      <pc:sldMasterChg chg="addSp delSp modSp mod">
        <pc:chgData name="Daniel Cheang" userId="82e1faeefb12f3fc" providerId="LiveId" clId="{4888A616-4588-4774-AE71-07BEA9A22742}" dt="2020-06-01T03:38:51.966" v="90" actId="21"/>
        <pc:sldMasterMkLst>
          <pc:docMk/>
          <pc:sldMasterMk cId="3941000801" sldId="2147483653"/>
        </pc:sldMasterMkLst>
        <pc:spChg chg="mod">
          <ac:chgData name="Daniel Cheang" userId="82e1faeefb12f3fc" providerId="LiveId" clId="{4888A616-4588-4774-AE71-07BEA9A22742}" dt="2020-06-01T03:36:22.603" v="60" actId="14100"/>
          <ac:spMkLst>
            <pc:docMk/>
            <pc:sldMasterMk cId="3941000801" sldId="2147483653"/>
            <ac:spMk id="10" creationId="{B82F2237-BAB6-704C-82F3-FA64CC22DF29}"/>
          </ac:spMkLst>
        </pc:spChg>
        <pc:spChg chg="mod">
          <ac:chgData name="Daniel Cheang" userId="82e1faeefb12f3fc" providerId="LiveId" clId="{4888A616-4588-4774-AE71-07BEA9A22742}" dt="2020-06-01T03:36:19.337" v="59" actId="14100"/>
          <ac:spMkLst>
            <pc:docMk/>
            <pc:sldMasterMk cId="3941000801" sldId="2147483653"/>
            <ac:spMk id="38" creationId="{3D38DD80-6142-EF42-84F0-D056AE36AFC6}"/>
          </ac:spMkLst>
        </pc:spChg>
        <pc:spChg chg="mod">
          <ac:chgData name="Daniel Cheang" userId="82e1faeefb12f3fc" providerId="LiveId" clId="{4888A616-4588-4774-AE71-07BEA9A22742}" dt="2020-06-01T03:36:19.337" v="59" actId="14100"/>
          <ac:spMkLst>
            <pc:docMk/>
            <pc:sldMasterMk cId="3941000801" sldId="2147483653"/>
            <ac:spMk id="39" creationId="{76F6A1D7-8EF4-2045-8032-92EC44FF940D}"/>
          </ac:spMkLst>
        </pc:spChg>
        <pc:cxnChg chg="add del">
          <ac:chgData name="Daniel Cheang" userId="82e1faeefb12f3fc" providerId="LiveId" clId="{4888A616-4588-4774-AE71-07BEA9A22742}" dt="2020-06-01T03:38:51.966" v="90" actId="21"/>
          <ac:cxnSpMkLst>
            <pc:docMk/>
            <pc:sldMasterMk cId="3941000801" sldId="2147483653"/>
            <ac:cxnSpMk id="34" creationId="{457BE808-A53B-994E-80E2-9E761219D543}"/>
          </ac:cxnSpMkLst>
        </pc:cxn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6/1/2020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39740682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6/1/2020</a:t>
            </a:fld>
            <a:endParaRPr lang="en-US" dirty="0"/>
          </a:p>
        </p:txBody>
      </p:sp>
      <p:sp>
        <p:nvSpPr>
          <p:cNvPr id="4" name="Slide Image Placeholder 3"/>
          <p:cNvSpPr>
            <a:spLocks noGrp="1" noRot="1" noChangeAspect="1"/>
          </p:cNvSpPr>
          <p:nvPr>
            <p:ph type="sldImg" idx="2"/>
          </p:nvPr>
        </p:nvSpPr>
        <p:spPr>
          <a:xfrm>
            <a:off x="2217738" y="685800"/>
            <a:ext cx="24225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2414637987"/>
      </p:ext>
    </p:extLst>
  </p:cSld>
  <p:clrMap bg1="lt1" tx1="dk1" bg2="lt2" tx2="dk2" accent1="accent1" accent2="accent2" accent3="accent3" accent4="accent4" accent5="accent5" accent6="accent6" hlink="hlink" folHlink="folHlink"/>
  <p:notesStyle>
    <a:lvl1pPr marL="0" algn="l" defTabSz="2276887" rtl="0" eaLnBrk="1" latinLnBrk="0" hangingPunct="1">
      <a:defRPr sz="3009" kern="1200">
        <a:solidFill>
          <a:schemeClr val="tx1"/>
        </a:solidFill>
        <a:latin typeface="+mn-lt"/>
        <a:ea typeface="+mn-ea"/>
        <a:cs typeface="+mn-cs"/>
      </a:defRPr>
    </a:lvl1pPr>
    <a:lvl2pPr marL="1138444" algn="l" defTabSz="2276887" rtl="0" eaLnBrk="1" latinLnBrk="0" hangingPunct="1">
      <a:defRPr sz="3009" kern="1200">
        <a:solidFill>
          <a:schemeClr val="tx1"/>
        </a:solidFill>
        <a:latin typeface="+mn-lt"/>
        <a:ea typeface="+mn-ea"/>
        <a:cs typeface="+mn-cs"/>
      </a:defRPr>
    </a:lvl2pPr>
    <a:lvl3pPr marL="2276887" algn="l" defTabSz="2276887" rtl="0" eaLnBrk="1" latinLnBrk="0" hangingPunct="1">
      <a:defRPr sz="3009" kern="1200">
        <a:solidFill>
          <a:schemeClr val="tx1"/>
        </a:solidFill>
        <a:latin typeface="+mn-lt"/>
        <a:ea typeface="+mn-ea"/>
        <a:cs typeface="+mn-cs"/>
      </a:defRPr>
    </a:lvl3pPr>
    <a:lvl4pPr marL="3415332" algn="l" defTabSz="2276887" rtl="0" eaLnBrk="1" latinLnBrk="0" hangingPunct="1">
      <a:defRPr sz="3009" kern="1200">
        <a:solidFill>
          <a:schemeClr val="tx1"/>
        </a:solidFill>
        <a:latin typeface="+mn-lt"/>
        <a:ea typeface="+mn-ea"/>
        <a:cs typeface="+mn-cs"/>
      </a:defRPr>
    </a:lvl4pPr>
    <a:lvl5pPr marL="4553775" algn="l" defTabSz="2276887" rtl="0" eaLnBrk="1" latinLnBrk="0" hangingPunct="1">
      <a:defRPr sz="3009" kern="1200">
        <a:solidFill>
          <a:schemeClr val="tx1"/>
        </a:solidFill>
        <a:latin typeface="+mn-lt"/>
        <a:ea typeface="+mn-ea"/>
        <a:cs typeface="+mn-cs"/>
      </a:defRPr>
    </a:lvl5pPr>
    <a:lvl6pPr marL="5692220" algn="l" defTabSz="2276887" rtl="0" eaLnBrk="1" latinLnBrk="0" hangingPunct="1">
      <a:defRPr sz="3009" kern="1200">
        <a:solidFill>
          <a:schemeClr val="tx1"/>
        </a:solidFill>
        <a:latin typeface="+mn-lt"/>
        <a:ea typeface="+mn-ea"/>
        <a:cs typeface="+mn-cs"/>
      </a:defRPr>
    </a:lvl6pPr>
    <a:lvl7pPr marL="6830664" algn="l" defTabSz="2276887" rtl="0" eaLnBrk="1" latinLnBrk="0" hangingPunct="1">
      <a:defRPr sz="3009" kern="1200">
        <a:solidFill>
          <a:schemeClr val="tx1"/>
        </a:solidFill>
        <a:latin typeface="+mn-lt"/>
        <a:ea typeface="+mn-ea"/>
        <a:cs typeface="+mn-cs"/>
      </a:defRPr>
    </a:lvl7pPr>
    <a:lvl8pPr marL="7969107" algn="l" defTabSz="2276887" rtl="0" eaLnBrk="1" latinLnBrk="0" hangingPunct="1">
      <a:defRPr sz="3009" kern="1200">
        <a:solidFill>
          <a:schemeClr val="tx1"/>
        </a:solidFill>
        <a:latin typeface="+mn-lt"/>
        <a:ea typeface="+mn-ea"/>
        <a:cs typeface="+mn-cs"/>
      </a:defRPr>
    </a:lvl8pPr>
    <a:lvl9pPr marL="9107551" algn="l" defTabSz="2276887" rtl="0" eaLnBrk="1" latinLnBrk="0" hangingPunct="1">
      <a:defRPr sz="3009"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posterpresentations.com/free-poster-templates.html"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HK" dirty="0">
                <a:hlinkClick r:id="rId3"/>
              </a:rPr>
              <a:t>https://www.posterpresentations.com/free-poster-templates.html</a:t>
            </a:r>
            <a:endParaRPr lang="zh-HK" altLang="en-US" dirty="0"/>
          </a:p>
        </p:txBody>
      </p:sp>
      <p:sp>
        <p:nvSpPr>
          <p:cNvPr id="4" name="投影片編號版面配置區 3"/>
          <p:cNvSpPr>
            <a:spLocks noGrp="1"/>
          </p:cNvSpPr>
          <p:nvPr>
            <p:ph type="sldNum" sz="quarter" idx="5"/>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5276296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ith Guides">
    <p:spTree>
      <p:nvGrpSpPr>
        <p:cNvPr id="1" name=""/>
        <p:cNvGrpSpPr/>
        <p:nvPr/>
      </p:nvGrpSpPr>
      <p:grpSpPr>
        <a:xfrm>
          <a:off x="0" y="0"/>
          <a:ext cx="0" cy="0"/>
          <a:chOff x="0" y="0"/>
          <a:chExt cx="0" cy="0"/>
        </a:xfrm>
      </p:grpSpPr>
      <p:sp>
        <p:nvSpPr>
          <p:cNvPr id="2" name="Text Placeholder 17">
            <a:extLst>
              <a:ext uri="{FF2B5EF4-FFF2-40B4-BE49-F238E27FC236}">
                <a16:creationId xmlns:a16="http://schemas.microsoft.com/office/drawing/2014/main" id="{7EC6E9F1-1D36-754F-9242-B5685664D722}"/>
              </a:ext>
            </a:extLst>
          </p:cNvPr>
          <p:cNvSpPr>
            <a:spLocks noGrp="1"/>
          </p:cNvSpPr>
          <p:nvPr>
            <p:ph type="body" sz="quarter" idx="12" hasCustomPrompt="1"/>
          </p:nvPr>
        </p:nvSpPr>
        <p:spPr>
          <a:xfrm>
            <a:off x="2693194" y="592739"/>
            <a:ext cx="16002000" cy="830997"/>
          </a:xfrm>
          <a:prstGeom prst="rect">
            <a:avLst/>
          </a:prstGeom>
        </p:spPr>
        <p:txBody>
          <a:bodyPr wrap="square">
            <a:spAutoFit/>
          </a:bodyPr>
          <a:lstStyle>
            <a:lvl1pPr marL="0" indent="0" algn="ctr">
              <a:buNone/>
              <a:defRPr sz="4800" b="1" i="0">
                <a:solidFill>
                  <a:schemeClr val="bg1"/>
                </a:solidFill>
                <a:latin typeface="+mj-lt"/>
                <a:cs typeface="Arial" panose="020B0604020202020204" pitchFamily="34" charset="0"/>
              </a:defRPr>
            </a:lvl1pPr>
            <a:lvl2pPr marL="0" indent="0">
              <a:buNone/>
              <a:defRPr b="0" i="0">
                <a:latin typeface="Arial Narrow" panose="020B0604020202020204" pitchFamily="34" charset="0"/>
                <a:cs typeface="Arial Narrow" panose="020B0604020202020204" pitchFamily="34" charset="0"/>
              </a:defRPr>
            </a:lvl2pPr>
            <a:lvl3pPr marL="0" indent="0">
              <a:buNone/>
              <a:defRPr b="0" i="0">
                <a:latin typeface="Arial Narrow" panose="020B0604020202020204" pitchFamily="34" charset="0"/>
                <a:cs typeface="Arial Narrow" panose="020B0604020202020204" pitchFamily="34" charset="0"/>
              </a:defRPr>
            </a:lvl3pPr>
            <a:lvl4pPr marL="0" indent="0">
              <a:buNone/>
              <a:defRPr b="0" i="0">
                <a:latin typeface="Arial Narrow" panose="020B0604020202020204" pitchFamily="34" charset="0"/>
                <a:cs typeface="Arial Narrow" panose="020B0604020202020204" pitchFamily="34" charset="0"/>
              </a:defRPr>
            </a:lvl4pPr>
            <a:lvl5pPr marL="0" indent="0">
              <a:buNone/>
              <a:defRPr b="0" i="0">
                <a:latin typeface="Arial Narrow" panose="020B0604020202020204" pitchFamily="34" charset="0"/>
                <a:cs typeface="Arial Narrow" panose="020B0604020202020204" pitchFamily="34" charset="0"/>
              </a:defRPr>
            </a:lvl5pPr>
          </a:lstStyle>
          <a:p>
            <a:pPr lvl="0"/>
            <a:r>
              <a:rPr lang="en-US" dirty="0"/>
              <a:t>Poster presentation title</a:t>
            </a:r>
          </a:p>
        </p:txBody>
      </p:sp>
      <p:sp>
        <p:nvSpPr>
          <p:cNvPr id="3" name="Text Placeholder 17">
            <a:extLst>
              <a:ext uri="{FF2B5EF4-FFF2-40B4-BE49-F238E27FC236}">
                <a16:creationId xmlns:a16="http://schemas.microsoft.com/office/drawing/2014/main" id="{63372AC4-ED2A-244A-8F01-532EBD5A19BD}"/>
              </a:ext>
            </a:extLst>
          </p:cNvPr>
          <p:cNvSpPr>
            <a:spLocks noGrp="1"/>
          </p:cNvSpPr>
          <p:nvPr>
            <p:ph type="body" sz="quarter" idx="11" hasCustomPrompt="1"/>
          </p:nvPr>
        </p:nvSpPr>
        <p:spPr>
          <a:xfrm>
            <a:off x="2693194" y="1652337"/>
            <a:ext cx="16002000" cy="646331"/>
          </a:xfrm>
          <a:prstGeom prst="rect">
            <a:avLst/>
          </a:prstGeom>
        </p:spPr>
        <p:txBody>
          <a:bodyPr wrap="square">
            <a:spAutoFit/>
          </a:bodyPr>
          <a:lstStyle>
            <a:lvl1pPr marL="0" indent="0" algn="ctr">
              <a:buNone/>
              <a:defRPr sz="3600" b="1" i="0">
                <a:solidFill>
                  <a:schemeClr val="bg1"/>
                </a:solidFill>
                <a:latin typeface="+mj-lt"/>
                <a:cs typeface="Arial" panose="020B0604020202020204" pitchFamily="34" charset="0"/>
              </a:defRPr>
            </a:lvl1pPr>
            <a:lvl2pPr marL="0" indent="0">
              <a:buNone/>
              <a:defRPr b="0" i="0">
                <a:latin typeface="Arial Narrow" panose="020B0604020202020204" pitchFamily="34" charset="0"/>
                <a:cs typeface="Arial Narrow" panose="020B0604020202020204" pitchFamily="34" charset="0"/>
              </a:defRPr>
            </a:lvl2pPr>
            <a:lvl3pPr marL="0" indent="0">
              <a:buNone/>
              <a:defRPr b="0" i="0">
                <a:latin typeface="Arial Narrow" panose="020B0604020202020204" pitchFamily="34" charset="0"/>
                <a:cs typeface="Arial Narrow" panose="020B0604020202020204" pitchFamily="34" charset="0"/>
              </a:defRPr>
            </a:lvl3pPr>
            <a:lvl4pPr marL="0" indent="0">
              <a:buNone/>
              <a:defRPr b="0" i="0">
                <a:latin typeface="Arial Narrow" panose="020B0604020202020204" pitchFamily="34" charset="0"/>
                <a:cs typeface="Arial Narrow" panose="020B0604020202020204" pitchFamily="34" charset="0"/>
              </a:defRPr>
            </a:lvl4pPr>
            <a:lvl5pPr marL="0" indent="0">
              <a:buNone/>
              <a:defRPr b="0" i="0">
                <a:latin typeface="Arial Narrow" panose="020B0604020202020204" pitchFamily="34" charset="0"/>
                <a:cs typeface="Arial Narrow" panose="020B0604020202020204" pitchFamily="34" charset="0"/>
              </a:defRPr>
            </a:lvl5pPr>
          </a:lstStyle>
          <a:p>
            <a:pPr lvl="0"/>
            <a:r>
              <a:rPr lang="en-US" dirty="0"/>
              <a:t>List of Authors and co-Authors / collaborators</a:t>
            </a:r>
          </a:p>
        </p:txBody>
      </p:sp>
      <p:sp>
        <p:nvSpPr>
          <p:cNvPr id="4" name="Text Placeholder 17">
            <a:extLst>
              <a:ext uri="{FF2B5EF4-FFF2-40B4-BE49-F238E27FC236}">
                <a16:creationId xmlns:a16="http://schemas.microsoft.com/office/drawing/2014/main" id="{B18BAA77-0A3E-764F-B890-FA37EFC3FAF9}"/>
              </a:ext>
            </a:extLst>
          </p:cNvPr>
          <p:cNvSpPr>
            <a:spLocks noGrp="1"/>
          </p:cNvSpPr>
          <p:nvPr>
            <p:ph type="body" sz="quarter" idx="10" hasCustomPrompt="1"/>
          </p:nvPr>
        </p:nvSpPr>
        <p:spPr>
          <a:xfrm>
            <a:off x="2693194" y="2572595"/>
            <a:ext cx="16002000" cy="584775"/>
          </a:xfrm>
          <a:prstGeom prst="rect">
            <a:avLst/>
          </a:prstGeom>
        </p:spPr>
        <p:txBody>
          <a:bodyPr wrap="square">
            <a:spAutoFit/>
          </a:bodyPr>
          <a:lstStyle>
            <a:lvl1pPr marL="0" indent="0" algn="ctr">
              <a:buNone/>
              <a:defRPr sz="3200" b="1" i="0">
                <a:solidFill>
                  <a:schemeClr val="bg1"/>
                </a:solidFill>
                <a:latin typeface="+mj-lt"/>
                <a:cs typeface="Arial" panose="020B0604020202020204" pitchFamily="34" charset="0"/>
              </a:defRPr>
            </a:lvl1pPr>
            <a:lvl2pPr marL="0" indent="0">
              <a:buNone/>
              <a:defRPr b="0" i="0">
                <a:latin typeface="Arial Narrow" panose="020B0604020202020204" pitchFamily="34" charset="0"/>
                <a:cs typeface="Arial Narrow" panose="020B0604020202020204" pitchFamily="34" charset="0"/>
              </a:defRPr>
            </a:lvl2pPr>
            <a:lvl3pPr marL="0" indent="0">
              <a:buNone/>
              <a:defRPr b="0" i="0">
                <a:latin typeface="Arial Narrow" panose="020B0604020202020204" pitchFamily="34" charset="0"/>
                <a:cs typeface="Arial Narrow" panose="020B0604020202020204" pitchFamily="34" charset="0"/>
              </a:defRPr>
            </a:lvl3pPr>
            <a:lvl4pPr marL="0" indent="0">
              <a:buNone/>
              <a:defRPr b="0" i="0">
                <a:latin typeface="Arial Narrow" panose="020B0604020202020204" pitchFamily="34" charset="0"/>
                <a:cs typeface="Arial Narrow" panose="020B0604020202020204" pitchFamily="34" charset="0"/>
              </a:defRPr>
            </a:lvl4pPr>
            <a:lvl5pPr marL="0" indent="0">
              <a:buNone/>
              <a:defRPr b="0" i="0">
                <a:latin typeface="Arial Narrow" panose="020B0604020202020204" pitchFamily="34" charset="0"/>
                <a:cs typeface="Arial Narrow" panose="020B0604020202020204" pitchFamily="34" charset="0"/>
              </a:defRPr>
            </a:lvl5pPr>
          </a:lstStyle>
          <a:p>
            <a:pPr lvl="0"/>
            <a:r>
              <a:rPr lang="en-US" dirty="0"/>
              <a:t>List of affiliated programs, institutions, organizations, schools, etc.</a:t>
            </a:r>
          </a:p>
        </p:txBody>
      </p:sp>
      <p:sp>
        <p:nvSpPr>
          <p:cNvPr id="5" name="Text Placeholder 9">
            <a:extLst>
              <a:ext uri="{FF2B5EF4-FFF2-40B4-BE49-F238E27FC236}">
                <a16:creationId xmlns:a16="http://schemas.microsoft.com/office/drawing/2014/main" id="{2A117612-6545-164C-803E-6FCDBB6DEA8C}"/>
              </a:ext>
            </a:extLst>
          </p:cNvPr>
          <p:cNvSpPr>
            <a:spLocks noGrp="1"/>
          </p:cNvSpPr>
          <p:nvPr>
            <p:ph type="body" sz="quarter" idx="15" hasCustomPrompt="1"/>
          </p:nvPr>
        </p:nvSpPr>
        <p:spPr>
          <a:xfrm>
            <a:off x="369888" y="4587021"/>
            <a:ext cx="10134600" cy="461665"/>
          </a:xfrm>
          <a:prstGeom prst="rect">
            <a:avLst/>
          </a:prstGeom>
        </p:spPr>
        <p:txBody>
          <a:bodyPr wrap="square">
            <a:spAutoFit/>
          </a:bodyPr>
          <a:lstStyle>
            <a:lvl1pPr marL="0" indent="0" algn="ctr">
              <a:buNone/>
              <a:defRPr lang="en-US" sz="2400" b="1" dirty="0">
                <a:solidFill>
                  <a:schemeClr val="tx2"/>
                </a:solidFill>
                <a:latin typeface="+mj-lt"/>
              </a:defRPr>
            </a:lvl1pPr>
            <a:lvl2pPr>
              <a:defRPr lang="en-US" sz="3200" smtClean="0"/>
            </a:lvl2pPr>
            <a:lvl3pPr>
              <a:defRPr lang="en-US" sz="2000" smtClean="0"/>
            </a:lvl3pPr>
            <a:lvl4pPr>
              <a:defRPr lang="en-US" sz="1600" smtClean="0"/>
            </a:lvl4pPr>
            <a:lvl5pPr>
              <a:defRPr lang="en-US" sz="1600"/>
            </a:lvl5pPr>
          </a:lstStyle>
          <a:p>
            <a:r>
              <a:rPr lang="en-US" dirty="0">
                <a:effectLst/>
                <a:latin typeface="Calibri" panose="020F0502020204030204" pitchFamily="34" charset="0"/>
              </a:rPr>
              <a:t>(click to edit) INTRODUCTION or ABSTRACT</a:t>
            </a:r>
          </a:p>
        </p:txBody>
      </p:sp>
      <p:sp>
        <p:nvSpPr>
          <p:cNvPr id="6" name="Text Placeholder 9">
            <a:extLst>
              <a:ext uri="{FF2B5EF4-FFF2-40B4-BE49-F238E27FC236}">
                <a16:creationId xmlns:a16="http://schemas.microsoft.com/office/drawing/2014/main" id="{580D514D-84EF-3640-BA23-0EAFC82F7527}"/>
              </a:ext>
            </a:extLst>
          </p:cNvPr>
          <p:cNvSpPr>
            <a:spLocks noGrp="1"/>
          </p:cNvSpPr>
          <p:nvPr>
            <p:ph type="body" sz="quarter" idx="17" hasCustomPrompt="1"/>
          </p:nvPr>
        </p:nvSpPr>
        <p:spPr>
          <a:xfrm>
            <a:off x="369888" y="10814372"/>
            <a:ext cx="10134600" cy="461665"/>
          </a:xfrm>
          <a:prstGeom prst="rect">
            <a:avLst/>
          </a:prstGeom>
        </p:spPr>
        <p:txBody>
          <a:bodyPr wrap="square">
            <a:spAutoFit/>
          </a:bodyPr>
          <a:lstStyle>
            <a:lvl1pPr marL="0" indent="0" algn="ctr">
              <a:buNone/>
              <a:defRPr lang="en-US" sz="2400" b="1" dirty="0">
                <a:solidFill>
                  <a:schemeClr val="tx2"/>
                </a:solidFill>
                <a:latin typeface="+mj-lt"/>
              </a:defRPr>
            </a:lvl1pPr>
            <a:lvl2pPr>
              <a:defRPr lang="en-US" sz="3200" smtClean="0"/>
            </a:lvl2pPr>
            <a:lvl3pPr>
              <a:defRPr lang="en-US" sz="2000" smtClean="0"/>
            </a:lvl3pPr>
            <a:lvl4pPr>
              <a:defRPr lang="en-US" sz="1600" smtClean="0"/>
            </a:lvl4pPr>
            <a:lvl5pPr>
              <a:defRPr lang="en-US" sz="1600"/>
            </a:lvl5pPr>
          </a:lstStyle>
          <a:p>
            <a:r>
              <a:rPr lang="en-US" dirty="0">
                <a:effectLst/>
                <a:latin typeface="Calibri" panose="020F0502020204030204" pitchFamily="34" charset="0"/>
              </a:rPr>
              <a:t>(click to edit)  OBJECTIVES</a:t>
            </a:r>
          </a:p>
        </p:txBody>
      </p:sp>
      <p:sp>
        <p:nvSpPr>
          <p:cNvPr id="7" name="Text Placeholder 9">
            <a:extLst>
              <a:ext uri="{FF2B5EF4-FFF2-40B4-BE49-F238E27FC236}">
                <a16:creationId xmlns:a16="http://schemas.microsoft.com/office/drawing/2014/main" id="{75936905-C8E2-CA40-9E00-D1BB11981289}"/>
              </a:ext>
            </a:extLst>
          </p:cNvPr>
          <p:cNvSpPr>
            <a:spLocks noGrp="1"/>
          </p:cNvSpPr>
          <p:nvPr>
            <p:ph type="body" sz="quarter" idx="18" hasCustomPrompt="1"/>
          </p:nvPr>
        </p:nvSpPr>
        <p:spPr>
          <a:xfrm>
            <a:off x="369889" y="20360421"/>
            <a:ext cx="10134599" cy="461665"/>
          </a:xfrm>
          <a:prstGeom prst="rect">
            <a:avLst/>
          </a:prstGeom>
        </p:spPr>
        <p:txBody>
          <a:bodyPr wrap="square">
            <a:spAutoFit/>
          </a:bodyPr>
          <a:lstStyle>
            <a:lvl1pPr marL="0" indent="0" algn="ctr">
              <a:buNone/>
              <a:defRPr lang="en-US" sz="2400" b="1" dirty="0">
                <a:solidFill>
                  <a:schemeClr val="tx2"/>
                </a:solidFill>
                <a:latin typeface="+mj-lt"/>
              </a:defRPr>
            </a:lvl1pPr>
            <a:lvl2pPr>
              <a:defRPr lang="en-US" sz="3200" smtClean="0"/>
            </a:lvl2pPr>
            <a:lvl3pPr>
              <a:defRPr lang="en-US" sz="2000" smtClean="0"/>
            </a:lvl3pPr>
            <a:lvl4pPr>
              <a:defRPr lang="en-US" sz="1600" smtClean="0"/>
            </a:lvl4pPr>
            <a:lvl5pPr>
              <a:defRPr lang="en-US" sz="1600"/>
            </a:lvl5pPr>
          </a:lstStyle>
          <a:p>
            <a:r>
              <a:rPr lang="en-US" dirty="0">
                <a:effectLst/>
                <a:latin typeface="Calibri" panose="020F0502020204030204" pitchFamily="34" charset="0"/>
              </a:rPr>
              <a:t>(click to edit)  MATERIALS &amp; METHODS</a:t>
            </a:r>
          </a:p>
        </p:txBody>
      </p:sp>
      <p:sp>
        <p:nvSpPr>
          <p:cNvPr id="8" name="Text Placeholder 9">
            <a:extLst>
              <a:ext uri="{FF2B5EF4-FFF2-40B4-BE49-F238E27FC236}">
                <a16:creationId xmlns:a16="http://schemas.microsoft.com/office/drawing/2014/main" id="{FCF35237-B603-9B44-B430-109FE9DF17F4}"/>
              </a:ext>
            </a:extLst>
          </p:cNvPr>
          <p:cNvSpPr>
            <a:spLocks noGrp="1"/>
          </p:cNvSpPr>
          <p:nvPr>
            <p:ph type="body" sz="quarter" idx="19" hasCustomPrompt="1"/>
          </p:nvPr>
        </p:nvSpPr>
        <p:spPr>
          <a:xfrm>
            <a:off x="10885488" y="4587021"/>
            <a:ext cx="10134599" cy="461665"/>
          </a:xfrm>
          <a:prstGeom prst="rect">
            <a:avLst/>
          </a:prstGeom>
        </p:spPr>
        <p:txBody>
          <a:bodyPr wrap="square">
            <a:spAutoFit/>
          </a:bodyPr>
          <a:lstStyle>
            <a:lvl1pPr marL="0" indent="0" algn="ctr">
              <a:buNone/>
              <a:defRPr lang="en-US" sz="2400" b="1" dirty="0">
                <a:solidFill>
                  <a:schemeClr val="tx2"/>
                </a:solidFill>
                <a:latin typeface="+mj-lt"/>
              </a:defRPr>
            </a:lvl1pPr>
            <a:lvl2pPr>
              <a:defRPr lang="en-US" sz="3200" smtClean="0"/>
            </a:lvl2pPr>
            <a:lvl3pPr>
              <a:defRPr lang="en-US" sz="2000" smtClean="0"/>
            </a:lvl3pPr>
            <a:lvl4pPr>
              <a:defRPr lang="en-US" sz="1600" smtClean="0"/>
            </a:lvl4pPr>
            <a:lvl5pPr>
              <a:defRPr lang="en-US" sz="1600"/>
            </a:lvl5pPr>
          </a:lstStyle>
          <a:p>
            <a:r>
              <a:rPr lang="en-US" dirty="0">
                <a:effectLst/>
                <a:latin typeface="Calibri" panose="020F0502020204030204" pitchFamily="34" charset="0"/>
              </a:rPr>
              <a:t>(click to edit)  RESULTS</a:t>
            </a:r>
          </a:p>
        </p:txBody>
      </p:sp>
      <p:sp>
        <p:nvSpPr>
          <p:cNvPr id="9" name="Text Placeholder 9">
            <a:extLst>
              <a:ext uri="{FF2B5EF4-FFF2-40B4-BE49-F238E27FC236}">
                <a16:creationId xmlns:a16="http://schemas.microsoft.com/office/drawing/2014/main" id="{CEB7C6DD-5A4F-0B4F-A818-01762CDADFD0}"/>
              </a:ext>
            </a:extLst>
          </p:cNvPr>
          <p:cNvSpPr>
            <a:spLocks noGrp="1"/>
          </p:cNvSpPr>
          <p:nvPr>
            <p:ph type="body" sz="quarter" idx="20" hasCustomPrompt="1"/>
          </p:nvPr>
        </p:nvSpPr>
        <p:spPr>
          <a:xfrm>
            <a:off x="10885488" y="12783964"/>
            <a:ext cx="10134599" cy="461665"/>
          </a:xfrm>
          <a:prstGeom prst="rect">
            <a:avLst/>
          </a:prstGeom>
        </p:spPr>
        <p:txBody>
          <a:bodyPr wrap="square">
            <a:spAutoFit/>
          </a:bodyPr>
          <a:lstStyle>
            <a:lvl1pPr marL="0" indent="0" algn="ctr">
              <a:buNone/>
              <a:defRPr lang="en-US" sz="2400" b="1" dirty="0">
                <a:solidFill>
                  <a:schemeClr val="tx2"/>
                </a:solidFill>
                <a:latin typeface="+mj-lt"/>
              </a:defRPr>
            </a:lvl1pPr>
            <a:lvl2pPr>
              <a:defRPr lang="en-US" sz="3200" smtClean="0"/>
            </a:lvl2pPr>
            <a:lvl3pPr>
              <a:defRPr lang="en-US" sz="2000" smtClean="0"/>
            </a:lvl3pPr>
            <a:lvl4pPr>
              <a:defRPr lang="en-US" sz="1600" smtClean="0"/>
            </a:lvl4pPr>
            <a:lvl5pPr>
              <a:defRPr lang="en-US" sz="1600"/>
            </a:lvl5pPr>
          </a:lstStyle>
          <a:p>
            <a:r>
              <a:rPr lang="en-US" dirty="0">
                <a:effectLst/>
                <a:latin typeface="Calibri" panose="020F0502020204030204" pitchFamily="34" charset="0"/>
              </a:rPr>
              <a:t>(click to edit)  CONCLUSIONS</a:t>
            </a:r>
          </a:p>
        </p:txBody>
      </p:sp>
      <p:sp>
        <p:nvSpPr>
          <p:cNvPr id="10" name="Text Placeholder 9">
            <a:extLst>
              <a:ext uri="{FF2B5EF4-FFF2-40B4-BE49-F238E27FC236}">
                <a16:creationId xmlns:a16="http://schemas.microsoft.com/office/drawing/2014/main" id="{EB0D2620-28F8-BB45-AD84-D74189F11FCA}"/>
              </a:ext>
            </a:extLst>
          </p:cNvPr>
          <p:cNvSpPr>
            <a:spLocks noGrp="1"/>
          </p:cNvSpPr>
          <p:nvPr>
            <p:ph type="body" sz="quarter" idx="21" hasCustomPrompt="1"/>
          </p:nvPr>
        </p:nvSpPr>
        <p:spPr>
          <a:xfrm>
            <a:off x="10885485" y="21431979"/>
            <a:ext cx="10134599" cy="461665"/>
          </a:xfrm>
          <a:prstGeom prst="rect">
            <a:avLst/>
          </a:prstGeom>
        </p:spPr>
        <p:txBody>
          <a:bodyPr wrap="square">
            <a:spAutoFit/>
          </a:bodyPr>
          <a:lstStyle>
            <a:lvl1pPr marL="0" indent="0" algn="ctr">
              <a:buNone/>
              <a:defRPr lang="en-US" sz="2400" b="1" dirty="0">
                <a:solidFill>
                  <a:schemeClr val="tx2"/>
                </a:solidFill>
                <a:latin typeface="+mj-lt"/>
              </a:defRPr>
            </a:lvl1pPr>
            <a:lvl2pPr>
              <a:defRPr lang="en-US" sz="3200" smtClean="0"/>
            </a:lvl2pPr>
            <a:lvl3pPr>
              <a:defRPr lang="en-US" sz="2000" smtClean="0"/>
            </a:lvl3pPr>
            <a:lvl4pPr>
              <a:defRPr lang="en-US" sz="1600" smtClean="0"/>
            </a:lvl4pPr>
            <a:lvl5pPr>
              <a:defRPr lang="en-US" sz="1600"/>
            </a:lvl5pPr>
          </a:lstStyle>
          <a:p>
            <a:r>
              <a:rPr lang="en-US" dirty="0">
                <a:effectLst/>
                <a:latin typeface="Calibri" panose="020F0502020204030204" pitchFamily="34" charset="0"/>
              </a:rPr>
              <a:t>(click to edit)  REFERENCES</a:t>
            </a:r>
          </a:p>
        </p:txBody>
      </p:sp>
      <p:sp>
        <p:nvSpPr>
          <p:cNvPr id="11" name="Text Placeholder 13">
            <a:extLst>
              <a:ext uri="{FF2B5EF4-FFF2-40B4-BE49-F238E27FC236}">
                <a16:creationId xmlns:a16="http://schemas.microsoft.com/office/drawing/2014/main" id="{0C0EA196-1631-9B4D-B87E-BAB2CE5F3C03}"/>
              </a:ext>
            </a:extLst>
          </p:cNvPr>
          <p:cNvSpPr>
            <a:spLocks noGrp="1"/>
          </p:cNvSpPr>
          <p:nvPr>
            <p:ph type="body" sz="quarter" idx="29" hasCustomPrompt="1"/>
          </p:nvPr>
        </p:nvSpPr>
        <p:spPr>
          <a:xfrm>
            <a:off x="10885488" y="27361463"/>
            <a:ext cx="10134597" cy="1988237"/>
          </a:xfrm>
          <a:prstGeom prst="rect">
            <a:avLst/>
          </a:prstGeom>
        </p:spPr>
        <p:txBody>
          <a:bodyPr wrap="square" lIns="365760" tIns="365760" rIns="365760" bIns="365760">
            <a:spAutoFit/>
          </a:bodyPr>
          <a:lstStyle>
            <a:lvl1pPr marL="0" indent="0">
              <a:buNone/>
              <a:tabLst/>
              <a:defRPr lang="en-US" sz="2000" dirty="0"/>
            </a:lvl1pPr>
            <a:lvl2pPr marL="461963" indent="-231775">
              <a:tabLst/>
              <a:defRPr lang="en-US" sz="1600" dirty="0"/>
            </a:lvl2pPr>
            <a:lvl3pPr marL="461963" indent="-231775">
              <a:tabLst/>
              <a:defRPr lang="en-US" sz="1200" dirty="0"/>
            </a:lvl3pPr>
            <a:lvl4pPr marL="461963" indent="-231775">
              <a:tabLst/>
              <a:defRPr lang="en-US" sz="1000" dirty="0"/>
            </a:lvl4pPr>
            <a:lvl5pPr marL="461963" indent="-231775">
              <a:tabLst/>
              <a:defRPr lang="en-US" sz="1000" dirty="0"/>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9">
            <a:extLst>
              <a:ext uri="{FF2B5EF4-FFF2-40B4-BE49-F238E27FC236}">
                <a16:creationId xmlns:a16="http://schemas.microsoft.com/office/drawing/2014/main" id="{6655D10F-96DD-974C-A39A-6B5F7EC6A0DA}"/>
              </a:ext>
            </a:extLst>
          </p:cNvPr>
          <p:cNvSpPr>
            <a:spLocks noGrp="1"/>
          </p:cNvSpPr>
          <p:nvPr>
            <p:ph type="body" sz="quarter" idx="22" hasCustomPrompt="1"/>
          </p:nvPr>
        </p:nvSpPr>
        <p:spPr>
          <a:xfrm>
            <a:off x="10885487" y="26897257"/>
            <a:ext cx="10134597" cy="461665"/>
          </a:xfrm>
          <a:prstGeom prst="rect">
            <a:avLst/>
          </a:prstGeom>
        </p:spPr>
        <p:txBody>
          <a:bodyPr wrap="square">
            <a:spAutoFit/>
          </a:bodyPr>
          <a:lstStyle>
            <a:lvl1pPr marL="0" indent="0" algn="ctr">
              <a:buNone/>
              <a:defRPr lang="en-US" sz="2400" b="1" dirty="0">
                <a:solidFill>
                  <a:schemeClr val="tx2"/>
                </a:solidFill>
                <a:latin typeface="+mj-lt"/>
              </a:defRPr>
            </a:lvl1pPr>
            <a:lvl2pPr>
              <a:defRPr lang="en-US" sz="3200" smtClean="0"/>
            </a:lvl2pPr>
            <a:lvl3pPr>
              <a:defRPr lang="en-US" sz="2000" smtClean="0"/>
            </a:lvl3pPr>
            <a:lvl4pPr>
              <a:defRPr lang="en-US" sz="1600" smtClean="0"/>
            </a:lvl4pPr>
            <a:lvl5pPr>
              <a:defRPr lang="en-US" sz="1600"/>
            </a:lvl5pPr>
          </a:lstStyle>
          <a:p>
            <a:r>
              <a:rPr lang="en-US" dirty="0">
                <a:effectLst/>
                <a:latin typeface="Calibri" panose="020F0502020204030204" pitchFamily="34" charset="0"/>
              </a:rPr>
              <a:t>(click to edit)  ACKNOWLEDGEMENTS or  CONTACT</a:t>
            </a:r>
          </a:p>
        </p:txBody>
      </p:sp>
      <p:sp>
        <p:nvSpPr>
          <p:cNvPr id="13" name="Text Placeholder 13">
            <a:extLst>
              <a:ext uri="{FF2B5EF4-FFF2-40B4-BE49-F238E27FC236}">
                <a16:creationId xmlns:a16="http://schemas.microsoft.com/office/drawing/2014/main" id="{A5AE8110-FF73-9A44-862E-A565D57EC493}"/>
              </a:ext>
            </a:extLst>
          </p:cNvPr>
          <p:cNvSpPr>
            <a:spLocks noGrp="1"/>
          </p:cNvSpPr>
          <p:nvPr>
            <p:ph type="body" sz="quarter" idx="30" hasCustomPrompt="1"/>
          </p:nvPr>
        </p:nvSpPr>
        <p:spPr>
          <a:xfrm>
            <a:off x="10885482" y="21916842"/>
            <a:ext cx="10134597" cy="1988237"/>
          </a:xfrm>
          <a:prstGeom prst="rect">
            <a:avLst/>
          </a:prstGeom>
        </p:spPr>
        <p:txBody>
          <a:bodyPr wrap="square" lIns="365760" tIns="365760" rIns="365760" bIns="365760">
            <a:spAutoFit/>
          </a:bodyPr>
          <a:lstStyle>
            <a:lvl1pPr marL="0" indent="0">
              <a:buNone/>
              <a:tabLst/>
              <a:defRPr lang="en-US" sz="2000" dirty="0"/>
            </a:lvl1pPr>
            <a:lvl2pPr marL="461963" indent="-231775">
              <a:tabLst/>
              <a:defRPr lang="en-US" sz="1600" dirty="0"/>
            </a:lvl2pPr>
            <a:lvl3pPr marL="461963" indent="-231775">
              <a:tabLst/>
              <a:defRPr lang="en-US" sz="1200" dirty="0"/>
            </a:lvl3pPr>
            <a:lvl4pPr marL="461963" indent="-231775">
              <a:tabLst/>
              <a:defRPr lang="en-US" sz="1000" dirty="0"/>
            </a:lvl4pPr>
            <a:lvl5pPr marL="461963" indent="-231775">
              <a:tabLst/>
              <a:defRPr lang="en-US" sz="1000" dirty="0"/>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ext Placeholder 13">
            <a:extLst>
              <a:ext uri="{FF2B5EF4-FFF2-40B4-BE49-F238E27FC236}">
                <a16:creationId xmlns:a16="http://schemas.microsoft.com/office/drawing/2014/main" id="{54465CC6-2E4E-7F43-A0EB-8891312D3024}"/>
              </a:ext>
            </a:extLst>
          </p:cNvPr>
          <p:cNvSpPr>
            <a:spLocks noGrp="1"/>
          </p:cNvSpPr>
          <p:nvPr>
            <p:ph type="body" sz="quarter" idx="31" hasCustomPrompt="1"/>
          </p:nvPr>
        </p:nvSpPr>
        <p:spPr>
          <a:xfrm>
            <a:off x="10885481" y="13281126"/>
            <a:ext cx="10134597" cy="1988237"/>
          </a:xfrm>
          <a:prstGeom prst="rect">
            <a:avLst/>
          </a:prstGeom>
        </p:spPr>
        <p:txBody>
          <a:bodyPr wrap="square" lIns="365760" tIns="365760" rIns="365760" bIns="365760">
            <a:spAutoFit/>
          </a:bodyPr>
          <a:lstStyle>
            <a:lvl1pPr marL="0" indent="0">
              <a:buNone/>
              <a:tabLst/>
              <a:defRPr lang="en-US" sz="2000" dirty="0"/>
            </a:lvl1pPr>
            <a:lvl2pPr marL="461963" indent="-231775">
              <a:tabLst/>
              <a:defRPr lang="en-US" sz="1600" dirty="0"/>
            </a:lvl2pPr>
            <a:lvl3pPr marL="461963" indent="-231775">
              <a:tabLst/>
              <a:defRPr lang="en-US" sz="1200" dirty="0"/>
            </a:lvl3pPr>
            <a:lvl4pPr marL="461963" indent="-231775">
              <a:tabLst/>
              <a:defRPr lang="en-US" sz="1000" dirty="0"/>
            </a:lvl4pPr>
            <a:lvl5pPr marL="461963" indent="-231775">
              <a:tabLst/>
              <a:defRPr lang="en-US" sz="1000" dirty="0"/>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13">
            <a:extLst>
              <a:ext uri="{FF2B5EF4-FFF2-40B4-BE49-F238E27FC236}">
                <a16:creationId xmlns:a16="http://schemas.microsoft.com/office/drawing/2014/main" id="{5BF5D5EA-0062-2643-BECA-A4CB688FFFF4}"/>
              </a:ext>
            </a:extLst>
          </p:cNvPr>
          <p:cNvSpPr>
            <a:spLocks noGrp="1"/>
          </p:cNvSpPr>
          <p:nvPr>
            <p:ph type="body" sz="quarter" idx="32" hasCustomPrompt="1"/>
          </p:nvPr>
        </p:nvSpPr>
        <p:spPr>
          <a:xfrm>
            <a:off x="10885491" y="5071884"/>
            <a:ext cx="10134597" cy="1988237"/>
          </a:xfrm>
          <a:prstGeom prst="rect">
            <a:avLst/>
          </a:prstGeom>
        </p:spPr>
        <p:txBody>
          <a:bodyPr wrap="square" lIns="365760" tIns="365760" rIns="365760" bIns="365760">
            <a:spAutoFit/>
          </a:bodyPr>
          <a:lstStyle>
            <a:lvl1pPr marL="0" indent="0">
              <a:buNone/>
              <a:tabLst/>
              <a:defRPr lang="en-US" sz="2000" dirty="0"/>
            </a:lvl1pPr>
            <a:lvl2pPr marL="461963" indent="-231775">
              <a:tabLst/>
              <a:defRPr lang="en-US" sz="1600" dirty="0"/>
            </a:lvl2pPr>
            <a:lvl3pPr marL="461963" indent="-231775">
              <a:tabLst/>
              <a:defRPr lang="en-US" sz="1200" dirty="0"/>
            </a:lvl3pPr>
            <a:lvl4pPr marL="461963" indent="-231775">
              <a:tabLst/>
              <a:defRPr lang="en-US" sz="1000" dirty="0"/>
            </a:lvl4pPr>
            <a:lvl5pPr marL="461963" indent="-231775">
              <a:tabLst/>
              <a:defRPr lang="en-US" sz="1000" dirty="0"/>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 Placeholder 13">
            <a:extLst>
              <a:ext uri="{FF2B5EF4-FFF2-40B4-BE49-F238E27FC236}">
                <a16:creationId xmlns:a16="http://schemas.microsoft.com/office/drawing/2014/main" id="{98EF1076-6720-3D4D-834F-4FEFE06DEDC3}"/>
              </a:ext>
            </a:extLst>
          </p:cNvPr>
          <p:cNvSpPr>
            <a:spLocks noGrp="1"/>
          </p:cNvSpPr>
          <p:nvPr>
            <p:ph type="body" sz="quarter" idx="33" hasCustomPrompt="1"/>
          </p:nvPr>
        </p:nvSpPr>
        <p:spPr>
          <a:xfrm>
            <a:off x="369891" y="11305442"/>
            <a:ext cx="10134597" cy="1988237"/>
          </a:xfrm>
          <a:prstGeom prst="rect">
            <a:avLst/>
          </a:prstGeom>
        </p:spPr>
        <p:txBody>
          <a:bodyPr wrap="square" lIns="365760" tIns="365760" rIns="365760" bIns="365760">
            <a:spAutoFit/>
          </a:bodyPr>
          <a:lstStyle>
            <a:lvl1pPr marL="0" indent="0">
              <a:buNone/>
              <a:tabLst/>
              <a:defRPr lang="en-US" sz="2000" dirty="0"/>
            </a:lvl1pPr>
            <a:lvl2pPr marL="461963" indent="-231775">
              <a:tabLst/>
              <a:defRPr lang="en-US" sz="1600" dirty="0"/>
            </a:lvl2pPr>
            <a:lvl3pPr marL="461963" indent="-231775">
              <a:tabLst/>
              <a:defRPr lang="en-US" sz="1200" dirty="0"/>
            </a:lvl3pPr>
            <a:lvl4pPr marL="461963" indent="-231775">
              <a:tabLst/>
              <a:defRPr lang="en-US" sz="1000" dirty="0"/>
            </a:lvl4pPr>
            <a:lvl5pPr marL="461963" indent="-231775">
              <a:tabLst/>
              <a:defRPr lang="en-US" sz="1000" dirty="0"/>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Text Placeholder 13">
            <a:extLst>
              <a:ext uri="{FF2B5EF4-FFF2-40B4-BE49-F238E27FC236}">
                <a16:creationId xmlns:a16="http://schemas.microsoft.com/office/drawing/2014/main" id="{7DC571CD-5DE3-5A42-836C-DCE0C62658EF}"/>
              </a:ext>
            </a:extLst>
          </p:cNvPr>
          <p:cNvSpPr>
            <a:spLocks noGrp="1"/>
          </p:cNvSpPr>
          <p:nvPr>
            <p:ph type="body" sz="quarter" idx="34" hasCustomPrompt="1"/>
          </p:nvPr>
        </p:nvSpPr>
        <p:spPr>
          <a:xfrm>
            <a:off x="369891" y="20836977"/>
            <a:ext cx="10134597" cy="1988237"/>
          </a:xfrm>
          <a:prstGeom prst="rect">
            <a:avLst/>
          </a:prstGeom>
        </p:spPr>
        <p:txBody>
          <a:bodyPr wrap="square" lIns="365760" tIns="365760" rIns="365760" bIns="365760">
            <a:spAutoFit/>
          </a:bodyPr>
          <a:lstStyle>
            <a:lvl1pPr marL="0" indent="0">
              <a:buNone/>
              <a:tabLst/>
              <a:defRPr lang="en-US" sz="2000" dirty="0"/>
            </a:lvl1pPr>
            <a:lvl2pPr marL="461963" indent="-231775">
              <a:tabLst/>
              <a:defRPr lang="en-US" sz="1600" dirty="0"/>
            </a:lvl2pPr>
            <a:lvl3pPr marL="461963" indent="-231775">
              <a:tabLst/>
              <a:defRPr lang="en-US" sz="1200" dirty="0"/>
            </a:lvl3pPr>
            <a:lvl4pPr marL="461963" indent="-231775">
              <a:tabLst/>
              <a:defRPr lang="en-US" sz="1000" dirty="0"/>
            </a:lvl4pPr>
            <a:lvl5pPr marL="461963" indent="-231775">
              <a:tabLst/>
              <a:defRPr lang="en-US" sz="1000" dirty="0"/>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Text Placeholder 13">
            <a:extLst>
              <a:ext uri="{FF2B5EF4-FFF2-40B4-BE49-F238E27FC236}">
                <a16:creationId xmlns:a16="http://schemas.microsoft.com/office/drawing/2014/main" id="{87D7B53B-79D2-4E43-B024-C1D8EE417B98}"/>
              </a:ext>
            </a:extLst>
          </p:cNvPr>
          <p:cNvSpPr>
            <a:spLocks noGrp="1"/>
          </p:cNvSpPr>
          <p:nvPr>
            <p:ph type="body" sz="quarter" idx="35" hasCustomPrompt="1"/>
          </p:nvPr>
        </p:nvSpPr>
        <p:spPr>
          <a:xfrm>
            <a:off x="369891" y="5123727"/>
            <a:ext cx="10134597" cy="1988237"/>
          </a:xfrm>
          <a:prstGeom prst="rect">
            <a:avLst/>
          </a:prstGeom>
        </p:spPr>
        <p:txBody>
          <a:bodyPr wrap="square" lIns="365760" tIns="365760" rIns="365760" bIns="365760">
            <a:spAutoFit/>
          </a:bodyPr>
          <a:lstStyle>
            <a:lvl1pPr marL="0" indent="0">
              <a:buNone/>
              <a:tabLst/>
              <a:defRPr lang="en-US" sz="2000" dirty="0"/>
            </a:lvl1pPr>
            <a:lvl2pPr marL="461963" indent="-231775">
              <a:tabLst/>
              <a:defRPr lang="en-US" sz="1600" dirty="0"/>
            </a:lvl2pPr>
            <a:lvl3pPr marL="461963" indent="-231775">
              <a:tabLst/>
              <a:defRPr lang="en-US" sz="1200" dirty="0"/>
            </a:lvl3pPr>
            <a:lvl4pPr marL="461963" indent="-231775">
              <a:tabLst/>
              <a:defRPr lang="en-US" sz="1000" dirty="0"/>
            </a:lvl4pPr>
            <a:lvl5pPr marL="461963" indent="-231775">
              <a:tabLst/>
              <a:defRPr lang="en-US" sz="1000" dirty="0"/>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087582369"/>
      </p:ext>
    </p:extLst>
  </p:cSld>
  <p:clrMapOvr>
    <a:masterClrMapping/>
  </p:clrMapOvr>
  <p:extLst>
    <p:ext uri="{DCECCB84-F9BA-43D5-87BE-67443E8EF086}">
      <p15:sldGuideLst xmlns:p15="http://schemas.microsoft.com/office/powerpoint/2012/main">
        <p15:guide id="1" orient="horz" pos="2672" userDrawn="1">
          <p15:clr>
            <a:srgbClr val="FBAE40"/>
          </p15:clr>
        </p15:guide>
        <p15:guide id="2" pos="233" userDrawn="1">
          <p15:clr>
            <a:srgbClr val="FBAE40"/>
          </p15:clr>
        </p15:guide>
        <p15:guide id="3" orient="horz" pos="18488" userDrawn="1">
          <p15:clr>
            <a:srgbClr val="FBAE40"/>
          </p15:clr>
        </p15:guide>
        <p15:guide id="4" pos="6617" userDrawn="1">
          <p15:clr>
            <a:srgbClr val="FBAE40"/>
          </p15:clr>
        </p15:guide>
        <p15:guide id="5" pos="6833" userDrawn="1">
          <p15:clr>
            <a:srgbClr val="FBAE40"/>
          </p15:clr>
        </p15:guide>
        <p15:guide id="6" pos="13241"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ithout Guides">
    <p:spTree>
      <p:nvGrpSpPr>
        <p:cNvPr id="1" name=""/>
        <p:cNvGrpSpPr/>
        <p:nvPr/>
      </p:nvGrpSpPr>
      <p:grpSpPr>
        <a:xfrm>
          <a:off x="0" y="0"/>
          <a:ext cx="0" cy="0"/>
          <a:chOff x="0" y="0"/>
          <a:chExt cx="0" cy="0"/>
        </a:xfrm>
      </p:grpSpPr>
    </p:spTree>
    <p:extLst>
      <p:ext uri="{BB962C8B-B14F-4D97-AF65-F5344CB8AC3E}">
        <p14:creationId xmlns:p14="http://schemas.microsoft.com/office/powerpoint/2010/main" val="12699778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hyperlink" Target="https://www.posterpresentations.com/how-to-change-the-research-poster-template-colors.html" TargetMode="External"/><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1">
                <a:lumMod val="0"/>
                <a:lumOff val="100000"/>
              </a:schemeClr>
            </a:gs>
            <a:gs pos="99000">
              <a:schemeClr val="accent1">
                <a:lumMod val="20000"/>
                <a:lumOff val="80000"/>
              </a:schemeClr>
            </a:gs>
          </a:gsLst>
          <a:lin ang="5400000" scaled="1"/>
          <a:tileRect/>
        </a:gradFill>
        <a:effectLst/>
      </p:bgPr>
    </p:bg>
    <p:spTree>
      <p:nvGrpSpPr>
        <p:cNvPr id="1" name=""/>
        <p:cNvGrpSpPr/>
        <p:nvPr/>
      </p:nvGrpSpPr>
      <p:grpSpPr>
        <a:xfrm>
          <a:off x="0" y="0"/>
          <a:ext cx="0" cy="0"/>
          <a:chOff x="0" y="0"/>
          <a:chExt cx="0" cy="0"/>
        </a:xfrm>
      </p:grpSpPr>
      <p:sp>
        <p:nvSpPr>
          <p:cNvPr id="10" name="Rectangle 36">
            <a:extLst>
              <a:ext uri="{FF2B5EF4-FFF2-40B4-BE49-F238E27FC236}">
                <a16:creationId xmlns:a16="http://schemas.microsoft.com/office/drawing/2014/main" id="{B82F2237-BAB6-704C-82F3-FA64CC22DF29}"/>
              </a:ext>
            </a:extLst>
          </p:cNvPr>
          <p:cNvSpPr>
            <a:spLocks noChangeArrowheads="1"/>
          </p:cNvSpPr>
          <p:nvPr userDrawn="1"/>
        </p:nvSpPr>
        <p:spPr bwMode="auto">
          <a:xfrm>
            <a:off x="0" y="12966"/>
            <a:ext cx="21388388" cy="5835384"/>
          </a:xfrm>
          <a:prstGeom prst="rect">
            <a:avLst/>
          </a:prstGeom>
          <a:solidFill>
            <a:schemeClr val="accent1"/>
          </a:solidFill>
          <a:ln w="9525">
            <a:noFill/>
            <a:miter lim="800000"/>
            <a:headEnd/>
            <a:tailEnd/>
          </a:ln>
          <a:effectLst/>
        </p:spPr>
        <p:txBody>
          <a:bodyPr wrap="none" lIns="79213" tIns="39607" rIns="79213" bIns="39607" anchor="ctr"/>
          <a:lstStyle/>
          <a:p>
            <a:pPr>
              <a:defRPr/>
            </a:pPr>
            <a:endParaRPr lang="en-US" sz="4257" dirty="0"/>
          </a:p>
        </p:txBody>
      </p:sp>
      <p:sp>
        <p:nvSpPr>
          <p:cNvPr id="12" name="Text Box 14">
            <a:extLst>
              <a:ext uri="{FF2B5EF4-FFF2-40B4-BE49-F238E27FC236}">
                <a16:creationId xmlns:a16="http://schemas.microsoft.com/office/drawing/2014/main" id="{4FAAEDB7-9BBE-8D43-950B-E1D906765494}"/>
              </a:ext>
            </a:extLst>
          </p:cNvPr>
          <p:cNvSpPr txBox="1">
            <a:spLocks noChangeArrowheads="1"/>
          </p:cNvSpPr>
          <p:nvPr userDrawn="1"/>
        </p:nvSpPr>
        <p:spPr bwMode="auto">
          <a:xfrm>
            <a:off x="636463" y="29602281"/>
            <a:ext cx="2525298" cy="295971"/>
          </a:xfrm>
          <a:prstGeom prst="rect">
            <a:avLst/>
          </a:prstGeom>
          <a:noFill/>
          <a:ln w="9525">
            <a:noFill/>
            <a:miter lim="800000"/>
            <a:headEnd/>
            <a:tailEnd/>
          </a:ln>
          <a:effectLst/>
        </p:spPr>
        <p:txBody>
          <a:bodyPr wrap="square" lIns="79063" tIns="39525" rIns="79063" bIns="39525">
            <a:spAutoFit/>
          </a:bodyPr>
          <a:lstStyle/>
          <a:p>
            <a:pPr eaLnBrk="0" hangingPunct="0">
              <a:lnSpc>
                <a:spcPct val="65000"/>
              </a:lnSpc>
              <a:spcBef>
                <a:spcPct val="50000"/>
              </a:spcBef>
              <a:defRPr/>
            </a:pPr>
            <a:r>
              <a:rPr lang="en-US" sz="434" b="1" dirty="0">
                <a:solidFill>
                  <a:schemeClr val="bg1">
                    <a:lumMod val="75000"/>
                  </a:schemeClr>
                </a:solidFill>
                <a:latin typeface="Arial" charset="0"/>
              </a:rPr>
              <a:t>RESEARCH POSTER PRESENTATION TEMPLATE © 2019</a:t>
            </a:r>
          </a:p>
          <a:p>
            <a:pPr eaLnBrk="0" hangingPunct="0">
              <a:lnSpc>
                <a:spcPct val="65000"/>
              </a:lnSpc>
              <a:spcBef>
                <a:spcPct val="50000"/>
              </a:spcBef>
              <a:defRPr/>
            </a:pPr>
            <a:r>
              <a:rPr lang="en-US" sz="953" b="1" dirty="0">
                <a:solidFill>
                  <a:schemeClr val="bg1">
                    <a:lumMod val="75000"/>
                  </a:schemeClr>
                </a:solidFill>
                <a:latin typeface="Arial" charset="0"/>
              </a:rPr>
              <a:t>www.PosterPresentations.com</a:t>
            </a:r>
          </a:p>
        </p:txBody>
      </p:sp>
      <p:sp>
        <p:nvSpPr>
          <p:cNvPr id="38" name="Rounded Rectangle 37">
            <a:extLst>
              <a:ext uri="{FF2B5EF4-FFF2-40B4-BE49-F238E27FC236}">
                <a16:creationId xmlns:a16="http://schemas.microsoft.com/office/drawing/2014/main" id="{3D38DD80-6142-EF42-84F0-D056AE36AFC6}"/>
              </a:ext>
            </a:extLst>
          </p:cNvPr>
          <p:cNvSpPr/>
          <p:nvPr userDrawn="1"/>
        </p:nvSpPr>
        <p:spPr>
          <a:xfrm>
            <a:off x="369886" y="6229349"/>
            <a:ext cx="10158984" cy="23144473"/>
          </a:xfrm>
          <a:prstGeom prst="roundRect">
            <a:avLst>
              <a:gd name="adj" fmla="val 1996"/>
            </a:avLst>
          </a:prstGeom>
          <a:gradFill flip="none" rotWithShape="1">
            <a:gsLst>
              <a:gs pos="0">
                <a:schemeClr val="accent1">
                  <a:lumMod val="10000"/>
                  <a:lumOff val="90000"/>
                </a:schemeClr>
              </a:gs>
              <a:gs pos="100000">
                <a:schemeClr val="bg1">
                  <a:shade val="100000"/>
                  <a:satMod val="115000"/>
                </a:schemeClr>
              </a:gs>
            </a:gsLst>
            <a:lin ang="16200000" scaled="1"/>
            <a:tileRect/>
          </a:gradFill>
          <a:ln w="3175">
            <a:solidFill>
              <a:schemeClr val="accent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257"/>
          </a:p>
        </p:txBody>
      </p:sp>
      <p:sp>
        <p:nvSpPr>
          <p:cNvPr id="39" name="Rounded Rectangle 38">
            <a:extLst>
              <a:ext uri="{FF2B5EF4-FFF2-40B4-BE49-F238E27FC236}">
                <a16:creationId xmlns:a16="http://schemas.microsoft.com/office/drawing/2014/main" id="{76F6A1D7-8EF4-2045-8032-92EC44FF940D}"/>
              </a:ext>
            </a:extLst>
          </p:cNvPr>
          <p:cNvSpPr/>
          <p:nvPr userDrawn="1"/>
        </p:nvSpPr>
        <p:spPr>
          <a:xfrm>
            <a:off x="10872431" y="6229349"/>
            <a:ext cx="10159484" cy="23144474"/>
          </a:xfrm>
          <a:prstGeom prst="roundRect">
            <a:avLst>
              <a:gd name="adj" fmla="val 1996"/>
            </a:avLst>
          </a:prstGeom>
          <a:gradFill flip="none" rotWithShape="1">
            <a:gsLst>
              <a:gs pos="0">
                <a:schemeClr val="accent1">
                  <a:lumMod val="10000"/>
                  <a:lumOff val="90000"/>
                </a:schemeClr>
              </a:gs>
              <a:gs pos="100000">
                <a:schemeClr val="bg1">
                  <a:shade val="100000"/>
                  <a:satMod val="115000"/>
                </a:schemeClr>
              </a:gs>
            </a:gsLst>
            <a:lin ang="16200000" scaled="1"/>
            <a:tileRect/>
          </a:gradFill>
          <a:ln w="3175">
            <a:solidFill>
              <a:schemeClr val="accent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257"/>
          </a:p>
        </p:txBody>
      </p:sp>
      <p:graphicFrame>
        <p:nvGraphicFramePr>
          <p:cNvPr id="8" name="Table 7">
            <a:extLst>
              <a:ext uri="{FF2B5EF4-FFF2-40B4-BE49-F238E27FC236}">
                <a16:creationId xmlns:a16="http://schemas.microsoft.com/office/drawing/2014/main" id="{E32151C2-71CB-0646-9DBD-EA6D1C7712F9}"/>
              </a:ext>
            </a:extLst>
          </p:cNvPr>
          <p:cNvGraphicFramePr>
            <a:graphicFrameLocks noGrp="1"/>
          </p:cNvGraphicFramePr>
          <p:nvPr userDrawn="1">
            <p:extLst>
              <p:ext uri="{D42A27DB-BD31-4B8C-83A1-F6EECF244321}">
                <p14:modId xmlns:p14="http://schemas.microsoft.com/office/powerpoint/2010/main" val="4040906998"/>
              </p:ext>
            </p:extLst>
          </p:nvPr>
        </p:nvGraphicFramePr>
        <p:xfrm>
          <a:off x="-8726467" y="34253"/>
          <a:ext cx="8117859" cy="30210616"/>
        </p:xfrm>
        <a:graphic>
          <a:graphicData uri="http://schemas.openxmlformats.org/drawingml/2006/table">
            <a:tbl>
              <a:tblPr firstRow="1" bandRow="1">
                <a:tableStyleId>{5C22544A-7EE6-4342-B048-85BDC9FD1C3A}</a:tableStyleId>
              </a:tblPr>
              <a:tblGrid>
                <a:gridCol w="3480873">
                  <a:extLst>
                    <a:ext uri="{9D8B030D-6E8A-4147-A177-3AD203B41FA5}">
                      <a16:colId xmlns:a16="http://schemas.microsoft.com/office/drawing/2014/main" val="20000"/>
                    </a:ext>
                  </a:extLst>
                </a:gridCol>
                <a:gridCol w="4636986">
                  <a:extLst>
                    <a:ext uri="{9D8B030D-6E8A-4147-A177-3AD203B41FA5}">
                      <a16:colId xmlns:a16="http://schemas.microsoft.com/office/drawing/2014/main" val="20001"/>
                    </a:ext>
                  </a:extLst>
                </a:gridCol>
              </a:tblGrid>
              <a:tr h="1170739">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3200" b="0" spc="600" dirty="0">
                          <a:solidFill>
                            <a:srgbClr val="1F3A4E"/>
                          </a:solidFill>
                          <a:latin typeface="Arial Black" panose="020B0A04020102020204" pitchFamily="34" charset="0"/>
                        </a:rPr>
                        <a:t>QUICK START GUIDE</a:t>
                      </a:r>
                      <a:br>
                        <a:rPr lang="en-US" sz="3200" b="0" spc="600" dirty="0">
                          <a:solidFill>
                            <a:srgbClr val="1F3A4E"/>
                          </a:solidFill>
                          <a:latin typeface="Arial Black" panose="020B0A04020102020204" pitchFamily="34" charset="0"/>
                        </a:rPr>
                      </a:br>
                      <a:r>
                        <a:rPr lang="en-US" sz="2400" b="1" spc="0" dirty="0">
                          <a:solidFill>
                            <a:srgbClr val="FF0000"/>
                          </a:solidFill>
                          <a:latin typeface="Trebuchet MS" pitchFamily="34" charset="0"/>
                        </a:rPr>
                        <a:t>(THIS SIDEBAR WILL NOT PRINT)</a:t>
                      </a:r>
                      <a:endParaRPr lang="en-US" sz="3200" b="1" spc="600" dirty="0">
                        <a:solidFill>
                          <a:schemeClr val="bg1"/>
                        </a:solidFill>
                        <a:latin typeface="Trebuchet MS" pitchFamily="34" charset="0"/>
                      </a:endParaRPr>
                    </a:p>
                  </a:txBody>
                  <a:tcPr marL="182880" marT="137160">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3598933">
                <a:tc gridSpan="2">
                  <a:txBody>
                    <a:bodyPr/>
                    <a:lstStyle/>
                    <a:p>
                      <a:pPr defTabSz="3765639"/>
                      <a:r>
                        <a:rPr lang="en-US" sz="1800" i="0" dirty="0">
                          <a:solidFill>
                            <a:srgbClr val="D9D9D9"/>
                          </a:solidFill>
                          <a:latin typeface="Arial"/>
                          <a:cs typeface="Arial"/>
                        </a:rPr>
                        <a:t>This PowerPoint template produces a </a:t>
                      </a:r>
                      <a:r>
                        <a:rPr lang="en-US" sz="1800" i="0" dirty="0">
                          <a:solidFill>
                            <a:srgbClr val="FFC000"/>
                          </a:solidFill>
                          <a:latin typeface="Arial"/>
                          <a:cs typeface="Arial"/>
                        </a:rPr>
                        <a:t>A1 </a:t>
                      </a:r>
                      <a:r>
                        <a:rPr lang="en-US" sz="18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1800" i="0" dirty="0">
                        <a:solidFill>
                          <a:srgbClr val="D9D9D9"/>
                        </a:solidFill>
                        <a:latin typeface="Arial"/>
                        <a:cs typeface="Arial"/>
                      </a:endParaRPr>
                    </a:p>
                    <a:p>
                      <a:pPr defTabSz="3765639"/>
                      <a:r>
                        <a:rPr lang="en-US" sz="18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1800" i="0" dirty="0" err="1">
                          <a:solidFill>
                            <a:srgbClr val="FFC000"/>
                          </a:solidFill>
                          <a:latin typeface="Arial"/>
                          <a:cs typeface="Arial"/>
                        </a:rPr>
                        <a:t>PosterPresentations.com</a:t>
                      </a:r>
                      <a:r>
                        <a:rPr lang="en-US" sz="1800" i="0" dirty="0">
                          <a:solidFill>
                            <a:srgbClr val="D9D9D9"/>
                          </a:solidFill>
                          <a:latin typeface="Arial"/>
                          <a:cs typeface="Arial"/>
                        </a:rPr>
                        <a:t> and click on the  </a:t>
                      </a:r>
                      <a:r>
                        <a:rPr lang="en-US" sz="1800" i="0" dirty="0">
                          <a:solidFill>
                            <a:srgbClr val="FFC000"/>
                          </a:solidFill>
                          <a:latin typeface="Arial"/>
                          <a:cs typeface="Arial"/>
                        </a:rPr>
                        <a:t>HELP DESK</a:t>
                      </a:r>
                      <a:r>
                        <a:rPr lang="en-US" sz="1800" i="0" baseline="0" dirty="0">
                          <a:solidFill>
                            <a:srgbClr val="D9D9D9"/>
                          </a:solidFill>
                          <a:latin typeface="Arial"/>
                          <a:cs typeface="Arial"/>
                        </a:rPr>
                        <a:t> </a:t>
                      </a:r>
                      <a:r>
                        <a:rPr lang="en-US" sz="1800" i="0" dirty="0">
                          <a:solidFill>
                            <a:srgbClr val="D9D9D9"/>
                          </a:solidFill>
                          <a:latin typeface="Arial"/>
                          <a:cs typeface="Arial"/>
                        </a:rPr>
                        <a:t>tab.</a:t>
                      </a:r>
                    </a:p>
                    <a:p>
                      <a:pPr defTabSz="3765639"/>
                      <a:endParaRPr lang="en-US" sz="1800" i="0" dirty="0">
                        <a:solidFill>
                          <a:srgbClr val="D9D9D9"/>
                        </a:solidFill>
                        <a:latin typeface="Arial"/>
                        <a:cs typeface="Arial"/>
                      </a:endParaRPr>
                    </a:p>
                    <a:p>
                      <a:pPr defTabSz="3765639"/>
                      <a:r>
                        <a:rPr lang="en-US" sz="1800" i="0" dirty="0">
                          <a:solidFill>
                            <a:srgbClr val="D9D9D9"/>
                          </a:solidFill>
                          <a:latin typeface="Arial"/>
                          <a:cs typeface="Arial"/>
                        </a:rPr>
                        <a:t>To print your poster using our same-day professional printing service, go online to </a:t>
                      </a:r>
                      <a:r>
                        <a:rPr lang="en-US" sz="1800" i="0" dirty="0" err="1">
                          <a:solidFill>
                            <a:srgbClr val="FFC000"/>
                          </a:solidFill>
                          <a:latin typeface="Arial"/>
                          <a:cs typeface="Arial"/>
                        </a:rPr>
                        <a:t>PosterPresentations.com</a:t>
                      </a:r>
                      <a:r>
                        <a:rPr lang="en-US" sz="1800" i="0" dirty="0">
                          <a:solidFill>
                            <a:srgbClr val="D9D9D9"/>
                          </a:solidFill>
                          <a:latin typeface="Arial"/>
                          <a:cs typeface="Arial"/>
                        </a:rPr>
                        <a:t> and click on "</a:t>
                      </a:r>
                      <a:r>
                        <a:rPr lang="en-US" sz="1800" i="0" dirty="0">
                          <a:solidFill>
                            <a:srgbClr val="FFC000"/>
                          </a:solidFill>
                          <a:latin typeface="Arial"/>
                          <a:cs typeface="Arial"/>
                        </a:rPr>
                        <a:t>Order your poster</a:t>
                      </a:r>
                      <a:r>
                        <a:rPr lang="en-US" sz="1800" i="0" dirty="0">
                          <a:solidFill>
                            <a:srgbClr val="D9D9D9"/>
                          </a:solidFill>
                          <a:latin typeface="Arial"/>
                          <a:cs typeface="Arial"/>
                        </a:rPr>
                        <a:t>".</a:t>
                      </a:r>
                      <a:endParaRPr lang="en-US" sz="1800" b="1" dirty="0">
                        <a:solidFill>
                          <a:srgbClr val="D9D9D9"/>
                        </a:solidFill>
                        <a:latin typeface="Arial"/>
                        <a:cs typeface="Arial"/>
                      </a:endParaRPr>
                    </a:p>
                  </a:txBody>
                  <a:tcPr marL="182880" marT="137160">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4292704">
                <a:tc>
                  <a:txBody>
                    <a:bodyPr/>
                    <a:lstStyle/>
                    <a:p>
                      <a:pPr algn="ctr"/>
                      <a:endParaRPr lang="en-US" sz="1800" dirty="0">
                        <a:solidFill>
                          <a:srgbClr val="1F3A4E"/>
                        </a:solidFill>
                      </a:endParaRPr>
                    </a:p>
                    <a:p>
                      <a:pPr algn="ctr"/>
                      <a:endParaRPr lang="en-US" sz="1800" dirty="0">
                        <a:solidFill>
                          <a:srgbClr val="1F3A4E"/>
                        </a:solidFill>
                      </a:endParaRPr>
                    </a:p>
                    <a:p>
                      <a:pPr algn="ctr"/>
                      <a:r>
                        <a:rPr lang="en-US" sz="1800" dirty="0">
                          <a:solidFill>
                            <a:schemeClr val="bg1"/>
                          </a:solidFill>
                          <a:latin typeface="Arial" panose="020B0604020202020204" pitchFamily="34" charset="0"/>
                          <a:cs typeface="Arial" panose="020B0604020202020204" pitchFamily="34" charset="0"/>
                        </a:rPr>
                        <a:t>This is a poster template for a </a:t>
                      </a:r>
                      <a:br>
                        <a:rPr lang="en-US" sz="1800" dirty="0">
                          <a:solidFill>
                            <a:schemeClr val="bg1"/>
                          </a:solidFill>
                          <a:latin typeface="Arial" panose="020B0604020202020204" pitchFamily="34" charset="0"/>
                          <a:cs typeface="Arial" panose="020B0604020202020204" pitchFamily="34" charset="0"/>
                        </a:rPr>
                      </a:br>
                      <a:r>
                        <a:rPr lang="en-US" sz="3200" b="1" dirty="0">
                          <a:solidFill>
                            <a:srgbClr val="FFC000"/>
                          </a:solidFill>
                          <a:latin typeface="Arial" panose="020B0604020202020204" pitchFamily="34" charset="0"/>
                          <a:cs typeface="Arial" panose="020B0604020202020204" pitchFamily="34" charset="0"/>
                        </a:rPr>
                        <a:t>A1</a:t>
                      </a:r>
                    </a:p>
                    <a:p>
                      <a:pPr marL="0" marR="0" indent="0" algn="ctr" defTabSz="3802180" rtl="0" eaLnBrk="1" fontAlgn="auto" latinLnBrk="0" hangingPunct="1">
                        <a:lnSpc>
                          <a:spcPct val="100000"/>
                        </a:lnSpc>
                        <a:spcBef>
                          <a:spcPts val="0"/>
                        </a:spcBef>
                        <a:spcAft>
                          <a:spcPts val="0"/>
                        </a:spcAft>
                        <a:buClrTx/>
                        <a:buSzTx/>
                        <a:buFontTx/>
                        <a:buNone/>
                        <a:tabLst/>
                        <a:defRPr/>
                      </a:pPr>
                      <a:r>
                        <a:rPr lang="en-US" sz="1800" dirty="0">
                          <a:solidFill>
                            <a:srgbClr val="FFC000"/>
                          </a:solidFill>
                          <a:latin typeface="Arial" panose="020B0604020202020204" pitchFamily="34" charset="0"/>
                          <a:cs typeface="Arial" panose="020B0604020202020204" pitchFamily="34" charset="0"/>
                        </a:rPr>
                        <a:t>594mm x 841mm</a:t>
                      </a:r>
                    </a:p>
                    <a:p>
                      <a:pPr marL="0" marR="0" indent="0" algn="ctr" defTabSz="3802180" rtl="0" eaLnBrk="1" fontAlgn="auto" latinLnBrk="0" hangingPunct="1">
                        <a:lnSpc>
                          <a:spcPct val="100000"/>
                        </a:lnSpc>
                        <a:spcBef>
                          <a:spcPts val="0"/>
                        </a:spcBef>
                        <a:spcAft>
                          <a:spcPts val="0"/>
                        </a:spcAft>
                        <a:buClrTx/>
                        <a:buSzTx/>
                        <a:buFontTx/>
                        <a:buNone/>
                        <a:tabLst/>
                        <a:defRPr/>
                      </a:pPr>
                      <a:r>
                        <a:rPr lang="en-US" sz="1800" dirty="0">
                          <a:solidFill>
                            <a:srgbClr val="FFC000"/>
                          </a:solidFill>
                          <a:latin typeface="Arial" panose="020B0604020202020204" pitchFamily="34" charset="0"/>
                          <a:cs typeface="Arial" panose="020B0604020202020204" pitchFamily="34" charset="0"/>
                        </a:rPr>
                        <a:t>23.39 inches x 33.11 inches</a:t>
                      </a:r>
                      <a:br>
                        <a:rPr lang="en-US" sz="1800" dirty="0">
                          <a:solidFill>
                            <a:schemeClr val="bg1"/>
                          </a:solidFill>
                          <a:latin typeface="Arial" panose="020B0604020202020204" pitchFamily="34" charset="0"/>
                          <a:cs typeface="Arial" panose="020B0604020202020204" pitchFamily="34" charset="0"/>
                        </a:rPr>
                      </a:br>
                      <a:r>
                        <a:rPr lang="en-US" sz="1800" dirty="0">
                          <a:solidFill>
                            <a:schemeClr val="bg1"/>
                          </a:solidFill>
                          <a:latin typeface="Arial" panose="020B0604020202020204" pitchFamily="34" charset="0"/>
                          <a:cs typeface="Arial" panose="020B0604020202020204" pitchFamily="34" charset="0"/>
                        </a:rPr>
                        <a:t>research presentation poster</a:t>
                      </a:r>
                    </a:p>
                    <a:p>
                      <a:endParaRPr lang="en-US" sz="1800" dirty="0">
                        <a:solidFill>
                          <a:srgbClr val="1F3A4E"/>
                        </a:solidFill>
                      </a:endParaRPr>
                    </a:p>
                  </a:txBody>
                  <a:tcPr>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000" b="1" baseline="0" dirty="0">
                          <a:solidFill>
                            <a:srgbClr val="FFC000"/>
                          </a:solidFill>
                          <a:latin typeface="Arial" panose="020B0604020202020204" pitchFamily="34" charset="0"/>
                          <a:cs typeface="Arial" panose="020B0604020202020204" pitchFamily="34" charset="0"/>
                        </a:rPr>
                        <a:t>Important: Check the template size</a:t>
                      </a:r>
                      <a:br>
                        <a:rPr lang="en-US" sz="1800" b="0" baseline="0" dirty="0">
                          <a:solidFill>
                            <a:srgbClr val="FFC000"/>
                          </a:solidFill>
                          <a:latin typeface="Arial" panose="020B0604020202020204" pitchFamily="34" charset="0"/>
                          <a:cs typeface="Arial" panose="020B0604020202020204" pitchFamily="34" charset="0"/>
                        </a:rPr>
                      </a:br>
                      <a:r>
                        <a:rPr lang="en-US" sz="18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1800" b="0" baseline="0" dirty="0">
                          <a:solidFill>
                            <a:srgbClr val="D9D9D9"/>
                          </a:solidFill>
                          <a:latin typeface="Arial" panose="020B0604020202020204" pitchFamily="34" charset="0"/>
                          <a:cs typeface="Arial" panose="020B0604020202020204" pitchFamily="34" charset="0"/>
                        </a:rPr>
                      </a:br>
                      <a:endParaRPr lang="en-US" sz="1800" b="0" baseline="0" dirty="0">
                        <a:solidFill>
                          <a:srgbClr val="FFC000"/>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8"/>
                  </a:ext>
                </a:extLst>
              </a:tr>
              <a:tr h="3340698">
                <a:tc>
                  <a:txBody>
                    <a:bodyPr/>
                    <a:lstStyle/>
                    <a:p>
                      <a:endParaRPr lang="en-US" sz="1800" dirty="0">
                        <a:solidFill>
                          <a:srgbClr val="1F3A4E"/>
                        </a:solidFill>
                      </a:endParaRPr>
                    </a:p>
                  </a:txBody>
                  <a:tcPr>
                    <a:blipFill rotWithShape="1">
                      <a:blip r:embed="rId3"/>
                      <a:stretch>
                        <a:fillRect/>
                      </a:stretch>
                    </a:blipFill>
                  </a:tcPr>
                </a:tc>
                <a:tc>
                  <a:txBody>
                    <a:bodyPr/>
                    <a:lstStyle/>
                    <a:p>
                      <a:pPr algn="l"/>
                      <a:r>
                        <a:rPr lang="en-US" sz="2000" b="1" baseline="0" dirty="0">
                          <a:solidFill>
                            <a:srgbClr val="FFC000"/>
                          </a:solidFill>
                          <a:latin typeface="Arial" panose="020B0604020202020204" pitchFamily="34" charset="0"/>
                          <a:cs typeface="Arial" panose="020B0604020202020204" pitchFamily="34" charset="0"/>
                        </a:rPr>
                        <a:t>How to </a:t>
                      </a:r>
                      <a:r>
                        <a:rPr lang="en-US" sz="3600" b="1" baseline="0" dirty="0">
                          <a:solidFill>
                            <a:srgbClr val="FFC000"/>
                          </a:solidFill>
                          <a:latin typeface="Arial" panose="020B0604020202020204" pitchFamily="34" charset="0"/>
                          <a:cs typeface="Arial" panose="020B0604020202020204" pitchFamily="34" charset="0"/>
                        </a:rPr>
                        <a:t>Zoom in </a:t>
                      </a:r>
                      <a:r>
                        <a:rPr lang="en-US" sz="2000" b="1" baseline="0" dirty="0">
                          <a:solidFill>
                            <a:srgbClr val="FFC000"/>
                          </a:solidFill>
                          <a:latin typeface="Arial" panose="020B0604020202020204" pitchFamily="34" charset="0"/>
                          <a:cs typeface="Arial" panose="020B0604020202020204" pitchFamily="34" charset="0"/>
                        </a:rPr>
                        <a:t>and </a:t>
                      </a:r>
                      <a:r>
                        <a:rPr lang="en-US" sz="1600" b="1" baseline="0" dirty="0">
                          <a:solidFill>
                            <a:srgbClr val="FFC000"/>
                          </a:solidFill>
                          <a:latin typeface="Arial" panose="020B0604020202020204" pitchFamily="34" charset="0"/>
                          <a:cs typeface="Arial" panose="020B0604020202020204" pitchFamily="34" charset="0"/>
                        </a:rPr>
                        <a:t>out</a:t>
                      </a:r>
                      <a:endParaRPr lang="en-US" sz="2000" b="1" baseline="0" dirty="0">
                        <a:solidFill>
                          <a:srgbClr val="FFC000"/>
                        </a:solidFill>
                        <a:latin typeface="Arial" panose="020B0604020202020204" pitchFamily="34" charset="0"/>
                        <a:cs typeface="Arial" panose="020B0604020202020204" pitchFamily="34" charset="0"/>
                      </a:endParaRPr>
                    </a:p>
                    <a:p>
                      <a:pPr algn="l"/>
                      <a:r>
                        <a:rPr lang="en-US" sz="18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1800" b="0" baseline="0" dirty="0">
                          <a:solidFill>
                            <a:srgbClr val="D9D9D9"/>
                          </a:solidFill>
                          <a:latin typeface="Arial" panose="020B0604020202020204" pitchFamily="34" charset="0"/>
                          <a:cs typeface="Arial" panose="020B0604020202020204" pitchFamily="34" charset="0"/>
                        </a:rPr>
                      </a:br>
                      <a:r>
                        <a:rPr lang="en-US" sz="1800" b="0" baseline="0" dirty="0">
                          <a:solidFill>
                            <a:srgbClr val="FFC000"/>
                          </a:solidFill>
                          <a:latin typeface="Arial" panose="020B0604020202020204" pitchFamily="34" charset="0"/>
                          <a:cs typeface="Arial" panose="020B0604020202020204" pitchFamily="34" charset="0"/>
                        </a:rPr>
                        <a:t>1. </a:t>
                      </a:r>
                      <a:r>
                        <a:rPr lang="en-US" sz="18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1800" b="0" baseline="0" dirty="0">
                          <a:solidFill>
                            <a:srgbClr val="D9D9D9"/>
                          </a:solidFill>
                          <a:latin typeface="Arial" panose="020B0604020202020204" pitchFamily="34" charset="0"/>
                          <a:cs typeface="Arial" panose="020B0604020202020204" pitchFamily="34" charset="0"/>
                        </a:rPr>
                      </a:br>
                      <a:r>
                        <a:rPr lang="en-US" sz="1800" b="0" baseline="0" dirty="0">
                          <a:solidFill>
                            <a:srgbClr val="FFC000"/>
                          </a:solidFill>
                          <a:latin typeface="Arial" panose="020B0604020202020204" pitchFamily="34" charset="0"/>
                          <a:cs typeface="Arial" panose="020B0604020202020204" pitchFamily="34" charset="0"/>
                        </a:rPr>
                        <a:t>2. </a:t>
                      </a:r>
                      <a:r>
                        <a:rPr lang="en-US" sz="18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82880" marT="137160">
                    <a:solidFill>
                      <a:srgbClr val="010101"/>
                    </a:solidFill>
                  </a:tcPr>
                </a:tc>
                <a:extLst>
                  <a:ext uri="{0D108BD9-81ED-4DB2-BD59-A6C34878D82A}">
                    <a16:rowId xmlns:a16="http://schemas.microsoft.com/office/drawing/2014/main" val="10001"/>
                  </a:ext>
                </a:extLst>
              </a:tr>
              <a:tr h="1994589">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2000" b="1" baseline="0" dirty="0">
                          <a:solidFill>
                            <a:srgbClr val="FFC000"/>
                          </a:solidFill>
                          <a:latin typeface="Arial" panose="020B0604020202020204" pitchFamily="34" charset="0"/>
                          <a:cs typeface="Arial" panose="020B0604020202020204" pitchFamily="34" charset="0"/>
                        </a:rPr>
                        <a:t>Ruler and Guides</a:t>
                      </a:r>
                      <a:br>
                        <a:rPr lang="en-US" sz="1800" b="0" baseline="0" dirty="0">
                          <a:solidFill>
                            <a:srgbClr val="FFC000"/>
                          </a:solidFill>
                          <a:latin typeface="Arial" panose="020B0604020202020204" pitchFamily="34" charset="0"/>
                          <a:cs typeface="Arial" panose="020B0604020202020204" pitchFamily="34" charset="0"/>
                        </a:rPr>
                      </a:br>
                      <a:r>
                        <a:rPr lang="en-US" sz="18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3945819">
                <a:tc>
                  <a:txBody>
                    <a:bodyPr/>
                    <a:lstStyle/>
                    <a:p>
                      <a:endParaRPr lang="en-US" sz="1800" dirty="0">
                        <a:solidFill>
                          <a:srgbClr val="1F3A4E"/>
                        </a:solidFill>
                      </a:endParaRPr>
                    </a:p>
                  </a:txBody>
                  <a:tcPr>
                    <a:blipFill rotWithShape="1">
                      <a:blip r:embed="rId4"/>
                      <a:stretch>
                        <a:fillRect/>
                      </a:stretch>
                    </a:blipFill>
                  </a:tcPr>
                </a:tc>
                <a:tc>
                  <a:txBody>
                    <a:bodyPr/>
                    <a:lstStyle/>
                    <a:p>
                      <a:pPr marL="0" lvl="1" indent="0" algn="l" defTabSz="114300"/>
                      <a:r>
                        <a:rPr lang="en-US" sz="2000" b="1" baseline="0" dirty="0">
                          <a:solidFill>
                            <a:srgbClr val="FFC000"/>
                          </a:solidFill>
                          <a:latin typeface="Arial" panose="020B0604020202020204" pitchFamily="34" charset="0"/>
                          <a:cs typeface="Arial" panose="020B0604020202020204" pitchFamily="34" charset="0"/>
                        </a:rPr>
                        <a:t>Headers and text containers</a:t>
                      </a:r>
                      <a:br>
                        <a:rPr lang="en-US" sz="1800" b="0" baseline="0" dirty="0">
                          <a:solidFill>
                            <a:schemeClr val="bg1"/>
                          </a:solidFill>
                          <a:latin typeface="Arial" panose="020B0604020202020204" pitchFamily="34" charset="0"/>
                          <a:cs typeface="Arial" panose="020B0604020202020204" pitchFamily="34" charset="0"/>
                        </a:rPr>
                      </a:br>
                      <a:r>
                        <a:rPr lang="en-US" sz="18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1800" b="0" baseline="0" dirty="0">
                          <a:solidFill>
                            <a:schemeClr val="bg1"/>
                          </a:solidFill>
                          <a:latin typeface="Arial" panose="020B0604020202020204" pitchFamily="34" charset="0"/>
                          <a:cs typeface="Arial" panose="020B0604020202020204" pitchFamily="34" charset="0"/>
                        </a:rPr>
                      </a:br>
                      <a:r>
                        <a:rPr lang="en-US" sz="1800" b="0" baseline="0" dirty="0">
                          <a:solidFill>
                            <a:srgbClr val="FFC000"/>
                          </a:solidFill>
                          <a:latin typeface="Arial" panose="020B0604020202020204" pitchFamily="34" charset="0"/>
                          <a:cs typeface="Arial" panose="020B0604020202020204" pitchFamily="34" charset="0"/>
                        </a:rPr>
                        <a:t>-</a:t>
                      </a:r>
                      <a:r>
                        <a:rPr lang="en-US" sz="1800" b="0" baseline="0" dirty="0">
                          <a:solidFill>
                            <a:schemeClr val="bg1"/>
                          </a:solidFill>
                          <a:latin typeface="Arial" panose="020B0604020202020204" pitchFamily="34" charset="0"/>
                          <a:cs typeface="Arial" panose="020B0604020202020204" pitchFamily="34" charset="0"/>
                        </a:rPr>
                        <a:t> </a:t>
                      </a:r>
                      <a:r>
                        <a:rPr lang="en-US" sz="1800" b="0" baseline="0" dirty="0">
                          <a:solidFill>
                            <a:srgbClr val="D9D9D9"/>
                          </a:solidFill>
                          <a:latin typeface="Arial" panose="020B0604020202020204" pitchFamily="34" charset="0"/>
                          <a:cs typeface="Arial" panose="020B0604020202020204" pitchFamily="34" charset="0"/>
                        </a:rPr>
                        <a:t>Click inside a section header to add its text. </a:t>
                      </a:r>
                      <a:br>
                        <a:rPr lang="en-US" sz="1800" b="0" baseline="0" dirty="0">
                          <a:solidFill>
                            <a:schemeClr val="bg1"/>
                          </a:solidFill>
                          <a:latin typeface="Arial" panose="020B0604020202020204" pitchFamily="34" charset="0"/>
                          <a:cs typeface="Arial" panose="020B0604020202020204" pitchFamily="34" charset="0"/>
                        </a:rPr>
                      </a:br>
                      <a:r>
                        <a:rPr lang="en-US" sz="1800" b="0" baseline="0" dirty="0">
                          <a:solidFill>
                            <a:srgbClr val="FFC000"/>
                          </a:solidFill>
                          <a:latin typeface="Arial" panose="020B0604020202020204" pitchFamily="34" charset="0"/>
                          <a:cs typeface="Arial" panose="020B0604020202020204" pitchFamily="34" charset="0"/>
                        </a:rPr>
                        <a:t>-</a:t>
                      </a:r>
                      <a:r>
                        <a:rPr lang="en-US" sz="1800" b="0" baseline="0" dirty="0">
                          <a:solidFill>
                            <a:schemeClr val="bg1"/>
                          </a:solidFill>
                          <a:latin typeface="Arial" panose="020B0604020202020204" pitchFamily="34" charset="0"/>
                          <a:cs typeface="Arial" panose="020B0604020202020204" pitchFamily="34" charset="0"/>
                        </a:rPr>
                        <a:t> </a:t>
                      </a:r>
                      <a:r>
                        <a:rPr lang="en-US" sz="18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1800" b="0" baseline="0" dirty="0">
                          <a:solidFill>
                            <a:schemeClr val="bg1"/>
                          </a:solidFill>
                          <a:latin typeface="Arial" panose="020B0604020202020204" pitchFamily="34" charset="0"/>
                          <a:cs typeface="Arial" panose="020B0604020202020204" pitchFamily="34" charset="0"/>
                        </a:rPr>
                      </a:br>
                      <a:r>
                        <a:rPr lang="en-US" sz="1800" b="0" baseline="0" dirty="0">
                          <a:solidFill>
                            <a:srgbClr val="FFC000"/>
                          </a:solidFill>
                          <a:latin typeface="Arial" panose="020B0604020202020204" pitchFamily="34" charset="0"/>
                          <a:cs typeface="Arial" panose="020B0604020202020204" pitchFamily="34" charset="0"/>
                        </a:rPr>
                        <a:t>-</a:t>
                      </a:r>
                      <a:r>
                        <a:rPr lang="en-US" sz="1800" b="0" baseline="0" dirty="0">
                          <a:solidFill>
                            <a:schemeClr val="bg1"/>
                          </a:solidFill>
                          <a:latin typeface="Arial" panose="020B0604020202020204" pitchFamily="34" charset="0"/>
                          <a:cs typeface="Arial" panose="020B0604020202020204" pitchFamily="34" charset="0"/>
                        </a:rPr>
                        <a:t> </a:t>
                      </a:r>
                      <a:r>
                        <a:rPr lang="en-US" sz="18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82880" marT="137160">
                    <a:solidFill>
                      <a:srgbClr val="010101"/>
                    </a:solidFill>
                  </a:tcPr>
                </a:tc>
                <a:extLst>
                  <a:ext uri="{0D108BD9-81ED-4DB2-BD59-A6C34878D82A}">
                    <a16:rowId xmlns:a16="http://schemas.microsoft.com/office/drawing/2014/main" val="10003"/>
                  </a:ext>
                </a:extLst>
              </a:tr>
              <a:tr h="3208687">
                <a:tc gridSpan="2">
                  <a:txBody>
                    <a:bodyPr/>
                    <a:lstStyle/>
                    <a:p>
                      <a:r>
                        <a:rPr lang="en-US" sz="2000" b="1" dirty="0">
                          <a:solidFill>
                            <a:srgbClr val="FFC000"/>
                          </a:solidFill>
                          <a:latin typeface="Arial" panose="020B0604020202020204" pitchFamily="34" charset="0"/>
                          <a:cs typeface="Arial" panose="020B0604020202020204" pitchFamily="34" charset="0"/>
                        </a:rPr>
                        <a:t>Adding content to the poster</a:t>
                      </a:r>
                    </a:p>
                    <a:p>
                      <a:r>
                        <a:rPr lang="en-US" sz="18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18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1800" dirty="0">
                        <a:solidFill>
                          <a:srgbClr val="D9D9D9"/>
                        </a:solidFill>
                        <a:latin typeface="Arial" panose="020B0604020202020204" pitchFamily="34" charset="0"/>
                        <a:cs typeface="Arial" panose="020B0604020202020204" pitchFamily="34" charset="0"/>
                      </a:endParaRPr>
                    </a:p>
                  </a:txBody>
                  <a:tcPr>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2124673">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0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182880" marT="13716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1868684">
                <a:tc gridSpan="2">
                  <a:txBody>
                    <a:bodyPr/>
                    <a:lstStyle/>
                    <a:p>
                      <a:endParaRPr lang="en-US" sz="1800" dirty="0">
                        <a:solidFill>
                          <a:schemeClr val="bg1"/>
                        </a:solidFill>
                        <a:latin typeface="Arial" panose="020B0604020202020204" pitchFamily="34" charset="0"/>
                        <a:cs typeface="Arial" panose="020B0604020202020204" pitchFamily="34" charset="0"/>
                      </a:endParaRPr>
                    </a:p>
                  </a:txBody>
                  <a:tcPr marL="182880" marT="137160">
                    <a:blipFill rotWithShape="1">
                      <a:blip r:embed="rId5"/>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2067811">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0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1800" noProof="0" dirty="0">
                          <a:solidFill>
                            <a:srgbClr val="D9D9D9"/>
                          </a:solidFill>
                          <a:latin typeface="Arial"/>
                          <a:cs typeface="Arial"/>
                        </a:rPr>
                        <a:t>Zoom in and look at your images at 100%-200% magnification. If they look clear, they will print well. </a:t>
                      </a:r>
                    </a:p>
                  </a:txBody>
                  <a:tcPr marL="182880" marT="137160">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2597279">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800" noProof="0" dirty="0">
                        <a:solidFill>
                          <a:schemeClr val="bg1"/>
                        </a:solidFill>
                        <a:latin typeface="Arial"/>
                        <a:cs typeface="Arial"/>
                      </a:endParaRPr>
                    </a:p>
                  </a:txBody>
                  <a:tcPr marL="182880" marT="137160">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9" name="Table 8">
            <a:extLst>
              <a:ext uri="{FF2B5EF4-FFF2-40B4-BE49-F238E27FC236}">
                <a16:creationId xmlns:a16="http://schemas.microsoft.com/office/drawing/2014/main" id="{E62A4720-39B9-1246-AEED-FF3E6E1F3FC3}"/>
              </a:ext>
            </a:extLst>
          </p:cNvPr>
          <p:cNvGraphicFramePr>
            <a:graphicFrameLocks noGrp="1"/>
          </p:cNvGraphicFramePr>
          <p:nvPr userDrawn="1">
            <p:extLst>
              <p:ext uri="{D42A27DB-BD31-4B8C-83A1-F6EECF244321}">
                <p14:modId xmlns:p14="http://schemas.microsoft.com/office/powerpoint/2010/main" val="2345326545"/>
              </p:ext>
            </p:extLst>
          </p:nvPr>
        </p:nvGraphicFramePr>
        <p:xfrm>
          <a:off x="21996996" y="0"/>
          <a:ext cx="8146844" cy="30244868"/>
        </p:xfrm>
        <a:graphic>
          <a:graphicData uri="http://schemas.openxmlformats.org/drawingml/2006/table">
            <a:tbl>
              <a:tblPr firstRow="1" bandRow="1">
                <a:tableStyleId>{5C22544A-7EE6-4342-B048-85BDC9FD1C3A}</a:tableStyleId>
              </a:tblPr>
              <a:tblGrid>
                <a:gridCol w="2878498">
                  <a:extLst>
                    <a:ext uri="{9D8B030D-6E8A-4147-A177-3AD203B41FA5}">
                      <a16:colId xmlns:a16="http://schemas.microsoft.com/office/drawing/2014/main" val="20000"/>
                    </a:ext>
                  </a:extLst>
                </a:gridCol>
                <a:gridCol w="1010003">
                  <a:extLst>
                    <a:ext uri="{9D8B030D-6E8A-4147-A177-3AD203B41FA5}">
                      <a16:colId xmlns:a16="http://schemas.microsoft.com/office/drawing/2014/main" val="997673227"/>
                    </a:ext>
                  </a:extLst>
                </a:gridCol>
                <a:gridCol w="4258343">
                  <a:extLst>
                    <a:ext uri="{9D8B030D-6E8A-4147-A177-3AD203B41FA5}">
                      <a16:colId xmlns:a16="http://schemas.microsoft.com/office/drawing/2014/main" val="20001"/>
                    </a:ext>
                  </a:extLst>
                </a:gridCol>
              </a:tblGrid>
              <a:tr h="1452319">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3200" b="0" spc="600" dirty="0">
                          <a:solidFill>
                            <a:srgbClr val="1F3A4E"/>
                          </a:solidFill>
                          <a:latin typeface="Arial Black" panose="020B0A04020102020204" pitchFamily="34" charset="0"/>
                        </a:rPr>
                        <a:t>QUICK START GUIDE</a:t>
                      </a:r>
                      <a:br>
                        <a:rPr lang="en-US" sz="3200" b="0" spc="600" dirty="0">
                          <a:solidFill>
                            <a:srgbClr val="1F3A4E"/>
                          </a:solidFill>
                          <a:latin typeface="Arial Black" panose="020B0A04020102020204" pitchFamily="34" charset="0"/>
                        </a:rPr>
                      </a:br>
                      <a:r>
                        <a:rPr lang="en-US" sz="2400" b="1" spc="0" dirty="0">
                          <a:solidFill>
                            <a:srgbClr val="FF0000"/>
                          </a:solidFill>
                          <a:latin typeface="Trebuchet MS" pitchFamily="34" charset="0"/>
                        </a:rPr>
                        <a:t>(THIS SIDEBAR WILL NOT PRINT)</a:t>
                      </a:r>
                      <a:endParaRPr lang="en-US" sz="3200" b="1" spc="600" dirty="0">
                        <a:solidFill>
                          <a:schemeClr val="bg1"/>
                        </a:solidFill>
                        <a:latin typeface="Trebuchet MS" pitchFamily="34" charset="0"/>
                      </a:endParaRPr>
                    </a:p>
                  </a:txBody>
                  <a:tcPr marL="182880" marT="137160">
                    <a:solidFill>
                      <a:srgbClr val="FFC000"/>
                    </a:solidFill>
                  </a:tcPr>
                </a:tc>
                <a:tc hMerge="1">
                  <a:txBody>
                    <a:bodyPr/>
                    <a:lstStyle/>
                    <a:p>
                      <a:endParaRPr lang="en-US"/>
                    </a:p>
                  </a:txBody>
                  <a:tcPr/>
                </a:tc>
                <a:tc hMerge="1">
                  <a:txBody>
                    <a:bodyPr/>
                    <a:lstStyle/>
                    <a:p>
                      <a:endParaRPr lang="en-US" dirty="0"/>
                    </a:p>
                  </a:txBody>
                  <a:tcPr/>
                </a:tc>
                <a:extLst>
                  <a:ext uri="{0D108BD9-81ED-4DB2-BD59-A6C34878D82A}">
                    <a16:rowId xmlns:a16="http://schemas.microsoft.com/office/drawing/2014/main" val="10000"/>
                  </a:ext>
                </a:extLst>
              </a:tr>
              <a:tr h="6509998">
                <a:tc gridSpan="2">
                  <a:txBody>
                    <a:bodyPr/>
                    <a:lstStyle/>
                    <a:p>
                      <a:endParaRPr lang="en-US" sz="1800" dirty="0">
                        <a:solidFill>
                          <a:srgbClr val="1F3A4E"/>
                        </a:solidFill>
                      </a:endParaRPr>
                    </a:p>
                  </a:txBody>
                  <a:tcPr marL="182880" marT="137160">
                    <a:blipFill rotWithShape="1">
                      <a:blip r:embed="rId7"/>
                      <a:stretch>
                        <a:fillRect/>
                      </a:stretch>
                    </a:blipFill>
                  </a:tcPr>
                </a:tc>
                <a:tc hMerge="1">
                  <a:txBody>
                    <a:bodyPr/>
                    <a:lstStyle/>
                    <a:p>
                      <a:endParaRPr lang="en-US" sz="2400" dirty="0">
                        <a:solidFill>
                          <a:srgbClr val="1F3A4E"/>
                        </a:solidFill>
                      </a:endParaRPr>
                    </a:p>
                  </a:txBody>
                  <a:tcPr marL="182880" marT="137160">
                    <a:blipFill rotWithShape="1">
                      <a:blip r:embed="rId7"/>
                      <a:stretch>
                        <a:fillRect/>
                      </a:stretch>
                    </a:blipFill>
                  </a:tcPr>
                </a:tc>
                <a:tc>
                  <a:txBody>
                    <a:bodyPr/>
                    <a:lstStyle/>
                    <a:p>
                      <a:pPr algn="l"/>
                      <a:r>
                        <a:rPr lang="en-US" sz="2000" b="1" baseline="0" dirty="0">
                          <a:solidFill>
                            <a:srgbClr val="FFC000"/>
                          </a:solidFill>
                          <a:latin typeface="Arial" panose="020B0604020202020204" pitchFamily="34" charset="0"/>
                          <a:cs typeface="Arial" panose="020B0604020202020204" pitchFamily="34" charset="0"/>
                        </a:rPr>
                        <a:t>How to customize the template colors</a:t>
                      </a:r>
                    </a:p>
                    <a:p>
                      <a:pPr marL="0" indent="0" algn="l" defTabSz="114300"/>
                      <a:r>
                        <a:rPr lang="en-US" sz="1800" b="0" baseline="0" dirty="0">
                          <a:solidFill>
                            <a:srgbClr val="D9D9D9"/>
                          </a:solidFill>
                          <a:latin typeface="Arial" panose="020B0604020202020204" pitchFamily="34" charset="0"/>
                          <a:cs typeface="Arial" panose="020B0604020202020204" pitchFamily="34" charset="0"/>
                        </a:rPr>
                        <a:t>You can manually change the colors of your poster's background, header and columns by going to VIEW &gt; SLIDE MASTER. On the left side of your screen select </a:t>
                      </a:r>
                      <a:r>
                        <a:rPr lang="en-US" sz="1600" b="0" baseline="0" dirty="0">
                          <a:solidFill>
                            <a:srgbClr val="D9D9D9"/>
                          </a:solidFill>
                          <a:latin typeface="Arial" panose="020B0604020202020204" pitchFamily="34" charset="0"/>
                          <a:cs typeface="Arial" panose="020B0604020202020204" pitchFamily="34" charset="0"/>
                        </a:rPr>
                        <a:t>the</a:t>
                      </a:r>
                      <a:r>
                        <a:rPr lang="en-US" sz="1800" b="0" baseline="0" dirty="0">
                          <a:solidFill>
                            <a:srgbClr val="D9D9D9"/>
                          </a:solidFill>
                          <a:latin typeface="Arial" panose="020B0604020202020204" pitchFamily="34" charset="0"/>
                          <a:cs typeface="Arial" panose="020B0604020202020204" pitchFamily="34" charset="0"/>
                        </a:rPr>
                        <a:t> background master where you can change the template background, column sizes, etc. </a:t>
                      </a:r>
                    </a:p>
                    <a:p>
                      <a:pPr marL="0" indent="0" algn="l" defTabSz="114300"/>
                      <a:r>
                        <a:rPr lang="en-US" sz="18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182880" marT="137160">
                    <a:solidFill>
                      <a:srgbClr val="010101"/>
                    </a:solidFill>
                  </a:tcPr>
                </a:tc>
                <a:extLst>
                  <a:ext uri="{0D108BD9-81ED-4DB2-BD59-A6C34878D82A}">
                    <a16:rowId xmlns:a16="http://schemas.microsoft.com/office/drawing/2014/main" val="10001"/>
                  </a:ext>
                </a:extLst>
              </a:tr>
              <a:tr h="3548024">
                <a:tc gridSpan="2">
                  <a:txBody>
                    <a:bodyPr/>
                    <a:lstStyle/>
                    <a:p>
                      <a:endParaRPr lang="en-US" sz="1800" dirty="0">
                        <a:solidFill>
                          <a:srgbClr val="1F3A4E"/>
                        </a:solidFill>
                      </a:endParaRPr>
                    </a:p>
                  </a:txBody>
                  <a:tcPr marL="182880" marT="137160">
                    <a:blipFill rotWithShape="1">
                      <a:blip r:embed="rId8"/>
                      <a:stretch>
                        <a:fillRect/>
                      </a:stretch>
                    </a:blipFill>
                  </a:tcPr>
                </a:tc>
                <a:tc hMerge="1">
                  <a:txBody>
                    <a:bodyPr/>
                    <a:lstStyle/>
                    <a:p>
                      <a:endParaRPr lang="en-US" sz="2400" dirty="0">
                        <a:solidFill>
                          <a:srgbClr val="1F3A4E"/>
                        </a:solidFill>
                      </a:endParaRPr>
                    </a:p>
                  </a:txBody>
                  <a:tcPr marL="182880" marT="137160">
                    <a:blipFill rotWithShape="1">
                      <a:blip r:embed="rId8"/>
                      <a:stretch>
                        <a:fillRect/>
                      </a:stretch>
                    </a:blipFill>
                  </a:tcPr>
                </a:tc>
                <a:tc rowSpan="2">
                  <a:txBody>
                    <a:bodyPr/>
                    <a:lstStyle/>
                    <a:p>
                      <a:r>
                        <a:rPr lang="en-US" sz="2000" b="1" dirty="0">
                          <a:solidFill>
                            <a:srgbClr val="FFC000"/>
                          </a:solidFill>
                          <a:latin typeface="Arial" panose="020B0604020202020204" pitchFamily="34" charset="0"/>
                          <a:cs typeface="Arial" panose="020B0604020202020204" pitchFamily="34" charset="0"/>
                        </a:rPr>
                        <a:t>How to change the column configuration</a:t>
                      </a:r>
                    </a:p>
                    <a:p>
                      <a:r>
                        <a:rPr lang="en-US" sz="18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txBody>
                  <a:tcPr marL="182880" marT="137160">
                    <a:solidFill>
                      <a:srgbClr val="010101"/>
                    </a:solidFill>
                  </a:tcPr>
                </a:tc>
                <a:extLst>
                  <a:ext uri="{0D108BD9-81ED-4DB2-BD59-A6C34878D82A}">
                    <a16:rowId xmlns:a16="http://schemas.microsoft.com/office/drawing/2014/main" val="10004"/>
                  </a:ext>
                </a:extLst>
              </a:tr>
              <a:tr h="471039">
                <a:tc gridSpan="2">
                  <a:txBody>
                    <a:bodyPr/>
                    <a:lstStyle/>
                    <a:p>
                      <a:endParaRPr lang="en-US" sz="1800" dirty="0">
                        <a:solidFill>
                          <a:srgbClr val="1F3A4E"/>
                        </a:solidFill>
                      </a:endParaRPr>
                    </a:p>
                  </a:txBody>
                  <a:tcPr marL="182880" marT="137160">
                    <a:solidFill>
                      <a:schemeClr val="tx1"/>
                    </a:solidFill>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2357863565"/>
                  </a:ext>
                </a:extLst>
              </a:tr>
              <a:tr h="4280705">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800" noProof="0" dirty="0">
                        <a:solidFill>
                          <a:srgbClr val="D9D9D9"/>
                        </a:solidFill>
                        <a:latin typeface="Arial" panose="020B0604020202020204" pitchFamily="34" charset="0"/>
                        <a:cs typeface="Arial" panose="020B0604020202020204" pitchFamily="34" charset="0"/>
                      </a:endParaRPr>
                    </a:p>
                  </a:txBody>
                  <a:tcPr marL="182880" marT="137160">
                    <a:blipFill dpi="0" rotWithShape="1">
                      <a:blip r:embed="rId9">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row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000" b="1" noProof="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800" noProof="0">
                          <a:solidFill>
                            <a:srgbClr val="D9D9D9"/>
                          </a:solidFill>
                          <a:latin typeface="Arial" panose="020B0604020202020204" pitchFamily="34" charset="0"/>
                          <a:cs typeface="Arial" panose="020B0604020202020204" pitchFamily="34" charset="0"/>
                        </a:rPr>
                        <a:t>The Quick Start</a:t>
                      </a:r>
                      <a:r>
                        <a:rPr lang="en-US" sz="1800" baseline="0" noProof="0">
                          <a:solidFill>
                            <a:srgbClr val="D9D9D9"/>
                          </a:solidFill>
                          <a:latin typeface="Arial" panose="020B0604020202020204" pitchFamily="34" charset="0"/>
                          <a:cs typeface="Arial" panose="020B0604020202020204" pitchFamily="34" charset="0"/>
                        </a:rPr>
                        <a:t> Guides</a:t>
                      </a:r>
                      <a:r>
                        <a:rPr lang="en-US" sz="1800" noProof="0">
                          <a:solidFill>
                            <a:srgbClr val="D9D9D9"/>
                          </a:solidFill>
                          <a:latin typeface="Arial" panose="020B0604020202020204" pitchFamily="34" charset="0"/>
                          <a:cs typeface="Arial" panose="020B0604020202020204" pitchFamily="34" charset="0"/>
                        </a:rPr>
                        <a:t> </a:t>
                      </a:r>
                      <a:r>
                        <a:rPr lang="en-US" sz="1800" u="sng" noProof="0">
                          <a:solidFill>
                            <a:srgbClr val="D9D9D9"/>
                          </a:solidFill>
                          <a:latin typeface="Arial" panose="020B0604020202020204" pitchFamily="34" charset="0"/>
                          <a:cs typeface="Arial" panose="020B0604020202020204" pitchFamily="34" charset="0"/>
                        </a:rPr>
                        <a:t>are outside the template’s printable area</a:t>
                      </a:r>
                      <a:r>
                        <a:rPr lang="en-US" sz="1800" noProof="0">
                          <a:solidFill>
                            <a:srgbClr val="D9D9D9"/>
                          </a:solidFill>
                          <a:latin typeface="Arial" panose="020B0604020202020204" pitchFamily="34" charset="0"/>
                          <a:cs typeface="Arial" panose="020B0604020202020204" pitchFamily="34" charset="0"/>
                        </a:rPr>
                        <a:t> and they will not be on the printed poster</a:t>
                      </a:r>
                      <a:r>
                        <a:rPr lang="en-US" sz="1800" baseline="0" noProof="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8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800" baseline="0" noProof="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8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800" baseline="0" noProof="0">
                          <a:solidFill>
                            <a:srgbClr val="D9D9D9"/>
                          </a:solidFill>
                          <a:latin typeface="Arial" panose="020B0604020202020204" pitchFamily="34" charset="0"/>
                          <a:cs typeface="Arial" panose="020B0604020202020204" pitchFamily="34" charset="0"/>
                        </a:rPr>
                        <a:t>To hide the guides click on the </a:t>
                      </a:r>
                      <a:r>
                        <a:rPr lang="en-US" sz="1800" b="1" baseline="0" noProof="0">
                          <a:solidFill>
                            <a:srgbClr val="D9D9D9"/>
                          </a:solidFill>
                          <a:latin typeface="Arial" panose="020B0604020202020204" pitchFamily="34" charset="0"/>
                          <a:cs typeface="Arial" panose="020B0604020202020204" pitchFamily="34" charset="0"/>
                        </a:rPr>
                        <a:t>Home</a:t>
                      </a:r>
                      <a:r>
                        <a:rPr lang="en-US" sz="1800" baseline="0" noProof="0">
                          <a:solidFill>
                            <a:srgbClr val="D9D9D9"/>
                          </a:solidFill>
                          <a:latin typeface="Arial" panose="020B0604020202020204" pitchFamily="34" charset="0"/>
                          <a:cs typeface="Arial" panose="020B0604020202020204" pitchFamily="34" charset="0"/>
                        </a:rPr>
                        <a:t> tab (top of the screen) and then click on the </a:t>
                      </a:r>
                      <a:r>
                        <a:rPr lang="en-US" sz="1800" b="1" baseline="0" noProof="0">
                          <a:solidFill>
                            <a:srgbClr val="D9D9D9"/>
                          </a:solidFill>
                          <a:latin typeface="Arial" panose="020B0604020202020204" pitchFamily="34" charset="0"/>
                          <a:cs typeface="Arial" panose="020B0604020202020204" pitchFamily="34" charset="0"/>
                        </a:rPr>
                        <a:t>Layout</a:t>
                      </a:r>
                      <a:r>
                        <a:rPr lang="en-US" sz="1800" baseline="0" noProof="0">
                          <a:solidFill>
                            <a:srgbClr val="D9D9D9"/>
                          </a:solidFill>
                          <a:latin typeface="Arial" panose="020B0604020202020204" pitchFamily="34" charset="0"/>
                          <a:cs typeface="Arial" panose="020B0604020202020204" pitchFamily="34" charset="0"/>
                        </a:rPr>
                        <a:t> button below to see the available layouts. Choose the </a:t>
                      </a:r>
                      <a:r>
                        <a:rPr lang="en-US" sz="1800" b="1" baseline="0" noProof="0">
                          <a:solidFill>
                            <a:srgbClr val="D9D9D9"/>
                          </a:solidFill>
                          <a:latin typeface="Arial" panose="020B0604020202020204" pitchFamily="34" charset="0"/>
                          <a:cs typeface="Arial" panose="020B0604020202020204" pitchFamily="34" charset="0"/>
                        </a:rPr>
                        <a:t>Without Guides </a:t>
                      </a:r>
                      <a:r>
                        <a:rPr lang="en-US" sz="1800" b="0" baseline="0" noProof="0">
                          <a:solidFill>
                            <a:srgbClr val="D9D9D9"/>
                          </a:solidFill>
                          <a:latin typeface="Arial" panose="020B0604020202020204" pitchFamily="34" charset="0"/>
                          <a:cs typeface="Arial" panose="020B0604020202020204" pitchFamily="34" charset="0"/>
                        </a:rPr>
                        <a:t>layout</a:t>
                      </a:r>
                      <a:r>
                        <a:rPr lang="en-US" sz="1800" baseline="0" noProof="0">
                          <a:solidFill>
                            <a:srgbClr val="D9D9D9"/>
                          </a:solidFill>
                          <a:latin typeface="Arial" panose="020B0604020202020204" pitchFamily="34" charset="0"/>
                          <a:cs typeface="Arial" panose="020B0604020202020204" pitchFamily="34" charset="0"/>
                        </a:rPr>
                        <a:t>.</a:t>
                      </a:r>
                      <a:endParaRPr lang="en-US" sz="18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5"/>
                  </a:ext>
                </a:extLst>
              </a:tr>
              <a:tr h="2388236">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8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1766341567"/>
                  </a:ext>
                </a:extLst>
              </a:tr>
              <a:tr h="3126702">
                <a:tc gridSpan="2">
                  <a:txBody>
                    <a:bodyPr/>
                    <a:lstStyle/>
                    <a:p>
                      <a:r>
                        <a:rPr lang="en-US" sz="2000" b="1" dirty="0">
                          <a:solidFill>
                            <a:srgbClr val="FFC000"/>
                          </a:solidFill>
                          <a:latin typeface="Arial" panose="020B0604020202020204" pitchFamily="34" charset="0"/>
                          <a:cs typeface="Arial" panose="020B0604020202020204" pitchFamily="34" charset="0"/>
                        </a:rPr>
                        <a:t>How to</a:t>
                      </a:r>
                      <a:r>
                        <a:rPr lang="en-US" sz="2000" b="1" baseline="0" dirty="0">
                          <a:solidFill>
                            <a:srgbClr val="FFC000"/>
                          </a:solidFill>
                          <a:latin typeface="Arial" panose="020B0604020202020204" pitchFamily="34" charset="0"/>
                          <a:cs typeface="Arial" panose="020B0604020202020204" pitchFamily="34" charset="0"/>
                        </a:rPr>
                        <a:t> preview your poster prior to printing</a:t>
                      </a:r>
                      <a:endParaRPr lang="en-US" sz="2000" b="1" dirty="0">
                        <a:solidFill>
                          <a:srgbClr val="FFC000"/>
                        </a:solidFill>
                        <a:latin typeface="Arial" panose="020B0604020202020204" pitchFamily="34" charset="0"/>
                        <a:cs typeface="Arial" panose="020B0604020202020204" pitchFamily="34" charset="0"/>
                      </a:endParaRPr>
                    </a:p>
                    <a:p>
                      <a:r>
                        <a:rPr lang="en-US" sz="1800" dirty="0">
                          <a:solidFill>
                            <a:srgbClr val="D9D9D9"/>
                          </a:solidFill>
                          <a:latin typeface="Arial" panose="020B0604020202020204" pitchFamily="34" charset="0"/>
                          <a:cs typeface="Arial" panose="020B0604020202020204" pitchFamily="34" charset="0"/>
                        </a:rPr>
                        <a:t>You can preview your poster at any time by pressing the </a:t>
                      </a:r>
                      <a:r>
                        <a:rPr lang="en-US" sz="1800" dirty="0">
                          <a:solidFill>
                            <a:srgbClr val="FFC000"/>
                          </a:solidFill>
                          <a:latin typeface="Arial" panose="020B0604020202020204" pitchFamily="34" charset="0"/>
                          <a:cs typeface="Arial" panose="020B0604020202020204" pitchFamily="34" charset="0"/>
                        </a:rPr>
                        <a:t>F5 key</a:t>
                      </a:r>
                      <a:r>
                        <a:rPr lang="en-US" sz="18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1800" dirty="0">
                          <a:solidFill>
                            <a:srgbClr val="FFC000"/>
                          </a:solidFill>
                          <a:latin typeface="Arial" panose="020B0604020202020204" pitchFamily="34" charset="0"/>
                          <a:cs typeface="Arial" panose="020B0604020202020204" pitchFamily="34" charset="0"/>
                        </a:rPr>
                        <a:t>ESC key </a:t>
                      </a:r>
                      <a:r>
                        <a:rPr lang="en-US" sz="1800" dirty="0">
                          <a:solidFill>
                            <a:srgbClr val="D9D9D9"/>
                          </a:solidFill>
                          <a:latin typeface="Arial" panose="020B0604020202020204" pitchFamily="34" charset="0"/>
                          <a:cs typeface="Arial" panose="020B0604020202020204" pitchFamily="34" charset="0"/>
                        </a:rPr>
                        <a:t>to exit Preview.</a:t>
                      </a:r>
                    </a:p>
                  </a:txBody>
                  <a:tcPr marL="182880" marT="137160">
                    <a:solidFill>
                      <a:srgbClr val="010101"/>
                    </a:solidFill>
                  </a:tcPr>
                </a:tc>
                <a:tc hMerge="1">
                  <a:txBody>
                    <a:bodyPr/>
                    <a:lstStyle/>
                    <a:p>
                      <a:endParaRPr lang="en-US"/>
                    </a:p>
                  </a:txBody>
                  <a:tcPr/>
                </a:tc>
                <a:tc>
                  <a:txBody>
                    <a:bodyPr/>
                    <a:lstStyle/>
                    <a:p>
                      <a:pPr algn="ctr"/>
                      <a:r>
                        <a:rPr lang="en-US" sz="8800" b="1" dirty="0">
                          <a:solidFill>
                            <a:srgbClr val="D9D9D9"/>
                          </a:solidFill>
                          <a:latin typeface="Arial" panose="020B0604020202020204" pitchFamily="34" charset="0"/>
                          <a:cs typeface="Arial" panose="020B0604020202020204" pitchFamily="34" charset="0"/>
                        </a:rPr>
                        <a:t>F5</a:t>
                      </a:r>
                      <a:r>
                        <a:rPr lang="en-US" sz="1800" baseline="0" dirty="0">
                          <a:solidFill>
                            <a:srgbClr val="D9D9D9"/>
                          </a:solidFill>
                          <a:latin typeface="Arial" panose="020B0604020202020204" pitchFamily="34" charset="0"/>
                          <a:cs typeface="Arial" panose="020B0604020202020204" pitchFamily="34" charset="0"/>
                        </a:rPr>
                        <a:t> </a:t>
                      </a:r>
                      <a:endParaRPr lang="en-US" sz="2400" dirty="0">
                        <a:solidFill>
                          <a:srgbClr val="1F3A4E"/>
                        </a:solidFill>
                      </a:endParaRPr>
                    </a:p>
                  </a:txBody>
                  <a:tcPr marL="182880" marT="137160" anchor="ctr">
                    <a:solidFill>
                      <a:schemeClr val="tx1">
                        <a:lumMod val="95000"/>
                        <a:lumOff val="5000"/>
                      </a:schemeClr>
                    </a:solidFill>
                  </a:tcPr>
                </a:tc>
                <a:extLst>
                  <a:ext uri="{0D108BD9-81ED-4DB2-BD59-A6C34878D82A}">
                    <a16:rowId xmlns:a16="http://schemas.microsoft.com/office/drawing/2014/main" val="10006"/>
                  </a:ext>
                </a:extLst>
              </a:tr>
              <a:tr h="4691600">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000" b="1" noProof="0" dirty="0">
                          <a:solidFill>
                            <a:srgbClr val="FFC000"/>
                          </a:solidFill>
                          <a:latin typeface="Arial"/>
                          <a:cs typeface="Arial"/>
                        </a:rPr>
                        <a:t>How to 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800" noProof="0" dirty="0">
                          <a:solidFill>
                            <a:srgbClr val="D9D9D9"/>
                          </a:solidFill>
                          <a:latin typeface="Arial"/>
                          <a:cs typeface="Arial"/>
                        </a:rPr>
                        <a:t>When you are ready to have your poster printed go online to </a:t>
                      </a:r>
                      <a:r>
                        <a:rPr lang="en-US" sz="1800" noProof="0" dirty="0" err="1">
                          <a:solidFill>
                            <a:srgbClr val="FFC000"/>
                          </a:solidFill>
                          <a:latin typeface="Arial"/>
                          <a:cs typeface="Arial"/>
                        </a:rPr>
                        <a:t>PosterPresentations.com</a:t>
                      </a:r>
                      <a:r>
                        <a:rPr lang="en-US" sz="1800" noProof="0" dirty="0">
                          <a:solidFill>
                            <a:srgbClr val="D9D9D9"/>
                          </a:solidFill>
                          <a:latin typeface="Arial"/>
                          <a:cs typeface="Arial"/>
                        </a:rPr>
                        <a:t> and click on the "</a:t>
                      </a:r>
                      <a:r>
                        <a:rPr lang="en-US" sz="1800" noProof="0" dirty="0">
                          <a:solidFill>
                            <a:srgbClr val="FFC000"/>
                          </a:solidFill>
                          <a:latin typeface="Arial"/>
                          <a:cs typeface="Arial"/>
                        </a:rPr>
                        <a:t>Order Your Poster</a:t>
                      </a:r>
                      <a:r>
                        <a:rPr lang="en-US" sz="1800" noProof="0" dirty="0">
                          <a:solidFill>
                            <a:srgbClr val="D9D9D9"/>
                          </a:solidFill>
                          <a:latin typeface="Arial"/>
                          <a:cs typeface="Arial"/>
                        </a:rPr>
                        <a:t>" button. Choose the poster type that best suits your needs and submit your order. 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p>
                    <a:p>
                      <a:pPr marL="0" marR="0" lvl="0" indent="0" algn="l" defTabSz="114300" rtl="0" eaLnBrk="1" fontAlgn="auto" latinLnBrk="0" hangingPunct="1">
                        <a:lnSpc>
                          <a:spcPct val="100000"/>
                        </a:lnSpc>
                        <a:spcBef>
                          <a:spcPts val="0"/>
                        </a:spcBef>
                        <a:spcAft>
                          <a:spcPts val="0"/>
                        </a:spcAft>
                        <a:buClrTx/>
                        <a:buSzTx/>
                        <a:buFontTx/>
                        <a:buNone/>
                        <a:tabLst/>
                        <a:defRPr/>
                      </a:pPr>
                      <a:br>
                        <a:rPr lang="en-US" sz="1800" noProof="0" dirty="0">
                          <a:solidFill>
                            <a:srgbClr val="D9D9D9"/>
                          </a:solidFill>
                          <a:latin typeface="Arial"/>
                          <a:cs typeface="Arial"/>
                        </a:rPr>
                      </a:br>
                      <a:r>
                        <a:rPr lang="en-US" sz="1800" noProof="0" dirty="0">
                          <a:solidFill>
                            <a:srgbClr val="D9D9D9"/>
                          </a:solidFill>
                          <a:latin typeface="Arial"/>
                          <a:cs typeface="Arial"/>
                        </a:rPr>
                        <a:t>Go to </a:t>
                      </a:r>
                      <a:r>
                        <a:rPr lang="en-US" sz="1800" noProof="0" dirty="0" err="1">
                          <a:solidFill>
                            <a:srgbClr val="FFC000"/>
                          </a:solidFill>
                          <a:latin typeface="Arial"/>
                          <a:cs typeface="Arial"/>
                        </a:rPr>
                        <a:t>PosterPresentations.com</a:t>
                      </a:r>
                      <a:r>
                        <a:rPr lang="en-US" sz="1800" noProof="0" dirty="0">
                          <a:solidFill>
                            <a:srgbClr val="D9D9D9"/>
                          </a:solidFill>
                          <a:latin typeface="Arial"/>
                          <a:cs typeface="Arial"/>
                        </a:rPr>
                        <a:t> for more information.</a:t>
                      </a:r>
                    </a:p>
                  </a:txBody>
                  <a:tcPr marL="182880" marT="137160">
                    <a:solidFill>
                      <a:srgbClr val="010101"/>
                    </a:solidFill>
                  </a:tcPr>
                </a:tc>
                <a:tc hMerge="1">
                  <a:txBody>
                    <a:bodyPr/>
                    <a:lstStyle/>
                    <a:p>
                      <a:endParaRPr lang="en-US"/>
                    </a:p>
                  </a:txBody>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1120209">
                <a:tc gridSpan="3">
                  <a:txBody>
                    <a:bodyPr/>
                    <a:lstStyle/>
                    <a:p>
                      <a:endParaRPr lang="en-US" sz="1800" dirty="0">
                        <a:solidFill>
                          <a:srgbClr val="1F3A4E"/>
                        </a:solidFill>
                      </a:endParaRPr>
                    </a:p>
                  </a:txBody>
                  <a:tcPr marL="182880" marT="137160">
                    <a:blipFill dpi="0" rotWithShape="1">
                      <a:blip r:embed="rId10">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8"/>
                  </a:ext>
                </a:extLst>
              </a:tr>
              <a:tr h="2656036">
                <a:tc>
                  <a:txBody>
                    <a:bodyPr/>
                    <a:lstStyle/>
                    <a:p>
                      <a:pPr>
                        <a:lnSpc>
                          <a:spcPts val="2600"/>
                        </a:lnSpc>
                      </a:pPr>
                      <a:r>
                        <a:rPr lang="en-US" sz="1600" dirty="0">
                          <a:solidFill>
                            <a:schemeClr val="bg1">
                              <a:lumMod val="85000"/>
                            </a:schemeClr>
                          </a:solidFill>
                          <a:latin typeface="Arial"/>
                          <a:cs typeface="Arial"/>
                        </a:rPr>
                        <a:t>© 2019</a:t>
                      </a:r>
                      <a:r>
                        <a:rPr lang="en-US" sz="1600" baseline="0" dirty="0">
                          <a:solidFill>
                            <a:schemeClr val="bg1">
                              <a:lumMod val="85000"/>
                            </a:schemeClr>
                          </a:solidFill>
                          <a:latin typeface="Arial"/>
                          <a:cs typeface="Arial"/>
                        </a:rPr>
                        <a:t> </a:t>
                      </a:r>
                      <a:r>
                        <a:rPr lang="en-US" sz="1600" dirty="0" err="1">
                          <a:solidFill>
                            <a:schemeClr val="bg1">
                              <a:lumMod val="85000"/>
                            </a:schemeClr>
                          </a:solidFill>
                          <a:latin typeface="Arial"/>
                          <a:cs typeface="Arial"/>
                        </a:rPr>
                        <a:t>PosterPresentations.com</a:t>
                      </a:r>
                      <a:br>
                        <a:rPr lang="en-US" sz="1600" dirty="0">
                          <a:solidFill>
                            <a:schemeClr val="bg1">
                              <a:lumMod val="85000"/>
                            </a:schemeClr>
                          </a:solidFill>
                          <a:latin typeface="Arial"/>
                          <a:cs typeface="Arial"/>
                        </a:rPr>
                      </a:br>
                      <a:r>
                        <a:rPr lang="en-US" sz="1600" dirty="0">
                          <a:solidFill>
                            <a:schemeClr val="bg1">
                              <a:lumMod val="85000"/>
                            </a:schemeClr>
                          </a:solidFill>
                          <a:latin typeface="Arial"/>
                          <a:cs typeface="Arial"/>
                        </a:rPr>
                        <a:t>2117 Fourth Street ,</a:t>
                      </a:r>
                      <a:r>
                        <a:rPr lang="en-US" sz="1600" baseline="0" dirty="0">
                          <a:solidFill>
                            <a:schemeClr val="bg1">
                              <a:lumMod val="85000"/>
                            </a:schemeClr>
                          </a:solidFill>
                          <a:latin typeface="Arial"/>
                          <a:cs typeface="Arial"/>
                        </a:rPr>
                        <a:t> STE C        </a:t>
                      </a:r>
                    </a:p>
                    <a:p>
                      <a:pPr>
                        <a:lnSpc>
                          <a:spcPts val="2600"/>
                        </a:lnSpc>
                      </a:pPr>
                      <a:r>
                        <a:rPr lang="en-US" sz="1600" baseline="0" dirty="0">
                          <a:solidFill>
                            <a:schemeClr val="bg1">
                              <a:lumMod val="85000"/>
                            </a:schemeClr>
                          </a:solidFill>
                          <a:latin typeface="Arial"/>
                          <a:cs typeface="Arial"/>
                        </a:rPr>
                        <a:t>Berkeley CA 94710 USA</a:t>
                      </a:r>
                      <a:endParaRPr lang="en-US" sz="1600" dirty="0">
                        <a:solidFill>
                          <a:schemeClr val="bg1">
                            <a:lumMod val="85000"/>
                          </a:schemeClr>
                        </a:solidFill>
                        <a:latin typeface="Arial"/>
                        <a:cs typeface="Arial"/>
                      </a:endParaRPr>
                    </a:p>
                  </a:txBody>
                  <a:tcPr marL="182880" marT="137160">
                    <a:solidFill>
                      <a:srgbClr val="010101"/>
                    </a:solidFill>
                  </a:tcPr>
                </a:tc>
                <a:tc gridSpan="2">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1800" b="1" dirty="0">
                          <a:solidFill>
                            <a:srgbClr val="D0D0D0"/>
                          </a:solidFill>
                          <a:latin typeface="Arial"/>
                          <a:cs typeface="Arial"/>
                        </a:rPr>
                        <a:t>For complete tutorials</a:t>
                      </a:r>
                      <a:r>
                        <a:rPr lang="en-US" sz="18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1400" b="1" dirty="0">
                          <a:solidFill>
                            <a:srgbClr val="FFC000"/>
                          </a:solidFill>
                          <a:latin typeface="Arial"/>
                          <a:cs typeface="Arial"/>
                        </a:rPr>
                        <a:t>https://</a:t>
                      </a:r>
                      <a:r>
                        <a:rPr lang="en-US" sz="1400" b="1" dirty="0" err="1">
                          <a:solidFill>
                            <a:srgbClr val="FFC000"/>
                          </a:solidFill>
                          <a:latin typeface="Arial"/>
                          <a:cs typeface="Arial"/>
                        </a:rPr>
                        <a:t>www.posterpresentations.com</a:t>
                      </a:r>
                      <a:r>
                        <a:rPr lang="en-US" sz="1400" b="1" dirty="0">
                          <a:solidFill>
                            <a:srgbClr val="FFC000"/>
                          </a:solidFill>
                          <a:latin typeface="Arial"/>
                          <a:cs typeface="Arial"/>
                        </a:rPr>
                        <a:t>/</a:t>
                      </a:r>
                      <a:r>
                        <a:rPr lang="en-US" sz="1400" b="1" dirty="0" err="1">
                          <a:solidFill>
                            <a:srgbClr val="FFC000"/>
                          </a:solidFill>
                          <a:latin typeface="Arial"/>
                          <a:cs typeface="Arial"/>
                        </a:rPr>
                        <a:t>helpdesk.html</a:t>
                      </a:r>
                      <a:endParaRPr lang="en-US" sz="1400" dirty="0">
                        <a:solidFill>
                          <a:schemeClr val="bg1">
                            <a:lumMod val="85000"/>
                          </a:schemeClr>
                        </a:solidFill>
                        <a:latin typeface="Arial"/>
                        <a:cs typeface="Arial"/>
                      </a:endParaRPr>
                    </a:p>
                  </a:txBody>
                  <a:tcPr marL="182880" marT="137160">
                    <a:solidFill>
                      <a:srgbClr val="010101"/>
                    </a:solidFill>
                  </a:tcPr>
                </a:tc>
                <a:tc hMerge="1">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800" b="1" dirty="0">
                          <a:solidFill>
                            <a:srgbClr val="D0D0D0"/>
                          </a:solidFill>
                          <a:latin typeface="Arial"/>
                          <a:cs typeface="Arial"/>
                        </a:rPr>
                        <a:t>For complete tutorials</a:t>
                      </a:r>
                      <a:r>
                        <a:rPr lang="en-US" sz="28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2400" b="1" dirty="0">
                          <a:solidFill>
                            <a:srgbClr val="FFC000"/>
                          </a:solidFill>
                          <a:latin typeface="Arial"/>
                          <a:cs typeface="Arial"/>
                        </a:rPr>
                        <a:t>https://</a:t>
                      </a:r>
                      <a:r>
                        <a:rPr lang="en-US" sz="2400" b="1" dirty="0" err="1">
                          <a:solidFill>
                            <a:srgbClr val="FFC000"/>
                          </a:solidFill>
                          <a:latin typeface="Arial"/>
                          <a:cs typeface="Arial"/>
                        </a:rPr>
                        <a:t>www.posterpresentations.com</a:t>
                      </a:r>
                      <a:r>
                        <a:rPr lang="en-US" sz="2400" b="1" dirty="0">
                          <a:solidFill>
                            <a:srgbClr val="FFC000"/>
                          </a:solidFill>
                          <a:latin typeface="Arial"/>
                          <a:cs typeface="Arial"/>
                        </a:rPr>
                        <a:t>/</a:t>
                      </a:r>
                      <a:r>
                        <a:rPr lang="en-US" sz="2400" b="1" dirty="0" err="1">
                          <a:solidFill>
                            <a:srgbClr val="FFC000"/>
                          </a:solidFill>
                          <a:latin typeface="Arial"/>
                          <a:cs typeface="Arial"/>
                        </a:rPr>
                        <a:t>helpdesk.html</a:t>
                      </a:r>
                      <a:endParaRPr lang="en-US" sz="2400" b="1" dirty="0">
                        <a:solidFill>
                          <a:srgbClr val="FFC000"/>
                        </a:solidFill>
                        <a:latin typeface="Arial"/>
                        <a:cs typeface="Arial"/>
                      </a:endParaRPr>
                    </a:p>
                  </a:txBody>
                  <a:tcPr marL="182880" marT="137160">
                    <a:solidFill>
                      <a:srgbClr val="010101"/>
                    </a:solidFill>
                  </a:tcPr>
                </a:tc>
                <a:extLst>
                  <a:ext uri="{0D108BD9-81ED-4DB2-BD59-A6C34878D82A}">
                    <a16:rowId xmlns:a16="http://schemas.microsoft.com/office/drawing/2014/main" val="10009"/>
                  </a:ext>
                </a:extLst>
              </a:tr>
            </a:tbl>
          </a:graphicData>
        </a:graphic>
      </p:graphicFrame>
      <p:graphicFrame>
        <p:nvGraphicFramePr>
          <p:cNvPr id="11" name="Table 10">
            <a:extLst>
              <a:ext uri="{FF2B5EF4-FFF2-40B4-BE49-F238E27FC236}">
                <a16:creationId xmlns:a16="http://schemas.microsoft.com/office/drawing/2014/main" id="{DB7C260F-B602-B74C-A731-C6F151C169FA}"/>
              </a:ext>
            </a:extLst>
          </p:cNvPr>
          <p:cNvGraphicFramePr>
            <a:graphicFrameLocks noGrp="1"/>
          </p:cNvGraphicFramePr>
          <p:nvPr userDrawn="1">
            <p:extLst>
              <p:ext uri="{D42A27DB-BD31-4B8C-83A1-F6EECF244321}">
                <p14:modId xmlns:p14="http://schemas.microsoft.com/office/powerpoint/2010/main" val="3456592622"/>
              </p:ext>
            </p:extLst>
          </p:nvPr>
        </p:nvGraphicFramePr>
        <p:xfrm>
          <a:off x="21937684" y="-142032"/>
          <a:ext cx="8060660" cy="30764142"/>
        </p:xfrm>
        <a:graphic>
          <a:graphicData uri="http://schemas.openxmlformats.org/drawingml/2006/table">
            <a:tbl>
              <a:tblPr firstRow="1" bandRow="1">
                <a:tableStyleId>{5C22544A-7EE6-4342-B048-85BDC9FD1C3A}</a:tableStyleId>
              </a:tblPr>
              <a:tblGrid>
                <a:gridCol w="3162981">
                  <a:extLst>
                    <a:ext uri="{9D8B030D-6E8A-4147-A177-3AD203B41FA5}">
                      <a16:colId xmlns:a16="http://schemas.microsoft.com/office/drawing/2014/main" val="20000"/>
                    </a:ext>
                  </a:extLst>
                </a:gridCol>
                <a:gridCol w="950236">
                  <a:extLst>
                    <a:ext uri="{9D8B030D-6E8A-4147-A177-3AD203B41FA5}">
                      <a16:colId xmlns:a16="http://schemas.microsoft.com/office/drawing/2014/main" val="764104496"/>
                    </a:ext>
                  </a:extLst>
                </a:gridCol>
                <a:gridCol w="3947443">
                  <a:extLst>
                    <a:ext uri="{9D8B030D-6E8A-4147-A177-3AD203B41FA5}">
                      <a16:colId xmlns:a16="http://schemas.microsoft.com/office/drawing/2014/main" val="4164475170"/>
                    </a:ext>
                  </a:extLst>
                </a:gridCol>
              </a:tblGrid>
              <a:tr h="1205727">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3200" b="0" spc="600" dirty="0">
                          <a:solidFill>
                            <a:srgbClr val="1F3A4E"/>
                          </a:solidFill>
                          <a:latin typeface="Arial Black" panose="020B0A04020102020204" pitchFamily="34" charset="0"/>
                        </a:rPr>
                        <a:t>QUICK START GUIDE</a:t>
                      </a:r>
                      <a:br>
                        <a:rPr lang="en-US" sz="3200" b="0" spc="600" dirty="0">
                          <a:solidFill>
                            <a:srgbClr val="1F3A4E"/>
                          </a:solidFill>
                          <a:latin typeface="Arial Black" panose="020B0A04020102020204" pitchFamily="34" charset="0"/>
                        </a:rPr>
                      </a:br>
                      <a:r>
                        <a:rPr lang="en-US" sz="2400" b="1" spc="0" dirty="0">
                          <a:solidFill>
                            <a:srgbClr val="FF0000"/>
                          </a:solidFill>
                          <a:latin typeface="Trebuchet MS" pitchFamily="34" charset="0"/>
                        </a:rPr>
                        <a:t>(THIS SIDEBAR WILL NOT PRINT)</a:t>
                      </a:r>
                      <a:endParaRPr lang="en-US" sz="3200" b="1" spc="600" dirty="0">
                        <a:solidFill>
                          <a:schemeClr val="bg1"/>
                        </a:solidFill>
                        <a:latin typeface="Trebuchet MS" pitchFamily="34" charset="0"/>
                      </a:endParaRPr>
                    </a:p>
                  </a:txBody>
                  <a:tcPr marL="182880" marT="137160">
                    <a:solidFill>
                      <a:srgbClr val="FFC00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5793258">
                <a:tc gridSpan="3">
                  <a:txBody>
                    <a:bodyPr/>
                    <a:lstStyle/>
                    <a:p>
                      <a:pPr algn="l"/>
                      <a:r>
                        <a:rPr lang="en-US" sz="20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18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1800" dirty="0">
                          <a:solidFill>
                            <a:srgbClr val="FFC000"/>
                          </a:solidFill>
                          <a:hlinkClick r:id="rId11">
                            <a:extLst>
                              <a:ext uri="{A12FA001-AC4F-418D-AE19-62706E023703}">
                                <ahyp:hlinkClr xmlns:ahyp="http://schemas.microsoft.com/office/drawing/2018/hyperlinkcolor" val="tx"/>
                              </a:ext>
                            </a:extLst>
                          </a:hlinkClick>
                        </a:rPr>
                        <a:t>https://www.posterpresentations.com/how-to-change-the-research-poster-template-colors.html</a:t>
                      </a:r>
                      <a:endParaRPr lang="en-US" sz="1800" dirty="0">
                        <a:solidFill>
                          <a:srgbClr val="FFC000"/>
                        </a:solidFill>
                      </a:endParaRPr>
                    </a:p>
                    <a:p>
                      <a:pPr marL="0" indent="0" algn="l" defTabSz="114300"/>
                      <a:endParaRPr lang="en-US" sz="18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8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18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8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182880" marT="137160">
                    <a:solidFill>
                      <a:schemeClr val="tx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4308046">
                <a:tc gridSpan="3">
                  <a:txBody>
                    <a:bodyPr/>
                    <a:lstStyle/>
                    <a:p>
                      <a:r>
                        <a:rPr lang="en-US" sz="2000" b="1" dirty="0">
                          <a:solidFill>
                            <a:srgbClr val="FFC000"/>
                          </a:solidFill>
                          <a:latin typeface="Arial" panose="020B0604020202020204" pitchFamily="34" charset="0"/>
                          <a:cs typeface="Arial" panose="020B0604020202020204" pitchFamily="34" charset="0"/>
                        </a:rPr>
                        <a:t>How to change the column layout configuration</a:t>
                      </a:r>
                    </a:p>
                    <a:p>
                      <a:r>
                        <a:rPr lang="en-US" sz="18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1800" dirty="0">
                          <a:solidFill>
                            <a:srgbClr val="D9D9D9"/>
                          </a:solidFill>
                          <a:latin typeface="Arial" panose="020B0604020202020204" pitchFamily="34" charset="0"/>
                          <a:cs typeface="Arial" panose="020B0604020202020204" pitchFamily="34" charset="0"/>
                        </a:rPr>
                        <a:t>You can see a tutorial here: </a:t>
                      </a:r>
                      <a:r>
                        <a:rPr lang="en-US" sz="1800" u="sng" dirty="0">
                          <a:solidFill>
                            <a:srgbClr val="FFC000"/>
                          </a:solidFill>
                          <a:latin typeface="Arial" panose="020B0604020202020204" pitchFamily="34" charset="0"/>
                          <a:cs typeface="Arial" panose="020B0604020202020204" pitchFamily="34" charset="0"/>
                        </a:rPr>
                        <a:t>https://</a:t>
                      </a:r>
                      <a:r>
                        <a:rPr lang="en-US" sz="1800" u="sng" dirty="0" err="1">
                          <a:solidFill>
                            <a:srgbClr val="FFC000"/>
                          </a:solidFill>
                          <a:latin typeface="Arial" panose="020B0604020202020204" pitchFamily="34" charset="0"/>
                          <a:cs typeface="Arial" panose="020B0604020202020204" pitchFamily="34" charset="0"/>
                        </a:rPr>
                        <a:t>www.posterpresentations.com</a:t>
                      </a:r>
                      <a:r>
                        <a:rPr lang="en-US" sz="1800" u="sng" dirty="0">
                          <a:solidFill>
                            <a:srgbClr val="FFC000"/>
                          </a:solidFill>
                          <a:latin typeface="Arial" panose="020B0604020202020204" pitchFamily="34" charset="0"/>
                          <a:cs typeface="Arial" panose="020B0604020202020204" pitchFamily="34" charset="0"/>
                        </a:rPr>
                        <a:t>/how-to-change-the-column-</a:t>
                      </a:r>
                      <a:r>
                        <a:rPr lang="en-US" sz="1800" u="sng" dirty="0" err="1">
                          <a:solidFill>
                            <a:srgbClr val="FFC000"/>
                          </a:solidFill>
                          <a:latin typeface="Arial" panose="020B0604020202020204" pitchFamily="34" charset="0"/>
                          <a:cs typeface="Arial" panose="020B0604020202020204" pitchFamily="34" charset="0"/>
                        </a:rPr>
                        <a:t>configuration.html</a:t>
                      </a:r>
                      <a:endParaRPr lang="en-US" sz="4400" u="sng" dirty="0">
                        <a:solidFill>
                          <a:srgbClr val="FFC000"/>
                        </a:solidFill>
                      </a:endParaRPr>
                    </a:p>
                  </a:txBody>
                  <a:tcPr marL="182880" marT="137160">
                    <a:solidFill>
                      <a:schemeClr val="tx1"/>
                    </a:solidFill>
                  </a:tcPr>
                </a:tc>
                <a:tc hMerge="1">
                  <a:txBody>
                    <a:bodyPr/>
                    <a:lstStyle/>
                    <a:p>
                      <a:endParaRPr lang="en-US"/>
                    </a:p>
                  </a:txBody>
                  <a:tcPr/>
                </a:tc>
                <a:tc hMerge="1">
                  <a:txBody>
                    <a:bodyPr/>
                    <a:lstStyle/>
                    <a:p>
                      <a:endParaRPr lang="en-US" dirty="0"/>
                    </a:p>
                  </a:txBody>
                  <a:tcPr marL="182880" marT="137160">
                    <a:solidFill>
                      <a:srgbClr val="010101"/>
                    </a:solidFill>
                  </a:tcPr>
                </a:tc>
                <a:extLst>
                  <a:ext uri="{0D108BD9-81ED-4DB2-BD59-A6C34878D82A}">
                    <a16:rowId xmlns:a16="http://schemas.microsoft.com/office/drawing/2014/main" val="10004"/>
                  </a:ext>
                </a:extLst>
              </a:tr>
              <a:tr h="1697684">
                <a:tc>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000" noProof="0" dirty="0">
                        <a:solidFill>
                          <a:srgbClr val="D9D9D9"/>
                        </a:solidFill>
                        <a:latin typeface="Arial" panose="020B0604020202020204" pitchFamily="34" charset="0"/>
                        <a:cs typeface="Arial" panose="020B0604020202020204" pitchFamily="34" charset="0"/>
                      </a:endParaRPr>
                    </a:p>
                  </a:txBody>
                  <a:tcPr marL="182880" marT="137160">
                    <a:blipFill dpi="0" rotWithShape="1">
                      <a:blip r:embed="rId9">
                        <a:extLst>
                          <a:ext uri="{28A0092B-C50C-407E-A947-70E740481C1C}">
                            <a14:useLocalDpi xmlns:a14="http://schemas.microsoft.com/office/drawing/2010/main" val="0"/>
                          </a:ext>
                        </a:extLst>
                      </a:blip>
                      <a:srcRect/>
                      <a:stretch>
                        <a:fillRect/>
                      </a:stretch>
                    </a:blipFill>
                  </a:tcPr>
                </a:tc>
                <a:tc rowSpan="2"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0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800" noProof="0" dirty="0">
                          <a:solidFill>
                            <a:srgbClr val="D9D9D9"/>
                          </a:solidFill>
                          <a:latin typeface="Arial" panose="020B0604020202020204" pitchFamily="34" charset="0"/>
                          <a:cs typeface="Arial" panose="020B0604020202020204" pitchFamily="34" charset="0"/>
                        </a:rPr>
                        <a:t>The Quick Start</a:t>
                      </a:r>
                      <a:r>
                        <a:rPr lang="en-US" sz="1800" baseline="0" noProof="0" dirty="0">
                          <a:solidFill>
                            <a:srgbClr val="D9D9D9"/>
                          </a:solidFill>
                          <a:latin typeface="Arial" panose="020B0604020202020204" pitchFamily="34" charset="0"/>
                          <a:cs typeface="Arial" panose="020B0604020202020204" pitchFamily="34" charset="0"/>
                        </a:rPr>
                        <a:t> Guides</a:t>
                      </a:r>
                      <a:r>
                        <a:rPr lang="en-US" sz="1800" noProof="0" dirty="0">
                          <a:solidFill>
                            <a:srgbClr val="D9D9D9"/>
                          </a:solidFill>
                          <a:latin typeface="Arial" panose="020B0604020202020204" pitchFamily="34" charset="0"/>
                          <a:cs typeface="Arial" panose="020B0604020202020204" pitchFamily="34" charset="0"/>
                        </a:rPr>
                        <a:t> </a:t>
                      </a:r>
                      <a:r>
                        <a:rPr lang="en-US" sz="1800" u="sng" noProof="0" dirty="0">
                          <a:solidFill>
                            <a:srgbClr val="D9D9D9"/>
                          </a:solidFill>
                          <a:latin typeface="Arial" panose="020B0604020202020204" pitchFamily="34" charset="0"/>
                          <a:cs typeface="Arial" panose="020B0604020202020204" pitchFamily="34" charset="0"/>
                        </a:rPr>
                        <a:t>are outside the template’s printable area</a:t>
                      </a:r>
                      <a:r>
                        <a:rPr lang="en-US" sz="1800" noProof="0" dirty="0">
                          <a:solidFill>
                            <a:srgbClr val="D9D9D9"/>
                          </a:solidFill>
                          <a:latin typeface="Arial" panose="020B0604020202020204" pitchFamily="34" charset="0"/>
                          <a:cs typeface="Arial" panose="020B0604020202020204" pitchFamily="34" charset="0"/>
                        </a:rPr>
                        <a:t> and they will not be on the printed poster</a:t>
                      </a:r>
                      <a:r>
                        <a:rPr lang="en-US" sz="18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8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8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8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800" baseline="0" noProof="0" dirty="0">
                          <a:solidFill>
                            <a:srgbClr val="D9D9D9"/>
                          </a:solidFill>
                          <a:latin typeface="Arial" panose="020B0604020202020204" pitchFamily="34" charset="0"/>
                          <a:cs typeface="Arial" panose="020B0604020202020204" pitchFamily="34" charset="0"/>
                        </a:rPr>
                        <a:t>To hide the guides click on the </a:t>
                      </a:r>
                      <a:r>
                        <a:rPr lang="en-US" sz="1800" b="1" baseline="0" noProof="0" dirty="0">
                          <a:solidFill>
                            <a:srgbClr val="D9D9D9"/>
                          </a:solidFill>
                          <a:latin typeface="Arial" panose="020B0604020202020204" pitchFamily="34" charset="0"/>
                          <a:cs typeface="Arial" panose="020B0604020202020204" pitchFamily="34" charset="0"/>
                        </a:rPr>
                        <a:t>Home</a:t>
                      </a:r>
                      <a:r>
                        <a:rPr lang="en-US" sz="18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1800" b="1" baseline="0" noProof="0" dirty="0">
                          <a:solidFill>
                            <a:srgbClr val="D9D9D9"/>
                          </a:solidFill>
                          <a:latin typeface="Arial" panose="020B0604020202020204" pitchFamily="34" charset="0"/>
                          <a:cs typeface="Arial" panose="020B0604020202020204" pitchFamily="34" charset="0"/>
                        </a:rPr>
                        <a:t>Layout</a:t>
                      </a:r>
                      <a:r>
                        <a:rPr lang="en-US" sz="18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1800" b="1" baseline="0" noProof="0" dirty="0">
                          <a:solidFill>
                            <a:srgbClr val="D9D9D9"/>
                          </a:solidFill>
                          <a:latin typeface="Arial" panose="020B0604020202020204" pitchFamily="34" charset="0"/>
                          <a:cs typeface="Arial" panose="020B0604020202020204" pitchFamily="34" charset="0"/>
                        </a:rPr>
                        <a:t>Without Guides </a:t>
                      </a:r>
                      <a:r>
                        <a:rPr lang="en-US" sz="1800" b="0" baseline="0" noProof="0" dirty="0">
                          <a:solidFill>
                            <a:srgbClr val="D9D9D9"/>
                          </a:solidFill>
                          <a:latin typeface="Arial" panose="020B0604020202020204" pitchFamily="34" charset="0"/>
                          <a:cs typeface="Arial" panose="020B0604020202020204" pitchFamily="34" charset="0"/>
                        </a:rPr>
                        <a:t>layout</a:t>
                      </a:r>
                      <a:r>
                        <a:rPr lang="en-US" sz="1800" baseline="0" noProof="0" dirty="0">
                          <a:solidFill>
                            <a:srgbClr val="D9D9D9"/>
                          </a:solidFill>
                          <a:latin typeface="Arial" panose="020B0604020202020204" pitchFamily="34" charset="0"/>
                          <a:cs typeface="Arial" panose="020B0604020202020204" pitchFamily="34" charset="0"/>
                        </a:rPr>
                        <a:t>.</a:t>
                      </a:r>
                      <a:endParaRPr lang="en-US" sz="18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rowSpan="2"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3200" b="1" noProof="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noProof="0">
                          <a:solidFill>
                            <a:srgbClr val="D9D9D9"/>
                          </a:solidFill>
                          <a:latin typeface="Arial" panose="020B0604020202020204" pitchFamily="34" charset="0"/>
                          <a:cs typeface="Arial" panose="020B0604020202020204" pitchFamily="34" charset="0"/>
                        </a:rPr>
                        <a:t>The Quick Start</a:t>
                      </a:r>
                      <a:r>
                        <a:rPr lang="en-US" sz="2800" baseline="0" noProof="0">
                          <a:solidFill>
                            <a:srgbClr val="D9D9D9"/>
                          </a:solidFill>
                          <a:latin typeface="Arial" panose="020B0604020202020204" pitchFamily="34" charset="0"/>
                          <a:cs typeface="Arial" panose="020B0604020202020204" pitchFamily="34" charset="0"/>
                        </a:rPr>
                        <a:t> Guides</a:t>
                      </a:r>
                      <a:r>
                        <a:rPr lang="en-US" sz="2800" noProof="0">
                          <a:solidFill>
                            <a:srgbClr val="D9D9D9"/>
                          </a:solidFill>
                          <a:latin typeface="Arial" panose="020B0604020202020204" pitchFamily="34" charset="0"/>
                          <a:cs typeface="Arial" panose="020B0604020202020204" pitchFamily="34" charset="0"/>
                        </a:rPr>
                        <a:t> </a:t>
                      </a:r>
                      <a:r>
                        <a:rPr lang="en-US" sz="2800" u="sng" noProof="0">
                          <a:solidFill>
                            <a:srgbClr val="D9D9D9"/>
                          </a:solidFill>
                          <a:latin typeface="Arial" panose="020B0604020202020204" pitchFamily="34" charset="0"/>
                          <a:cs typeface="Arial" panose="020B0604020202020204" pitchFamily="34" charset="0"/>
                        </a:rPr>
                        <a:t>are outside the template’s printable area</a:t>
                      </a:r>
                      <a:r>
                        <a:rPr lang="en-US" sz="2800" noProof="0">
                          <a:solidFill>
                            <a:srgbClr val="D9D9D9"/>
                          </a:solidFill>
                          <a:latin typeface="Arial" panose="020B0604020202020204" pitchFamily="34" charset="0"/>
                          <a:cs typeface="Arial" panose="020B0604020202020204" pitchFamily="34" charset="0"/>
                        </a:rPr>
                        <a:t> and they will not be on the printed poster</a:t>
                      </a:r>
                      <a:r>
                        <a:rPr lang="en-US" sz="2800" baseline="0" noProof="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8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baseline="0" noProof="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8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baseline="0" noProof="0">
                          <a:solidFill>
                            <a:srgbClr val="D9D9D9"/>
                          </a:solidFill>
                          <a:latin typeface="Arial" panose="020B0604020202020204" pitchFamily="34" charset="0"/>
                          <a:cs typeface="Arial" panose="020B0604020202020204" pitchFamily="34" charset="0"/>
                        </a:rPr>
                        <a:t>To hide the guides click on the </a:t>
                      </a:r>
                      <a:r>
                        <a:rPr lang="en-US" sz="2800" b="1" baseline="0" noProof="0">
                          <a:solidFill>
                            <a:srgbClr val="D9D9D9"/>
                          </a:solidFill>
                          <a:latin typeface="Arial" panose="020B0604020202020204" pitchFamily="34" charset="0"/>
                          <a:cs typeface="Arial" panose="020B0604020202020204" pitchFamily="34" charset="0"/>
                        </a:rPr>
                        <a:t>Home</a:t>
                      </a:r>
                      <a:r>
                        <a:rPr lang="en-US" sz="2800" baseline="0" noProof="0">
                          <a:solidFill>
                            <a:srgbClr val="D9D9D9"/>
                          </a:solidFill>
                          <a:latin typeface="Arial" panose="020B0604020202020204" pitchFamily="34" charset="0"/>
                          <a:cs typeface="Arial" panose="020B0604020202020204" pitchFamily="34" charset="0"/>
                        </a:rPr>
                        <a:t> tab (top of the screen) and then click on the </a:t>
                      </a:r>
                      <a:r>
                        <a:rPr lang="en-US" sz="2800" b="1" baseline="0" noProof="0">
                          <a:solidFill>
                            <a:srgbClr val="D9D9D9"/>
                          </a:solidFill>
                          <a:latin typeface="Arial" panose="020B0604020202020204" pitchFamily="34" charset="0"/>
                          <a:cs typeface="Arial" panose="020B0604020202020204" pitchFamily="34" charset="0"/>
                        </a:rPr>
                        <a:t>Layout</a:t>
                      </a:r>
                      <a:r>
                        <a:rPr lang="en-US" sz="2800" baseline="0" noProof="0">
                          <a:solidFill>
                            <a:srgbClr val="D9D9D9"/>
                          </a:solidFill>
                          <a:latin typeface="Arial" panose="020B0604020202020204" pitchFamily="34" charset="0"/>
                          <a:cs typeface="Arial" panose="020B0604020202020204" pitchFamily="34" charset="0"/>
                        </a:rPr>
                        <a:t> button below to see the available layouts. Choose the </a:t>
                      </a:r>
                      <a:r>
                        <a:rPr lang="en-US" sz="2800" b="1" baseline="0" noProof="0">
                          <a:solidFill>
                            <a:srgbClr val="D9D9D9"/>
                          </a:solidFill>
                          <a:latin typeface="Arial" panose="020B0604020202020204" pitchFamily="34" charset="0"/>
                          <a:cs typeface="Arial" panose="020B0604020202020204" pitchFamily="34" charset="0"/>
                        </a:rPr>
                        <a:t>Without Guides </a:t>
                      </a:r>
                      <a:r>
                        <a:rPr lang="en-US" sz="2800" b="0" baseline="0" noProof="0">
                          <a:solidFill>
                            <a:srgbClr val="D9D9D9"/>
                          </a:solidFill>
                          <a:latin typeface="Arial" panose="020B0604020202020204" pitchFamily="34" charset="0"/>
                          <a:cs typeface="Arial" panose="020B0604020202020204" pitchFamily="34" charset="0"/>
                        </a:rPr>
                        <a:t>layout</a:t>
                      </a:r>
                      <a:r>
                        <a:rPr lang="en-US" sz="2800" baseline="0" noProof="0">
                          <a:solidFill>
                            <a:srgbClr val="D9D9D9"/>
                          </a:solidFill>
                          <a:latin typeface="Arial" panose="020B0604020202020204" pitchFamily="34" charset="0"/>
                          <a:cs typeface="Arial" panose="020B0604020202020204" pitchFamily="34" charset="0"/>
                        </a:rPr>
                        <a:t>.</a:t>
                      </a:r>
                      <a:endParaRPr lang="en-US" sz="28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5"/>
                  </a:ext>
                </a:extLst>
              </a:tr>
              <a:tr h="5508563">
                <a:tc>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0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gridSpan="2" v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8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hMerge="1" vMerge="1">
                  <a:txBody>
                    <a:bodyPr/>
                    <a:lstStyle/>
                    <a:p>
                      <a:endParaRPr lang="en-US"/>
                    </a:p>
                  </a:txBody>
                  <a:tcPr/>
                </a:tc>
                <a:extLst>
                  <a:ext uri="{0D108BD9-81ED-4DB2-BD59-A6C34878D82A}">
                    <a16:rowId xmlns:a16="http://schemas.microsoft.com/office/drawing/2014/main" val="1766341567"/>
                  </a:ext>
                </a:extLst>
              </a:tr>
              <a:tr h="4679433">
                <a:tc>
                  <a:txBody>
                    <a:bodyPr/>
                    <a:lstStyle/>
                    <a:p>
                      <a:pPr rtl="0"/>
                      <a:r>
                        <a:rPr lang="en-US" sz="2400" b="1" dirty="0">
                          <a:solidFill>
                            <a:srgbClr val="FFC000"/>
                          </a:solidFill>
                          <a:latin typeface="Arial" panose="020B0604020202020204" pitchFamily="34" charset="0"/>
                          <a:cs typeface="Arial" panose="020B0604020202020204" pitchFamily="34" charset="0"/>
                        </a:rPr>
                        <a:t>How to</a:t>
                      </a:r>
                      <a:r>
                        <a:rPr lang="en-US" sz="2400" b="1" baseline="0" dirty="0">
                          <a:solidFill>
                            <a:srgbClr val="FFC000"/>
                          </a:solidFill>
                          <a:latin typeface="Arial" panose="020B0604020202020204" pitchFamily="34" charset="0"/>
                          <a:cs typeface="Arial" panose="020B0604020202020204" pitchFamily="34" charset="0"/>
                        </a:rPr>
                        <a:t> preview your poster prior to printing</a:t>
                      </a:r>
                      <a:endParaRPr lang="en-US" sz="2400" b="1" dirty="0">
                        <a:solidFill>
                          <a:srgbClr val="FFC000"/>
                        </a:solidFill>
                        <a:latin typeface="Arial" panose="020B0604020202020204" pitchFamily="34" charset="0"/>
                        <a:cs typeface="Arial" panose="020B0604020202020204" pitchFamily="34" charset="0"/>
                      </a:endParaRPr>
                    </a:p>
                    <a:p>
                      <a:pPr rtl="0"/>
                      <a:r>
                        <a:rPr lang="en-US" sz="2000" dirty="0">
                          <a:solidFill>
                            <a:srgbClr val="D9D9D9"/>
                          </a:solidFill>
                          <a:latin typeface="Arial" panose="020B0604020202020204" pitchFamily="34" charset="0"/>
                          <a:cs typeface="Arial" panose="020B0604020202020204" pitchFamily="34" charset="0"/>
                        </a:rPr>
                        <a:t>You can preview your poster at any time by pressing the </a:t>
                      </a:r>
                      <a:r>
                        <a:rPr lang="en-US" sz="2000" dirty="0">
                          <a:solidFill>
                            <a:srgbClr val="FFC000"/>
                          </a:solidFill>
                          <a:latin typeface="Arial" panose="020B0604020202020204" pitchFamily="34" charset="0"/>
                          <a:cs typeface="Arial" panose="020B0604020202020204" pitchFamily="34" charset="0"/>
                        </a:rPr>
                        <a:t>F5 key</a:t>
                      </a:r>
                      <a:r>
                        <a:rPr lang="en-US" sz="20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2000" dirty="0">
                          <a:solidFill>
                            <a:srgbClr val="FFC000"/>
                          </a:solidFill>
                          <a:latin typeface="Arial" panose="020B0604020202020204" pitchFamily="34" charset="0"/>
                          <a:cs typeface="Arial" panose="020B0604020202020204" pitchFamily="34" charset="0"/>
                        </a:rPr>
                        <a:t>ESC key </a:t>
                      </a:r>
                      <a:r>
                        <a:rPr lang="en-US" sz="2000" dirty="0">
                          <a:solidFill>
                            <a:srgbClr val="D9D9D9"/>
                          </a:solidFill>
                          <a:latin typeface="Arial" panose="020B0604020202020204" pitchFamily="34" charset="0"/>
                          <a:cs typeface="Arial" panose="020B0604020202020204" pitchFamily="34" charset="0"/>
                        </a:rPr>
                        <a:t>to exit Preview.</a:t>
                      </a:r>
                    </a:p>
                  </a:txBody>
                  <a:tcPr marL="182880" marT="137160">
                    <a:solidFill>
                      <a:srgbClr val="010101"/>
                    </a:solidFill>
                  </a:tcPr>
                </a:tc>
                <a:tc gridSpan="2">
                  <a:txBody>
                    <a:bodyPr/>
                    <a:lstStyle/>
                    <a:p>
                      <a:pPr rtl="0"/>
                      <a:r>
                        <a:rPr lang="en-US" sz="8800" b="1" dirty="0">
                          <a:solidFill>
                            <a:srgbClr val="D9D9D9"/>
                          </a:solidFill>
                          <a:latin typeface="Arial" panose="020B0604020202020204" pitchFamily="34" charset="0"/>
                          <a:cs typeface="Arial" panose="020B0604020202020204" pitchFamily="34" charset="0"/>
                        </a:rPr>
                        <a:t>F5</a:t>
                      </a:r>
                      <a:r>
                        <a:rPr lang="en-US" sz="1800" baseline="0" dirty="0">
                          <a:solidFill>
                            <a:srgbClr val="D9D9D9"/>
                          </a:solidFill>
                          <a:latin typeface="Arial" panose="020B0604020202020204" pitchFamily="34" charset="0"/>
                          <a:cs typeface="Arial" panose="020B0604020202020204" pitchFamily="34" charset="0"/>
                        </a:rPr>
                        <a:t> </a:t>
                      </a:r>
                      <a:endParaRPr lang="en-US" sz="1800" dirty="0">
                        <a:solidFill>
                          <a:srgbClr val="D9D9D9"/>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tc hMerge="1">
                  <a:txBody>
                    <a:bodyPr/>
                    <a:lstStyle/>
                    <a:p>
                      <a:pPr algn="ctr"/>
                      <a:r>
                        <a:rPr lang="en-US" sz="13800" b="1" dirty="0">
                          <a:solidFill>
                            <a:srgbClr val="D9D9D9"/>
                          </a:solidFill>
                          <a:latin typeface="Arial" panose="020B0604020202020204" pitchFamily="34" charset="0"/>
                          <a:cs typeface="Arial" panose="020B0604020202020204" pitchFamily="34" charset="0"/>
                        </a:rPr>
                        <a:t>F5</a:t>
                      </a:r>
                      <a:r>
                        <a:rPr lang="en-US" sz="2800" baseline="0" dirty="0">
                          <a:solidFill>
                            <a:srgbClr val="D9D9D9"/>
                          </a:solidFill>
                          <a:latin typeface="Arial" panose="020B0604020202020204" pitchFamily="34" charset="0"/>
                          <a:cs typeface="Arial" panose="020B0604020202020204" pitchFamily="34" charset="0"/>
                        </a:rPr>
                        <a:t> </a:t>
                      </a:r>
                      <a:endParaRPr lang="en-US" sz="6000" dirty="0"/>
                    </a:p>
                  </a:txBody>
                  <a:tcPr marL="182880" marT="137160" anchor="ctr">
                    <a:solidFill>
                      <a:schemeClr val="tx1">
                        <a:lumMod val="95000"/>
                        <a:lumOff val="5000"/>
                      </a:schemeClr>
                    </a:solidFill>
                  </a:tcPr>
                </a:tc>
                <a:extLst>
                  <a:ext uri="{0D108BD9-81ED-4DB2-BD59-A6C34878D82A}">
                    <a16:rowId xmlns:a16="http://schemas.microsoft.com/office/drawing/2014/main" val="10006"/>
                  </a:ext>
                </a:extLst>
              </a:tr>
              <a:tr h="5369361">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000" b="1" noProof="0" dirty="0">
                          <a:solidFill>
                            <a:srgbClr val="FFC000"/>
                          </a:solidFill>
                          <a:latin typeface="Arial"/>
                          <a:cs typeface="Arial"/>
                        </a:rPr>
                        <a:t>How to 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800" noProof="0" dirty="0">
                          <a:solidFill>
                            <a:srgbClr val="D9D9D9"/>
                          </a:solidFill>
                          <a:latin typeface="Arial"/>
                          <a:cs typeface="Arial"/>
                        </a:rPr>
                        <a:t>When you are ready to have your poster printed go online to </a:t>
                      </a:r>
                      <a:r>
                        <a:rPr lang="en-US" sz="1800" noProof="0" dirty="0" err="1">
                          <a:solidFill>
                            <a:srgbClr val="FFC000"/>
                          </a:solidFill>
                          <a:latin typeface="Arial"/>
                          <a:cs typeface="Arial"/>
                        </a:rPr>
                        <a:t>PosterPresentations.com</a:t>
                      </a:r>
                      <a:r>
                        <a:rPr lang="en-US" sz="1800" noProof="0" dirty="0">
                          <a:solidFill>
                            <a:srgbClr val="D9D9D9"/>
                          </a:solidFill>
                          <a:latin typeface="Arial"/>
                          <a:cs typeface="Arial"/>
                        </a:rPr>
                        <a:t> and click on the "</a:t>
                      </a:r>
                      <a:r>
                        <a:rPr lang="en-US" sz="1800" noProof="0" dirty="0">
                          <a:solidFill>
                            <a:srgbClr val="FFC000"/>
                          </a:solidFill>
                          <a:latin typeface="Arial"/>
                          <a:cs typeface="Arial"/>
                        </a:rPr>
                        <a:t>Order Your Poster</a:t>
                      </a:r>
                      <a:r>
                        <a:rPr lang="en-US" sz="1800" noProof="0" dirty="0">
                          <a:solidFill>
                            <a:srgbClr val="D9D9D9"/>
                          </a:solidFill>
                          <a:latin typeface="Arial"/>
                          <a:cs typeface="Arial"/>
                        </a:rPr>
                        <a:t>" button. You can have your poster printed on professional papers, fabric for easy traveling and a variety of other materials.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800" noProof="0" dirty="0">
                          <a:solidFill>
                            <a:srgbClr val="D9D9D9"/>
                          </a:solidFill>
                          <a:latin typeface="Arial"/>
                          <a:cs typeface="Arial"/>
                        </a:rP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p>
                    <a:p>
                      <a:pPr marL="0" marR="0" lvl="0" indent="0" algn="l" defTabSz="114300" rtl="0" eaLnBrk="1" fontAlgn="auto" latinLnBrk="0" hangingPunct="1">
                        <a:lnSpc>
                          <a:spcPct val="100000"/>
                        </a:lnSpc>
                        <a:spcBef>
                          <a:spcPts val="0"/>
                        </a:spcBef>
                        <a:spcAft>
                          <a:spcPts val="0"/>
                        </a:spcAft>
                        <a:buClrTx/>
                        <a:buSzTx/>
                        <a:buFontTx/>
                        <a:buNone/>
                        <a:tabLst/>
                        <a:defRPr/>
                      </a:pPr>
                      <a:br>
                        <a:rPr lang="en-US" sz="1800" noProof="0" dirty="0">
                          <a:solidFill>
                            <a:srgbClr val="D9D9D9"/>
                          </a:solidFill>
                          <a:latin typeface="Arial"/>
                          <a:cs typeface="Arial"/>
                        </a:rPr>
                      </a:br>
                      <a:r>
                        <a:rPr lang="en-US" sz="1800" noProof="0" dirty="0">
                          <a:solidFill>
                            <a:srgbClr val="D9D9D9"/>
                          </a:solidFill>
                          <a:latin typeface="Arial"/>
                          <a:cs typeface="Arial"/>
                        </a:rPr>
                        <a:t>Go to </a:t>
                      </a:r>
                      <a:r>
                        <a:rPr lang="en-US" sz="1800" noProof="0" dirty="0" err="1">
                          <a:solidFill>
                            <a:srgbClr val="FFC000"/>
                          </a:solidFill>
                          <a:latin typeface="Arial"/>
                          <a:cs typeface="Arial"/>
                        </a:rPr>
                        <a:t>PosterPresentations.com</a:t>
                      </a:r>
                      <a:r>
                        <a:rPr lang="en-US" sz="1800" noProof="0" dirty="0">
                          <a:solidFill>
                            <a:srgbClr val="D9D9D9"/>
                          </a:solidFill>
                          <a:latin typeface="Arial"/>
                          <a:cs typeface="Arial"/>
                        </a:rPr>
                        <a:t> for more information.</a:t>
                      </a:r>
                    </a:p>
                  </a:txBody>
                  <a:tcPr marL="182880" marT="137160">
                    <a:solidFill>
                      <a:srgbClr val="01010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1059070">
                <a:tc gridSpan="3">
                  <a:txBody>
                    <a:bodyPr/>
                    <a:lstStyle/>
                    <a:p>
                      <a:endParaRPr lang="en-US" sz="1800" dirty="0">
                        <a:solidFill>
                          <a:srgbClr val="1F3A4E"/>
                        </a:solidFill>
                      </a:endParaRPr>
                    </a:p>
                  </a:txBody>
                  <a:tcPr marL="182880" marT="137160">
                    <a:blipFill dpi="0" rotWithShape="1">
                      <a:blip r:embed="rId10">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8"/>
                  </a:ext>
                </a:extLst>
              </a:tr>
              <a:tr h="824517">
                <a:tc gridSpan="2">
                  <a:txBody>
                    <a:bodyPr/>
                    <a:lstStyle/>
                    <a:p>
                      <a:pPr>
                        <a:lnSpc>
                          <a:spcPts val="2600"/>
                        </a:lnSpc>
                      </a:pPr>
                      <a:r>
                        <a:rPr lang="en-US" sz="1800" dirty="0">
                          <a:solidFill>
                            <a:schemeClr val="bg1">
                              <a:lumMod val="85000"/>
                            </a:schemeClr>
                          </a:solidFill>
                          <a:latin typeface="Arial"/>
                          <a:cs typeface="Arial"/>
                        </a:rPr>
                        <a:t>© 2019</a:t>
                      </a:r>
                      <a:r>
                        <a:rPr lang="en-US" sz="1800" baseline="0" dirty="0">
                          <a:solidFill>
                            <a:schemeClr val="bg1">
                              <a:lumMod val="85000"/>
                            </a:schemeClr>
                          </a:solidFill>
                          <a:latin typeface="Arial"/>
                          <a:cs typeface="Arial"/>
                        </a:rPr>
                        <a:t> </a:t>
                      </a:r>
                      <a:r>
                        <a:rPr lang="en-US" sz="1800" dirty="0" err="1">
                          <a:solidFill>
                            <a:schemeClr val="bg1">
                              <a:lumMod val="85000"/>
                            </a:schemeClr>
                          </a:solidFill>
                          <a:latin typeface="Arial"/>
                          <a:cs typeface="Arial"/>
                        </a:rPr>
                        <a:t>PosterPresentations.com</a:t>
                      </a:r>
                      <a:br>
                        <a:rPr lang="en-US" sz="1800" dirty="0">
                          <a:solidFill>
                            <a:schemeClr val="bg1">
                              <a:lumMod val="85000"/>
                            </a:schemeClr>
                          </a:solidFill>
                          <a:latin typeface="Arial"/>
                          <a:cs typeface="Arial"/>
                        </a:rPr>
                      </a:br>
                      <a:r>
                        <a:rPr lang="en-US" sz="1800" dirty="0">
                          <a:solidFill>
                            <a:schemeClr val="bg1">
                              <a:lumMod val="85000"/>
                            </a:schemeClr>
                          </a:solidFill>
                          <a:latin typeface="Arial"/>
                          <a:cs typeface="Arial"/>
                        </a:rPr>
                        <a:t>2117 Fourth Street ,</a:t>
                      </a:r>
                      <a:r>
                        <a:rPr lang="en-US" sz="1800" baseline="0" dirty="0">
                          <a:solidFill>
                            <a:schemeClr val="bg1">
                              <a:lumMod val="85000"/>
                            </a:schemeClr>
                          </a:solidFill>
                          <a:latin typeface="Arial"/>
                          <a:cs typeface="Arial"/>
                        </a:rPr>
                        <a:t> STE C        </a:t>
                      </a:r>
                    </a:p>
                    <a:p>
                      <a:pPr>
                        <a:lnSpc>
                          <a:spcPts val="2600"/>
                        </a:lnSpc>
                      </a:pPr>
                      <a:r>
                        <a:rPr lang="en-US" sz="1800" baseline="0" dirty="0">
                          <a:solidFill>
                            <a:schemeClr val="bg1">
                              <a:lumMod val="85000"/>
                            </a:schemeClr>
                          </a:solidFill>
                          <a:latin typeface="Arial"/>
                          <a:cs typeface="Arial"/>
                        </a:rPr>
                        <a:t>Berkeley CA 94710 USA</a:t>
                      </a:r>
                      <a:endParaRPr lang="en-US" sz="1800" dirty="0">
                        <a:solidFill>
                          <a:schemeClr val="bg1">
                            <a:lumMod val="85000"/>
                          </a:schemeClr>
                        </a:solidFill>
                        <a:latin typeface="Arial"/>
                        <a:cs typeface="Arial"/>
                      </a:endParaRPr>
                    </a:p>
                  </a:txBody>
                  <a:tcPr marL="182880" marT="137160">
                    <a:solidFill>
                      <a:srgbClr val="010101"/>
                    </a:solidFill>
                  </a:tcPr>
                </a:tc>
                <a:tc hMerge="1">
                  <a:txBody>
                    <a:bodyPr/>
                    <a:lstStyle/>
                    <a:p>
                      <a:pPr>
                        <a:lnSpc>
                          <a:spcPts val="2600"/>
                        </a:lnSpc>
                      </a:pPr>
                      <a:endParaRPr lang="en-US" sz="2400" dirty="0">
                        <a:solidFill>
                          <a:schemeClr val="bg1">
                            <a:lumMod val="85000"/>
                          </a:schemeClr>
                        </a:solidFill>
                        <a:latin typeface="Arial"/>
                        <a:cs typeface="Arial"/>
                      </a:endParaRPr>
                    </a:p>
                  </a:txBody>
                  <a:tcPr marL="182880" marT="137160">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1800" b="1" dirty="0">
                          <a:solidFill>
                            <a:srgbClr val="D0D0D0"/>
                          </a:solidFill>
                          <a:latin typeface="Arial"/>
                          <a:cs typeface="Arial"/>
                        </a:rPr>
                        <a:t>For complete tutorials</a:t>
                      </a:r>
                      <a:r>
                        <a:rPr lang="en-US" sz="18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1400" b="1" dirty="0">
                          <a:solidFill>
                            <a:srgbClr val="FFC000"/>
                          </a:solidFill>
                          <a:latin typeface="Arial"/>
                          <a:cs typeface="Arial"/>
                        </a:rPr>
                        <a:t>https://</a:t>
                      </a:r>
                      <a:r>
                        <a:rPr lang="en-US" sz="1400" b="1" dirty="0" err="1">
                          <a:solidFill>
                            <a:srgbClr val="FFC000"/>
                          </a:solidFill>
                          <a:latin typeface="Arial"/>
                          <a:cs typeface="Arial"/>
                        </a:rPr>
                        <a:t>www.posterpresentations.com</a:t>
                      </a:r>
                      <a:r>
                        <a:rPr lang="en-US" sz="1400" b="1" dirty="0">
                          <a:solidFill>
                            <a:srgbClr val="FFC000"/>
                          </a:solidFill>
                          <a:latin typeface="Arial"/>
                          <a:cs typeface="Arial"/>
                        </a:rPr>
                        <a:t>/</a:t>
                      </a:r>
                      <a:r>
                        <a:rPr lang="en-US" sz="1400" b="1" dirty="0" err="1">
                          <a:solidFill>
                            <a:srgbClr val="FFC000"/>
                          </a:solidFill>
                          <a:latin typeface="Arial"/>
                          <a:cs typeface="Arial"/>
                        </a:rPr>
                        <a:t>helpdesk.html</a:t>
                      </a:r>
                      <a:endParaRPr lang="en-US" sz="9600" dirty="0"/>
                    </a:p>
                  </a:txBody>
                  <a:tcPr marL="182880" marT="137160">
                    <a:solidFill>
                      <a:srgbClr val="010101"/>
                    </a:solidFill>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3941000801"/>
      </p:ext>
    </p:extLst>
  </p:cSld>
  <p:clrMap bg1="lt1" tx1="dk1" bg2="lt2" tx2="dk2" accent1="accent1" accent2="accent2" accent3="accent3" accent4="accent4" accent5="accent5" accent6="accent6" hlink="hlink" folHlink="folHlink"/>
  <p:sldLayoutIdLst>
    <p:sldLayoutId id="2147483654" r:id="rId1"/>
  </p:sldLayoutIdLst>
  <p:txStyles>
    <p:titleStyle>
      <a:lvl1pPr algn="ctr" defTabSz="3802180" rtl="0" eaLnBrk="1" latinLnBrk="0" hangingPunct="1">
        <a:spcBef>
          <a:spcPct val="0"/>
        </a:spcBef>
        <a:buNone/>
        <a:defRPr sz="7624" kern="1200">
          <a:solidFill>
            <a:schemeClr val="bg1"/>
          </a:solidFill>
          <a:latin typeface="Trebuchet MS" pitchFamily="34" charset="0"/>
          <a:ea typeface="+mj-ea"/>
          <a:cs typeface="+mj-cs"/>
        </a:defRPr>
      </a:lvl1pPr>
    </p:titleStyle>
    <p:bodyStyle>
      <a:lvl1pPr marL="660134" indent="-660134" algn="l" defTabSz="3802180" rtl="0" eaLnBrk="1" latinLnBrk="0" hangingPunct="1">
        <a:spcBef>
          <a:spcPct val="20000"/>
        </a:spcBef>
        <a:buFont typeface="Arial" pitchFamily="34" charset="0"/>
        <a:buChar char="•"/>
        <a:tabLst/>
        <a:defRPr sz="4158" kern="1200">
          <a:solidFill>
            <a:schemeClr val="tx1"/>
          </a:solidFill>
          <a:latin typeface="+mn-lt"/>
          <a:ea typeface="+mn-ea"/>
          <a:cs typeface="+mn-cs"/>
        </a:defRPr>
      </a:lvl1pPr>
      <a:lvl2pPr marL="660134" indent="-660134" algn="l" defTabSz="3802180" rtl="0" eaLnBrk="1" latinLnBrk="0" hangingPunct="1">
        <a:spcBef>
          <a:spcPct val="20000"/>
        </a:spcBef>
        <a:buFont typeface="Arial" pitchFamily="34" charset="0"/>
        <a:buChar char="–"/>
        <a:tabLst/>
        <a:defRPr sz="3465" kern="1200">
          <a:solidFill>
            <a:schemeClr val="tx1"/>
          </a:solidFill>
          <a:latin typeface="+mn-lt"/>
          <a:ea typeface="+mn-ea"/>
          <a:cs typeface="+mn-cs"/>
        </a:defRPr>
      </a:lvl2pPr>
      <a:lvl3pPr marL="660134" indent="-660134" algn="l" defTabSz="3802180" rtl="0" eaLnBrk="1" latinLnBrk="0" hangingPunct="1">
        <a:spcBef>
          <a:spcPct val="20000"/>
        </a:spcBef>
        <a:buFont typeface="Arial" pitchFamily="34" charset="0"/>
        <a:buChar char="•"/>
        <a:tabLst/>
        <a:defRPr sz="2772" kern="1200">
          <a:solidFill>
            <a:schemeClr val="tx1"/>
          </a:solidFill>
          <a:latin typeface="+mn-lt"/>
          <a:ea typeface="+mn-ea"/>
          <a:cs typeface="+mn-cs"/>
        </a:defRPr>
      </a:lvl3pPr>
      <a:lvl4pPr marL="660134" indent="-660134" algn="l" defTabSz="3802180" rtl="0" eaLnBrk="1" latinLnBrk="0" hangingPunct="1">
        <a:spcBef>
          <a:spcPct val="20000"/>
        </a:spcBef>
        <a:buFont typeface="Arial" pitchFamily="34" charset="0"/>
        <a:buChar char="–"/>
        <a:tabLst/>
        <a:defRPr sz="2079" kern="1200">
          <a:solidFill>
            <a:schemeClr val="tx1"/>
          </a:solidFill>
          <a:latin typeface="+mn-lt"/>
          <a:ea typeface="+mn-ea"/>
          <a:cs typeface="+mn-cs"/>
        </a:defRPr>
      </a:lvl4pPr>
      <a:lvl5pPr marL="660134" indent="-660134" algn="l" defTabSz="3802180" rtl="0" eaLnBrk="1" latinLnBrk="0" hangingPunct="1">
        <a:spcBef>
          <a:spcPct val="20000"/>
        </a:spcBef>
        <a:buFont typeface="Arial" pitchFamily="34" charset="0"/>
        <a:buChar char="»"/>
        <a:tabLst/>
        <a:defRPr sz="2079" kern="1200">
          <a:solidFill>
            <a:schemeClr val="tx1"/>
          </a:solidFill>
          <a:latin typeface="+mn-lt"/>
          <a:ea typeface="+mn-ea"/>
          <a:cs typeface="+mn-cs"/>
        </a:defRPr>
      </a:lvl5pPr>
      <a:lvl6pPr marL="10455998" indent="-950546" algn="l" defTabSz="3802180" rtl="0" eaLnBrk="1" latinLnBrk="0" hangingPunct="1">
        <a:spcBef>
          <a:spcPct val="20000"/>
        </a:spcBef>
        <a:buFont typeface="Arial" pitchFamily="34" charset="0"/>
        <a:buChar char="•"/>
        <a:defRPr sz="8317" kern="1200">
          <a:solidFill>
            <a:schemeClr val="tx1"/>
          </a:solidFill>
          <a:latin typeface="+mn-lt"/>
          <a:ea typeface="+mn-ea"/>
          <a:cs typeface="+mn-cs"/>
        </a:defRPr>
      </a:lvl6pPr>
      <a:lvl7pPr marL="12357086" indent="-950546" algn="l" defTabSz="3802180" rtl="0" eaLnBrk="1" latinLnBrk="0" hangingPunct="1">
        <a:spcBef>
          <a:spcPct val="20000"/>
        </a:spcBef>
        <a:buFont typeface="Arial" pitchFamily="34" charset="0"/>
        <a:buChar char="•"/>
        <a:defRPr sz="8317" kern="1200">
          <a:solidFill>
            <a:schemeClr val="tx1"/>
          </a:solidFill>
          <a:latin typeface="+mn-lt"/>
          <a:ea typeface="+mn-ea"/>
          <a:cs typeface="+mn-cs"/>
        </a:defRPr>
      </a:lvl7pPr>
      <a:lvl8pPr marL="14258178" indent="-950546" algn="l" defTabSz="3802180" rtl="0" eaLnBrk="1" latinLnBrk="0" hangingPunct="1">
        <a:spcBef>
          <a:spcPct val="20000"/>
        </a:spcBef>
        <a:buFont typeface="Arial" pitchFamily="34" charset="0"/>
        <a:buChar char="•"/>
        <a:defRPr sz="8317" kern="1200">
          <a:solidFill>
            <a:schemeClr val="tx1"/>
          </a:solidFill>
          <a:latin typeface="+mn-lt"/>
          <a:ea typeface="+mn-ea"/>
          <a:cs typeface="+mn-cs"/>
        </a:defRPr>
      </a:lvl8pPr>
      <a:lvl9pPr marL="16159268" indent="-950546" algn="l" defTabSz="3802180" rtl="0" eaLnBrk="1" latinLnBrk="0" hangingPunct="1">
        <a:spcBef>
          <a:spcPct val="20000"/>
        </a:spcBef>
        <a:buFont typeface="Arial" pitchFamily="34" charset="0"/>
        <a:buChar char="•"/>
        <a:defRPr sz="8317" kern="1200">
          <a:solidFill>
            <a:schemeClr val="tx1"/>
          </a:solidFill>
          <a:latin typeface="+mn-lt"/>
          <a:ea typeface="+mn-ea"/>
          <a:cs typeface="+mn-cs"/>
        </a:defRPr>
      </a:lvl9pPr>
    </p:bodyStyle>
    <p:otherStyle>
      <a:defPPr>
        <a:defRPr lang="en-US"/>
      </a:defPPr>
      <a:lvl1pPr marL="0" algn="l" defTabSz="3802180" rtl="0" eaLnBrk="1" latinLnBrk="0" hangingPunct="1">
        <a:defRPr sz="7450" kern="1200">
          <a:solidFill>
            <a:schemeClr val="tx1"/>
          </a:solidFill>
          <a:latin typeface="+mn-lt"/>
          <a:ea typeface="+mn-ea"/>
          <a:cs typeface="+mn-cs"/>
        </a:defRPr>
      </a:lvl1pPr>
      <a:lvl2pPr marL="1901092" algn="l" defTabSz="3802180" rtl="0" eaLnBrk="1" latinLnBrk="0" hangingPunct="1">
        <a:defRPr sz="7450" kern="1200">
          <a:solidFill>
            <a:schemeClr val="tx1"/>
          </a:solidFill>
          <a:latin typeface="+mn-lt"/>
          <a:ea typeface="+mn-ea"/>
          <a:cs typeface="+mn-cs"/>
        </a:defRPr>
      </a:lvl2pPr>
      <a:lvl3pPr marL="3802180" algn="l" defTabSz="3802180" rtl="0" eaLnBrk="1" latinLnBrk="0" hangingPunct="1">
        <a:defRPr sz="7450" kern="1200">
          <a:solidFill>
            <a:schemeClr val="tx1"/>
          </a:solidFill>
          <a:latin typeface="+mn-lt"/>
          <a:ea typeface="+mn-ea"/>
          <a:cs typeface="+mn-cs"/>
        </a:defRPr>
      </a:lvl3pPr>
      <a:lvl4pPr marL="5703271" algn="l" defTabSz="3802180" rtl="0" eaLnBrk="1" latinLnBrk="0" hangingPunct="1">
        <a:defRPr sz="7450" kern="1200">
          <a:solidFill>
            <a:schemeClr val="tx1"/>
          </a:solidFill>
          <a:latin typeface="+mn-lt"/>
          <a:ea typeface="+mn-ea"/>
          <a:cs typeface="+mn-cs"/>
        </a:defRPr>
      </a:lvl4pPr>
      <a:lvl5pPr marL="7604362" algn="l" defTabSz="3802180" rtl="0" eaLnBrk="1" latinLnBrk="0" hangingPunct="1">
        <a:defRPr sz="7450" kern="1200">
          <a:solidFill>
            <a:schemeClr val="tx1"/>
          </a:solidFill>
          <a:latin typeface="+mn-lt"/>
          <a:ea typeface="+mn-ea"/>
          <a:cs typeface="+mn-cs"/>
        </a:defRPr>
      </a:lvl5pPr>
      <a:lvl6pPr marL="9505452" algn="l" defTabSz="3802180" rtl="0" eaLnBrk="1" latinLnBrk="0" hangingPunct="1">
        <a:defRPr sz="7450" kern="1200">
          <a:solidFill>
            <a:schemeClr val="tx1"/>
          </a:solidFill>
          <a:latin typeface="+mn-lt"/>
          <a:ea typeface="+mn-ea"/>
          <a:cs typeface="+mn-cs"/>
        </a:defRPr>
      </a:lvl6pPr>
      <a:lvl7pPr marL="11406544" algn="l" defTabSz="3802180" rtl="0" eaLnBrk="1" latinLnBrk="0" hangingPunct="1">
        <a:defRPr sz="7450" kern="1200">
          <a:solidFill>
            <a:schemeClr val="tx1"/>
          </a:solidFill>
          <a:latin typeface="+mn-lt"/>
          <a:ea typeface="+mn-ea"/>
          <a:cs typeface="+mn-cs"/>
        </a:defRPr>
      </a:lvl7pPr>
      <a:lvl8pPr marL="13307633" algn="l" defTabSz="3802180" rtl="0" eaLnBrk="1" latinLnBrk="0" hangingPunct="1">
        <a:defRPr sz="7450" kern="1200">
          <a:solidFill>
            <a:schemeClr val="tx1"/>
          </a:solidFill>
          <a:latin typeface="+mn-lt"/>
          <a:ea typeface="+mn-ea"/>
          <a:cs typeface="+mn-cs"/>
        </a:defRPr>
      </a:lvl8pPr>
      <a:lvl9pPr marL="15208724" algn="l" defTabSz="3802180" rtl="0" eaLnBrk="1" latinLnBrk="0" hangingPunct="1">
        <a:defRPr sz="745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1">
                <a:lumMod val="0"/>
                <a:lumOff val="100000"/>
              </a:schemeClr>
            </a:gs>
            <a:gs pos="99000">
              <a:schemeClr val="accent1">
                <a:lumMod val="20000"/>
                <a:lumOff val="80000"/>
              </a:schemeClr>
            </a:gs>
          </a:gsLst>
          <a:lin ang="5400000" scaled="1"/>
          <a:tileRect/>
        </a:gradFill>
        <a:effectLst/>
      </p:bgPr>
    </p:bg>
    <p:spTree>
      <p:nvGrpSpPr>
        <p:cNvPr id="1" name=""/>
        <p:cNvGrpSpPr/>
        <p:nvPr/>
      </p:nvGrpSpPr>
      <p:grpSpPr>
        <a:xfrm>
          <a:off x="0" y="0"/>
          <a:ext cx="0" cy="0"/>
          <a:chOff x="0" y="0"/>
          <a:chExt cx="0" cy="0"/>
        </a:xfrm>
      </p:grpSpPr>
      <p:sp>
        <p:nvSpPr>
          <p:cNvPr id="10" name="Rectangle 36">
            <a:extLst>
              <a:ext uri="{FF2B5EF4-FFF2-40B4-BE49-F238E27FC236}">
                <a16:creationId xmlns:a16="http://schemas.microsoft.com/office/drawing/2014/main" id="{B82F2237-BAB6-704C-82F3-FA64CC22DF29}"/>
              </a:ext>
            </a:extLst>
          </p:cNvPr>
          <p:cNvSpPr>
            <a:spLocks noChangeArrowheads="1"/>
          </p:cNvSpPr>
          <p:nvPr userDrawn="1"/>
        </p:nvSpPr>
        <p:spPr bwMode="auto">
          <a:xfrm>
            <a:off x="0" y="12966"/>
            <a:ext cx="21388388" cy="3837252"/>
          </a:xfrm>
          <a:prstGeom prst="rect">
            <a:avLst/>
          </a:prstGeom>
          <a:solidFill>
            <a:schemeClr val="accent1"/>
          </a:solidFill>
          <a:ln w="9525">
            <a:noFill/>
            <a:miter lim="800000"/>
            <a:headEnd/>
            <a:tailEnd/>
          </a:ln>
          <a:effectLst/>
        </p:spPr>
        <p:txBody>
          <a:bodyPr wrap="none" lIns="79213" tIns="39607" rIns="79213" bIns="39607" anchor="ctr"/>
          <a:lstStyle/>
          <a:p>
            <a:pPr>
              <a:defRPr/>
            </a:pPr>
            <a:endParaRPr lang="en-US" sz="4257" dirty="0"/>
          </a:p>
        </p:txBody>
      </p:sp>
      <p:sp>
        <p:nvSpPr>
          <p:cNvPr id="12" name="Text Box 14">
            <a:extLst>
              <a:ext uri="{FF2B5EF4-FFF2-40B4-BE49-F238E27FC236}">
                <a16:creationId xmlns:a16="http://schemas.microsoft.com/office/drawing/2014/main" id="{4FAAEDB7-9BBE-8D43-950B-E1D906765494}"/>
              </a:ext>
            </a:extLst>
          </p:cNvPr>
          <p:cNvSpPr txBox="1">
            <a:spLocks noChangeArrowheads="1"/>
          </p:cNvSpPr>
          <p:nvPr userDrawn="1"/>
        </p:nvSpPr>
        <p:spPr bwMode="auto">
          <a:xfrm>
            <a:off x="636463" y="29602281"/>
            <a:ext cx="2525298" cy="295971"/>
          </a:xfrm>
          <a:prstGeom prst="rect">
            <a:avLst/>
          </a:prstGeom>
          <a:noFill/>
          <a:ln w="9525">
            <a:noFill/>
            <a:miter lim="800000"/>
            <a:headEnd/>
            <a:tailEnd/>
          </a:ln>
          <a:effectLst/>
        </p:spPr>
        <p:txBody>
          <a:bodyPr wrap="square" lIns="79063" tIns="39525" rIns="79063" bIns="39525">
            <a:spAutoFit/>
          </a:bodyPr>
          <a:lstStyle/>
          <a:p>
            <a:pPr eaLnBrk="0" hangingPunct="0">
              <a:lnSpc>
                <a:spcPct val="65000"/>
              </a:lnSpc>
              <a:spcBef>
                <a:spcPct val="50000"/>
              </a:spcBef>
              <a:defRPr/>
            </a:pPr>
            <a:r>
              <a:rPr lang="en-US" sz="434" b="1" dirty="0">
                <a:solidFill>
                  <a:schemeClr val="bg1">
                    <a:lumMod val="75000"/>
                  </a:schemeClr>
                </a:solidFill>
                <a:latin typeface="Arial" charset="0"/>
              </a:rPr>
              <a:t>RESEARCH POSTER PRESENTATION TEMPLATE © 2019</a:t>
            </a:r>
          </a:p>
          <a:p>
            <a:pPr eaLnBrk="0" hangingPunct="0">
              <a:lnSpc>
                <a:spcPct val="65000"/>
              </a:lnSpc>
              <a:spcBef>
                <a:spcPct val="50000"/>
              </a:spcBef>
              <a:defRPr/>
            </a:pPr>
            <a:r>
              <a:rPr lang="en-US" sz="953" b="1" dirty="0">
                <a:solidFill>
                  <a:schemeClr val="bg1">
                    <a:lumMod val="75000"/>
                  </a:schemeClr>
                </a:solidFill>
                <a:latin typeface="Arial" charset="0"/>
              </a:rPr>
              <a:t>www.PosterPresentations.com</a:t>
            </a:r>
          </a:p>
        </p:txBody>
      </p:sp>
      <p:cxnSp>
        <p:nvCxnSpPr>
          <p:cNvPr id="34" name="Straight Connector 33">
            <a:extLst>
              <a:ext uri="{FF2B5EF4-FFF2-40B4-BE49-F238E27FC236}">
                <a16:creationId xmlns:a16="http://schemas.microsoft.com/office/drawing/2014/main" id="{457BE808-A53B-994E-80E2-9E761219D543}"/>
              </a:ext>
            </a:extLst>
          </p:cNvPr>
          <p:cNvCxnSpPr>
            <a:cxnSpLocks/>
          </p:cNvCxnSpPr>
          <p:nvPr userDrawn="1"/>
        </p:nvCxnSpPr>
        <p:spPr>
          <a:xfrm>
            <a:off x="0" y="3868667"/>
            <a:ext cx="21388388" cy="0"/>
          </a:xfrm>
          <a:prstGeom prst="line">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38" name="Rounded Rectangle 37">
            <a:extLst>
              <a:ext uri="{FF2B5EF4-FFF2-40B4-BE49-F238E27FC236}">
                <a16:creationId xmlns:a16="http://schemas.microsoft.com/office/drawing/2014/main" id="{3D38DD80-6142-EF42-84F0-D056AE36AFC6}"/>
              </a:ext>
            </a:extLst>
          </p:cNvPr>
          <p:cNvSpPr/>
          <p:nvPr userDrawn="1"/>
        </p:nvSpPr>
        <p:spPr>
          <a:xfrm>
            <a:off x="369886" y="4245113"/>
            <a:ext cx="10158984" cy="25128710"/>
          </a:xfrm>
          <a:prstGeom prst="roundRect">
            <a:avLst>
              <a:gd name="adj" fmla="val 1996"/>
            </a:avLst>
          </a:prstGeom>
          <a:gradFill flip="none" rotWithShape="1">
            <a:gsLst>
              <a:gs pos="0">
                <a:schemeClr val="accent1">
                  <a:lumMod val="10000"/>
                  <a:lumOff val="90000"/>
                </a:schemeClr>
              </a:gs>
              <a:gs pos="100000">
                <a:schemeClr val="bg1">
                  <a:shade val="100000"/>
                  <a:satMod val="115000"/>
                </a:schemeClr>
              </a:gs>
            </a:gsLst>
            <a:lin ang="16200000" scaled="1"/>
            <a:tileRect/>
          </a:gradFill>
          <a:ln w="3175">
            <a:solidFill>
              <a:schemeClr val="accent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257"/>
          </a:p>
        </p:txBody>
      </p:sp>
      <p:sp>
        <p:nvSpPr>
          <p:cNvPr id="39" name="Rounded Rectangle 38">
            <a:extLst>
              <a:ext uri="{FF2B5EF4-FFF2-40B4-BE49-F238E27FC236}">
                <a16:creationId xmlns:a16="http://schemas.microsoft.com/office/drawing/2014/main" id="{76F6A1D7-8EF4-2045-8032-92EC44FF940D}"/>
              </a:ext>
            </a:extLst>
          </p:cNvPr>
          <p:cNvSpPr/>
          <p:nvPr userDrawn="1"/>
        </p:nvSpPr>
        <p:spPr>
          <a:xfrm>
            <a:off x="10872431" y="4245112"/>
            <a:ext cx="10159484" cy="25128711"/>
          </a:xfrm>
          <a:prstGeom prst="roundRect">
            <a:avLst>
              <a:gd name="adj" fmla="val 1996"/>
            </a:avLst>
          </a:prstGeom>
          <a:gradFill flip="none" rotWithShape="1">
            <a:gsLst>
              <a:gs pos="0">
                <a:schemeClr val="accent1">
                  <a:lumMod val="10000"/>
                  <a:lumOff val="90000"/>
                </a:schemeClr>
              </a:gs>
              <a:gs pos="100000">
                <a:schemeClr val="bg1">
                  <a:shade val="100000"/>
                  <a:satMod val="115000"/>
                </a:schemeClr>
              </a:gs>
            </a:gsLst>
            <a:lin ang="16200000" scaled="1"/>
            <a:tileRect/>
          </a:gradFill>
          <a:ln w="3175">
            <a:solidFill>
              <a:schemeClr val="accent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257"/>
          </a:p>
        </p:txBody>
      </p:sp>
    </p:spTree>
    <p:extLst>
      <p:ext uri="{BB962C8B-B14F-4D97-AF65-F5344CB8AC3E}">
        <p14:creationId xmlns:p14="http://schemas.microsoft.com/office/powerpoint/2010/main" val="2744046529"/>
      </p:ext>
    </p:extLst>
  </p:cSld>
  <p:clrMap bg1="lt1" tx1="dk1" bg2="lt2" tx2="dk2" accent1="accent1" accent2="accent2" accent3="accent3" accent4="accent4" accent5="accent5" accent6="accent6" hlink="hlink" folHlink="folHlink"/>
  <p:sldLayoutIdLst>
    <p:sldLayoutId id="2147483656" r:id="rId1"/>
  </p:sldLayoutIdLst>
  <p:txStyles>
    <p:titleStyle>
      <a:lvl1pPr algn="ctr" defTabSz="3802180" rtl="0" eaLnBrk="1" latinLnBrk="0" hangingPunct="1">
        <a:spcBef>
          <a:spcPct val="0"/>
        </a:spcBef>
        <a:buNone/>
        <a:defRPr sz="7624" kern="1200">
          <a:solidFill>
            <a:schemeClr val="bg1"/>
          </a:solidFill>
          <a:latin typeface="Trebuchet MS" pitchFamily="34" charset="0"/>
          <a:ea typeface="+mj-ea"/>
          <a:cs typeface="+mj-cs"/>
        </a:defRPr>
      </a:lvl1pPr>
    </p:titleStyle>
    <p:bodyStyle>
      <a:lvl1pPr marL="660134" indent="-660134" algn="l" defTabSz="3802180" rtl="0" eaLnBrk="1" latinLnBrk="0" hangingPunct="1">
        <a:spcBef>
          <a:spcPct val="20000"/>
        </a:spcBef>
        <a:buFont typeface="Arial" pitchFamily="34" charset="0"/>
        <a:buChar char="•"/>
        <a:tabLst/>
        <a:defRPr sz="4158" kern="1200">
          <a:solidFill>
            <a:schemeClr val="tx1"/>
          </a:solidFill>
          <a:latin typeface="+mn-lt"/>
          <a:ea typeface="+mn-ea"/>
          <a:cs typeface="+mn-cs"/>
        </a:defRPr>
      </a:lvl1pPr>
      <a:lvl2pPr marL="660134" indent="-660134" algn="l" defTabSz="3802180" rtl="0" eaLnBrk="1" latinLnBrk="0" hangingPunct="1">
        <a:spcBef>
          <a:spcPct val="20000"/>
        </a:spcBef>
        <a:buFont typeface="Arial" pitchFamily="34" charset="0"/>
        <a:buChar char="–"/>
        <a:tabLst/>
        <a:defRPr sz="3465" kern="1200">
          <a:solidFill>
            <a:schemeClr val="tx1"/>
          </a:solidFill>
          <a:latin typeface="+mn-lt"/>
          <a:ea typeface="+mn-ea"/>
          <a:cs typeface="+mn-cs"/>
        </a:defRPr>
      </a:lvl2pPr>
      <a:lvl3pPr marL="660134" indent="-660134" algn="l" defTabSz="3802180" rtl="0" eaLnBrk="1" latinLnBrk="0" hangingPunct="1">
        <a:spcBef>
          <a:spcPct val="20000"/>
        </a:spcBef>
        <a:buFont typeface="Arial" pitchFamily="34" charset="0"/>
        <a:buChar char="•"/>
        <a:tabLst/>
        <a:defRPr sz="2772" kern="1200">
          <a:solidFill>
            <a:schemeClr val="tx1"/>
          </a:solidFill>
          <a:latin typeface="+mn-lt"/>
          <a:ea typeface="+mn-ea"/>
          <a:cs typeface="+mn-cs"/>
        </a:defRPr>
      </a:lvl3pPr>
      <a:lvl4pPr marL="660134" indent="-660134" algn="l" defTabSz="3802180" rtl="0" eaLnBrk="1" latinLnBrk="0" hangingPunct="1">
        <a:spcBef>
          <a:spcPct val="20000"/>
        </a:spcBef>
        <a:buFont typeface="Arial" pitchFamily="34" charset="0"/>
        <a:buChar char="–"/>
        <a:tabLst/>
        <a:defRPr sz="2079" kern="1200">
          <a:solidFill>
            <a:schemeClr val="tx1"/>
          </a:solidFill>
          <a:latin typeface="+mn-lt"/>
          <a:ea typeface="+mn-ea"/>
          <a:cs typeface="+mn-cs"/>
        </a:defRPr>
      </a:lvl4pPr>
      <a:lvl5pPr marL="660134" indent="-660134" algn="l" defTabSz="3802180" rtl="0" eaLnBrk="1" latinLnBrk="0" hangingPunct="1">
        <a:spcBef>
          <a:spcPct val="20000"/>
        </a:spcBef>
        <a:buFont typeface="Arial" pitchFamily="34" charset="0"/>
        <a:buChar char="»"/>
        <a:tabLst/>
        <a:defRPr sz="2079" kern="1200">
          <a:solidFill>
            <a:schemeClr val="tx1"/>
          </a:solidFill>
          <a:latin typeface="+mn-lt"/>
          <a:ea typeface="+mn-ea"/>
          <a:cs typeface="+mn-cs"/>
        </a:defRPr>
      </a:lvl5pPr>
      <a:lvl6pPr marL="10455998" indent="-950546" algn="l" defTabSz="3802180" rtl="0" eaLnBrk="1" latinLnBrk="0" hangingPunct="1">
        <a:spcBef>
          <a:spcPct val="20000"/>
        </a:spcBef>
        <a:buFont typeface="Arial" pitchFamily="34" charset="0"/>
        <a:buChar char="•"/>
        <a:defRPr sz="8317" kern="1200">
          <a:solidFill>
            <a:schemeClr val="tx1"/>
          </a:solidFill>
          <a:latin typeface="+mn-lt"/>
          <a:ea typeface="+mn-ea"/>
          <a:cs typeface="+mn-cs"/>
        </a:defRPr>
      </a:lvl6pPr>
      <a:lvl7pPr marL="12357086" indent="-950546" algn="l" defTabSz="3802180" rtl="0" eaLnBrk="1" latinLnBrk="0" hangingPunct="1">
        <a:spcBef>
          <a:spcPct val="20000"/>
        </a:spcBef>
        <a:buFont typeface="Arial" pitchFamily="34" charset="0"/>
        <a:buChar char="•"/>
        <a:defRPr sz="8317" kern="1200">
          <a:solidFill>
            <a:schemeClr val="tx1"/>
          </a:solidFill>
          <a:latin typeface="+mn-lt"/>
          <a:ea typeface="+mn-ea"/>
          <a:cs typeface="+mn-cs"/>
        </a:defRPr>
      </a:lvl7pPr>
      <a:lvl8pPr marL="14258178" indent="-950546" algn="l" defTabSz="3802180" rtl="0" eaLnBrk="1" latinLnBrk="0" hangingPunct="1">
        <a:spcBef>
          <a:spcPct val="20000"/>
        </a:spcBef>
        <a:buFont typeface="Arial" pitchFamily="34" charset="0"/>
        <a:buChar char="•"/>
        <a:defRPr sz="8317" kern="1200">
          <a:solidFill>
            <a:schemeClr val="tx1"/>
          </a:solidFill>
          <a:latin typeface="+mn-lt"/>
          <a:ea typeface="+mn-ea"/>
          <a:cs typeface="+mn-cs"/>
        </a:defRPr>
      </a:lvl8pPr>
      <a:lvl9pPr marL="16159268" indent="-950546" algn="l" defTabSz="3802180" rtl="0" eaLnBrk="1" latinLnBrk="0" hangingPunct="1">
        <a:spcBef>
          <a:spcPct val="20000"/>
        </a:spcBef>
        <a:buFont typeface="Arial" pitchFamily="34" charset="0"/>
        <a:buChar char="•"/>
        <a:defRPr sz="8317" kern="1200">
          <a:solidFill>
            <a:schemeClr val="tx1"/>
          </a:solidFill>
          <a:latin typeface="+mn-lt"/>
          <a:ea typeface="+mn-ea"/>
          <a:cs typeface="+mn-cs"/>
        </a:defRPr>
      </a:lvl9pPr>
    </p:bodyStyle>
    <p:otherStyle>
      <a:defPPr>
        <a:defRPr lang="en-US"/>
      </a:defPPr>
      <a:lvl1pPr marL="0" algn="l" defTabSz="3802180" rtl="0" eaLnBrk="1" latinLnBrk="0" hangingPunct="1">
        <a:defRPr sz="7450" kern="1200">
          <a:solidFill>
            <a:schemeClr val="tx1"/>
          </a:solidFill>
          <a:latin typeface="+mn-lt"/>
          <a:ea typeface="+mn-ea"/>
          <a:cs typeface="+mn-cs"/>
        </a:defRPr>
      </a:lvl1pPr>
      <a:lvl2pPr marL="1901092" algn="l" defTabSz="3802180" rtl="0" eaLnBrk="1" latinLnBrk="0" hangingPunct="1">
        <a:defRPr sz="7450" kern="1200">
          <a:solidFill>
            <a:schemeClr val="tx1"/>
          </a:solidFill>
          <a:latin typeface="+mn-lt"/>
          <a:ea typeface="+mn-ea"/>
          <a:cs typeface="+mn-cs"/>
        </a:defRPr>
      </a:lvl2pPr>
      <a:lvl3pPr marL="3802180" algn="l" defTabSz="3802180" rtl="0" eaLnBrk="1" latinLnBrk="0" hangingPunct="1">
        <a:defRPr sz="7450" kern="1200">
          <a:solidFill>
            <a:schemeClr val="tx1"/>
          </a:solidFill>
          <a:latin typeface="+mn-lt"/>
          <a:ea typeface="+mn-ea"/>
          <a:cs typeface="+mn-cs"/>
        </a:defRPr>
      </a:lvl3pPr>
      <a:lvl4pPr marL="5703271" algn="l" defTabSz="3802180" rtl="0" eaLnBrk="1" latinLnBrk="0" hangingPunct="1">
        <a:defRPr sz="7450" kern="1200">
          <a:solidFill>
            <a:schemeClr val="tx1"/>
          </a:solidFill>
          <a:latin typeface="+mn-lt"/>
          <a:ea typeface="+mn-ea"/>
          <a:cs typeface="+mn-cs"/>
        </a:defRPr>
      </a:lvl4pPr>
      <a:lvl5pPr marL="7604362" algn="l" defTabSz="3802180" rtl="0" eaLnBrk="1" latinLnBrk="0" hangingPunct="1">
        <a:defRPr sz="7450" kern="1200">
          <a:solidFill>
            <a:schemeClr val="tx1"/>
          </a:solidFill>
          <a:latin typeface="+mn-lt"/>
          <a:ea typeface="+mn-ea"/>
          <a:cs typeface="+mn-cs"/>
        </a:defRPr>
      </a:lvl5pPr>
      <a:lvl6pPr marL="9505452" algn="l" defTabSz="3802180" rtl="0" eaLnBrk="1" latinLnBrk="0" hangingPunct="1">
        <a:defRPr sz="7450" kern="1200">
          <a:solidFill>
            <a:schemeClr val="tx1"/>
          </a:solidFill>
          <a:latin typeface="+mn-lt"/>
          <a:ea typeface="+mn-ea"/>
          <a:cs typeface="+mn-cs"/>
        </a:defRPr>
      </a:lvl6pPr>
      <a:lvl7pPr marL="11406544" algn="l" defTabSz="3802180" rtl="0" eaLnBrk="1" latinLnBrk="0" hangingPunct="1">
        <a:defRPr sz="7450" kern="1200">
          <a:solidFill>
            <a:schemeClr val="tx1"/>
          </a:solidFill>
          <a:latin typeface="+mn-lt"/>
          <a:ea typeface="+mn-ea"/>
          <a:cs typeface="+mn-cs"/>
        </a:defRPr>
      </a:lvl7pPr>
      <a:lvl8pPr marL="13307633" algn="l" defTabSz="3802180" rtl="0" eaLnBrk="1" latinLnBrk="0" hangingPunct="1">
        <a:defRPr sz="7450" kern="1200">
          <a:solidFill>
            <a:schemeClr val="tx1"/>
          </a:solidFill>
          <a:latin typeface="+mn-lt"/>
          <a:ea typeface="+mn-ea"/>
          <a:cs typeface="+mn-cs"/>
        </a:defRPr>
      </a:lvl8pPr>
      <a:lvl9pPr marL="15208724" algn="l" defTabSz="3802180" rtl="0" eaLnBrk="1" latinLnBrk="0" hangingPunct="1">
        <a:defRPr sz="745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117BAD7-4440-454A-B49C-801959907F13}"/>
              </a:ext>
            </a:extLst>
          </p:cNvPr>
          <p:cNvSpPr>
            <a:spLocks noGrp="1"/>
          </p:cNvSpPr>
          <p:nvPr>
            <p:ph type="body" sz="quarter" idx="12"/>
          </p:nvPr>
        </p:nvSpPr>
        <p:spPr>
          <a:xfrm>
            <a:off x="559591" y="636557"/>
            <a:ext cx="16002000" cy="2456057"/>
          </a:xfrm>
        </p:spPr>
        <p:txBody>
          <a:bodyPr/>
          <a:lstStyle/>
          <a:p>
            <a:pPr algn="l"/>
            <a:r>
              <a:rPr lang="en-US" dirty="0"/>
              <a:t>Visualizing Decision Rules and Relations for Medical Data Analysis: Machine Learning</a:t>
            </a:r>
          </a:p>
          <a:p>
            <a:pPr algn="l"/>
            <a:endParaRPr lang="en-US" dirty="0"/>
          </a:p>
        </p:txBody>
      </p:sp>
      <p:sp>
        <p:nvSpPr>
          <p:cNvPr id="3" name="Text Placeholder 2">
            <a:extLst>
              <a:ext uri="{FF2B5EF4-FFF2-40B4-BE49-F238E27FC236}">
                <a16:creationId xmlns:a16="http://schemas.microsoft.com/office/drawing/2014/main" id="{90ACF97B-AB1B-5945-B9D1-356BBAE8EE1E}"/>
              </a:ext>
            </a:extLst>
          </p:cNvPr>
          <p:cNvSpPr>
            <a:spLocks noGrp="1"/>
          </p:cNvSpPr>
          <p:nvPr>
            <p:ph type="body" sz="quarter" idx="11"/>
          </p:nvPr>
        </p:nvSpPr>
        <p:spPr>
          <a:xfrm>
            <a:off x="559591" y="2832567"/>
            <a:ext cx="16002000" cy="1311128"/>
          </a:xfrm>
        </p:spPr>
        <p:txBody>
          <a:bodyPr/>
          <a:lstStyle/>
          <a:p>
            <a:pPr algn="l"/>
            <a:r>
              <a:rPr lang="en-US" dirty="0"/>
              <a:t>Authors: </a:t>
            </a:r>
            <a:r>
              <a:rPr lang="de-DE" dirty="0"/>
              <a:t>LIANG LIHENG, DB626233 &amp; CHEANG WENG HEI, DB625417</a:t>
            </a:r>
          </a:p>
          <a:p>
            <a:pPr algn="l"/>
            <a:r>
              <a:rPr lang="en-US" altLang="zh-HK" dirty="0"/>
              <a:t>Supervisors: Prof. Simon FONG &amp; Prof. Shirley SIU</a:t>
            </a:r>
            <a:endParaRPr lang="en-US" dirty="0"/>
          </a:p>
        </p:txBody>
      </p:sp>
      <p:sp>
        <p:nvSpPr>
          <p:cNvPr id="5" name="Text Placeholder 4">
            <a:extLst>
              <a:ext uri="{FF2B5EF4-FFF2-40B4-BE49-F238E27FC236}">
                <a16:creationId xmlns:a16="http://schemas.microsoft.com/office/drawing/2014/main" id="{7EB8326D-DA25-9C46-ACD6-403AEEFFE0AD}"/>
              </a:ext>
            </a:extLst>
          </p:cNvPr>
          <p:cNvSpPr>
            <a:spLocks noGrp="1"/>
          </p:cNvSpPr>
          <p:nvPr>
            <p:ph type="body" sz="quarter" idx="15"/>
          </p:nvPr>
        </p:nvSpPr>
        <p:spPr>
          <a:xfrm>
            <a:off x="369891" y="6569510"/>
            <a:ext cx="10134600" cy="461665"/>
          </a:xfrm>
          <a:ln w="38100">
            <a:solidFill>
              <a:srgbClr val="0B5395"/>
            </a:solidFill>
          </a:ln>
        </p:spPr>
        <p:txBody>
          <a:bodyPr wrap="square">
            <a:spAutoFit/>
          </a:bodyPr>
          <a:lstStyle/>
          <a:p>
            <a:endParaRPr lang="en-US" dirty="0"/>
          </a:p>
        </p:txBody>
      </p:sp>
      <p:sp>
        <p:nvSpPr>
          <p:cNvPr id="6" name="Text Placeholder 5">
            <a:extLst>
              <a:ext uri="{FF2B5EF4-FFF2-40B4-BE49-F238E27FC236}">
                <a16:creationId xmlns:a16="http://schemas.microsoft.com/office/drawing/2014/main" id="{C380B20D-6163-0B47-86A7-026491EB3382}"/>
              </a:ext>
            </a:extLst>
          </p:cNvPr>
          <p:cNvSpPr>
            <a:spLocks noGrp="1"/>
          </p:cNvSpPr>
          <p:nvPr>
            <p:ph type="body" sz="quarter" idx="17"/>
          </p:nvPr>
        </p:nvSpPr>
        <p:spPr>
          <a:ln w="38100">
            <a:solidFill>
              <a:srgbClr val="0B5395"/>
            </a:solidFill>
          </a:ln>
        </p:spPr>
        <p:txBody>
          <a:bodyPr wrap="square">
            <a:spAutoFit/>
          </a:bodyPr>
          <a:lstStyle/>
          <a:p>
            <a:endParaRPr lang="en-US" dirty="0"/>
          </a:p>
        </p:txBody>
      </p:sp>
      <p:sp>
        <p:nvSpPr>
          <p:cNvPr id="7" name="Text Placeholder 6">
            <a:extLst>
              <a:ext uri="{FF2B5EF4-FFF2-40B4-BE49-F238E27FC236}">
                <a16:creationId xmlns:a16="http://schemas.microsoft.com/office/drawing/2014/main" id="{DF9842D3-BA9C-3F4C-97F4-ED3C19D4BE53}"/>
              </a:ext>
            </a:extLst>
          </p:cNvPr>
          <p:cNvSpPr>
            <a:spLocks noGrp="1"/>
          </p:cNvSpPr>
          <p:nvPr>
            <p:ph type="body" sz="quarter" idx="18"/>
          </p:nvPr>
        </p:nvSpPr>
        <p:spPr>
          <a:ln w="38100">
            <a:solidFill>
              <a:srgbClr val="0B5395"/>
            </a:solidFill>
          </a:ln>
        </p:spPr>
        <p:txBody>
          <a:bodyPr wrap="square">
            <a:spAutoFit/>
          </a:bodyPr>
          <a:lstStyle/>
          <a:p>
            <a:endParaRPr lang="en-US" dirty="0"/>
          </a:p>
        </p:txBody>
      </p:sp>
      <p:sp>
        <p:nvSpPr>
          <p:cNvPr id="8" name="Text Placeholder 7">
            <a:extLst>
              <a:ext uri="{FF2B5EF4-FFF2-40B4-BE49-F238E27FC236}">
                <a16:creationId xmlns:a16="http://schemas.microsoft.com/office/drawing/2014/main" id="{5F7EAF54-22B3-9540-8CC5-EE0755947415}"/>
              </a:ext>
            </a:extLst>
          </p:cNvPr>
          <p:cNvSpPr>
            <a:spLocks noGrp="1"/>
          </p:cNvSpPr>
          <p:nvPr>
            <p:ph type="body" sz="quarter" idx="19"/>
          </p:nvPr>
        </p:nvSpPr>
        <p:spPr>
          <a:xfrm>
            <a:off x="10885491" y="6569510"/>
            <a:ext cx="10134599" cy="461665"/>
          </a:xfrm>
          <a:ln w="38100">
            <a:solidFill>
              <a:srgbClr val="0B5395"/>
            </a:solidFill>
          </a:ln>
        </p:spPr>
        <p:txBody>
          <a:bodyPr wrap="square">
            <a:spAutoFit/>
          </a:bodyPr>
          <a:lstStyle/>
          <a:p>
            <a:endParaRPr lang="en-US"/>
          </a:p>
        </p:txBody>
      </p:sp>
      <p:sp>
        <p:nvSpPr>
          <p:cNvPr id="9" name="Text Placeholder 8">
            <a:extLst>
              <a:ext uri="{FF2B5EF4-FFF2-40B4-BE49-F238E27FC236}">
                <a16:creationId xmlns:a16="http://schemas.microsoft.com/office/drawing/2014/main" id="{4ECEA69A-D282-8246-ADBB-782821B520DC}"/>
              </a:ext>
            </a:extLst>
          </p:cNvPr>
          <p:cNvSpPr>
            <a:spLocks noGrp="1"/>
          </p:cNvSpPr>
          <p:nvPr>
            <p:ph type="body" sz="quarter" idx="20"/>
          </p:nvPr>
        </p:nvSpPr>
        <p:spPr>
          <a:ln w="38100">
            <a:solidFill>
              <a:srgbClr val="0B5395"/>
            </a:solidFill>
          </a:ln>
        </p:spPr>
        <p:txBody>
          <a:bodyPr wrap="square">
            <a:spAutoFit/>
          </a:bodyPr>
          <a:lstStyle/>
          <a:p>
            <a:endParaRPr lang="en-US"/>
          </a:p>
        </p:txBody>
      </p:sp>
      <p:sp>
        <p:nvSpPr>
          <p:cNvPr id="10" name="Text Placeholder 9">
            <a:extLst>
              <a:ext uri="{FF2B5EF4-FFF2-40B4-BE49-F238E27FC236}">
                <a16:creationId xmlns:a16="http://schemas.microsoft.com/office/drawing/2014/main" id="{0F7AC893-0561-D34C-B844-B571C243ED11}"/>
              </a:ext>
            </a:extLst>
          </p:cNvPr>
          <p:cNvSpPr>
            <a:spLocks noGrp="1"/>
          </p:cNvSpPr>
          <p:nvPr>
            <p:ph type="body" sz="quarter" idx="21"/>
          </p:nvPr>
        </p:nvSpPr>
        <p:spPr>
          <a:ln w="38100">
            <a:solidFill>
              <a:srgbClr val="0B5395"/>
            </a:solidFill>
          </a:ln>
        </p:spPr>
        <p:txBody>
          <a:bodyPr wrap="square">
            <a:spAutoFit/>
          </a:bodyPr>
          <a:lstStyle/>
          <a:p>
            <a:endParaRPr lang="en-US" dirty="0"/>
          </a:p>
        </p:txBody>
      </p:sp>
      <p:sp>
        <p:nvSpPr>
          <p:cNvPr id="11" name="Text Placeholder 10">
            <a:extLst>
              <a:ext uri="{FF2B5EF4-FFF2-40B4-BE49-F238E27FC236}">
                <a16:creationId xmlns:a16="http://schemas.microsoft.com/office/drawing/2014/main" id="{601FBED6-BF81-D747-9068-2ED11B25404B}"/>
              </a:ext>
            </a:extLst>
          </p:cNvPr>
          <p:cNvSpPr>
            <a:spLocks noGrp="1"/>
          </p:cNvSpPr>
          <p:nvPr>
            <p:ph type="body" sz="quarter" idx="29"/>
          </p:nvPr>
        </p:nvSpPr>
        <p:spPr/>
        <p:txBody>
          <a:bodyPr/>
          <a:lstStyle/>
          <a:p>
            <a:endParaRPr lang="en-US"/>
          </a:p>
        </p:txBody>
      </p:sp>
      <p:sp>
        <p:nvSpPr>
          <p:cNvPr id="12" name="Text Placeholder 11">
            <a:extLst>
              <a:ext uri="{FF2B5EF4-FFF2-40B4-BE49-F238E27FC236}">
                <a16:creationId xmlns:a16="http://schemas.microsoft.com/office/drawing/2014/main" id="{48F497AF-312C-7C42-A7D6-9FAFBF0AE9CD}"/>
              </a:ext>
            </a:extLst>
          </p:cNvPr>
          <p:cNvSpPr>
            <a:spLocks noGrp="1"/>
          </p:cNvSpPr>
          <p:nvPr>
            <p:ph type="body" sz="quarter" idx="22"/>
          </p:nvPr>
        </p:nvSpPr>
        <p:spPr>
          <a:ln w="38100">
            <a:solidFill>
              <a:srgbClr val="0B5395"/>
            </a:solidFill>
          </a:ln>
        </p:spPr>
        <p:txBody>
          <a:bodyPr wrap="square">
            <a:spAutoFit/>
          </a:bodyPr>
          <a:lstStyle/>
          <a:p>
            <a:endParaRPr lang="en-US" dirty="0"/>
          </a:p>
        </p:txBody>
      </p:sp>
      <p:sp>
        <p:nvSpPr>
          <p:cNvPr id="13" name="Text Placeholder 12">
            <a:extLst>
              <a:ext uri="{FF2B5EF4-FFF2-40B4-BE49-F238E27FC236}">
                <a16:creationId xmlns:a16="http://schemas.microsoft.com/office/drawing/2014/main" id="{2FCC7D63-1E89-0947-BBFA-81F1547190BF}"/>
              </a:ext>
            </a:extLst>
          </p:cNvPr>
          <p:cNvSpPr>
            <a:spLocks noGrp="1"/>
          </p:cNvSpPr>
          <p:nvPr>
            <p:ph type="body" sz="quarter" idx="30"/>
          </p:nvPr>
        </p:nvSpPr>
        <p:spPr/>
        <p:txBody>
          <a:bodyPr/>
          <a:lstStyle/>
          <a:p>
            <a:endParaRPr lang="en-US"/>
          </a:p>
        </p:txBody>
      </p:sp>
      <p:sp>
        <p:nvSpPr>
          <p:cNvPr id="14" name="Text Placeholder 13">
            <a:extLst>
              <a:ext uri="{FF2B5EF4-FFF2-40B4-BE49-F238E27FC236}">
                <a16:creationId xmlns:a16="http://schemas.microsoft.com/office/drawing/2014/main" id="{0F3A5AAE-86D5-1A4C-8AFE-D7E940DF7279}"/>
              </a:ext>
            </a:extLst>
          </p:cNvPr>
          <p:cNvSpPr>
            <a:spLocks noGrp="1"/>
          </p:cNvSpPr>
          <p:nvPr>
            <p:ph type="body" sz="quarter" idx="31"/>
          </p:nvPr>
        </p:nvSpPr>
        <p:spPr/>
        <p:txBody>
          <a:bodyPr/>
          <a:lstStyle/>
          <a:p>
            <a:endParaRPr lang="en-US"/>
          </a:p>
        </p:txBody>
      </p:sp>
      <p:sp>
        <p:nvSpPr>
          <p:cNvPr id="15" name="Text Placeholder 14">
            <a:extLst>
              <a:ext uri="{FF2B5EF4-FFF2-40B4-BE49-F238E27FC236}">
                <a16:creationId xmlns:a16="http://schemas.microsoft.com/office/drawing/2014/main" id="{84BA8E32-9654-E747-ABAB-50D57322F19F}"/>
              </a:ext>
            </a:extLst>
          </p:cNvPr>
          <p:cNvSpPr>
            <a:spLocks noGrp="1"/>
          </p:cNvSpPr>
          <p:nvPr>
            <p:ph type="body" sz="quarter" idx="32"/>
          </p:nvPr>
        </p:nvSpPr>
        <p:spPr>
          <a:xfrm>
            <a:off x="10885494" y="7054373"/>
            <a:ext cx="10134597" cy="1988237"/>
          </a:xfrm>
        </p:spPr>
        <p:txBody>
          <a:bodyPr/>
          <a:lstStyle/>
          <a:p>
            <a:endParaRPr lang="en-US"/>
          </a:p>
        </p:txBody>
      </p:sp>
      <p:sp>
        <p:nvSpPr>
          <p:cNvPr id="16" name="Text Placeholder 15">
            <a:extLst>
              <a:ext uri="{FF2B5EF4-FFF2-40B4-BE49-F238E27FC236}">
                <a16:creationId xmlns:a16="http://schemas.microsoft.com/office/drawing/2014/main" id="{B952024D-3BD8-064B-875B-856316B7D53D}"/>
              </a:ext>
            </a:extLst>
          </p:cNvPr>
          <p:cNvSpPr>
            <a:spLocks noGrp="1"/>
          </p:cNvSpPr>
          <p:nvPr>
            <p:ph type="body" sz="quarter" idx="33"/>
          </p:nvPr>
        </p:nvSpPr>
        <p:spPr/>
        <p:txBody>
          <a:bodyPr/>
          <a:lstStyle/>
          <a:p>
            <a:endParaRPr lang="en-US"/>
          </a:p>
        </p:txBody>
      </p:sp>
      <p:sp>
        <p:nvSpPr>
          <p:cNvPr id="17" name="Text Placeholder 16">
            <a:extLst>
              <a:ext uri="{FF2B5EF4-FFF2-40B4-BE49-F238E27FC236}">
                <a16:creationId xmlns:a16="http://schemas.microsoft.com/office/drawing/2014/main" id="{E07E862B-6710-014E-99BB-D060EF7D2853}"/>
              </a:ext>
            </a:extLst>
          </p:cNvPr>
          <p:cNvSpPr>
            <a:spLocks noGrp="1"/>
          </p:cNvSpPr>
          <p:nvPr>
            <p:ph type="body" sz="quarter" idx="34"/>
          </p:nvPr>
        </p:nvSpPr>
        <p:spPr/>
        <p:txBody>
          <a:bodyPr/>
          <a:lstStyle/>
          <a:p>
            <a:endParaRPr lang="en-US"/>
          </a:p>
        </p:txBody>
      </p:sp>
      <p:sp>
        <p:nvSpPr>
          <p:cNvPr id="18" name="Text Placeholder 17">
            <a:extLst>
              <a:ext uri="{FF2B5EF4-FFF2-40B4-BE49-F238E27FC236}">
                <a16:creationId xmlns:a16="http://schemas.microsoft.com/office/drawing/2014/main" id="{8EC598F4-E1EC-C245-8C62-DB50DBBDCE95}"/>
              </a:ext>
            </a:extLst>
          </p:cNvPr>
          <p:cNvSpPr>
            <a:spLocks noGrp="1"/>
          </p:cNvSpPr>
          <p:nvPr>
            <p:ph type="body" sz="quarter" idx="35"/>
          </p:nvPr>
        </p:nvSpPr>
        <p:spPr>
          <a:xfrm>
            <a:off x="369894" y="7106216"/>
            <a:ext cx="10134597" cy="1988237"/>
          </a:xfrm>
        </p:spPr>
        <p:txBody>
          <a:bodyPr/>
          <a:lstStyle/>
          <a:p>
            <a:endParaRPr lang="en-US" dirty="0"/>
          </a:p>
        </p:txBody>
      </p:sp>
      <p:pic>
        <p:nvPicPr>
          <p:cNvPr id="1028" name="Picture 4">
            <a:extLst>
              <a:ext uri="{FF2B5EF4-FFF2-40B4-BE49-F238E27FC236}">
                <a16:creationId xmlns:a16="http://schemas.microsoft.com/office/drawing/2014/main" id="{BC47B74D-B963-4BA0-8859-6ABFBA781F7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2188" t="5300" r="65892" b="45499"/>
          <a:stretch/>
        </p:blipFill>
        <p:spPr bwMode="auto">
          <a:xfrm>
            <a:off x="17883175" y="2614394"/>
            <a:ext cx="3200400" cy="2895601"/>
          </a:xfrm>
          <a:prstGeom prst="rect">
            <a:avLst/>
          </a:prstGeom>
          <a:noFill/>
          <a:extLst>
            <a:ext uri="{909E8E84-426E-40DD-AFC4-6F175D3DCCD1}">
              <a14:hiddenFill xmlns:a14="http://schemas.microsoft.com/office/drawing/2010/main">
                <a:solidFill>
                  <a:srgbClr val="FFFFFF"/>
                </a:solidFill>
              </a14:hiddenFill>
            </a:ext>
          </a:extLst>
        </p:spPr>
      </p:pic>
      <p:sp>
        <p:nvSpPr>
          <p:cNvPr id="21" name="Text Placeholder 3">
            <a:extLst>
              <a:ext uri="{FF2B5EF4-FFF2-40B4-BE49-F238E27FC236}">
                <a16:creationId xmlns:a16="http://schemas.microsoft.com/office/drawing/2014/main" id="{252D3724-B19E-44FF-9B54-99EFB090E68A}"/>
              </a:ext>
            </a:extLst>
          </p:cNvPr>
          <p:cNvSpPr txBox="1">
            <a:spLocks/>
          </p:cNvSpPr>
          <p:nvPr/>
        </p:nvSpPr>
        <p:spPr>
          <a:xfrm>
            <a:off x="559591" y="4166893"/>
            <a:ext cx="16002000" cy="1077218"/>
          </a:xfrm>
          <a:prstGeom prst="rect">
            <a:avLst/>
          </a:prstGeom>
        </p:spPr>
        <p:txBody>
          <a:bodyPr wrap="square">
            <a:spAutoFit/>
          </a:bodyPr>
          <a:lstStyle>
            <a:lvl1pPr marL="0" indent="0" algn="ctr" defTabSz="3802180" rtl="0" eaLnBrk="1" latinLnBrk="0" hangingPunct="1">
              <a:spcBef>
                <a:spcPct val="20000"/>
              </a:spcBef>
              <a:buFont typeface="Arial" pitchFamily="34" charset="0"/>
              <a:buNone/>
              <a:tabLst/>
              <a:defRPr sz="3200" b="1" i="0" kern="1200">
                <a:solidFill>
                  <a:schemeClr val="bg1"/>
                </a:solidFill>
                <a:latin typeface="+mj-lt"/>
                <a:ea typeface="+mn-ea"/>
                <a:cs typeface="Arial" panose="020B0604020202020204" pitchFamily="34" charset="0"/>
              </a:defRPr>
            </a:lvl1pPr>
            <a:lvl2pPr marL="0" indent="0" algn="l" defTabSz="3802180" rtl="0" eaLnBrk="1" latinLnBrk="0" hangingPunct="1">
              <a:spcBef>
                <a:spcPct val="20000"/>
              </a:spcBef>
              <a:buFont typeface="Arial" pitchFamily="34" charset="0"/>
              <a:buNone/>
              <a:tabLst/>
              <a:defRPr sz="3465" b="0" i="0" kern="1200">
                <a:solidFill>
                  <a:schemeClr val="tx1"/>
                </a:solidFill>
                <a:latin typeface="Arial Narrow" panose="020B0604020202020204" pitchFamily="34" charset="0"/>
                <a:ea typeface="+mn-ea"/>
                <a:cs typeface="Arial Narrow" panose="020B0604020202020204" pitchFamily="34" charset="0"/>
              </a:defRPr>
            </a:lvl2pPr>
            <a:lvl3pPr marL="0" indent="0" algn="l" defTabSz="3802180" rtl="0" eaLnBrk="1" latinLnBrk="0" hangingPunct="1">
              <a:spcBef>
                <a:spcPct val="20000"/>
              </a:spcBef>
              <a:buFont typeface="Arial" pitchFamily="34" charset="0"/>
              <a:buNone/>
              <a:tabLst/>
              <a:defRPr sz="2772" b="0" i="0" kern="1200">
                <a:solidFill>
                  <a:schemeClr val="tx1"/>
                </a:solidFill>
                <a:latin typeface="Arial Narrow" panose="020B0604020202020204" pitchFamily="34" charset="0"/>
                <a:ea typeface="+mn-ea"/>
                <a:cs typeface="Arial Narrow" panose="020B0604020202020204" pitchFamily="34" charset="0"/>
              </a:defRPr>
            </a:lvl3pPr>
            <a:lvl4pPr marL="0" indent="0" algn="l" defTabSz="3802180" rtl="0" eaLnBrk="1" latinLnBrk="0" hangingPunct="1">
              <a:spcBef>
                <a:spcPct val="20000"/>
              </a:spcBef>
              <a:buFont typeface="Arial" pitchFamily="34" charset="0"/>
              <a:buNone/>
              <a:tabLst/>
              <a:defRPr sz="2079" b="0" i="0" kern="1200">
                <a:solidFill>
                  <a:schemeClr val="tx1"/>
                </a:solidFill>
                <a:latin typeface="Arial Narrow" panose="020B0604020202020204" pitchFamily="34" charset="0"/>
                <a:ea typeface="+mn-ea"/>
                <a:cs typeface="Arial Narrow" panose="020B0604020202020204" pitchFamily="34" charset="0"/>
              </a:defRPr>
            </a:lvl4pPr>
            <a:lvl5pPr marL="0" indent="0" algn="l" defTabSz="3802180" rtl="0" eaLnBrk="1" latinLnBrk="0" hangingPunct="1">
              <a:spcBef>
                <a:spcPct val="20000"/>
              </a:spcBef>
              <a:buFont typeface="Arial" pitchFamily="34" charset="0"/>
              <a:buNone/>
              <a:tabLst/>
              <a:defRPr sz="2079" b="0" i="0" kern="1200">
                <a:solidFill>
                  <a:schemeClr val="tx1"/>
                </a:solidFill>
                <a:latin typeface="Arial Narrow" panose="020B0604020202020204" pitchFamily="34" charset="0"/>
                <a:ea typeface="+mn-ea"/>
                <a:cs typeface="Arial Narrow" panose="020B0604020202020204" pitchFamily="34" charset="0"/>
              </a:defRPr>
            </a:lvl5pPr>
            <a:lvl6pPr marL="10455998" indent="-950546" algn="l" defTabSz="3802180" rtl="0" eaLnBrk="1" latinLnBrk="0" hangingPunct="1">
              <a:spcBef>
                <a:spcPct val="20000"/>
              </a:spcBef>
              <a:buFont typeface="Arial" pitchFamily="34" charset="0"/>
              <a:buChar char="•"/>
              <a:defRPr sz="8317" kern="1200">
                <a:solidFill>
                  <a:schemeClr val="tx1"/>
                </a:solidFill>
                <a:latin typeface="+mn-lt"/>
                <a:ea typeface="+mn-ea"/>
                <a:cs typeface="+mn-cs"/>
              </a:defRPr>
            </a:lvl6pPr>
            <a:lvl7pPr marL="12357086" indent="-950546" algn="l" defTabSz="3802180" rtl="0" eaLnBrk="1" latinLnBrk="0" hangingPunct="1">
              <a:spcBef>
                <a:spcPct val="20000"/>
              </a:spcBef>
              <a:buFont typeface="Arial" pitchFamily="34" charset="0"/>
              <a:buChar char="•"/>
              <a:defRPr sz="8317" kern="1200">
                <a:solidFill>
                  <a:schemeClr val="tx1"/>
                </a:solidFill>
                <a:latin typeface="+mn-lt"/>
                <a:ea typeface="+mn-ea"/>
                <a:cs typeface="+mn-cs"/>
              </a:defRPr>
            </a:lvl7pPr>
            <a:lvl8pPr marL="14258178" indent="-950546" algn="l" defTabSz="3802180" rtl="0" eaLnBrk="1" latinLnBrk="0" hangingPunct="1">
              <a:spcBef>
                <a:spcPct val="20000"/>
              </a:spcBef>
              <a:buFont typeface="Arial" pitchFamily="34" charset="0"/>
              <a:buChar char="•"/>
              <a:defRPr sz="8317" kern="1200">
                <a:solidFill>
                  <a:schemeClr val="tx1"/>
                </a:solidFill>
                <a:latin typeface="+mn-lt"/>
                <a:ea typeface="+mn-ea"/>
                <a:cs typeface="+mn-cs"/>
              </a:defRPr>
            </a:lvl8pPr>
            <a:lvl9pPr marL="16159268" indent="-950546" algn="l" defTabSz="3802180" rtl="0" eaLnBrk="1" latinLnBrk="0" hangingPunct="1">
              <a:spcBef>
                <a:spcPct val="20000"/>
              </a:spcBef>
              <a:buFont typeface="Arial" pitchFamily="34" charset="0"/>
              <a:buChar char="•"/>
              <a:defRPr sz="8317" kern="1200">
                <a:solidFill>
                  <a:schemeClr val="tx1"/>
                </a:solidFill>
                <a:latin typeface="+mn-lt"/>
                <a:ea typeface="+mn-ea"/>
                <a:cs typeface="+mn-cs"/>
              </a:defRPr>
            </a:lvl9pPr>
          </a:lstStyle>
          <a:p>
            <a:pPr algn="l"/>
            <a:r>
              <a:rPr lang="en-US" dirty="0"/>
              <a:t>Department of Computer and Information Science, Faculty of Science and Technology, University of Macau</a:t>
            </a:r>
          </a:p>
        </p:txBody>
      </p:sp>
      <p:cxnSp>
        <p:nvCxnSpPr>
          <p:cNvPr id="22" name="Straight Connector 33">
            <a:extLst>
              <a:ext uri="{FF2B5EF4-FFF2-40B4-BE49-F238E27FC236}">
                <a16:creationId xmlns:a16="http://schemas.microsoft.com/office/drawing/2014/main" id="{218E0A7E-5839-4641-99F6-8180CC2383E0}"/>
              </a:ext>
            </a:extLst>
          </p:cNvPr>
          <p:cNvCxnSpPr>
            <a:cxnSpLocks/>
          </p:cNvCxnSpPr>
          <p:nvPr/>
        </p:nvCxnSpPr>
        <p:spPr>
          <a:xfrm>
            <a:off x="0" y="2430416"/>
            <a:ext cx="21388388" cy="0"/>
          </a:xfrm>
          <a:prstGeom prst="line">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33">
            <a:extLst>
              <a:ext uri="{FF2B5EF4-FFF2-40B4-BE49-F238E27FC236}">
                <a16:creationId xmlns:a16="http://schemas.microsoft.com/office/drawing/2014/main" id="{316B474F-A087-4AAB-807A-2092937559AD}"/>
              </a:ext>
            </a:extLst>
          </p:cNvPr>
          <p:cNvCxnSpPr>
            <a:cxnSpLocks/>
          </p:cNvCxnSpPr>
          <p:nvPr/>
        </p:nvCxnSpPr>
        <p:spPr>
          <a:xfrm>
            <a:off x="0" y="5822546"/>
            <a:ext cx="21388388" cy="0"/>
          </a:xfrm>
          <a:prstGeom prst="line">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4858689"/>
      </p:ext>
    </p:extLst>
  </p:cSld>
  <p:clrMapOvr>
    <a:masterClrMapping/>
  </p:clrMapOvr>
</p:sld>
</file>

<file path=ppt/theme/theme1.xml><?xml version="1.0" encoding="utf-8"?>
<a:theme xmlns:a="http://schemas.openxmlformats.org/drawingml/2006/main" name="With Guides">
  <a:themeElements>
    <a:clrScheme name="藍色">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MASTER-PosterPresentations.com-A1-Template" id="{971DAC53-BAD8-7149-9F29-48D12788CDBC}" vid="{0A99B6CC-EAE3-094D-B6F2-2498A0BB92C3}"/>
    </a:ext>
  </a:extLst>
</a:theme>
</file>

<file path=ppt/theme/theme2.xml><?xml version="1.0" encoding="utf-8"?>
<a:theme xmlns:a="http://schemas.openxmlformats.org/drawingml/2006/main" name="Without Guides">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MASTER-PosterPresentations.com-A1-Template" id="{971DAC53-BAD8-7149-9F29-48D12788CDBC}" vid="{B1CDAC9B-0ACE-7248-A3C1-706B02E5F683}"/>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1_36x48-Template-V2b</Template>
  <TotalTime>171</TotalTime>
  <Words>63</Words>
  <Application>Microsoft Office PowerPoint</Application>
  <PresentationFormat>自訂</PresentationFormat>
  <Paragraphs>6</Paragraphs>
  <Slides>1</Slides>
  <Notes>1</Notes>
  <HiddenSlides>0</HiddenSlides>
  <MMClips>0</MMClips>
  <ScaleCrop>false</ScaleCrop>
  <HeadingPairs>
    <vt:vector size="6" baseType="variant">
      <vt:variant>
        <vt:lpstr>使用字型</vt:lpstr>
      </vt:variant>
      <vt:variant>
        <vt:i4>5</vt:i4>
      </vt:variant>
      <vt:variant>
        <vt:lpstr>佈景主題</vt:lpstr>
      </vt:variant>
      <vt:variant>
        <vt:i4>2</vt:i4>
      </vt:variant>
      <vt:variant>
        <vt:lpstr>投影片標題</vt:lpstr>
      </vt:variant>
      <vt:variant>
        <vt:i4>1</vt:i4>
      </vt:variant>
    </vt:vector>
  </HeadingPairs>
  <TitlesOfParts>
    <vt:vector size="8" baseType="lpstr">
      <vt:lpstr>Arial</vt:lpstr>
      <vt:lpstr>Arial Black</vt:lpstr>
      <vt:lpstr>Arial Narrow</vt:lpstr>
      <vt:lpstr>Calibri</vt:lpstr>
      <vt:lpstr>Trebuchet MS</vt:lpstr>
      <vt:lpstr>With Guides</vt:lpstr>
      <vt:lpstr>Without Guides</vt:lpstr>
      <vt:lpstr>PowerPoint 簡報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Station 5</dc:creator>
  <dc:description>This template is the property of PosterPresentations.com. Call us if you need help with this poster template._x000d_
1-866-649-3004           _x000d_
 (c)PosterPresentations.com</dc:description>
  <cp:lastModifiedBy>Daniel Cheang</cp:lastModifiedBy>
  <cp:revision>13</cp:revision>
  <cp:lastPrinted>2018-12-21T17:51:47Z</cp:lastPrinted>
  <dcterms:created xsi:type="dcterms:W3CDTF">2019-01-10T01:27:05Z</dcterms:created>
  <dcterms:modified xsi:type="dcterms:W3CDTF">2020-06-01T03:44:01Z</dcterms:modified>
</cp:coreProperties>
</file>