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5" r:id="rId2"/>
  </p:sldMasterIdLst>
  <p:notesMasterIdLst>
    <p:notesMasterId r:id="rId4"/>
  </p:notesMasterIdLst>
  <p:handoutMasterIdLst>
    <p:handoutMasterId r:id="rId5"/>
  </p:handoutMasterIdLst>
  <p:sldIdLst>
    <p:sldId id="258" r:id="rId3"/>
  </p:sldIdLst>
  <p:sldSz cx="21388388" cy="30275213"/>
  <p:notesSz cx="6858000" cy="9144000"/>
  <p:defaultTextStyle>
    <a:defPPr>
      <a:defRPr lang="en-US"/>
    </a:defPPr>
    <a:lvl1pPr marL="0" algn="l" defTabSz="2276887" rtl="0" eaLnBrk="1" latinLnBrk="0" hangingPunct="1">
      <a:defRPr sz="4461" kern="1200">
        <a:solidFill>
          <a:schemeClr val="tx1"/>
        </a:solidFill>
        <a:latin typeface="+mn-lt"/>
        <a:ea typeface="+mn-ea"/>
        <a:cs typeface="+mn-cs"/>
      </a:defRPr>
    </a:lvl1pPr>
    <a:lvl2pPr marL="1138444" algn="l" defTabSz="2276887" rtl="0" eaLnBrk="1" latinLnBrk="0" hangingPunct="1">
      <a:defRPr sz="4461" kern="1200">
        <a:solidFill>
          <a:schemeClr val="tx1"/>
        </a:solidFill>
        <a:latin typeface="+mn-lt"/>
        <a:ea typeface="+mn-ea"/>
        <a:cs typeface="+mn-cs"/>
      </a:defRPr>
    </a:lvl2pPr>
    <a:lvl3pPr marL="2276887" algn="l" defTabSz="2276887" rtl="0" eaLnBrk="1" latinLnBrk="0" hangingPunct="1">
      <a:defRPr sz="4461" kern="1200">
        <a:solidFill>
          <a:schemeClr val="tx1"/>
        </a:solidFill>
        <a:latin typeface="+mn-lt"/>
        <a:ea typeface="+mn-ea"/>
        <a:cs typeface="+mn-cs"/>
      </a:defRPr>
    </a:lvl3pPr>
    <a:lvl4pPr marL="3415332" algn="l" defTabSz="2276887" rtl="0" eaLnBrk="1" latinLnBrk="0" hangingPunct="1">
      <a:defRPr sz="4461" kern="1200">
        <a:solidFill>
          <a:schemeClr val="tx1"/>
        </a:solidFill>
        <a:latin typeface="+mn-lt"/>
        <a:ea typeface="+mn-ea"/>
        <a:cs typeface="+mn-cs"/>
      </a:defRPr>
    </a:lvl4pPr>
    <a:lvl5pPr marL="4553775" algn="l" defTabSz="2276887" rtl="0" eaLnBrk="1" latinLnBrk="0" hangingPunct="1">
      <a:defRPr sz="4461" kern="1200">
        <a:solidFill>
          <a:schemeClr val="tx1"/>
        </a:solidFill>
        <a:latin typeface="+mn-lt"/>
        <a:ea typeface="+mn-ea"/>
        <a:cs typeface="+mn-cs"/>
      </a:defRPr>
    </a:lvl5pPr>
    <a:lvl6pPr marL="5692220" algn="l" defTabSz="2276887" rtl="0" eaLnBrk="1" latinLnBrk="0" hangingPunct="1">
      <a:defRPr sz="4461" kern="1200">
        <a:solidFill>
          <a:schemeClr val="tx1"/>
        </a:solidFill>
        <a:latin typeface="+mn-lt"/>
        <a:ea typeface="+mn-ea"/>
        <a:cs typeface="+mn-cs"/>
      </a:defRPr>
    </a:lvl6pPr>
    <a:lvl7pPr marL="6830664" algn="l" defTabSz="2276887" rtl="0" eaLnBrk="1" latinLnBrk="0" hangingPunct="1">
      <a:defRPr sz="4461" kern="1200">
        <a:solidFill>
          <a:schemeClr val="tx1"/>
        </a:solidFill>
        <a:latin typeface="+mn-lt"/>
        <a:ea typeface="+mn-ea"/>
        <a:cs typeface="+mn-cs"/>
      </a:defRPr>
    </a:lvl7pPr>
    <a:lvl8pPr marL="7969107" algn="l" defTabSz="2276887" rtl="0" eaLnBrk="1" latinLnBrk="0" hangingPunct="1">
      <a:defRPr sz="4461" kern="1200">
        <a:solidFill>
          <a:schemeClr val="tx1"/>
        </a:solidFill>
        <a:latin typeface="+mn-lt"/>
        <a:ea typeface="+mn-ea"/>
        <a:cs typeface="+mn-cs"/>
      </a:defRPr>
    </a:lvl8pPr>
    <a:lvl9pPr marL="9107551" algn="l" defTabSz="2276887" rtl="0" eaLnBrk="1" latinLnBrk="0" hangingPunct="1">
      <a:defRPr sz="4461"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395"/>
    <a:srgbClr val="FFC000"/>
    <a:srgbClr val="C7D5ED"/>
    <a:srgbClr val="F6F8FC"/>
    <a:srgbClr val="545554"/>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89A780-2A82-4179-803D-FA18D04CD542}" v="61" dt="2020-06-03T08:28:13.0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81" autoAdjust="0"/>
    <p:restoredTop sz="94694" autoAdjust="0"/>
  </p:normalViewPr>
  <p:slideViewPr>
    <p:cSldViewPr snapToGrid="0" snapToObjects="1" showGuides="1">
      <p:cViewPr>
        <p:scale>
          <a:sx n="28" d="100"/>
          <a:sy n="28" d="100"/>
        </p:scale>
        <p:origin x="1512" y="-261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6/11/relationships/changesInfo" Target="changesInfos/changesInfo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Cheang" userId="82e1faeefb12f3fc" providerId="LiveId" clId="{4888A616-4588-4774-AE71-07BEA9A22742}"/>
    <pc:docChg chg="undo redo custSel modSld modMainMaster">
      <pc:chgData name="Daniel Cheang" userId="82e1faeefb12f3fc" providerId="LiveId" clId="{4888A616-4588-4774-AE71-07BEA9A22742}" dt="2020-06-01T03:44:01.085" v="109" actId="108"/>
      <pc:docMkLst>
        <pc:docMk/>
      </pc:docMkLst>
      <pc:sldChg chg="addSp delSp modSp mod">
        <pc:chgData name="Daniel Cheang" userId="82e1faeefb12f3fc" providerId="LiveId" clId="{4888A616-4588-4774-AE71-07BEA9A22742}" dt="2020-06-01T03:44:01.085" v="109" actId="108"/>
        <pc:sldMkLst>
          <pc:docMk/>
          <pc:sldMk cId="1204858689" sldId="258"/>
        </pc:sldMkLst>
        <pc:spChg chg="mod">
          <ac:chgData name="Daniel Cheang" userId="82e1faeefb12f3fc" providerId="LiveId" clId="{4888A616-4588-4774-AE71-07BEA9A22742}" dt="2020-06-01T03:37:39.435" v="78" actId="20578"/>
          <ac:spMkLst>
            <pc:docMk/>
            <pc:sldMk cId="1204858689" sldId="258"/>
            <ac:spMk id="2" creationId="{C117BAD7-4440-454A-B49C-801959907F13}"/>
          </ac:spMkLst>
        </pc:spChg>
        <pc:spChg chg="mod">
          <ac:chgData name="Daniel Cheang" userId="82e1faeefb12f3fc" providerId="LiveId" clId="{4888A616-4588-4774-AE71-07BEA9A22742}" dt="2020-06-01T03:39:07.805" v="93" actId="1076"/>
          <ac:spMkLst>
            <pc:docMk/>
            <pc:sldMk cId="1204858689" sldId="258"/>
            <ac:spMk id="3" creationId="{90ACF97B-AB1B-5945-B9D1-356BBAE8EE1E}"/>
          </ac:spMkLst>
        </pc:spChg>
        <pc:spChg chg="del mod">
          <ac:chgData name="Daniel Cheang" userId="82e1faeefb12f3fc" providerId="LiveId" clId="{4888A616-4588-4774-AE71-07BEA9A22742}" dt="2020-06-01T03:37:51.218" v="83" actId="478"/>
          <ac:spMkLst>
            <pc:docMk/>
            <pc:sldMk cId="1204858689" sldId="258"/>
            <ac:spMk id="4" creationId="{3392A73D-5AFB-BF41-A768-F1BE2E077B04}"/>
          </ac:spMkLst>
        </pc:spChg>
        <pc:spChg chg="mod">
          <ac:chgData name="Daniel Cheang" userId="82e1faeefb12f3fc" providerId="LiveId" clId="{4888A616-4588-4774-AE71-07BEA9A22742}" dt="2020-06-01T03:43:07.029" v="100" actId="108"/>
          <ac:spMkLst>
            <pc:docMk/>
            <pc:sldMk cId="1204858689" sldId="258"/>
            <ac:spMk id="5" creationId="{7EB8326D-DA25-9C46-ACD6-403AEEFFE0AD}"/>
          </ac:spMkLst>
        </pc:spChg>
        <pc:spChg chg="mod">
          <ac:chgData name="Daniel Cheang" userId="82e1faeefb12f3fc" providerId="LiveId" clId="{4888A616-4588-4774-AE71-07BEA9A22742}" dt="2020-06-01T03:43:22.172" v="102" actId="108"/>
          <ac:spMkLst>
            <pc:docMk/>
            <pc:sldMk cId="1204858689" sldId="258"/>
            <ac:spMk id="6" creationId="{C380B20D-6163-0B47-86A7-026491EB3382}"/>
          </ac:spMkLst>
        </pc:spChg>
        <pc:spChg chg="mod">
          <ac:chgData name="Daniel Cheang" userId="82e1faeefb12f3fc" providerId="LiveId" clId="{4888A616-4588-4774-AE71-07BEA9A22742}" dt="2020-06-01T03:43:28.713" v="103" actId="108"/>
          <ac:spMkLst>
            <pc:docMk/>
            <pc:sldMk cId="1204858689" sldId="258"/>
            <ac:spMk id="7" creationId="{DF9842D3-BA9C-3F4C-97F4-ED3C19D4BE53}"/>
          </ac:spMkLst>
        </pc:spChg>
        <pc:spChg chg="mod">
          <ac:chgData name="Daniel Cheang" userId="82e1faeefb12f3fc" providerId="LiveId" clId="{4888A616-4588-4774-AE71-07BEA9A22742}" dt="2020-06-01T03:44:01.085" v="109" actId="108"/>
          <ac:spMkLst>
            <pc:docMk/>
            <pc:sldMk cId="1204858689" sldId="258"/>
            <ac:spMk id="8" creationId="{5F7EAF54-22B3-9540-8CC5-EE0755947415}"/>
          </ac:spMkLst>
        </pc:spChg>
        <pc:spChg chg="mod">
          <ac:chgData name="Daniel Cheang" userId="82e1faeefb12f3fc" providerId="LiveId" clId="{4888A616-4588-4774-AE71-07BEA9A22742}" dt="2020-06-01T03:43:31.208" v="104" actId="108"/>
          <ac:spMkLst>
            <pc:docMk/>
            <pc:sldMk cId="1204858689" sldId="258"/>
            <ac:spMk id="9" creationId="{4ECEA69A-D282-8246-ADBB-782821B520DC}"/>
          </ac:spMkLst>
        </pc:spChg>
        <pc:spChg chg="mod">
          <ac:chgData name="Daniel Cheang" userId="82e1faeefb12f3fc" providerId="LiveId" clId="{4888A616-4588-4774-AE71-07BEA9A22742}" dt="2020-06-01T03:43:33.765" v="105" actId="108"/>
          <ac:spMkLst>
            <pc:docMk/>
            <pc:sldMk cId="1204858689" sldId="258"/>
            <ac:spMk id="10" creationId="{0F7AC893-0561-D34C-B844-B571C243ED11}"/>
          </ac:spMkLst>
        </pc:spChg>
        <pc:spChg chg="mod">
          <ac:chgData name="Daniel Cheang" userId="82e1faeefb12f3fc" providerId="LiveId" clId="{4888A616-4588-4774-AE71-07BEA9A22742}" dt="2020-06-01T03:43:53.596" v="108" actId="108"/>
          <ac:spMkLst>
            <pc:docMk/>
            <pc:sldMk cId="1204858689" sldId="258"/>
            <ac:spMk id="12" creationId="{48F497AF-312C-7C42-A7D6-9FAFBF0AE9CD}"/>
          </ac:spMkLst>
        </pc:spChg>
        <pc:spChg chg="mod">
          <ac:chgData name="Daniel Cheang" userId="82e1faeefb12f3fc" providerId="LiveId" clId="{4888A616-4588-4774-AE71-07BEA9A22742}" dt="2020-06-01T03:36:53.338" v="65" actId="1076"/>
          <ac:spMkLst>
            <pc:docMk/>
            <pc:sldMk cId="1204858689" sldId="258"/>
            <ac:spMk id="15" creationId="{84BA8E32-9654-E747-ABAB-50D57322F19F}"/>
          </ac:spMkLst>
        </pc:spChg>
        <pc:spChg chg="mod">
          <ac:chgData name="Daniel Cheang" userId="82e1faeefb12f3fc" providerId="LiveId" clId="{4888A616-4588-4774-AE71-07BEA9A22742}" dt="2020-06-01T03:36:53.338" v="65" actId="1076"/>
          <ac:spMkLst>
            <pc:docMk/>
            <pc:sldMk cId="1204858689" sldId="258"/>
            <ac:spMk id="18" creationId="{8EC598F4-E1EC-C245-8C62-DB50DBBDCE95}"/>
          </ac:spMkLst>
        </pc:spChg>
        <pc:spChg chg="add mod">
          <ac:chgData name="Daniel Cheang" userId="82e1faeefb12f3fc" providerId="LiveId" clId="{4888A616-4588-4774-AE71-07BEA9A22742}" dt="2020-06-01T03:38:04.197" v="86" actId="1076"/>
          <ac:spMkLst>
            <pc:docMk/>
            <pc:sldMk cId="1204858689" sldId="258"/>
            <ac:spMk id="21" creationId="{252D3724-B19E-44FF-9B54-99EFB090E68A}"/>
          </ac:spMkLst>
        </pc:spChg>
        <pc:picChg chg="add del">
          <ac:chgData name="Daniel Cheang" userId="82e1faeefb12f3fc" providerId="LiveId" clId="{4888A616-4588-4774-AE71-07BEA9A22742}" dt="2020-06-01T03:32:28.199" v="37" actId="478"/>
          <ac:picMkLst>
            <pc:docMk/>
            <pc:sldMk cId="1204858689" sldId="258"/>
            <ac:picMk id="1026" creationId="{F30F9014-E2E3-42CB-9BC8-7C2C892A7DF9}"/>
          </ac:picMkLst>
        </pc:picChg>
        <pc:picChg chg="add mod">
          <ac:chgData name="Daniel Cheang" userId="82e1faeefb12f3fc" providerId="LiveId" clId="{4888A616-4588-4774-AE71-07BEA9A22742}" dt="2020-06-01T03:38:18.009" v="87" actId="1076"/>
          <ac:picMkLst>
            <pc:docMk/>
            <pc:sldMk cId="1204858689" sldId="258"/>
            <ac:picMk id="1028" creationId="{BC47B74D-B963-4BA0-8859-6ABFBA781F71}"/>
          </ac:picMkLst>
        </pc:picChg>
        <pc:cxnChg chg="add mod">
          <ac:chgData name="Daniel Cheang" userId="82e1faeefb12f3fc" providerId="LiveId" clId="{4888A616-4588-4774-AE71-07BEA9A22742}" dt="2020-06-01T03:39:12.915" v="94" actId="1076"/>
          <ac:cxnSpMkLst>
            <pc:docMk/>
            <pc:sldMk cId="1204858689" sldId="258"/>
            <ac:cxnSpMk id="22" creationId="{218E0A7E-5839-4641-99F6-8180CC2383E0}"/>
          </ac:cxnSpMkLst>
        </pc:cxnChg>
        <pc:cxnChg chg="add mod">
          <ac:chgData name="Daniel Cheang" userId="82e1faeefb12f3fc" providerId="LiveId" clId="{4888A616-4588-4774-AE71-07BEA9A22742}" dt="2020-06-01T03:41:26.229" v="96" actId="571"/>
          <ac:cxnSpMkLst>
            <pc:docMk/>
            <pc:sldMk cId="1204858689" sldId="258"/>
            <ac:cxnSpMk id="23" creationId="{316B474F-A087-4AAB-807A-2092937559AD}"/>
          </ac:cxnSpMkLst>
        </pc:cxnChg>
      </pc:sldChg>
      <pc:sldMasterChg chg="addSp delSp modSp mod">
        <pc:chgData name="Daniel Cheang" userId="82e1faeefb12f3fc" providerId="LiveId" clId="{4888A616-4588-4774-AE71-07BEA9A22742}" dt="2020-06-01T03:38:51.966" v="90" actId="21"/>
        <pc:sldMasterMkLst>
          <pc:docMk/>
          <pc:sldMasterMk cId="3941000801" sldId="2147483653"/>
        </pc:sldMasterMkLst>
        <pc:spChg chg="mod">
          <ac:chgData name="Daniel Cheang" userId="82e1faeefb12f3fc" providerId="LiveId" clId="{4888A616-4588-4774-AE71-07BEA9A22742}" dt="2020-06-01T03:36:22.603" v="60" actId="14100"/>
          <ac:spMkLst>
            <pc:docMk/>
            <pc:sldMasterMk cId="3941000801" sldId="2147483653"/>
            <ac:spMk id="10" creationId="{B82F2237-BAB6-704C-82F3-FA64CC22DF29}"/>
          </ac:spMkLst>
        </pc:spChg>
        <pc:spChg chg="mod">
          <ac:chgData name="Daniel Cheang" userId="82e1faeefb12f3fc" providerId="LiveId" clId="{4888A616-4588-4774-AE71-07BEA9A22742}" dt="2020-06-01T03:36:19.337" v="59" actId="14100"/>
          <ac:spMkLst>
            <pc:docMk/>
            <pc:sldMasterMk cId="3941000801" sldId="2147483653"/>
            <ac:spMk id="38" creationId="{3D38DD80-6142-EF42-84F0-D056AE36AFC6}"/>
          </ac:spMkLst>
        </pc:spChg>
        <pc:spChg chg="mod">
          <ac:chgData name="Daniel Cheang" userId="82e1faeefb12f3fc" providerId="LiveId" clId="{4888A616-4588-4774-AE71-07BEA9A22742}" dt="2020-06-01T03:36:19.337" v="59" actId="14100"/>
          <ac:spMkLst>
            <pc:docMk/>
            <pc:sldMasterMk cId="3941000801" sldId="2147483653"/>
            <ac:spMk id="39" creationId="{76F6A1D7-8EF4-2045-8032-92EC44FF940D}"/>
          </ac:spMkLst>
        </pc:spChg>
        <pc:cxnChg chg="add del">
          <ac:chgData name="Daniel Cheang" userId="82e1faeefb12f3fc" providerId="LiveId" clId="{4888A616-4588-4774-AE71-07BEA9A22742}" dt="2020-06-01T03:38:51.966" v="90" actId="21"/>
          <ac:cxnSpMkLst>
            <pc:docMk/>
            <pc:sldMasterMk cId="3941000801" sldId="2147483653"/>
            <ac:cxnSpMk id="34" creationId="{457BE808-A53B-994E-80E2-9E761219D543}"/>
          </ac:cxnSpMkLst>
        </pc:cxnChg>
      </pc:sldMasterChg>
    </pc:docChg>
  </pc:docChgLst>
  <pc:docChgLst>
    <pc:chgData name="Daniel Cheang" userId="82e1faeefb12f3fc" providerId="LiveId" clId="{CA89A780-2A82-4179-803D-FA18D04CD542}"/>
    <pc:docChg chg="undo custSel modSld modMainMaster">
      <pc:chgData name="Daniel Cheang" userId="82e1faeefb12f3fc" providerId="LiveId" clId="{CA89A780-2A82-4179-803D-FA18D04CD542}" dt="2020-06-03T08:29:24.353" v="1472" actId="20577"/>
      <pc:docMkLst>
        <pc:docMk/>
      </pc:docMkLst>
      <pc:sldChg chg="addSp delSp modSp mod">
        <pc:chgData name="Daniel Cheang" userId="82e1faeefb12f3fc" providerId="LiveId" clId="{CA89A780-2A82-4179-803D-FA18D04CD542}" dt="2020-06-03T08:29:24.353" v="1472" actId="20577"/>
        <pc:sldMkLst>
          <pc:docMk/>
          <pc:sldMk cId="1204858689" sldId="258"/>
        </pc:sldMkLst>
        <pc:spChg chg="mod">
          <ac:chgData name="Daniel Cheang" userId="82e1faeefb12f3fc" providerId="LiveId" clId="{CA89A780-2A82-4179-803D-FA18D04CD542}" dt="2020-06-03T07:13:44.043" v="11" actId="20577"/>
          <ac:spMkLst>
            <pc:docMk/>
            <pc:sldMk cId="1204858689" sldId="258"/>
            <ac:spMk id="2" creationId="{C117BAD7-4440-454A-B49C-801959907F13}"/>
          </ac:spMkLst>
        </pc:spChg>
        <pc:spChg chg="add del mod">
          <ac:chgData name="Daniel Cheang" userId="82e1faeefb12f3fc" providerId="LiveId" clId="{CA89A780-2A82-4179-803D-FA18D04CD542}" dt="2020-06-03T07:58:07.382" v="373"/>
          <ac:spMkLst>
            <pc:docMk/>
            <pc:sldMk cId="1204858689" sldId="258"/>
            <ac:spMk id="4" creationId="{42BFBF0A-E7F4-4CF4-8AD4-079CBE517051}"/>
          </ac:spMkLst>
        </pc:spChg>
        <pc:spChg chg="mod">
          <ac:chgData name="Daniel Cheang" userId="82e1faeefb12f3fc" providerId="LiveId" clId="{CA89A780-2A82-4179-803D-FA18D04CD542}" dt="2020-06-03T08:23:22.757" v="1222" actId="1076"/>
          <ac:spMkLst>
            <pc:docMk/>
            <pc:sldMk cId="1204858689" sldId="258"/>
            <ac:spMk id="5" creationId="{7EB8326D-DA25-9C46-ACD6-403AEEFFE0AD}"/>
          </ac:spMkLst>
        </pc:spChg>
        <pc:spChg chg="mod">
          <ac:chgData name="Daniel Cheang" userId="82e1faeefb12f3fc" providerId="LiveId" clId="{CA89A780-2A82-4179-803D-FA18D04CD542}" dt="2020-06-03T08:23:22.757" v="1222" actId="1076"/>
          <ac:spMkLst>
            <pc:docMk/>
            <pc:sldMk cId="1204858689" sldId="258"/>
            <ac:spMk id="6" creationId="{C380B20D-6163-0B47-86A7-026491EB3382}"/>
          </ac:spMkLst>
        </pc:spChg>
        <pc:spChg chg="mod">
          <ac:chgData name="Daniel Cheang" userId="82e1faeefb12f3fc" providerId="LiveId" clId="{CA89A780-2A82-4179-803D-FA18D04CD542}" dt="2020-06-03T08:23:22.757" v="1222" actId="1076"/>
          <ac:spMkLst>
            <pc:docMk/>
            <pc:sldMk cId="1204858689" sldId="258"/>
            <ac:spMk id="7" creationId="{DF9842D3-BA9C-3F4C-97F4-ED3C19D4BE53}"/>
          </ac:spMkLst>
        </pc:spChg>
        <pc:spChg chg="del mod">
          <ac:chgData name="Daniel Cheang" userId="82e1faeefb12f3fc" providerId="LiveId" clId="{CA89A780-2A82-4179-803D-FA18D04CD542}" dt="2020-06-03T08:11:41.467" v="985" actId="478"/>
          <ac:spMkLst>
            <pc:docMk/>
            <pc:sldMk cId="1204858689" sldId="258"/>
            <ac:spMk id="8" creationId="{5F7EAF54-22B3-9540-8CC5-EE0755947415}"/>
          </ac:spMkLst>
        </pc:spChg>
        <pc:spChg chg="mod">
          <ac:chgData name="Daniel Cheang" userId="82e1faeefb12f3fc" providerId="LiveId" clId="{CA89A780-2A82-4179-803D-FA18D04CD542}" dt="2020-06-03T08:27:38.195" v="1447" actId="1076"/>
          <ac:spMkLst>
            <pc:docMk/>
            <pc:sldMk cId="1204858689" sldId="258"/>
            <ac:spMk id="9" creationId="{4ECEA69A-D282-8246-ADBB-782821B520DC}"/>
          </ac:spMkLst>
        </pc:spChg>
        <pc:spChg chg="mod">
          <ac:chgData name="Daniel Cheang" userId="82e1faeefb12f3fc" providerId="LiveId" clId="{CA89A780-2A82-4179-803D-FA18D04CD542}" dt="2020-06-03T08:27:38.195" v="1447" actId="1076"/>
          <ac:spMkLst>
            <pc:docMk/>
            <pc:sldMk cId="1204858689" sldId="258"/>
            <ac:spMk id="10" creationId="{0F7AC893-0561-D34C-B844-B571C243ED11}"/>
          </ac:spMkLst>
        </pc:spChg>
        <pc:spChg chg="mod">
          <ac:chgData name="Daniel Cheang" userId="82e1faeefb12f3fc" providerId="LiveId" clId="{CA89A780-2A82-4179-803D-FA18D04CD542}" dt="2020-06-03T08:27:38.195" v="1447" actId="1076"/>
          <ac:spMkLst>
            <pc:docMk/>
            <pc:sldMk cId="1204858689" sldId="258"/>
            <ac:spMk id="11" creationId="{601FBED6-BF81-D747-9068-2ED11B25404B}"/>
          </ac:spMkLst>
        </pc:spChg>
        <pc:spChg chg="mod">
          <ac:chgData name="Daniel Cheang" userId="82e1faeefb12f3fc" providerId="LiveId" clId="{CA89A780-2A82-4179-803D-FA18D04CD542}" dt="2020-06-03T08:27:38.195" v="1447" actId="1076"/>
          <ac:spMkLst>
            <pc:docMk/>
            <pc:sldMk cId="1204858689" sldId="258"/>
            <ac:spMk id="12" creationId="{48F497AF-312C-7C42-A7D6-9FAFBF0AE9CD}"/>
          </ac:spMkLst>
        </pc:spChg>
        <pc:spChg chg="mod">
          <ac:chgData name="Daniel Cheang" userId="82e1faeefb12f3fc" providerId="LiveId" clId="{CA89A780-2A82-4179-803D-FA18D04CD542}" dt="2020-06-03T08:29:24.353" v="1472" actId="20577"/>
          <ac:spMkLst>
            <pc:docMk/>
            <pc:sldMk cId="1204858689" sldId="258"/>
            <ac:spMk id="13" creationId="{2FCC7D63-1E89-0947-BBFA-81F1547190BF}"/>
          </ac:spMkLst>
        </pc:spChg>
        <pc:spChg chg="mod">
          <ac:chgData name="Daniel Cheang" userId="82e1faeefb12f3fc" providerId="LiveId" clId="{CA89A780-2A82-4179-803D-FA18D04CD542}" dt="2020-06-03T08:27:38.195" v="1447" actId="1076"/>
          <ac:spMkLst>
            <pc:docMk/>
            <pc:sldMk cId="1204858689" sldId="258"/>
            <ac:spMk id="14" creationId="{0F3A5AAE-86D5-1A4C-8AFE-D7E940DF7279}"/>
          </ac:spMkLst>
        </pc:spChg>
        <pc:spChg chg="mod">
          <ac:chgData name="Daniel Cheang" userId="82e1faeefb12f3fc" providerId="LiveId" clId="{CA89A780-2A82-4179-803D-FA18D04CD542}" dt="2020-06-03T08:23:22.757" v="1222" actId="1076"/>
          <ac:spMkLst>
            <pc:docMk/>
            <pc:sldMk cId="1204858689" sldId="258"/>
            <ac:spMk id="15" creationId="{84BA8E32-9654-E747-ABAB-50D57322F19F}"/>
          </ac:spMkLst>
        </pc:spChg>
        <pc:spChg chg="mod">
          <ac:chgData name="Daniel Cheang" userId="82e1faeefb12f3fc" providerId="LiveId" clId="{CA89A780-2A82-4179-803D-FA18D04CD542}" dt="2020-06-03T08:23:22.757" v="1222" actId="1076"/>
          <ac:spMkLst>
            <pc:docMk/>
            <pc:sldMk cId="1204858689" sldId="258"/>
            <ac:spMk id="16" creationId="{B952024D-3BD8-064B-875B-856316B7D53D}"/>
          </ac:spMkLst>
        </pc:spChg>
        <pc:spChg chg="del mod">
          <ac:chgData name="Daniel Cheang" userId="82e1faeefb12f3fc" providerId="LiveId" clId="{CA89A780-2A82-4179-803D-FA18D04CD542}" dt="2020-06-03T08:04:10.990" v="408" actId="478"/>
          <ac:spMkLst>
            <pc:docMk/>
            <pc:sldMk cId="1204858689" sldId="258"/>
            <ac:spMk id="17" creationId="{E07E862B-6710-014E-99BB-D060EF7D2853}"/>
          </ac:spMkLst>
        </pc:spChg>
        <pc:spChg chg="mod">
          <ac:chgData name="Daniel Cheang" userId="82e1faeefb12f3fc" providerId="LiveId" clId="{CA89A780-2A82-4179-803D-FA18D04CD542}" dt="2020-06-03T08:23:22.757" v="1222" actId="1076"/>
          <ac:spMkLst>
            <pc:docMk/>
            <pc:sldMk cId="1204858689" sldId="258"/>
            <ac:spMk id="18" creationId="{8EC598F4-E1EC-C245-8C62-DB50DBBDCE95}"/>
          </ac:spMkLst>
        </pc:spChg>
        <pc:spChg chg="add del mod">
          <ac:chgData name="Daniel Cheang" userId="82e1faeefb12f3fc" providerId="LiveId" clId="{CA89A780-2A82-4179-803D-FA18D04CD542}" dt="2020-06-03T07:58:11.854" v="375"/>
          <ac:spMkLst>
            <pc:docMk/>
            <pc:sldMk cId="1204858689" sldId="258"/>
            <ac:spMk id="19" creationId="{0515A709-586E-4D4E-9270-3FBF91161B6F}"/>
          </ac:spMkLst>
        </pc:spChg>
        <pc:spChg chg="add mod">
          <ac:chgData name="Daniel Cheang" userId="82e1faeefb12f3fc" providerId="LiveId" clId="{CA89A780-2A82-4179-803D-FA18D04CD542}" dt="2020-06-03T08:23:22.757" v="1222" actId="1076"/>
          <ac:spMkLst>
            <pc:docMk/>
            <pc:sldMk cId="1204858689" sldId="258"/>
            <ac:spMk id="28" creationId="{8E37D3B7-5335-4B95-A5BF-3D959FC733F2}"/>
          </ac:spMkLst>
        </pc:spChg>
        <pc:spChg chg="add del mod">
          <ac:chgData name="Daniel Cheang" userId="82e1faeefb12f3fc" providerId="LiveId" clId="{CA89A780-2A82-4179-803D-FA18D04CD542}" dt="2020-06-03T08:22:03.047" v="1214" actId="478"/>
          <ac:spMkLst>
            <pc:docMk/>
            <pc:sldMk cId="1204858689" sldId="258"/>
            <ac:spMk id="29" creationId="{16FB2F30-A6A0-4D0D-8270-4AF05DFB6C54}"/>
          </ac:spMkLst>
        </pc:spChg>
        <pc:spChg chg="add mod">
          <ac:chgData name="Daniel Cheang" userId="82e1faeefb12f3fc" providerId="LiveId" clId="{CA89A780-2A82-4179-803D-FA18D04CD542}" dt="2020-06-03T08:28:50.010" v="1464" actId="1076"/>
          <ac:spMkLst>
            <pc:docMk/>
            <pc:sldMk cId="1204858689" sldId="258"/>
            <ac:spMk id="32" creationId="{ACBEA22A-54BC-4632-8452-86504AAE3DE5}"/>
          </ac:spMkLst>
        </pc:spChg>
        <pc:picChg chg="add mod">
          <ac:chgData name="Daniel Cheang" userId="82e1faeefb12f3fc" providerId="LiveId" clId="{CA89A780-2A82-4179-803D-FA18D04CD542}" dt="2020-06-03T08:24:13.529" v="1227" actId="1076"/>
          <ac:picMkLst>
            <pc:docMk/>
            <pc:sldMk cId="1204858689" sldId="258"/>
            <ac:picMk id="20" creationId="{53FE44E8-C2E1-4770-BCF6-C5AC6D17FAA3}"/>
          </ac:picMkLst>
        </pc:picChg>
        <pc:picChg chg="add del mod">
          <ac:chgData name="Daniel Cheang" userId="82e1faeefb12f3fc" providerId="LiveId" clId="{CA89A780-2A82-4179-803D-FA18D04CD542}" dt="2020-06-03T07:59:18.795" v="378" actId="478"/>
          <ac:picMkLst>
            <pc:docMk/>
            <pc:sldMk cId="1204858689" sldId="258"/>
            <ac:picMk id="24" creationId="{8AD3FEF5-404C-49A4-B204-0273EAAB19E8}"/>
          </ac:picMkLst>
        </pc:picChg>
        <pc:picChg chg="add mod">
          <ac:chgData name="Daniel Cheang" userId="82e1faeefb12f3fc" providerId="LiveId" clId="{CA89A780-2A82-4179-803D-FA18D04CD542}" dt="2020-06-03T08:23:22.757" v="1222" actId="1076"/>
          <ac:picMkLst>
            <pc:docMk/>
            <pc:sldMk cId="1204858689" sldId="258"/>
            <ac:picMk id="25" creationId="{608E6F23-53CE-4CB9-9DAC-F82C3EA6A957}"/>
          </ac:picMkLst>
        </pc:picChg>
        <pc:picChg chg="add del">
          <ac:chgData name="Daniel Cheang" userId="82e1faeefb12f3fc" providerId="LiveId" clId="{CA89A780-2A82-4179-803D-FA18D04CD542}" dt="2020-06-03T08:05:25.845" v="480"/>
          <ac:picMkLst>
            <pc:docMk/>
            <pc:sldMk cId="1204858689" sldId="258"/>
            <ac:picMk id="26" creationId="{66FBFBF8-1780-442E-B4FC-26605A7D73D0}"/>
          </ac:picMkLst>
        </pc:picChg>
        <pc:picChg chg="add mod modCrop">
          <ac:chgData name="Daniel Cheang" userId="82e1faeefb12f3fc" providerId="LiveId" clId="{CA89A780-2A82-4179-803D-FA18D04CD542}" dt="2020-06-03T08:29:10.708" v="1468" actId="1076"/>
          <ac:picMkLst>
            <pc:docMk/>
            <pc:sldMk cId="1204858689" sldId="258"/>
            <ac:picMk id="31" creationId="{FE6F0AD1-8BE4-4708-94EC-BF87C1D69390}"/>
          </ac:picMkLst>
        </pc:picChg>
        <pc:picChg chg="mod">
          <ac:chgData name="Daniel Cheang" userId="82e1faeefb12f3fc" providerId="LiveId" clId="{CA89A780-2A82-4179-803D-FA18D04CD542}" dt="2020-06-03T07:42:00.469" v="167"/>
          <ac:picMkLst>
            <pc:docMk/>
            <pc:sldMk cId="1204858689" sldId="258"/>
            <ac:picMk id="1028" creationId="{BC47B74D-B963-4BA0-8859-6ABFBA781F71}"/>
          </ac:picMkLst>
        </pc:picChg>
      </pc:sldChg>
      <pc:sldMasterChg chg="delSp mod">
        <pc:chgData name="Daniel Cheang" userId="82e1faeefb12f3fc" providerId="LiveId" clId="{CA89A780-2A82-4179-803D-FA18D04CD542}" dt="2020-06-03T08:23:43.741" v="1223" actId="478"/>
        <pc:sldMasterMkLst>
          <pc:docMk/>
          <pc:sldMasterMk cId="3941000801" sldId="2147483653"/>
        </pc:sldMasterMkLst>
        <pc:spChg chg="del">
          <ac:chgData name="Daniel Cheang" userId="82e1faeefb12f3fc" providerId="LiveId" clId="{CA89A780-2A82-4179-803D-FA18D04CD542}" dt="2020-06-03T08:23:43.741" v="1223" actId="478"/>
          <ac:spMkLst>
            <pc:docMk/>
            <pc:sldMasterMk cId="3941000801" sldId="2147483653"/>
            <ac:spMk id="12" creationId="{4FAAEDB7-9BBE-8D43-950B-E1D906765494}"/>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6/3/2020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6/3/2020</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2276887" rtl="0" eaLnBrk="1" latinLnBrk="0" hangingPunct="1">
      <a:defRPr sz="3009" kern="1200">
        <a:solidFill>
          <a:schemeClr val="tx1"/>
        </a:solidFill>
        <a:latin typeface="+mn-lt"/>
        <a:ea typeface="+mn-ea"/>
        <a:cs typeface="+mn-cs"/>
      </a:defRPr>
    </a:lvl1pPr>
    <a:lvl2pPr marL="1138444" algn="l" defTabSz="2276887" rtl="0" eaLnBrk="1" latinLnBrk="0" hangingPunct="1">
      <a:defRPr sz="3009" kern="1200">
        <a:solidFill>
          <a:schemeClr val="tx1"/>
        </a:solidFill>
        <a:latin typeface="+mn-lt"/>
        <a:ea typeface="+mn-ea"/>
        <a:cs typeface="+mn-cs"/>
      </a:defRPr>
    </a:lvl2pPr>
    <a:lvl3pPr marL="2276887" algn="l" defTabSz="2276887" rtl="0" eaLnBrk="1" latinLnBrk="0" hangingPunct="1">
      <a:defRPr sz="3009" kern="1200">
        <a:solidFill>
          <a:schemeClr val="tx1"/>
        </a:solidFill>
        <a:latin typeface="+mn-lt"/>
        <a:ea typeface="+mn-ea"/>
        <a:cs typeface="+mn-cs"/>
      </a:defRPr>
    </a:lvl3pPr>
    <a:lvl4pPr marL="3415332" algn="l" defTabSz="2276887" rtl="0" eaLnBrk="1" latinLnBrk="0" hangingPunct="1">
      <a:defRPr sz="3009" kern="1200">
        <a:solidFill>
          <a:schemeClr val="tx1"/>
        </a:solidFill>
        <a:latin typeface="+mn-lt"/>
        <a:ea typeface="+mn-ea"/>
        <a:cs typeface="+mn-cs"/>
      </a:defRPr>
    </a:lvl4pPr>
    <a:lvl5pPr marL="4553775" algn="l" defTabSz="2276887" rtl="0" eaLnBrk="1" latinLnBrk="0" hangingPunct="1">
      <a:defRPr sz="3009" kern="1200">
        <a:solidFill>
          <a:schemeClr val="tx1"/>
        </a:solidFill>
        <a:latin typeface="+mn-lt"/>
        <a:ea typeface="+mn-ea"/>
        <a:cs typeface="+mn-cs"/>
      </a:defRPr>
    </a:lvl5pPr>
    <a:lvl6pPr marL="5692220" algn="l" defTabSz="2276887" rtl="0" eaLnBrk="1" latinLnBrk="0" hangingPunct="1">
      <a:defRPr sz="3009" kern="1200">
        <a:solidFill>
          <a:schemeClr val="tx1"/>
        </a:solidFill>
        <a:latin typeface="+mn-lt"/>
        <a:ea typeface="+mn-ea"/>
        <a:cs typeface="+mn-cs"/>
      </a:defRPr>
    </a:lvl6pPr>
    <a:lvl7pPr marL="6830664" algn="l" defTabSz="2276887" rtl="0" eaLnBrk="1" latinLnBrk="0" hangingPunct="1">
      <a:defRPr sz="3009" kern="1200">
        <a:solidFill>
          <a:schemeClr val="tx1"/>
        </a:solidFill>
        <a:latin typeface="+mn-lt"/>
        <a:ea typeface="+mn-ea"/>
        <a:cs typeface="+mn-cs"/>
      </a:defRPr>
    </a:lvl7pPr>
    <a:lvl8pPr marL="7969107" algn="l" defTabSz="2276887" rtl="0" eaLnBrk="1" latinLnBrk="0" hangingPunct="1">
      <a:defRPr sz="3009" kern="1200">
        <a:solidFill>
          <a:schemeClr val="tx1"/>
        </a:solidFill>
        <a:latin typeface="+mn-lt"/>
        <a:ea typeface="+mn-ea"/>
        <a:cs typeface="+mn-cs"/>
      </a:defRPr>
    </a:lvl8pPr>
    <a:lvl9pPr marL="9107551" algn="l" defTabSz="2276887" rtl="0" eaLnBrk="1" latinLnBrk="0" hangingPunct="1">
      <a:defRPr sz="300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posterpresentations.com/free-poster-templates.html"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HK" dirty="0">
                <a:hlinkClick r:id="rId3"/>
              </a:rPr>
              <a:t>https://www.posterpresentations.com/free-poster-templates.html</a:t>
            </a:r>
            <a:endParaRPr lang="zh-HK" altLang="en-US" dirty="0"/>
          </a:p>
        </p:txBody>
      </p:sp>
      <p:sp>
        <p:nvSpPr>
          <p:cNvPr id="4" name="投影片編號版面配置區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527629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2" name="Text Placeholder 17">
            <a:extLst>
              <a:ext uri="{FF2B5EF4-FFF2-40B4-BE49-F238E27FC236}">
                <a16:creationId xmlns:a16="http://schemas.microsoft.com/office/drawing/2014/main" id="{7EC6E9F1-1D36-754F-9242-B5685664D722}"/>
              </a:ext>
            </a:extLst>
          </p:cNvPr>
          <p:cNvSpPr>
            <a:spLocks noGrp="1"/>
          </p:cNvSpPr>
          <p:nvPr>
            <p:ph type="body" sz="quarter" idx="12" hasCustomPrompt="1"/>
          </p:nvPr>
        </p:nvSpPr>
        <p:spPr>
          <a:xfrm>
            <a:off x="2693194" y="592739"/>
            <a:ext cx="16002000" cy="830997"/>
          </a:xfrm>
          <a:prstGeom prst="rect">
            <a:avLst/>
          </a:prstGeom>
        </p:spPr>
        <p:txBody>
          <a:bodyPr wrap="square">
            <a:spAutoFit/>
          </a:bodyPr>
          <a:lstStyle>
            <a:lvl1pPr marL="0" indent="0" algn="ctr">
              <a:buNone/>
              <a:defRPr sz="48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3" name="Text Placeholder 17">
            <a:extLst>
              <a:ext uri="{FF2B5EF4-FFF2-40B4-BE49-F238E27FC236}">
                <a16:creationId xmlns:a16="http://schemas.microsoft.com/office/drawing/2014/main" id="{63372AC4-ED2A-244A-8F01-532EBD5A19BD}"/>
              </a:ext>
            </a:extLst>
          </p:cNvPr>
          <p:cNvSpPr>
            <a:spLocks noGrp="1"/>
          </p:cNvSpPr>
          <p:nvPr>
            <p:ph type="body" sz="quarter" idx="11" hasCustomPrompt="1"/>
          </p:nvPr>
        </p:nvSpPr>
        <p:spPr>
          <a:xfrm>
            <a:off x="2693194" y="1652337"/>
            <a:ext cx="16002000" cy="646331"/>
          </a:xfrm>
          <a:prstGeom prst="rect">
            <a:avLst/>
          </a:prstGeom>
        </p:spPr>
        <p:txBody>
          <a:bodyPr wrap="square">
            <a:spAutoFit/>
          </a:bodyPr>
          <a:lstStyle>
            <a:lvl1pPr marL="0" indent="0" algn="ctr">
              <a:buNone/>
              <a:defRPr sz="36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4" name="Text Placeholder 17">
            <a:extLst>
              <a:ext uri="{FF2B5EF4-FFF2-40B4-BE49-F238E27FC236}">
                <a16:creationId xmlns:a16="http://schemas.microsoft.com/office/drawing/2014/main" id="{B18BAA77-0A3E-764F-B890-FA37EFC3FAF9}"/>
              </a:ext>
            </a:extLst>
          </p:cNvPr>
          <p:cNvSpPr>
            <a:spLocks noGrp="1"/>
          </p:cNvSpPr>
          <p:nvPr>
            <p:ph type="body" sz="quarter" idx="10" hasCustomPrompt="1"/>
          </p:nvPr>
        </p:nvSpPr>
        <p:spPr>
          <a:xfrm>
            <a:off x="2693194" y="2572595"/>
            <a:ext cx="16002000" cy="584775"/>
          </a:xfrm>
          <a:prstGeom prst="rect">
            <a:avLst/>
          </a:prstGeom>
        </p:spPr>
        <p:txBody>
          <a:bodyPr wrap="square">
            <a:spAutoFit/>
          </a:bodyPr>
          <a:lstStyle>
            <a:lvl1pPr marL="0" indent="0" algn="ctr">
              <a:buNone/>
              <a:defRPr sz="32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5" name="Text Placeholder 9">
            <a:extLst>
              <a:ext uri="{FF2B5EF4-FFF2-40B4-BE49-F238E27FC236}">
                <a16:creationId xmlns:a16="http://schemas.microsoft.com/office/drawing/2014/main" id="{2A117612-6545-164C-803E-6FCDBB6DEA8C}"/>
              </a:ext>
            </a:extLst>
          </p:cNvPr>
          <p:cNvSpPr>
            <a:spLocks noGrp="1"/>
          </p:cNvSpPr>
          <p:nvPr>
            <p:ph type="body" sz="quarter" idx="15" hasCustomPrompt="1"/>
          </p:nvPr>
        </p:nvSpPr>
        <p:spPr>
          <a:xfrm>
            <a:off x="369888" y="4587021"/>
            <a:ext cx="10134600"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INTRODUCTION or ABSTRACT</a:t>
            </a:r>
          </a:p>
        </p:txBody>
      </p:sp>
      <p:sp>
        <p:nvSpPr>
          <p:cNvPr id="6" name="Text Placeholder 9">
            <a:extLst>
              <a:ext uri="{FF2B5EF4-FFF2-40B4-BE49-F238E27FC236}">
                <a16:creationId xmlns:a16="http://schemas.microsoft.com/office/drawing/2014/main" id="{580D514D-84EF-3640-BA23-0EAFC82F7527}"/>
              </a:ext>
            </a:extLst>
          </p:cNvPr>
          <p:cNvSpPr>
            <a:spLocks noGrp="1"/>
          </p:cNvSpPr>
          <p:nvPr>
            <p:ph type="body" sz="quarter" idx="17" hasCustomPrompt="1"/>
          </p:nvPr>
        </p:nvSpPr>
        <p:spPr>
          <a:xfrm>
            <a:off x="369888" y="10814372"/>
            <a:ext cx="10134600"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OBJECTIVES</a:t>
            </a:r>
          </a:p>
        </p:txBody>
      </p:sp>
      <p:sp>
        <p:nvSpPr>
          <p:cNvPr id="7" name="Text Placeholder 9">
            <a:extLst>
              <a:ext uri="{FF2B5EF4-FFF2-40B4-BE49-F238E27FC236}">
                <a16:creationId xmlns:a16="http://schemas.microsoft.com/office/drawing/2014/main" id="{75936905-C8E2-CA40-9E00-D1BB11981289}"/>
              </a:ext>
            </a:extLst>
          </p:cNvPr>
          <p:cNvSpPr>
            <a:spLocks noGrp="1"/>
          </p:cNvSpPr>
          <p:nvPr>
            <p:ph type="body" sz="quarter" idx="18" hasCustomPrompt="1"/>
          </p:nvPr>
        </p:nvSpPr>
        <p:spPr>
          <a:xfrm>
            <a:off x="369889" y="20360421"/>
            <a:ext cx="10134599"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MATERIALS &amp; METHODS</a:t>
            </a:r>
          </a:p>
        </p:txBody>
      </p:sp>
      <p:sp>
        <p:nvSpPr>
          <p:cNvPr id="8" name="Text Placeholder 9">
            <a:extLst>
              <a:ext uri="{FF2B5EF4-FFF2-40B4-BE49-F238E27FC236}">
                <a16:creationId xmlns:a16="http://schemas.microsoft.com/office/drawing/2014/main" id="{FCF35237-B603-9B44-B430-109FE9DF17F4}"/>
              </a:ext>
            </a:extLst>
          </p:cNvPr>
          <p:cNvSpPr>
            <a:spLocks noGrp="1"/>
          </p:cNvSpPr>
          <p:nvPr>
            <p:ph type="body" sz="quarter" idx="19" hasCustomPrompt="1"/>
          </p:nvPr>
        </p:nvSpPr>
        <p:spPr>
          <a:xfrm>
            <a:off x="10885488" y="4587021"/>
            <a:ext cx="10134599"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RESULTS</a:t>
            </a:r>
          </a:p>
        </p:txBody>
      </p:sp>
      <p:sp>
        <p:nvSpPr>
          <p:cNvPr id="9" name="Text Placeholder 9">
            <a:extLst>
              <a:ext uri="{FF2B5EF4-FFF2-40B4-BE49-F238E27FC236}">
                <a16:creationId xmlns:a16="http://schemas.microsoft.com/office/drawing/2014/main" id="{CEB7C6DD-5A4F-0B4F-A818-01762CDADFD0}"/>
              </a:ext>
            </a:extLst>
          </p:cNvPr>
          <p:cNvSpPr>
            <a:spLocks noGrp="1"/>
          </p:cNvSpPr>
          <p:nvPr>
            <p:ph type="body" sz="quarter" idx="20" hasCustomPrompt="1"/>
          </p:nvPr>
        </p:nvSpPr>
        <p:spPr>
          <a:xfrm>
            <a:off x="10885488" y="12783964"/>
            <a:ext cx="10134599"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CONCLUSIONS</a:t>
            </a:r>
          </a:p>
        </p:txBody>
      </p:sp>
      <p:sp>
        <p:nvSpPr>
          <p:cNvPr id="10" name="Text Placeholder 9">
            <a:extLst>
              <a:ext uri="{FF2B5EF4-FFF2-40B4-BE49-F238E27FC236}">
                <a16:creationId xmlns:a16="http://schemas.microsoft.com/office/drawing/2014/main" id="{EB0D2620-28F8-BB45-AD84-D74189F11FCA}"/>
              </a:ext>
            </a:extLst>
          </p:cNvPr>
          <p:cNvSpPr>
            <a:spLocks noGrp="1"/>
          </p:cNvSpPr>
          <p:nvPr>
            <p:ph type="body" sz="quarter" idx="21" hasCustomPrompt="1"/>
          </p:nvPr>
        </p:nvSpPr>
        <p:spPr>
          <a:xfrm>
            <a:off x="10885485" y="21431979"/>
            <a:ext cx="10134599"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REFERENCES</a:t>
            </a:r>
          </a:p>
        </p:txBody>
      </p:sp>
      <p:sp>
        <p:nvSpPr>
          <p:cNvPr id="11" name="Text Placeholder 13">
            <a:extLst>
              <a:ext uri="{FF2B5EF4-FFF2-40B4-BE49-F238E27FC236}">
                <a16:creationId xmlns:a16="http://schemas.microsoft.com/office/drawing/2014/main" id="{0C0EA196-1631-9B4D-B87E-BAB2CE5F3C03}"/>
              </a:ext>
            </a:extLst>
          </p:cNvPr>
          <p:cNvSpPr>
            <a:spLocks noGrp="1"/>
          </p:cNvSpPr>
          <p:nvPr>
            <p:ph type="body" sz="quarter" idx="29" hasCustomPrompt="1"/>
          </p:nvPr>
        </p:nvSpPr>
        <p:spPr>
          <a:xfrm>
            <a:off x="10885488" y="27361463"/>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9">
            <a:extLst>
              <a:ext uri="{FF2B5EF4-FFF2-40B4-BE49-F238E27FC236}">
                <a16:creationId xmlns:a16="http://schemas.microsoft.com/office/drawing/2014/main" id="{6655D10F-96DD-974C-A39A-6B5F7EC6A0DA}"/>
              </a:ext>
            </a:extLst>
          </p:cNvPr>
          <p:cNvSpPr>
            <a:spLocks noGrp="1"/>
          </p:cNvSpPr>
          <p:nvPr>
            <p:ph type="body" sz="quarter" idx="22" hasCustomPrompt="1"/>
          </p:nvPr>
        </p:nvSpPr>
        <p:spPr>
          <a:xfrm>
            <a:off x="10885487" y="26897257"/>
            <a:ext cx="10134597"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ACKNOWLEDGEMENTS or  CONTACT</a:t>
            </a:r>
          </a:p>
        </p:txBody>
      </p:sp>
      <p:sp>
        <p:nvSpPr>
          <p:cNvPr id="13" name="Text Placeholder 13">
            <a:extLst>
              <a:ext uri="{FF2B5EF4-FFF2-40B4-BE49-F238E27FC236}">
                <a16:creationId xmlns:a16="http://schemas.microsoft.com/office/drawing/2014/main" id="{A5AE8110-FF73-9A44-862E-A565D57EC493}"/>
              </a:ext>
            </a:extLst>
          </p:cNvPr>
          <p:cNvSpPr>
            <a:spLocks noGrp="1"/>
          </p:cNvSpPr>
          <p:nvPr>
            <p:ph type="body" sz="quarter" idx="30" hasCustomPrompt="1"/>
          </p:nvPr>
        </p:nvSpPr>
        <p:spPr>
          <a:xfrm>
            <a:off x="10885482" y="21916842"/>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a:extLst>
              <a:ext uri="{FF2B5EF4-FFF2-40B4-BE49-F238E27FC236}">
                <a16:creationId xmlns:a16="http://schemas.microsoft.com/office/drawing/2014/main" id="{54465CC6-2E4E-7F43-A0EB-8891312D3024}"/>
              </a:ext>
            </a:extLst>
          </p:cNvPr>
          <p:cNvSpPr>
            <a:spLocks noGrp="1"/>
          </p:cNvSpPr>
          <p:nvPr>
            <p:ph type="body" sz="quarter" idx="31" hasCustomPrompt="1"/>
          </p:nvPr>
        </p:nvSpPr>
        <p:spPr>
          <a:xfrm>
            <a:off x="10885481" y="13281126"/>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a:extLst>
              <a:ext uri="{FF2B5EF4-FFF2-40B4-BE49-F238E27FC236}">
                <a16:creationId xmlns:a16="http://schemas.microsoft.com/office/drawing/2014/main" id="{5BF5D5EA-0062-2643-BECA-A4CB688FFFF4}"/>
              </a:ext>
            </a:extLst>
          </p:cNvPr>
          <p:cNvSpPr>
            <a:spLocks noGrp="1"/>
          </p:cNvSpPr>
          <p:nvPr>
            <p:ph type="body" sz="quarter" idx="32" hasCustomPrompt="1"/>
          </p:nvPr>
        </p:nvSpPr>
        <p:spPr>
          <a:xfrm>
            <a:off x="10885491" y="5071884"/>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3">
            <a:extLst>
              <a:ext uri="{FF2B5EF4-FFF2-40B4-BE49-F238E27FC236}">
                <a16:creationId xmlns:a16="http://schemas.microsoft.com/office/drawing/2014/main" id="{98EF1076-6720-3D4D-834F-4FEFE06DEDC3}"/>
              </a:ext>
            </a:extLst>
          </p:cNvPr>
          <p:cNvSpPr>
            <a:spLocks noGrp="1"/>
          </p:cNvSpPr>
          <p:nvPr>
            <p:ph type="body" sz="quarter" idx="33" hasCustomPrompt="1"/>
          </p:nvPr>
        </p:nvSpPr>
        <p:spPr>
          <a:xfrm>
            <a:off x="369891" y="11305442"/>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3">
            <a:extLst>
              <a:ext uri="{FF2B5EF4-FFF2-40B4-BE49-F238E27FC236}">
                <a16:creationId xmlns:a16="http://schemas.microsoft.com/office/drawing/2014/main" id="{7DC571CD-5DE3-5A42-836C-DCE0C62658EF}"/>
              </a:ext>
            </a:extLst>
          </p:cNvPr>
          <p:cNvSpPr>
            <a:spLocks noGrp="1"/>
          </p:cNvSpPr>
          <p:nvPr>
            <p:ph type="body" sz="quarter" idx="34" hasCustomPrompt="1"/>
          </p:nvPr>
        </p:nvSpPr>
        <p:spPr>
          <a:xfrm>
            <a:off x="369891" y="20836977"/>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3">
            <a:extLst>
              <a:ext uri="{FF2B5EF4-FFF2-40B4-BE49-F238E27FC236}">
                <a16:creationId xmlns:a16="http://schemas.microsoft.com/office/drawing/2014/main" id="{87D7B53B-79D2-4E43-B024-C1D8EE417B98}"/>
              </a:ext>
            </a:extLst>
          </p:cNvPr>
          <p:cNvSpPr>
            <a:spLocks noGrp="1"/>
          </p:cNvSpPr>
          <p:nvPr>
            <p:ph type="body" sz="quarter" idx="35" hasCustomPrompt="1"/>
          </p:nvPr>
        </p:nvSpPr>
        <p:spPr>
          <a:xfrm>
            <a:off x="369891" y="5123727"/>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7582369"/>
      </p:ext>
    </p:extLst>
  </p:cSld>
  <p:clrMapOvr>
    <a:masterClrMapping/>
  </p:clrMapOvr>
  <p:extLst>
    <p:ext uri="{DCECCB84-F9BA-43D5-87BE-67443E8EF086}">
      <p15:sldGuideLst xmlns:p15="http://schemas.microsoft.com/office/powerpoint/2012/main">
        <p15:guide id="1" orient="horz" pos="2672" userDrawn="1">
          <p15:clr>
            <a:srgbClr val="FBAE40"/>
          </p15:clr>
        </p15:guide>
        <p15:guide id="2" pos="233" userDrawn="1">
          <p15:clr>
            <a:srgbClr val="FBAE40"/>
          </p15:clr>
        </p15:guide>
        <p15:guide id="3" orient="horz" pos="18488" userDrawn="1">
          <p15:clr>
            <a:srgbClr val="FBAE40"/>
          </p15:clr>
        </p15:guide>
        <p15:guide id="4" pos="6617" userDrawn="1">
          <p15:clr>
            <a:srgbClr val="FBAE40"/>
          </p15:clr>
        </p15:guide>
        <p15:guide id="5" pos="6833" userDrawn="1">
          <p15:clr>
            <a:srgbClr val="FBAE40"/>
          </p15:clr>
        </p15:guide>
        <p15:guide id="6" pos="13241"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9977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how-to-change-the-research-poster-template-colors.html" TargetMode="External"/><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0"/>
                <a:lumOff val="10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2966"/>
            <a:ext cx="21388388" cy="5835384"/>
          </a:xfrm>
          <a:prstGeom prst="rect">
            <a:avLst/>
          </a:prstGeom>
          <a:solidFill>
            <a:schemeClr val="accent1"/>
          </a:solidFill>
          <a:ln w="9525">
            <a:noFill/>
            <a:miter lim="800000"/>
            <a:headEnd/>
            <a:tailEnd/>
          </a:ln>
          <a:effectLst/>
        </p:spPr>
        <p:txBody>
          <a:bodyPr wrap="none" lIns="79213" tIns="39607" rIns="79213" bIns="39607" anchor="ctr"/>
          <a:lstStyle/>
          <a:p>
            <a:pPr>
              <a:defRPr/>
            </a:pPr>
            <a:endParaRPr lang="en-US" sz="4257" dirty="0"/>
          </a:p>
        </p:txBody>
      </p:sp>
      <p:sp>
        <p:nvSpPr>
          <p:cNvPr id="38" name="Rounded Rectangle 37">
            <a:extLst>
              <a:ext uri="{FF2B5EF4-FFF2-40B4-BE49-F238E27FC236}">
                <a16:creationId xmlns:a16="http://schemas.microsoft.com/office/drawing/2014/main" id="{3D38DD80-6142-EF42-84F0-D056AE36AFC6}"/>
              </a:ext>
            </a:extLst>
          </p:cNvPr>
          <p:cNvSpPr/>
          <p:nvPr userDrawn="1"/>
        </p:nvSpPr>
        <p:spPr>
          <a:xfrm>
            <a:off x="369886" y="6229349"/>
            <a:ext cx="10158984" cy="23144473"/>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57"/>
          </a:p>
        </p:txBody>
      </p:sp>
      <p:sp>
        <p:nvSpPr>
          <p:cNvPr id="39" name="Rounded Rectangle 38">
            <a:extLst>
              <a:ext uri="{FF2B5EF4-FFF2-40B4-BE49-F238E27FC236}">
                <a16:creationId xmlns:a16="http://schemas.microsoft.com/office/drawing/2014/main" id="{76F6A1D7-8EF4-2045-8032-92EC44FF940D}"/>
              </a:ext>
            </a:extLst>
          </p:cNvPr>
          <p:cNvSpPr/>
          <p:nvPr userDrawn="1"/>
        </p:nvSpPr>
        <p:spPr>
          <a:xfrm>
            <a:off x="10872431" y="6229349"/>
            <a:ext cx="10159484" cy="23144474"/>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57"/>
          </a:p>
        </p:txBody>
      </p:sp>
      <p:graphicFrame>
        <p:nvGraphicFramePr>
          <p:cNvPr id="8" name="Table 7">
            <a:extLst>
              <a:ext uri="{FF2B5EF4-FFF2-40B4-BE49-F238E27FC236}">
                <a16:creationId xmlns:a16="http://schemas.microsoft.com/office/drawing/2014/main" id="{E32151C2-71CB-0646-9DBD-EA6D1C7712F9}"/>
              </a:ext>
            </a:extLst>
          </p:cNvPr>
          <p:cNvGraphicFramePr>
            <a:graphicFrameLocks noGrp="1"/>
          </p:cNvGraphicFramePr>
          <p:nvPr userDrawn="1">
            <p:extLst>
              <p:ext uri="{D42A27DB-BD31-4B8C-83A1-F6EECF244321}">
                <p14:modId xmlns:p14="http://schemas.microsoft.com/office/powerpoint/2010/main" val="4040906998"/>
              </p:ext>
            </p:extLst>
          </p:nvPr>
        </p:nvGraphicFramePr>
        <p:xfrm>
          <a:off x="-8726467" y="34253"/>
          <a:ext cx="8117859" cy="30210616"/>
        </p:xfrm>
        <a:graphic>
          <a:graphicData uri="http://schemas.openxmlformats.org/drawingml/2006/table">
            <a:tbl>
              <a:tblPr firstRow="1" bandRow="1">
                <a:tableStyleId>{5C22544A-7EE6-4342-B048-85BDC9FD1C3A}</a:tableStyleId>
              </a:tblPr>
              <a:tblGrid>
                <a:gridCol w="3480873">
                  <a:extLst>
                    <a:ext uri="{9D8B030D-6E8A-4147-A177-3AD203B41FA5}">
                      <a16:colId xmlns:a16="http://schemas.microsoft.com/office/drawing/2014/main" val="20000"/>
                    </a:ext>
                  </a:extLst>
                </a:gridCol>
                <a:gridCol w="4636986">
                  <a:extLst>
                    <a:ext uri="{9D8B030D-6E8A-4147-A177-3AD203B41FA5}">
                      <a16:colId xmlns:a16="http://schemas.microsoft.com/office/drawing/2014/main" val="20001"/>
                    </a:ext>
                  </a:extLst>
                </a:gridCol>
              </a:tblGrid>
              <a:tr h="117073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59893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A1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9270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poster template for a </a:t>
                      </a:r>
                      <a:br>
                        <a:rPr lang="en-US" sz="1800" dirty="0">
                          <a:solidFill>
                            <a:schemeClr val="bg1"/>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23.39 inches x 33.11 inches</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research presentation poster</a:t>
                      </a:r>
                    </a:p>
                    <a:p>
                      <a:endParaRPr lang="en-US" sz="1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endParaRPr lang="en-US" sz="1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3340698">
                <a:tc>
                  <a:txBody>
                    <a:bodyPr/>
                    <a:lstStyle/>
                    <a:p>
                      <a:endParaRPr lang="en-US" sz="1800" dirty="0">
                        <a:solidFill>
                          <a:srgbClr val="1F3A4E"/>
                        </a:solidFill>
                      </a:endParaRPr>
                    </a:p>
                  </a:txBody>
                  <a:tcPr>
                    <a:blipFill rotWithShape="1">
                      <a:blip r:embed="rId3"/>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a:t>
                      </a:r>
                      <a:r>
                        <a:rPr lang="en-US" sz="3600" b="1" baseline="0" dirty="0">
                          <a:solidFill>
                            <a:srgbClr val="FFC000"/>
                          </a:solidFill>
                          <a:latin typeface="Arial" panose="020B0604020202020204" pitchFamily="34" charset="0"/>
                          <a:cs typeface="Arial" panose="020B0604020202020204" pitchFamily="34" charset="0"/>
                        </a:rPr>
                        <a:t>Zoom in </a:t>
                      </a:r>
                      <a:r>
                        <a:rPr lang="en-US" sz="2000" b="1" baseline="0" dirty="0">
                          <a:solidFill>
                            <a:srgbClr val="FFC000"/>
                          </a:solidFill>
                          <a:latin typeface="Arial" panose="020B0604020202020204" pitchFamily="34" charset="0"/>
                          <a:cs typeface="Arial" panose="020B0604020202020204" pitchFamily="34" charset="0"/>
                        </a:rPr>
                        <a:t>and </a:t>
                      </a:r>
                      <a:r>
                        <a:rPr lang="en-US" sz="1600" b="1" baseline="0" dirty="0">
                          <a:solidFill>
                            <a:srgbClr val="FFC000"/>
                          </a:solidFill>
                          <a:latin typeface="Arial" panose="020B0604020202020204" pitchFamily="34" charset="0"/>
                          <a:cs typeface="Arial" panose="020B0604020202020204" pitchFamily="34" charset="0"/>
                        </a:rPr>
                        <a:t>out</a:t>
                      </a:r>
                      <a:endParaRPr lang="en-US" sz="20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99458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45819">
                <a:tc>
                  <a:txBody>
                    <a:bodyPr/>
                    <a:lstStyle/>
                    <a:p>
                      <a:endParaRPr lang="en-US" sz="1800" dirty="0">
                        <a:solidFill>
                          <a:srgbClr val="1F3A4E"/>
                        </a:solidFill>
                      </a:endParaRPr>
                    </a:p>
                  </a:txBody>
                  <a:tcPr>
                    <a:blipFill rotWithShape="1">
                      <a:blip r:embed="rId4"/>
                      <a:stretch>
                        <a:fillRect/>
                      </a:stretch>
                    </a:blipFill>
                  </a:tcPr>
                </a:tc>
                <a:tc>
                  <a:txBody>
                    <a:bodyPr/>
                    <a:lstStyle/>
                    <a:p>
                      <a:pPr marL="0" lvl="1" indent="0" algn="l" defTabSz="114300"/>
                      <a:r>
                        <a:rPr lang="en-US" sz="20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208687">
                <a:tc gridSpan="2">
                  <a:txBody>
                    <a:bodyPr/>
                    <a:lstStyle/>
                    <a:p>
                      <a:r>
                        <a:rPr lang="en-US" sz="20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2467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868684">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06781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59727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9" name="Table 8">
            <a:extLst>
              <a:ext uri="{FF2B5EF4-FFF2-40B4-BE49-F238E27FC236}">
                <a16:creationId xmlns:a16="http://schemas.microsoft.com/office/drawing/2014/main" id="{E62A4720-39B9-1246-AEED-FF3E6E1F3FC3}"/>
              </a:ext>
            </a:extLst>
          </p:cNvPr>
          <p:cNvGraphicFramePr>
            <a:graphicFrameLocks noGrp="1"/>
          </p:cNvGraphicFramePr>
          <p:nvPr userDrawn="1">
            <p:extLst>
              <p:ext uri="{D42A27DB-BD31-4B8C-83A1-F6EECF244321}">
                <p14:modId xmlns:p14="http://schemas.microsoft.com/office/powerpoint/2010/main" val="2345326545"/>
              </p:ext>
            </p:extLst>
          </p:nvPr>
        </p:nvGraphicFramePr>
        <p:xfrm>
          <a:off x="21996996" y="0"/>
          <a:ext cx="8146844" cy="30244868"/>
        </p:xfrm>
        <a:graphic>
          <a:graphicData uri="http://schemas.openxmlformats.org/drawingml/2006/table">
            <a:tbl>
              <a:tblPr firstRow="1" bandRow="1">
                <a:tableStyleId>{5C22544A-7EE6-4342-B048-85BDC9FD1C3A}</a:tableStyleId>
              </a:tblPr>
              <a:tblGrid>
                <a:gridCol w="2878498">
                  <a:extLst>
                    <a:ext uri="{9D8B030D-6E8A-4147-A177-3AD203B41FA5}">
                      <a16:colId xmlns:a16="http://schemas.microsoft.com/office/drawing/2014/main" val="20000"/>
                    </a:ext>
                  </a:extLst>
                </a:gridCol>
                <a:gridCol w="1010003">
                  <a:extLst>
                    <a:ext uri="{9D8B030D-6E8A-4147-A177-3AD203B41FA5}">
                      <a16:colId xmlns:a16="http://schemas.microsoft.com/office/drawing/2014/main" val="997673227"/>
                    </a:ext>
                  </a:extLst>
                </a:gridCol>
                <a:gridCol w="4258343">
                  <a:extLst>
                    <a:ext uri="{9D8B030D-6E8A-4147-A177-3AD203B41FA5}">
                      <a16:colId xmlns:a16="http://schemas.microsoft.com/office/drawing/2014/main" val="20001"/>
                    </a:ext>
                  </a:extLst>
                </a:gridCol>
              </a:tblGrid>
              <a:tr h="1452319">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6509998">
                <a:tc gridSpan="2">
                  <a:txBody>
                    <a:bodyPr/>
                    <a:lstStyle/>
                    <a:p>
                      <a:endParaRPr lang="en-US" sz="1800" dirty="0">
                        <a:solidFill>
                          <a:srgbClr val="1F3A4E"/>
                        </a:solidFill>
                      </a:endParaRPr>
                    </a:p>
                  </a:txBody>
                  <a:tcPr marL="182880" marT="137160">
                    <a:blipFill rotWithShape="1">
                      <a:blip r:embed="rId7"/>
                      <a:stretch>
                        <a:fillRect/>
                      </a:stretch>
                    </a:blipFill>
                  </a:tcPr>
                </a:tc>
                <a:tc hMerge="1">
                  <a:txBody>
                    <a:bodyPr/>
                    <a:lstStyle/>
                    <a:p>
                      <a:endParaRPr lang="en-US" sz="2400" dirty="0">
                        <a:solidFill>
                          <a:srgbClr val="1F3A4E"/>
                        </a:solidFill>
                      </a:endParaRPr>
                    </a:p>
                  </a:txBody>
                  <a:tcPr marL="182880" marT="137160">
                    <a:blipFill rotWithShape="1">
                      <a:blip r:embed="rId7"/>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customize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manually change the colors of your poster's background, header and columns by going to VIEW &gt; SLIDE MASTER. On the left side of your screen select </a:t>
                      </a:r>
                      <a:r>
                        <a:rPr lang="en-US" sz="1600" b="0" baseline="0" dirty="0">
                          <a:solidFill>
                            <a:srgbClr val="D9D9D9"/>
                          </a:solidFill>
                          <a:latin typeface="Arial" panose="020B0604020202020204" pitchFamily="34" charset="0"/>
                          <a:cs typeface="Arial" panose="020B0604020202020204" pitchFamily="34" charset="0"/>
                        </a:rPr>
                        <a:t>the</a:t>
                      </a:r>
                      <a:r>
                        <a:rPr lang="en-US" sz="1800" b="0" baseline="0" dirty="0">
                          <a:solidFill>
                            <a:srgbClr val="D9D9D9"/>
                          </a:solidFill>
                          <a:latin typeface="Arial" panose="020B0604020202020204" pitchFamily="34" charset="0"/>
                          <a:cs typeface="Arial" panose="020B0604020202020204" pitchFamily="34" charset="0"/>
                        </a:rPr>
                        <a:t> background master where you can change the template background, column sizes, etc. </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rgbClr val="010101"/>
                    </a:solidFill>
                  </a:tcPr>
                </a:tc>
                <a:extLst>
                  <a:ext uri="{0D108BD9-81ED-4DB2-BD59-A6C34878D82A}">
                    <a16:rowId xmlns:a16="http://schemas.microsoft.com/office/drawing/2014/main" val="10001"/>
                  </a:ext>
                </a:extLst>
              </a:tr>
              <a:tr h="3548024">
                <a:tc gridSpan="2">
                  <a:txBody>
                    <a:bodyPr/>
                    <a:lstStyle/>
                    <a:p>
                      <a:endParaRPr lang="en-US" sz="1800" dirty="0">
                        <a:solidFill>
                          <a:srgbClr val="1F3A4E"/>
                        </a:solidFill>
                      </a:endParaRPr>
                    </a:p>
                  </a:txBody>
                  <a:tcPr marL="182880" marT="137160">
                    <a:blipFill rotWithShape="1">
                      <a:blip r:embed="rId8"/>
                      <a:stretch>
                        <a:fillRect/>
                      </a:stretch>
                    </a:blipFill>
                  </a:tcPr>
                </a:tc>
                <a:tc hMerge="1">
                  <a:txBody>
                    <a:bodyPr/>
                    <a:lstStyle/>
                    <a:p>
                      <a:endParaRPr lang="en-US" sz="2400" dirty="0">
                        <a:solidFill>
                          <a:srgbClr val="1F3A4E"/>
                        </a:solidFill>
                      </a:endParaRPr>
                    </a:p>
                  </a:txBody>
                  <a:tcPr marL="182880" marT="137160">
                    <a:blipFill rotWithShape="1">
                      <a:blip r:embed="rId8"/>
                      <a:stretch>
                        <a:fillRect/>
                      </a:stretch>
                    </a:blipFill>
                  </a:tcPr>
                </a:tc>
                <a:tc rowSpan="2">
                  <a:txBody>
                    <a:bodyPr/>
                    <a:lstStyle/>
                    <a:p>
                      <a:r>
                        <a:rPr lang="en-US" sz="2000" b="1" dirty="0">
                          <a:solidFill>
                            <a:srgbClr val="FFC000"/>
                          </a:solidFill>
                          <a:latin typeface="Arial" panose="020B0604020202020204" pitchFamily="34" charset="0"/>
                          <a:cs typeface="Arial" panose="020B0604020202020204" pitchFamily="34" charset="0"/>
                        </a:rPr>
                        <a:t>How to change the column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txBody>
                  <a:tcPr marL="182880" marT="137160">
                    <a:solidFill>
                      <a:srgbClr val="010101"/>
                    </a:solidFill>
                  </a:tcPr>
                </a:tc>
                <a:extLst>
                  <a:ext uri="{0D108BD9-81ED-4DB2-BD59-A6C34878D82A}">
                    <a16:rowId xmlns:a16="http://schemas.microsoft.com/office/drawing/2014/main" val="10004"/>
                  </a:ext>
                </a:extLst>
              </a:tr>
              <a:tr h="471039">
                <a:tc gridSpan="2">
                  <a:txBody>
                    <a:bodyPr/>
                    <a:lstStyle/>
                    <a:p>
                      <a:endParaRPr lang="en-US" sz="1800" dirty="0">
                        <a:solidFill>
                          <a:srgbClr val="1F3A4E"/>
                        </a:solidFill>
                      </a:endParaRPr>
                    </a:p>
                  </a:txBody>
                  <a:tcPr marL="182880" marT="137160">
                    <a:solidFill>
                      <a:schemeClr val="tx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2357863565"/>
                  </a:ext>
                </a:extLst>
              </a:tr>
              <a:tr h="428070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a:solidFill>
                            <a:srgbClr val="D9D9D9"/>
                          </a:solidFill>
                          <a:latin typeface="Arial" panose="020B0604020202020204" pitchFamily="34" charset="0"/>
                          <a:cs typeface="Arial" panose="020B0604020202020204" pitchFamily="34" charset="0"/>
                        </a:rPr>
                        <a:t>The Quick Start</a:t>
                      </a:r>
                      <a:r>
                        <a:rPr lang="en-US" sz="1800" baseline="0" noProof="0">
                          <a:solidFill>
                            <a:srgbClr val="D9D9D9"/>
                          </a:solidFill>
                          <a:latin typeface="Arial" panose="020B0604020202020204" pitchFamily="34" charset="0"/>
                          <a:cs typeface="Arial" panose="020B0604020202020204" pitchFamily="34" charset="0"/>
                        </a:rPr>
                        <a:t> Guides</a:t>
                      </a:r>
                      <a:r>
                        <a:rPr lang="en-US" sz="1800" noProof="0">
                          <a:solidFill>
                            <a:srgbClr val="D9D9D9"/>
                          </a:solidFill>
                          <a:latin typeface="Arial" panose="020B0604020202020204" pitchFamily="34" charset="0"/>
                          <a:cs typeface="Arial" panose="020B0604020202020204" pitchFamily="34" charset="0"/>
                        </a:rPr>
                        <a:t> </a:t>
                      </a:r>
                      <a:r>
                        <a:rPr lang="en-US" sz="1800" u="sng" noProof="0">
                          <a:solidFill>
                            <a:srgbClr val="D9D9D9"/>
                          </a:solidFill>
                          <a:latin typeface="Arial" panose="020B0604020202020204" pitchFamily="34" charset="0"/>
                          <a:cs typeface="Arial" panose="020B0604020202020204" pitchFamily="34" charset="0"/>
                        </a:rPr>
                        <a:t>are outside the template’s printable area</a:t>
                      </a:r>
                      <a:r>
                        <a:rPr lang="en-US" sz="1800" noProof="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a:solidFill>
                            <a:srgbClr val="D9D9D9"/>
                          </a:solidFill>
                          <a:latin typeface="Arial" panose="020B0604020202020204" pitchFamily="34" charset="0"/>
                          <a:cs typeface="Arial" panose="020B0604020202020204" pitchFamily="34" charset="0"/>
                        </a:rPr>
                        <a:t>To hide the guides click on the </a:t>
                      </a:r>
                      <a:r>
                        <a:rPr lang="en-US" sz="1800" b="1" baseline="0" noProof="0">
                          <a:solidFill>
                            <a:srgbClr val="D9D9D9"/>
                          </a:solidFill>
                          <a:latin typeface="Arial" panose="020B0604020202020204" pitchFamily="34" charset="0"/>
                          <a:cs typeface="Arial" panose="020B0604020202020204" pitchFamily="34" charset="0"/>
                        </a:rPr>
                        <a:t>Home</a:t>
                      </a:r>
                      <a:r>
                        <a:rPr lang="en-US" sz="1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a:solidFill>
                            <a:srgbClr val="D9D9D9"/>
                          </a:solidFill>
                          <a:latin typeface="Arial" panose="020B0604020202020204" pitchFamily="34" charset="0"/>
                          <a:cs typeface="Arial" panose="020B0604020202020204" pitchFamily="34" charset="0"/>
                        </a:rPr>
                        <a:t>Layout</a:t>
                      </a:r>
                      <a:r>
                        <a:rPr lang="en-US" sz="1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a:solidFill>
                            <a:srgbClr val="D9D9D9"/>
                          </a:solidFill>
                          <a:latin typeface="Arial" panose="020B0604020202020204" pitchFamily="34" charset="0"/>
                          <a:cs typeface="Arial" panose="020B0604020202020204" pitchFamily="34" charset="0"/>
                        </a:rPr>
                        <a:t>Without Guides </a:t>
                      </a:r>
                      <a:r>
                        <a:rPr lang="en-US" sz="1800" b="0" baseline="0" noProof="0">
                          <a:solidFill>
                            <a:srgbClr val="D9D9D9"/>
                          </a:solidFill>
                          <a:latin typeface="Arial" panose="020B0604020202020204" pitchFamily="34" charset="0"/>
                          <a:cs typeface="Arial" panose="020B0604020202020204" pitchFamily="34" charset="0"/>
                        </a:rPr>
                        <a:t>layout</a:t>
                      </a:r>
                      <a:r>
                        <a:rPr lang="en-US" sz="1800" baseline="0" noProof="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38823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126702">
                <a:tc gridSpan="2">
                  <a:txBody>
                    <a:bodyPr/>
                    <a:lstStyle/>
                    <a:p>
                      <a:r>
                        <a:rPr lang="en-US" sz="2000" b="1" dirty="0">
                          <a:solidFill>
                            <a:srgbClr val="FFC000"/>
                          </a:solidFill>
                          <a:latin typeface="Arial" panose="020B0604020202020204" pitchFamily="34" charset="0"/>
                          <a:cs typeface="Arial" panose="020B0604020202020204" pitchFamily="34" charset="0"/>
                        </a:rPr>
                        <a:t>How to</a:t>
                      </a:r>
                      <a:r>
                        <a:rPr lang="en-US" sz="2000" b="1" baseline="0" dirty="0">
                          <a:solidFill>
                            <a:srgbClr val="FFC000"/>
                          </a:solidFill>
                          <a:latin typeface="Arial" panose="020B0604020202020204" pitchFamily="34" charset="0"/>
                          <a:cs typeface="Arial" panose="020B0604020202020204" pitchFamily="34" charset="0"/>
                        </a:rPr>
                        <a:t> preview your poster prior to printing</a:t>
                      </a:r>
                      <a:endParaRPr lang="en-US" sz="2000" b="1" dirty="0">
                        <a:solidFill>
                          <a:srgbClr val="FFC000"/>
                        </a:solidFill>
                        <a:latin typeface="Arial" panose="020B0604020202020204" pitchFamily="34" charset="0"/>
                        <a:cs typeface="Arial" panose="020B0604020202020204" pitchFamily="34" charset="0"/>
                      </a:endParaRPr>
                    </a:p>
                    <a:p>
                      <a:r>
                        <a:rPr lang="en-US" sz="1800" dirty="0">
                          <a:solidFill>
                            <a:srgbClr val="D9D9D9"/>
                          </a:solidFill>
                          <a:latin typeface="Arial" panose="020B0604020202020204" pitchFamily="34" charset="0"/>
                          <a:cs typeface="Arial" panose="020B0604020202020204" pitchFamily="34" charset="0"/>
                        </a:rPr>
                        <a:t>You can preview your poster at any time by pressing the </a:t>
                      </a:r>
                      <a:r>
                        <a:rPr lang="en-US" sz="1800" dirty="0">
                          <a:solidFill>
                            <a:srgbClr val="FFC000"/>
                          </a:solidFill>
                          <a:latin typeface="Arial" panose="020B0604020202020204" pitchFamily="34" charset="0"/>
                          <a:cs typeface="Arial" panose="020B0604020202020204" pitchFamily="34" charset="0"/>
                        </a:rPr>
                        <a:t>F5 key</a:t>
                      </a:r>
                      <a:r>
                        <a:rPr lang="en-US" sz="18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800" dirty="0">
                          <a:solidFill>
                            <a:srgbClr val="FFC000"/>
                          </a:solidFill>
                          <a:latin typeface="Arial" panose="020B0604020202020204" pitchFamily="34" charset="0"/>
                          <a:cs typeface="Arial" panose="020B0604020202020204" pitchFamily="34" charset="0"/>
                        </a:rPr>
                        <a:t>ESC key </a:t>
                      </a:r>
                      <a:r>
                        <a:rPr lang="en-US" sz="18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2400" dirty="0">
                        <a:solidFill>
                          <a:srgbClr val="1F3A4E"/>
                        </a:solidFill>
                      </a:endParaRPr>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469160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Choose the poster type that best suits your needs and submit your order. 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120209">
                <a:tc gridSpan="3">
                  <a:txBody>
                    <a:bodyPr/>
                    <a:lstStyle/>
                    <a:p>
                      <a:endParaRPr lang="en-US" sz="1800" dirty="0">
                        <a:solidFill>
                          <a:srgbClr val="1F3A4E"/>
                        </a:solidFill>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8"/>
                  </a:ext>
                </a:extLst>
              </a:tr>
              <a:tr h="2656036">
                <a:tc>
                  <a:txBody>
                    <a:bodyPr/>
                    <a:lstStyle/>
                    <a:p>
                      <a:pPr>
                        <a:lnSpc>
                          <a:spcPts val="2600"/>
                        </a:lnSpc>
                      </a:pPr>
                      <a:r>
                        <a:rPr lang="en-US" sz="1600" dirty="0">
                          <a:solidFill>
                            <a:schemeClr val="bg1">
                              <a:lumMod val="85000"/>
                            </a:schemeClr>
                          </a:solidFill>
                          <a:latin typeface="Arial"/>
                          <a:cs typeface="Arial"/>
                        </a:rPr>
                        <a:t>© 2019</a:t>
                      </a:r>
                      <a:r>
                        <a:rPr lang="en-US" sz="1600" baseline="0" dirty="0">
                          <a:solidFill>
                            <a:schemeClr val="bg1">
                              <a:lumMod val="85000"/>
                            </a:schemeClr>
                          </a:solidFill>
                          <a:latin typeface="Arial"/>
                          <a:cs typeface="Arial"/>
                        </a:rPr>
                        <a:t> </a:t>
                      </a:r>
                      <a:r>
                        <a:rPr lang="en-US" sz="1600" dirty="0" err="1">
                          <a:solidFill>
                            <a:schemeClr val="bg1">
                              <a:lumMod val="85000"/>
                            </a:schemeClr>
                          </a:solidFill>
                          <a:latin typeface="Arial"/>
                          <a:cs typeface="Arial"/>
                        </a:rPr>
                        <a:t>PosterPresentations.com</a:t>
                      </a:r>
                      <a:br>
                        <a:rPr lang="en-US" sz="1600" dirty="0">
                          <a:solidFill>
                            <a:schemeClr val="bg1">
                              <a:lumMod val="85000"/>
                            </a:schemeClr>
                          </a:solidFill>
                          <a:latin typeface="Arial"/>
                          <a:cs typeface="Arial"/>
                        </a:rPr>
                      </a:br>
                      <a:r>
                        <a:rPr lang="en-US" sz="1600" dirty="0">
                          <a:solidFill>
                            <a:schemeClr val="bg1">
                              <a:lumMod val="85000"/>
                            </a:schemeClr>
                          </a:solidFill>
                          <a:latin typeface="Arial"/>
                          <a:cs typeface="Arial"/>
                        </a:rPr>
                        <a:t>2117 Fourth Street ,</a:t>
                      </a:r>
                      <a:r>
                        <a:rPr lang="en-US" sz="1600" baseline="0" dirty="0">
                          <a:solidFill>
                            <a:schemeClr val="bg1">
                              <a:lumMod val="85000"/>
                            </a:schemeClr>
                          </a:solidFill>
                          <a:latin typeface="Arial"/>
                          <a:cs typeface="Arial"/>
                        </a:rPr>
                        <a:t> STE C        </a:t>
                      </a:r>
                    </a:p>
                    <a:p>
                      <a:pPr>
                        <a:lnSpc>
                          <a:spcPts val="2600"/>
                        </a:lnSpc>
                      </a:pPr>
                      <a:r>
                        <a:rPr lang="en-US" sz="1600" baseline="0" dirty="0">
                          <a:solidFill>
                            <a:schemeClr val="bg1">
                              <a:lumMod val="85000"/>
                            </a:schemeClr>
                          </a:solidFill>
                          <a:latin typeface="Arial"/>
                          <a:cs typeface="Arial"/>
                        </a:rPr>
                        <a:t>Berkeley CA 94710 USA</a:t>
                      </a:r>
                      <a:endParaRPr lang="en-US" sz="16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1400" dirty="0">
                        <a:solidFill>
                          <a:schemeClr val="bg1">
                            <a:lumMod val="85000"/>
                          </a:schemeClr>
                        </a:solidFill>
                        <a:latin typeface="Arial"/>
                        <a:cs typeface="Arial"/>
                      </a:endParaRPr>
                    </a:p>
                  </a:txBody>
                  <a:tcPr marL="182880" marT="137160">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FFC000"/>
                          </a:solidFill>
                          <a:latin typeface="Arial"/>
                          <a:cs typeface="Arial"/>
                        </a:rPr>
                        <a:t>https://</a:t>
                      </a:r>
                      <a:r>
                        <a:rPr lang="en-US" sz="2400" b="1" dirty="0" err="1">
                          <a:solidFill>
                            <a:srgbClr val="FFC000"/>
                          </a:solidFill>
                          <a:latin typeface="Arial"/>
                          <a:cs typeface="Arial"/>
                        </a:rPr>
                        <a:t>www.posterpresentations.com</a:t>
                      </a:r>
                      <a:r>
                        <a:rPr lang="en-US" sz="2400" b="1" dirty="0">
                          <a:solidFill>
                            <a:srgbClr val="FFC000"/>
                          </a:solidFill>
                          <a:latin typeface="Arial"/>
                          <a:cs typeface="Arial"/>
                        </a:rPr>
                        <a:t>/</a:t>
                      </a:r>
                      <a:r>
                        <a:rPr lang="en-US" sz="2400" b="1" dirty="0" err="1">
                          <a:solidFill>
                            <a:srgbClr val="FFC000"/>
                          </a:solidFill>
                          <a:latin typeface="Arial"/>
                          <a:cs typeface="Arial"/>
                        </a:rPr>
                        <a:t>helpdesk.html</a:t>
                      </a:r>
                      <a:endParaRPr lang="en-US" sz="2400" b="1" dirty="0">
                        <a:solidFill>
                          <a:srgbClr val="FFC000"/>
                        </a:solidFill>
                        <a:latin typeface="Arial"/>
                        <a:cs typeface="Arial"/>
                      </a:endParaRPr>
                    </a:p>
                  </a:txBody>
                  <a:tcPr marL="182880" marT="137160">
                    <a:solidFill>
                      <a:srgbClr val="010101"/>
                    </a:solidFill>
                  </a:tcPr>
                </a:tc>
                <a:extLst>
                  <a:ext uri="{0D108BD9-81ED-4DB2-BD59-A6C34878D82A}">
                    <a16:rowId xmlns:a16="http://schemas.microsoft.com/office/drawing/2014/main" val="10009"/>
                  </a:ext>
                </a:extLst>
              </a:tr>
            </a:tbl>
          </a:graphicData>
        </a:graphic>
      </p:graphicFrame>
      <p:graphicFrame>
        <p:nvGraphicFramePr>
          <p:cNvPr id="11" name="Table 10">
            <a:extLst>
              <a:ext uri="{FF2B5EF4-FFF2-40B4-BE49-F238E27FC236}">
                <a16:creationId xmlns:a16="http://schemas.microsoft.com/office/drawing/2014/main" id="{DB7C260F-B602-B74C-A731-C6F151C169FA}"/>
              </a:ext>
            </a:extLst>
          </p:cNvPr>
          <p:cNvGraphicFramePr>
            <a:graphicFrameLocks noGrp="1"/>
          </p:cNvGraphicFramePr>
          <p:nvPr userDrawn="1">
            <p:extLst>
              <p:ext uri="{D42A27DB-BD31-4B8C-83A1-F6EECF244321}">
                <p14:modId xmlns:p14="http://schemas.microsoft.com/office/powerpoint/2010/main" val="3456592622"/>
              </p:ext>
            </p:extLst>
          </p:nvPr>
        </p:nvGraphicFramePr>
        <p:xfrm>
          <a:off x="21937684" y="-142032"/>
          <a:ext cx="8060660" cy="30764142"/>
        </p:xfrm>
        <a:graphic>
          <a:graphicData uri="http://schemas.openxmlformats.org/drawingml/2006/table">
            <a:tbl>
              <a:tblPr firstRow="1" bandRow="1">
                <a:tableStyleId>{5C22544A-7EE6-4342-B048-85BDC9FD1C3A}</a:tableStyleId>
              </a:tblPr>
              <a:tblGrid>
                <a:gridCol w="3162981">
                  <a:extLst>
                    <a:ext uri="{9D8B030D-6E8A-4147-A177-3AD203B41FA5}">
                      <a16:colId xmlns:a16="http://schemas.microsoft.com/office/drawing/2014/main" val="20000"/>
                    </a:ext>
                  </a:extLst>
                </a:gridCol>
                <a:gridCol w="950236">
                  <a:extLst>
                    <a:ext uri="{9D8B030D-6E8A-4147-A177-3AD203B41FA5}">
                      <a16:colId xmlns:a16="http://schemas.microsoft.com/office/drawing/2014/main" val="764104496"/>
                    </a:ext>
                  </a:extLst>
                </a:gridCol>
                <a:gridCol w="3947443">
                  <a:extLst>
                    <a:ext uri="{9D8B030D-6E8A-4147-A177-3AD203B41FA5}">
                      <a16:colId xmlns:a16="http://schemas.microsoft.com/office/drawing/2014/main" val="4164475170"/>
                    </a:ext>
                  </a:extLst>
                </a:gridCol>
              </a:tblGrid>
              <a:tr h="120572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93258">
                <a:tc gridSpan="3">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800" dirty="0">
                          <a:solidFill>
                            <a:srgbClr val="FFC000"/>
                          </a:solidFill>
                          <a:hlinkClick r:id="rId11">
                            <a:extLst>
                              <a:ext uri="{A12FA001-AC4F-418D-AE19-62706E023703}">
                                <ahyp:hlinkClr xmlns:ahyp="http://schemas.microsoft.com/office/drawing/2018/hyperlinkcolor" val="tx"/>
                              </a:ext>
                            </a:extLst>
                          </a:hlinkClick>
                        </a:rPr>
                        <a:t>https://www.posterpresentations.com/how-to-change-the-research-poster-template-colors.html</a:t>
                      </a:r>
                      <a:endParaRPr lang="en-US" sz="1800" dirty="0">
                        <a:solidFill>
                          <a:srgbClr val="FFC000"/>
                        </a:solidFill>
                      </a:endParaRP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308046">
                <a:tc gridSpan="3">
                  <a:txBody>
                    <a:bodyPr/>
                    <a:lstStyle/>
                    <a:p>
                      <a:r>
                        <a:rPr lang="en-US" sz="2000" b="1" dirty="0">
                          <a:solidFill>
                            <a:srgbClr val="FFC000"/>
                          </a:solidFill>
                          <a:latin typeface="Arial" panose="020B0604020202020204" pitchFamily="34" charset="0"/>
                          <a:cs typeface="Arial" panose="020B0604020202020204" pitchFamily="34" charset="0"/>
                        </a:rPr>
                        <a:t>How to change the column layout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800" dirty="0">
                          <a:solidFill>
                            <a:srgbClr val="D9D9D9"/>
                          </a:solidFill>
                          <a:latin typeface="Arial" panose="020B0604020202020204" pitchFamily="34" charset="0"/>
                          <a:cs typeface="Arial" panose="020B0604020202020204" pitchFamily="34" charset="0"/>
                        </a:rPr>
                        <a:t>You can see a tutorial here: </a:t>
                      </a:r>
                      <a:r>
                        <a:rPr lang="en-US" sz="1800" u="sng" dirty="0">
                          <a:solidFill>
                            <a:srgbClr val="FFC000"/>
                          </a:solidFill>
                          <a:latin typeface="Arial" panose="020B0604020202020204" pitchFamily="34" charset="0"/>
                          <a:cs typeface="Arial" panose="020B0604020202020204" pitchFamily="34" charset="0"/>
                        </a:rPr>
                        <a:t>https://</a:t>
                      </a:r>
                      <a:r>
                        <a:rPr lang="en-US" sz="1800" u="sng" dirty="0" err="1">
                          <a:solidFill>
                            <a:srgbClr val="FFC000"/>
                          </a:solidFill>
                          <a:latin typeface="Arial" panose="020B0604020202020204" pitchFamily="34" charset="0"/>
                          <a:cs typeface="Arial" panose="020B0604020202020204" pitchFamily="34" charset="0"/>
                        </a:rPr>
                        <a:t>www.posterpresentations.com</a:t>
                      </a:r>
                      <a:r>
                        <a:rPr lang="en-US" sz="1800" u="sng" dirty="0">
                          <a:solidFill>
                            <a:srgbClr val="FFC000"/>
                          </a:solidFill>
                          <a:latin typeface="Arial" panose="020B0604020202020204" pitchFamily="34" charset="0"/>
                          <a:cs typeface="Arial" panose="020B0604020202020204" pitchFamily="34" charset="0"/>
                        </a:rPr>
                        <a:t>/how-to-change-the-column-</a:t>
                      </a:r>
                      <a:r>
                        <a:rPr lang="en-US" sz="18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69768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panose="020B0604020202020204" pitchFamily="34" charset="0"/>
                          <a:cs typeface="Arial" panose="020B0604020202020204" pitchFamily="34" charset="0"/>
                        </a:rPr>
                        <a:t>The Quick Start</a:t>
                      </a:r>
                      <a:r>
                        <a:rPr lang="en-US" sz="1800" baseline="0" noProof="0" dirty="0">
                          <a:solidFill>
                            <a:srgbClr val="D9D9D9"/>
                          </a:solidFill>
                          <a:latin typeface="Arial" panose="020B0604020202020204" pitchFamily="34" charset="0"/>
                          <a:cs typeface="Arial" panose="020B0604020202020204" pitchFamily="34" charset="0"/>
                        </a:rPr>
                        <a:t> Guides</a:t>
                      </a:r>
                      <a:r>
                        <a:rPr lang="en-US" sz="1800" noProof="0" dirty="0">
                          <a:solidFill>
                            <a:srgbClr val="D9D9D9"/>
                          </a:solidFill>
                          <a:latin typeface="Arial" panose="020B0604020202020204" pitchFamily="34" charset="0"/>
                          <a:cs typeface="Arial" panose="020B0604020202020204" pitchFamily="34" charset="0"/>
                        </a:rPr>
                        <a:t> </a:t>
                      </a:r>
                      <a:r>
                        <a:rPr lang="en-US" sz="1800" u="sng" noProof="0" dirty="0">
                          <a:solidFill>
                            <a:srgbClr val="D9D9D9"/>
                          </a:solidFill>
                          <a:latin typeface="Arial" panose="020B0604020202020204" pitchFamily="34" charset="0"/>
                          <a:cs typeface="Arial" panose="020B0604020202020204" pitchFamily="34" charset="0"/>
                        </a:rPr>
                        <a:t>are outside the template’s printable area</a:t>
                      </a:r>
                      <a:r>
                        <a:rPr lang="en-US" sz="1800" noProof="0" dirty="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To hide the guides click on the </a:t>
                      </a:r>
                      <a:r>
                        <a:rPr lang="en-US" sz="1800" b="1" baseline="0" noProof="0" dirty="0">
                          <a:solidFill>
                            <a:srgbClr val="D9D9D9"/>
                          </a:solidFill>
                          <a:latin typeface="Arial" panose="020B0604020202020204" pitchFamily="34" charset="0"/>
                          <a:cs typeface="Arial" panose="020B0604020202020204" pitchFamily="34" charset="0"/>
                        </a:rPr>
                        <a:t>Home</a:t>
                      </a:r>
                      <a:r>
                        <a:rPr lang="en-US" sz="1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dirty="0">
                          <a:solidFill>
                            <a:srgbClr val="D9D9D9"/>
                          </a:solidFill>
                          <a:latin typeface="Arial" panose="020B0604020202020204" pitchFamily="34" charset="0"/>
                          <a:cs typeface="Arial" panose="020B0604020202020204" pitchFamily="34" charset="0"/>
                        </a:rPr>
                        <a:t>Without Guides </a:t>
                      </a:r>
                      <a:r>
                        <a:rPr lang="en-US" sz="1800" b="0"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508563">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679433">
                <a:tc>
                  <a:txBody>
                    <a:bodyPr/>
                    <a:lstStyle/>
                    <a:p>
                      <a:pPr rtl="0"/>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pPr rtl="0"/>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1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369361">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059070">
                <a:tc gridSpan="3">
                  <a:txBody>
                    <a:bodyPr/>
                    <a:lstStyle/>
                    <a:p>
                      <a:endParaRPr lang="en-US" sz="1800" dirty="0">
                        <a:solidFill>
                          <a:srgbClr val="1F3A4E"/>
                        </a:solidFill>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824517">
                <a:tc gridSpan="2">
                  <a:txBody>
                    <a:bodyPr/>
                    <a:lstStyle/>
                    <a:p>
                      <a:pPr>
                        <a:lnSpc>
                          <a:spcPts val="2600"/>
                        </a:lnSpc>
                      </a:pPr>
                      <a:r>
                        <a:rPr lang="en-US" sz="1800" dirty="0">
                          <a:solidFill>
                            <a:schemeClr val="bg1">
                              <a:lumMod val="85000"/>
                            </a:schemeClr>
                          </a:solidFill>
                          <a:latin typeface="Arial"/>
                          <a:cs typeface="Arial"/>
                        </a:rPr>
                        <a:t>© 2019</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9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941000801"/>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3802180" rtl="0" eaLnBrk="1" latinLnBrk="0" hangingPunct="1">
        <a:spcBef>
          <a:spcPct val="0"/>
        </a:spcBef>
        <a:buNone/>
        <a:defRPr sz="7624" kern="1200">
          <a:solidFill>
            <a:schemeClr val="bg1"/>
          </a:solidFill>
          <a:latin typeface="Trebuchet MS" pitchFamily="34" charset="0"/>
          <a:ea typeface="+mj-ea"/>
          <a:cs typeface="+mj-cs"/>
        </a:defRPr>
      </a:lvl1pPr>
    </p:titleStyle>
    <p:bodyStyle>
      <a:lvl1pPr marL="660134" indent="-660134" algn="l" defTabSz="3802180" rtl="0" eaLnBrk="1" latinLnBrk="0" hangingPunct="1">
        <a:spcBef>
          <a:spcPct val="20000"/>
        </a:spcBef>
        <a:buFont typeface="Arial" pitchFamily="34" charset="0"/>
        <a:buChar char="•"/>
        <a:tabLst/>
        <a:defRPr sz="4158" kern="1200">
          <a:solidFill>
            <a:schemeClr val="tx1"/>
          </a:solidFill>
          <a:latin typeface="+mn-lt"/>
          <a:ea typeface="+mn-ea"/>
          <a:cs typeface="+mn-cs"/>
        </a:defRPr>
      </a:lvl1pPr>
      <a:lvl2pPr marL="660134" indent="-660134" algn="l" defTabSz="3802180" rtl="0" eaLnBrk="1" latinLnBrk="0" hangingPunct="1">
        <a:spcBef>
          <a:spcPct val="20000"/>
        </a:spcBef>
        <a:buFont typeface="Arial" pitchFamily="34" charset="0"/>
        <a:buChar char="–"/>
        <a:tabLst/>
        <a:defRPr sz="3465" kern="1200">
          <a:solidFill>
            <a:schemeClr val="tx1"/>
          </a:solidFill>
          <a:latin typeface="+mn-lt"/>
          <a:ea typeface="+mn-ea"/>
          <a:cs typeface="+mn-cs"/>
        </a:defRPr>
      </a:lvl2pPr>
      <a:lvl3pPr marL="660134" indent="-660134" algn="l" defTabSz="3802180" rtl="0" eaLnBrk="1" latinLnBrk="0" hangingPunct="1">
        <a:spcBef>
          <a:spcPct val="20000"/>
        </a:spcBef>
        <a:buFont typeface="Arial" pitchFamily="34" charset="0"/>
        <a:buChar char="•"/>
        <a:tabLst/>
        <a:defRPr sz="2772" kern="1200">
          <a:solidFill>
            <a:schemeClr val="tx1"/>
          </a:solidFill>
          <a:latin typeface="+mn-lt"/>
          <a:ea typeface="+mn-ea"/>
          <a:cs typeface="+mn-cs"/>
        </a:defRPr>
      </a:lvl3pPr>
      <a:lvl4pPr marL="660134" indent="-660134" algn="l" defTabSz="3802180" rtl="0" eaLnBrk="1" latinLnBrk="0" hangingPunct="1">
        <a:spcBef>
          <a:spcPct val="20000"/>
        </a:spcBef>
        <a:buFont typeface="Arial" pitchFamily="34" charset="0"/>
        <a:buChar char="–"/>
        <a:tabLst/>
        <a:defRPr sz="2079" kern="1200">
          <a:solidFill>
            <a:schemeClr val="tx1"/>
          </a:solidFill>
          <a:latin typeface="+mn-lt"/>
          <a:ea typeface="+mn-ea"/>
          <a:cs typeface="+mn-cs"/>
        </a:defRPr>
      </a:lvl4pPr>
      <a:lvl5pPr marL="660134" indent="-660134" algn="l" defTabSz="3802180" rtl="0" eaLnBrk="1" latinLnBrk="0" hangingPunct="1">
        <a:spcBef>
          <a:spcPct val="20000"/>
        </a:spcBef>
        <a:buFont typeface="Arial" pitchFamily="34" charset="0"/>
        <a:buChar char="»"/>
        <a:tabLst/>
        <a:defRPr sz="2079" kern="1200">
          <a:solidFill>
            <a:schemeClr val="tx1"/>
          </a:solidFill>
          <a:latin typeface="+mn-lt"/>
          <a:ea typeface="+mn-ea"/>
          <a:cs typeface="+mn-cs"/>
        </a:defRPr>
      </a:lvl5pPr>
      <a:lvl6pPr marL="1045599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6pPr>
      <a:lvl7pPr marL="12357086"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7pPr>
      <a:lvl8pPr marL="1425817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8pPr>
      <a:lvl9pPr marL="1615926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9pPr>
    </p:bodyStyle>
    <p:otherStyle>
      <a:defPPr>
        <a:defRPr lang="en-US"/>
      </a:defPPr>
      <a:lvl1pPr marL="0" algn="l" defTabSz="3802180" rtl="0" eaLnBrk="1" latinLnBrk="0" hangingPunct="1">
        <a:defRPr sz="7450" kern="1200">
          <a:solidFill>
            <a:schemeClr val="tx1"/>
          </a:solidFill>
          <a:latin typeface="+mn-lt"/>
          <a:ea typeface="+mn-ea"/>
          <a:cs typeface="+mn-cs"/>
        </a:defRPr>
      </a:lvl1pPr>
      <a:lvl2pPr marL="1901092" algn="l" defTabSz="3802180" rtl="0" eaLnBrk="1" latinLnBrk="0" hangingPunct="1">
        <a:defRPr sz="7450" kern="1200">
          <a:solidFill>
            <a:schemeClr val="tx1"/>
          </a:solidFill>
          <a:latin typeface="+mn-lt"/>
          <a:ea typeface="+mn-ea"/>
          <a:cs typeface="+mn-cs"/>
        </a:defRPr>
      </a:lvl2pPr>
      <a:lvl3pPr marL="3802180" algn="l" defTabSz="3802180" rtl="0" eaLnBrk="1" latinLnBrk="0" hangingPunct="1">
        <a:defRPr sz="7450" kern="1200">
          <a:solidFill>
            <a:schemeClr val="tx1"/>
          </a:solidFill>
          <a:latin typeface="+mn-lt"/>
          <a:ea typeface="+mn-ea"/>
          <a:cs typeface="+mn-cs"/>
        </a:defRPr>
      </a:lvl3pPr>
      <a:lvl4pPr marL="5703271" algn="l" defTabSz="3802180" rtl="0" eaLnBrk="1" latinLnBrk="0" hangingPunct="1">
        <a:defRPr sz="7450" kern="1200">
          <a:solidFill>
            <a:schemeClr val="tx1"/>
          </a:solidFill>
          <a:latin typeface="+mn-lt"/>
          <a:ea typeface="+mn-ea"/>
          <a:cs typeface="+mn-cs"/>
        </a:defRPr>
      </a:lvl4pPr>
      <a:lvl5pPr marL="7604362" algn="l" defTabSz="3802180" rtl="0" eaLnBrk="1" latinLnBrk="0" hangingPunct="1">
        <a:defRPr sz="7450" kern="1200">
          <a:solidFill>
            <a:schemeClr val="tx1"/>
          </a:solidFill>
          <a:latin typeface="+mn-lt"/>
          <a:ea typeface="+mn-ea"/>
          <a:cs typeface="+mn-cs"/>
        </a:defRPr>
      </a:lvl5pPr>
      <a:lvl6pPr marL="9505452" algn="l" defTabSz="3802180" rtl="0" eaLnBrk="1" latinLnBrk="0" hangingPunct="1">
        <a:defRPr sz="7450" kern="1200">
          <a:solidFill>
            <a:schemeClr val="tx1"/>
          </a:solidFill>
          <a:latin typeface="+mn-lt"/>
          <a:ea typeface="+mn-ea"/>
          <a:cs typeface="+mn-cs"/>
        </a:defRPr>
      </a:lvl6pPr>
      <a:lvl7pPr marL="11406544" algn="l" defTabSz="3802180" rtl="0" eaLnBrk="1" latinLnBrk="0" hangingPunct="1">
        <a:defRPr sz="7450" kern="1200">
          <a:solidFill>
            <a:schemeClr val="tx1"/>
          </a:solidFill>
          <a:latin typeface="+mn-lt"/>
          <a:ea typeface="+mn-ea"/>
          <a:cs typeface="+mn-cs"/>
        </a:defRPr>
      </a:lvl7pPr>
      <a:lvl8pPr marL="13307633" algn="l" defTabSz="3802180" rtl="0" eaLnBrk="1" latinLnBrk="0" hangingPunct="1">
        <a:defRPr sz="7450" kern="1200">
          <a:solidFill>
            <a:schemeClr val="tx1"/>
          </a:solidFill>
          <a:latin typeface="+mn-lt"/>
          <a:ea typeface="+mn-ea"/>
          <a:cs typeface="+mn-cs"/>
        </a:defRPr>
      </a:lvl8pPr>
      <a:lvl9pPr marL="15208724" algn="l" defTabSz="3802180" rtl="0" eaLnBrk="1" latinLnBrk="0" hangingPunct="1">
        <a:defRPr sz="74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0"/>
                <a:lumOff val="10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2966"/>
            <a:ext cx="21388388" cy="3837252"/>
          </a:xfrm>
          <a:prstGeom prst="rect">
            <a:avLst/>
          </a:prstGeom>
          <a:solidFill>
            <a:schemeClr val="accent1"/>
          </a:solidFill>
          <a:ln w="9525">
            <a:noFill/>
            <a:miter lim="800000"/>
            <a:headEnd/>
            <a:tailEnd/>
          </a:ln>
          <a:effectLst/>
        </p:spPr>
        <p:txBody>
          <a:bodyPr wrap="none" lIns="79213" tIns="39607" rIns="79213" bIns="39607" anchor="ctr"/>
          <a:lstStyle/>
          <a:p>
            <a:pPr>
              <a:defRPr/>
            </a:pPr>
            <a:endParaRPr lang="en-US" sz="4257"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636463" y="29602281"/>
            <a:ext cx="2525298" cy="295971"/>
          </a:xfrm>
          <a:prstGeom prst="rect">
            <a:avLst/>
          </a:prstGeom>
          <a:noFill/>
          <a:ln w="9525">
            <a:noFill/>
            <a:miter lim="800000"/>
            <a:headEnd/>
            <a:tailEnd/>
          </a:ln>
          <a:effectLst/>
        </p:spPr>
        <p:txBody>
          <a:bodyPr wrap="square" lIns="79063" tIns="39525" rIns="79063" bIns="39525">
            <a:spAutoFit/>
          </a:bodyPr>
          <a:lstStyle/>
          <a:p>
            <a:pPr eaLnBrk="0" hangingPunct="0">
              <a:lnSpc>
                <a:spcPct val="65000"/>
              </a:lnSpc>
              <a:spcBef>
                <a:spcPct val="50000"/>
              </a:spcBef>
              <a:defRPr/>
            </a:pPr>
            <a:r>
              <a:rPr lang="en-US" sz="434"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953"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3868667"/>
            <a:ext cx="21388388"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3D38DD80-6142-EF42-84F0-D056AE36AFC6}"/>
              </a:ext>
            </a:extLst>
          </p:cNvPr>
          <p:cNvSpPr/>
          <p:nvPr userDrawn="1"/>
        </p:nvSpPr>
        <p:spPr>
          <a:xfrm>
            <a:off x="369886" y="4245113"/>
            <a:ext cx="10158984" cy="25128710"/>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57"/>
          </a:p>
        </p:txBody>
      </p:sp>
      <p:sp>
        <p:nvSpPr>
          <p:cNvPr id="39" name="Rounded Rectangle 38">
            <a:extLst>
              <a:ext uri="{FF2B5EF4-FFF2-40B4-BE49-F238E27FC236}">
                <a16:creationId xmlns:a16="http://schemas.microsoft.com/office/drawing/2014/main" id="{76F6A1D7-8EF4-2045-8032-92EC44FF940D}"/>
              </a:ext>
            </a:extLst>
          </p:cNvPr>
          <p:cNvSpPr/>
          <p:nvPr userDrawn="1"/>
        </p:nvSpPr>
        <p:spPr>
          <a:xfrm>
            <a:off x="10872431" y="4245112"/>
            <a:ext cx="10159484" cy="25128711"/>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57"/>
          </a:p>
        </p:txBody>
      </p:sp>
    </p:spTree>
    <p:extLst>
      <p:ext uri="{BB962C8B-B14F-4D97-AF65-F5344CB8AC3E}">
        <p14:creationId xmlns:p14="http://schemas.microsoft.com/office/powerpoint/2010/main" val="2744046529"/>
      </p:ext>
    </p:extLst>
  </p:cSld>
  <p:clrMap bg1="lt1" tx1="dk1" bg2="lt2" tx2="dk2" accent1="accent1" accent2="accent2" accent3="accent3" accent4="accent4" accent5="accent5" accent6="accent6" hlink="hlink" folHlink="folHlink"/>
  <p:sldLayoutIdLst>
    <p:sldLayoutId id="2147483656" r:id="rId1"/>
  </p:sldLayoutIdLst>
  <p:txStyles>
    <p:titleStyle>
      <a:lvl1pPr algn="ctr" defTabSz="3802180" rtl="0" eaLnBrk="1" latinLnBrk="0" hangingPunct="1">
        <a:spcBef>
          <a:spcPct val="0"/>
        </a:spcBef>
        <a:buNone/>
        <a:defRPr sz="7624" kern="1200">
          <a:solidFill>
            <a:schemeClr val="bg1"/>
          </a:solidFill>
          <a:latin typeface="Trebuchet MS" pitchFamily="34" charset="0"/>
          <a:ea typeface="+mj-ea"/>
          <a:cs typeface="+mj-cs"/>
        </a:defRPr>
      </a:lvl1pPr>
    </p:titleStyle>
    <p:bodyStyle>
      <a:lvl1pPr marL="660134" indent="-660134" algn="l" defTabSz="3802180" rtl="0" eaLnBrk="1" latinLnBrk="0" hangingPunct="1">
        <a:spcBef>
          <a:spcPct val="20000"/>
        </a:spcBef>
        <a:buFont typeface="Arial" pitchFamily="34" charset="0"/>
        <a:buChar char="•"/>
        <a:tabLst/>
        <a:defRPr sz="4158" kern="1200">
          <a:solidFill>
            <a:schemeClr val="tx1"/>
          </a:solidFill>
          <a:latin typeface="+mn-lt"/>
          <a:ea typeface="+mn-ea"/>
          <a:cs typeface="+mn-cs"/>
        </a:defRPr>
      </a:lvl1pPr>
      <a:lvl2pPr marL="660134" indent="-660134" algn="l" defTabSz="3802180" rtl="0" eaLnBrk="1" latinLnBrk="0" hangingPunct="1">
        <a:spcBef>
          <a:spcPct val="20000"/>
        </a:spcBef>
        <a:buFont typeface="Arial" pitchFamily="34" charset="0"/>
        <a:buChar char="–"/>
        <a:tabLst/>
        <a:defRPr sz="3465" kern="1200">
          <a:solidFill>
            <a:schemeClr val="tx1"/>
          </a:solidFill>
          <a:latin typeface="+mn-lt"/>
          <a:ea typeface="+mn-ea"/>
          <a:cs typeface="+mn-cs"/>
        </a:defRPr>
      </a:lvl2pPr>
      <a:lvl3pPr marL="660134" indent="-660134" algn="l" defTabSz="3802180" rtl="0" eaLnBrk="1" latinLnBrk="0" hangingPunct="1">
        <a:spcBef>
          <a:spcPct val="20000"/>
        </a:spcBef>
        <a:buFont typeface="Arial" pitchFamily="34" charset="0"/>
        <a:buChar char="•"/>
        <a:tabLst/>
        <a:defRPr sz="2772" kern="1200">
          <a:solidFill>
            <a:schemeClr val="tx1"/>
          </a:solidFill>
          <a:latin typeface="+mn-lt"/>
          <a:ea typeface="+mn-ea"/>
          <a:cs typeface="+mn-cs"/>
        </a:defRPr>
      </a:lvl3pPr>
      <a:lvl4pPr marL="660134" indent="-660134" algn="l" defTabSz="3802180" rtl="0" eaLnBrk="1" latinLnBrk="0" hangingPunct="1">
        <a:spcBef>
          <a:spcPct val="20000"/>
        </a:spcBef>
        <a:buFont typeface="Arial" pitchFamily="34" charset="0"/>
        <a:buChar char="–"/>
        <a:tabLst/>
        <a:defRPr sz="2079" kern="1200">
          <a:solidFill>
            <a:schemeClr val="tx1"/>
          </a:solidFill>
          <a:latin typeface="+mn-lt"/>
          <a:ea typeface="+mn-ea"/>
          <a:cs typeface="+mn-cs"/>
        </a:defRPr>
      </a:lvl4pPr>
      <a:lvl5pPr marL="660134" indent="-660134" algn="l" defTabSz="3802180" rtl="0" eaLnBrk="1" latinLnBrk="0" hangingPunct="1">
        <a:spcBef>
          <a:spcPct val="20000"/>
        </a:spcBef>
        <a:buFont typeface="Arial" pitchFamily="34" charset="0"/>
        <a:buChar char="»"/>
        <a:tabLst/>
        <a:defRPr sz="2079" kern="1200">
          <a:solidFill>
            <a:schemeClr val="tx1"/>
          </a:solidFill>
          <a:latin typeface="+mn-lt"/>
          <a:ea typeface="+mn-ea"/>
          <a:cs typeface="+mn-cs"/>
        </a:defRPr>
      </a:lvl5pPr>
      <a:lvl6pPr marL="1045599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6pPr>
      <a:lvl7pPr marL="12357086"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7pPr>
      <a:lvl8pPr marL="1425817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8pPr>
      <a:lvl9pPr marL="1615926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9pPr>
    </p:bodyStyle>
    <p:otherStyle>
      <a:defPPr>
        <a:defRPr lang="en-US"/>
      </a:defPPr>
      <a:lvl1pPr marL="0" algn="l" defTabSz="3802180" rtl="0" eaLnBrk="1" latinLnBrk="0" hangingPunct="1">
        <a:defRPr sz="7450" kern="1200">
          <a:solidFill>
            <a:schemeClr val="tx1"/>
          </a:solidFill>
          <a:latin typeface="+mn-lt"/>
          <a:ea typeface="+mn-ea"/>
          <a:cs typeface="+mn-cs"/>
        </a:defRPr>
      </a:lvl1pPr>
      <a:lvl2pPr marL="1901092" algn="l" defTabSz="3802180" rtl="0" eaLnBrk="1" latinLnBrk="0" hangingPunct="1">
        <a:defRPr sz="7450" kern="1200">
          <a:solidFill>
            <a:schemeClr val="tx1"/>
          </a:solidFill>
          <a:latin typeface="+mn-lt"/>
          <a:ea typeface="+mn-ea"/>
          <a:cs typeface="+mn-cs"/>
        </a:defRPr>
      </a:lvl2pPr>
      <a:lvl3pPr marL="3802180" algn="l" defTabSz="3802180" rtl="0" eaLnBrk="1" latinLnBrk="0" hangingPunct="1">
        <a:defRPr sz="7450" kern="1200">
          <a:solidFill>
            <a:schemeClr val="tx1"/>
          </a:solidFill>
          <a:latin typeface="+mn-lt"/>
          <a:ea typeface="+mn-ea"/>
          <a:cs typeface="+mn-cs"/>
        </a:defRPr>
      </a:lvl3pPr>
      <a:lvl4pPr marL="5703271" algn="l" defTabSz="3802180" rtl="0" eaLnBrk="1" latinLnBrk="0" hangingPunct="1">
        <a:defRPr sz="7450" kern="1200">
          <a:solidFill>
            <a:schemeClr val="tx1"/>
          </a:solidFill>
          <a:latin typeface="+mn-lt"/>
          <a:ea typeface="+mn-ea"/>
          <a:cs typeface="+mn-cs"/>
        </a:defRPr>
      </a:lvl4pPr>
      <a:lvl5pPr marL="7604362" algn="l" defTabSz="3802180" rtl="0" eaLnBrk="1" latinLnBrk="0" hangingPunct="1">
        <a:defRPr sz="7450" kern="1200">
          <a:solidFill>
            <a:schemeClr val="tx1"/>
          </a:solidFill>
          <a:latin typeface="+mn-lt"/>
          <a:ea typeface="+mn-ea"/>
          <a:cs typeface="+mn-cs"/>
        </a:defRPr>
      </a:lvl5pPr>
      <a:lvl6pPr marL="9505452" algn="l" defTabSz="3802180" rtl="0" eaLnBrk="1" latinLnBrk="0" hangingPunct="1">
        <a:defRPr sz="7450" kern="1200">
          <a:solidFill>
            <a:schemeClr val="tx1"/>
          </a:solidFill>
          <a:latin typeface="+mn-lt"/>
          <a:ea typeface="+mn-ea"/>
          <a:cs typeface="+mn-cs"/>
        </a:defRPr>
      </a:lvl6pPr>
      <a:lvl7pPr marL="11406544" algn="l" defTabSz="3802180" rtl="0" eaLnBrk="1" latinLnBrk="0" hangingPunct="1">
        <a:defRPr sz="7450" kern="1200">
          <a:solidFill>
            <a:schemeClr val="tx1"/>
          </a:solidFill>
          <a:latin typeface="+mn-lt"/>
          <a:ea typeface="+mn-ea"/>
          <a:cs typeface="+mn-cs"/>
        </a:defRPr>
      </a:lvl7pPr>
      <a:lvl8pPr marL="13307633" algn="l" defTabSz="3802180" rtl="0" eaLnBrk="1" latinLnBrk="0" hangingPunct="1">
        <a:defRPr sz="7450" kern="1200">
          <a:solidFill>
            <a:schemeClr val="tx1"/>
          </a:solidFill>
          <a:latin typeface="+mn-lt"/>
          <a:ea typeface="+mn-ea"/>
          <a:cs typeface="+mn-cs"/>
        </a:defRPr>
      </a:lvl8pPr>
      <a:lvl9pPr marL="15208724" algn="l" defTabSz="3802180" rtl="0" eaLnBrk="1" latinLnBrk="0" hangingPunct="1">
        <a:defRPr sz="74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hyperlink" Target="https://www.r-project.org/" TargetMode="External"/><Relationship Id="rId7"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hyperlink" Target="https://rapidminer.com/" TargetMode="External"/><Relationship Id="rId4" Type="http://schemas.openxmlformats.org/officeDocument/2006/relationships/hyperlink" Target="https://www.cs.waikato.ac.nz/ml/weka/" TargetMode="External"/><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17BAD7-4440-454A-B49C-801959907F13}"/>
              </a:ext>
            </a:extLst>
          </p:cNvPr>
          <p:cNvSpPr>
            <a:spLocks noGrp="1"/>
          </p:cNvSpPr>
          <p:nvPr>
            <p:ph type="body" sz="quarter" idx="12"/>
          </p:nvPr>
        </p:nvSpPr>
        <p:spPr>
          <a:xfrm>
            <a:off x="559591" y="636557"/>
            <a:ext cx="16002000" cy="2456057"/>
          </a:xfrm>
        </p:spPr>
        <p:txBody>
          <a:bodyPr/>
          <a:lstStyle/>
          <a:p>
            <a:pPr algn="l"/>
            <a:r>
              <a:rPr lang="en-US" dirty="0"/>
              <a:t>Visualizing Decision Rules and Relations for Medical Data Analysis: Modeling</a:t>
            </a:r>
          </a:p>
          <a:p>
            <a:pPr algn="l"/>
            <a:endParaRPr lang="en-US" dirty="0"/>
          </a:p>
        </p:txBody>
      </p:sp>
      <p:sp>
        <p:nvSpPr>
          <p:cNvPr id="3" name="Text Placeholder 2">
            <a:extLst>
              <a:ext uri="{FF2B5EF4-FFF2-40B4-BE49-F238E27FC236}">
                <a16:creationId xmlns:a16="http://schemas.microsoft.com/office/drawing/2014/main" id="{90ACF97B-AB1B-5945-B9D1-356BBAE8EE1E}"/>
              </a:ext>
            </a:extLst>
          </p:cNvPr>
          <p:cNvSpPr>
            <a:spLocks noGrp="1"/>
          </p:cNvSpPr>
          <p:nvPr>
            <p:ph type="body" sz="quarter" idx="11"/>
          </p:nvPr>
        </p:nvSpPr>
        <p:spPr>
          <a:xfrm>
            <a:off x="559591" y="2832567"/>
            <a:ext cx="16002000" cy="1311128"/>
          </a:xfrm>
        </p:spPr>
        <p:txBody>
          <a:bodyPr/>
          <a:lstStyle/>
          <a:p>
            <a:pPr algn="l"/>
            <a:r>
              <a:rPr lang="en-US" dirty="0"/>
              <a:t>Authors: </a:t>
            </a:r>
            <a:r>
              <a:rPr lang="de-DE" dirty="0"/>
              <a:t>LIANG LIHENG, DB626233 &amp; CHEANG WENG HEI, DB625417</a:t>
            </a:r>
          </a:p>
          <a:p>
            <a:pPr algn="l"/>
            <a:r>
              <a:rPr lang="en-US" altLang="zh-HK" dirty="0"/>
              <a:t>Supervisors: Prof. Simon FONG &amp; Prof. Shirley SIU</a:t>
            </a:r>
            <a:endParaRPr lang="en-US" dirty="0"/>
          </a:p>
        </p:txBody>
      </p:sp>
      <p:sp>
        <p:nvSpPr>
          <p:cNvPr id="5" name="Text Placeholder 4">
            <a:extLst>
              <a:ext uri="{FF2B5EF4-FFF2-40B4-BE49-F238E27FC236}">
                <a16:creationId xmlns:a16="http://schemas.microsoft.com/office/drawing/2014/main" id="{7EB8326D-DA25-9C46-ACD6-403AEEFFE0AD}"/>
              </a:ext>
            </a:extLst>
          </p:cNvPr>
          <p:cNvSpPr>
            <a:spLocks noGrp="1"/>
          </p:cNvSpPr>
          <p:nvPr>
            <p:ph type="body" sz="quarter" idx="15"/>
          </p:nvPr>
        </p:nvSpPr>
        <p:spPr>
          <a:xfrm>
            <a:off x="366703" y="6661352"/>
            <a:ext cx="10134600" cy="523220"/>
          </a:xfrm>
          <a:ln w="38100">
            <a:solidFill>
              <a:srgbClr val="0B5395"/>
            </a:solidFill>
          </a:ln>
        </p:spPr>
        <p:txBody>
          <a:bodyPr wrap="square">
            <a:spAutoFit/>
          </a:bodyPr>
          <a:lstStyle/>
          <a:p>
            <a:r>
              <a:rPr lang="en-US" sz="2800" dirty="0"/>
              <a:t>Introduction</a:t>
            </a:r>
          </a:p>
        </p:txBody>
      </p:sp>
      <p:sp>
        <p:nvSpPr>
          <p:cNvPr id="6" name="Text Placeholder 5">
            <a:extLst>
              <a:ext uri="{FF2B5EF4-FFF2-40B4-BE49-F238E27FC236}">
                <a16:creationId xmlns:a16="http://schemas.microsoft.com/office/drawing/2014/main" id="{C380B20D-6163-0B47-86A7-026491EB3382}"/>
              </a:ext>
            </a:extLst>
          </p:cNvPr>
          <p:cNvSpPr>
            <a:spLocks noGrp="1"/>
          </p:cNvSpPr>
          <p:nvPr>
            <p:ph type="body" sz="quarter" idx="17"/>
          </p:nvPr>
        </p:nvSpPr>
        <p:spPr>
          <a:xfrm>
            <a:off x="365113" y="12058982"/>
            <a:ext cx="10134600" cy="523220"/>
          </a:xfrm>
          <a:ln w="38100">
            <a:solidFill>
              <a:srgbClr val="0B5395"/>
            </a:solidFill>
          </a:ln>
        </p:spPr>
        <p:txBody>
          <a:bodyPr wrap="square">
            <a:spAutoFit/>
          </a:bodyPr>
          <a:lstStyle/>
          <a:p>
            <a:r>
              <a:rPr lang="en-US" altLang="zh-TW" sz="2800" dirty="0"/>
              <a:t>Objectives</a:t>
            </a:r>
            <a:endParaRPr lang="en-US" sz="2800" dirty="0"/>
          </a:p>
        </p:txBody>
      </p:sp>
      <p:sp>
        <p:nvSpPr>
          <p:cNvPr id="7" name="Text Placeholder 6">
            <a:extLst>
              <a:ext uri="{FF2B5EF4-FFF2-40B4-BE49-F238E27FC236}">
                <a16:creationId xmlns:a16="http://schemas.microsoft.com/office/drawing/2014/main" id="{DF9842D3-BA9C-3F4C-97F4-ED3C19D4BE53}"/>
              </a:ext>
            </a:extLst>
          </p:cNvPr>
          <p:cNvSpPr>
            <a:spLocks noGrp="1"/>
          </p:cNvSpPr>
          <p:nvPr>
            <p:ph type="body" sz="quarter" idx="18"/>
          </p:nvPr>
        </p:nvSpPr>
        <p:spPr>
          <a:xfrm>
            <a:off x="365111" y="17836281"/>
            <a:ext cx="10134599" cy="523220"/>
          </a:xfrm>
          <a:ln w="38100">
            <a:solidFill>
              <a:srgbClr val="0B5395"/>
            </a:solidFill>
          </a:ln>
        </p:spPr>
        <p:txBody>
          <a:bodyPr wrap="square">
            <a:spAutoFit/>
          </a:bodyPr>
          <a:lstStyle/>
          <a:p>
            <a:r>
              <a:rPr lang="en-US" altLang="zh-TW" sz="2800" dirty="0"/>
              <a:t>Design</a:t>
            </a:r>
            <a:endParaRPr lang="en-US" sz="2800" dirty="0"/>
          </a:p>
        </p:txBody>
      </p:sp>
      <p:sp>
        <p:nvSpPr>
          <p:cNvPr id="9" name="Text Placeholder 8">
            <a:extLst>
              <a:ext uri="{FF2B5EF4-FFF2-40B4-BE49-F238E27FC236}">
                <a16:creationId xmlns:a16="http://schemas.microsoft.com/office/drawing/2014/main" id="{4ECEA69A-D282-8246-ADBB-782821B520DC}"/>
              </a:ext>
            </a:extLst>
          </p:cNvPr>
          <p:cNvSpPr>
            <a:spLocks noGrp="1"/>
          </p:cNvSpPr>
          <p:nvPr>
            <p:ph type="body" sz="quarter" idx="20"/>
          </p:nvPr>
        </p:nvSpPr>
        <p:spPr>
          <a:xfrm>
            <a:off x="10883883" y="16944941"/>
            <a:ext cx="10134599" cy="523220"/>
          </a:xfrm>
          <a:ln w="38100">
            <a:solidFill>
              <a:srgbClr val="0B5395"/>
            </a:solidFill>
          </a:ln>
        </p:spPr>
        <p:txBody>
          <a:bodyPr wrap="square">
            <a:spAutoFit/>
          </a:bodyPr>
          <a:lstStyle/>
          <a:p>
            <a:r>
              <a:rPr lang="en-US" sz="2800" dirty="0"/>
              <a:t>Conclusions</a:t>
            </a:r>
          </a:p>
        </p:txBody>
      </p:sp>
      <p:sp>
        <p:nvSpPr>
          <p:cNvPr id="10" name="Text Placeholder 9">
            <a:extLst>
              <a:ext uri="{FF2B5EF4-FFF2-40B4-BE49-F238E27FC236}">
                <a16:creationId xmlns:a16="http://schemas.microsoft.com/office/drawing/2014/main" id="{0F7AC893-0561-D34C-B844-B571C243ED11}"/>
              </a:ext>
            </a:extLst>
          </p:cNvPr>
          <p:cNvSpPr>
            <a:spLocks noGrp="1"/>
          </p:cNvSpPr>
          <p:nvPr>
            <p:ph type="body" sz="quarter" idx="21"/>
          </p:nvPr>
        </p:nvSpPr>
        <p:spPr>
          <a:xfrm>
            <a:off x="10883890" y="22293710"/>
            <a:ext cx="10134599" cy="523220"/>
          </a:xfrm>
          <a:ln w="38100">
            <a:solidFill>
              <a:srgbClr val="0B5395"/>
            </a:solidFill>
          </a:ln>
        </p:spPr>
        <p:txBody>
          <a:bodyPr wrap="square">
            <a:spAutoFit/>
          </a:bodyPr>
          <a:lstStyle/>
          <a:p>
            <a:r>
              <a:rPr lang="en-US" sz="2800" dirty="0"/>
              <a:t>References</a:t>
            </a:r>
          </a:p>
        </p:txBody>
      </p:sp>
      <p:sp>
        <p:nvSpPr>
          <p:cNvPr id="11" name="Text Placeholder 10">
            <a:extLst>
              <a:ext uri="{FF2B5EF4-FFF2-40B4-BE49-F238E27FC236}">
                <a16:creationId xmlns:a16="http://schemas.microsoft.com/office/drawing/2014/main" id="{601FBED6-BF81-D747-9068-2ED11B25404B}"/>
              </a:ext>
            </a:extLst>
          </p:cNvPr>
          <p:cNvSpPr>
            <a:spLocks noGrp="1"/>
          </p:cNvSpPr>
          <p:nvPr>
            <p:ph type="body" sz="quarter" idx="29"/>
          </p:nvPr>
        </p:nvSpPr>
        <p:spPr>
          <a:xfrm>
            <a:off x="10885471" y="26203047"/>
            <a:ext cx="10134597" cy="3028521"/>
          </a:xfrm>
        </p:spPr>
        <p:txBody>
          <a:bodyPr/>
          <a:lstStyle/>
          <a:p>
            <a:r>
              <a:rPr lang="en-US" sz="2400" dirty="0"/>
              <a:t>The author would like to express his utmost gratitude to UM for providing the opportunity to carry out a project as a partial fulfillment of the requirement for the degree of Bachelor of Science.</a:t>
            </a:r>
          </a:p>
          <a:p>
            <a:r>
              <a:rPr lang="en-US" sz="2400" dirty="0"/>
              <a:t>Throughout this project, the author was very fortunate to receive the guidance and encouragement from his supervisor Prof. Simon FONG &amp; Prof. Shirley SIU.</a:t>
            </a:r>
          </a:p>
        </p:txBody>
      </p:sp>
      <p:sp>
        <p:nvSpPr>
          <p:cNvPr id="12" name="Text Placeholder 11">
            <a:extLst>
              <a:ext uri="{FF2B5EF4-FFF2-40B4-BE49-F238E27FC236}">
                <a16:creationId xmlns:a16="http://schemas.microsoft.com/office/drawing/2014/main" id="{48F497AF-312C-7C42-A7D6-9FAFBF0AE9CD}"/>
              </a:ext>
            </a:extLst>
          </p:cNvPr>
          <p:cNvSpPr>
            <a:spLocks noGrp="1"/>
          </p:cNvSpPr>
          <p:nvPr>
            <p:ph type="body" sz="quarter" idx="22"/>
          </p:nvPr>
        </p:nvSpPr>
        <p:spPr>
          <a:xfrm>
            <a:off x="10883875" y="25842604"/>
            <a:ext cx="10134597" cy="523220"/>
          </a:xfrm>
          <a:ln w="38100">
            <a:solidFill>
              <a:srgbClr val="0B5395"/>
            </a:solidFill>
          </a:ln>
        </p:spPr>
        <p:txBody>
          <a:bodyPr wrap="square">
            <a:spAutoFit/>
          </a:bodyPr>
          <a:lstStyle/>
          <a:p>
            <a:r>
              <a:rPr lang="en-US" sz="2800" dirty="0"/>
              <a:t>Acknowledgements</a:t>
            </a:r>
          </a:p>
        </p:txBody>
      </p:sp>
      <p:sp>
        <p:nvSpPr>
          <p:cNvPr id="13" name="Text Placeholder 12">
            <a:extLst>
              <a:ext uri="{FF2B5EF4-FFF2-40B4-BE49-F238E27FC236}">
                <a16:creationId xmlns:a16="http://schemas.microsoft.com/office/drawing/2014/main" id="{2FCC7D63-1E89-0947-BBFA-81F1547190BF}"/>
              </a:ext>
            </a:extLst>
          </p:cNvPr>
          <p:cNvSpPr>
            <a:spLocks noGrp="1"/>
          </p:cNvSpPr>
          <p:nvPr>
            <p:ph type="body" sz="quarter" idx="30"/>
          </p:nvPr>
        </p:nvSpPr>
        <p:spPr>
          <a:xfrm>
            <a:off x="10883887" y="22778573"/>
            <a:ext cx="10134597" cy="3102388"/>
          </a:xfrm>
        </p:spPr>
        <p:txBody>
          <a:bodyPr/>
          <a:lstStyle/>
          <a:p>
            <a:r>
              <a:rPr lang="en-US" sz="2400" dirty="0"/>
              <a:t>R, "The R Project for Statistical Computing". [Online]. Available: </a:t>
            </a:r>
            <a:r>
              <a:rPr lang="en-US" sz="2400" dirty="0">
                <a:hlinkClick r:id="rId3"/>
              </a:rPr>
              <a:t>https://www.r-project.org/</a:t>
            </a:r>
            <a:endParaRPr lang="zh-TW" altLang="en-US" sz="2400" dirty="0"/>
          </a:p>
          <a:p>
            <a:r>
              <a:rPr lang="en-US" altLang="zh-TW" sz="2400" dirty="0"/>
              <a:t>Weka, "Data Mining with Open Source Machine Learning"</a:t>
            </a:r>
            <a:r>
              <a:rPr lang="fr-FR" altLang="zh-TW" sz="2400" dirty="0"/>
              <a:t>. [Online]. Available: </a:t>
            </a:r>
            <a:r>
              <a:rPr lang="en-US" altLang="zh-TW" sz="2400" dirty="0">
                <a:hlinkClick r:id="rId4"/>
              </a:rPr>
              <a:t>https://www.cs.waikato.ac.nz/ml/weka/</a:t>
            </a:r>
            <a:endParaRPr lang="en-US" altLang="zh-TW" sz="2400" dirty="0"/>
          </a:p>
          <a:p>
            <a:r>
              <a:rPr lang="en-US" sz="2400" dirty="0"/>
              <a:t>RapidMiner, </a:t>
            </a:r>
            <a:r>
              <a:rPr lang="en-US" altLang="zh-TW" sz="2400" dirty="0"/>
              <a:t>"</a:t>
            </a:r>
            <a:r>
              <a:rPr lang="en-US" sz="2400" dirty="0"/>
              <a:t>Best Data Science &amp; Machine Learning Platform</a:t>
            </a:r>
            <a:r>
              <a:rPr lang="en-US" altLang="zh-TW" sz="2400" dirty="0"/>
              <a:t>"</a:t>
            </a:r>
            <a:r>
              <a:rPr lang="fr-FR" altLang="zh-TW" sz="2400" dirty="0"/>
              <a:t>. [Online]. Available: </a:t>
            </a:r>
            <a:r>
              <a:rPr lang="en-US" altLang="zh-TW" sz="2400" dirty="0">
                <a:hlinkClick r:id="rId5"/>
              </a:rPr>
              <a:t>https://rapidminer.com/</a:t>
            </a:r>
            <a:endParaRPr lang="en-US" altLang="zh-TW" sz="2400" dirty="0"/>
          </a:p>
        </p:txBody>
      </p:sp>
      <p:sp>
        <p:nvSpPr>
          <p:cNvPr id="14" name="Text Placeholder 13">
            <a:extLst>
              <a:ext uri="{FF2B5EF4-FFF2-40B4-BE49-F238E27FC236}">
                <a16:creationId xmlns:a16="http://schemas.microsoft.com/office/drawing/2014/main" id="{0F3A5AAE-86D5-1A4C-8AFE-D7E940DF7279}"/>
              </a:ext>
            </a:extLst>
          </p:cNvPr>
          <p:cNvSpPr>
            <a:spLocks noGrp="1"/>
          </p:cNvSpPr>
          <p:nvPr>
            <p:ph type="body" sz="quarter" idx="31"/>
          </p:nvPr>
        </p:nvSpPr>
        <p:spPr>
          <a:xfrm>
            <a:off x="10883876" y="17442103"/>
            <a:ext cx="10134597" cy="4801314"/>
          </a:xfrm>
        </p:spPr>
        <p:txBody>
          <a:bodyPr/>
          <a:lstStyle/>
          <a:p>
            <a:r>
              <a:rPr lang="en-US" sz="2400" dirty="0"/>
              <a:t>Our project analysis the medical data by using machine learning method. Different to other project, our main objective is to provide a visual result. According to the division of labor, our part generate the useful data for visualization, and my teammate work on visualization. Program accept raw medical data set </a:t>
            </a:r>
            <a:r>
              <a:rPr lang="en-US" altLang="zh-TW" sz="2400" dirty="0"/>
              <a:t>input</a:t>
            </a:r>
            <a:r>
              <a:rPr lang="en-US" sz="2400" dirty="0"/>
              <a:t>. Then, it can perform data pre-processing, model training, retrieve the relationship between each attribute. The relationship data is processed by program and generate useful data for visualization. It can be passed to my teammate’s program to provide visual result. Through the cooperation of team members, we successfully completed the goal of providing users with visual results of medical data analysis.</a:t>
            </a:r>
          </a:p>
        </p:txBody>
      </p:sp>
      <p:sp>
        <p:nvSpPr>
          <p:cNvPr id="15" name="Text Placeholder 14">
            <a:extLst>
              <a:ext uri="{FF2B5EF4-FFF2-40B4-BE49-F238E27FC236}">
                <a16:creationId xmlns:a16="http://schemas.microsoft.com/office/drawing/2014/main" id="{84BA8E32-9654-E747-ABAB-50D57322F19F}"/>
              </a:ext>
            </a:extLst>
          </p:cNvPr>
          <p:cNvSpPr>
            <a:spLocks noGrp="1"/>
          </p:cNvSpPr>
          <p:nvPr>
            <p:ph type="body" sz="quarter" idx="32"/>
          </p:nvPr>
        </p:nvSpPr>
        <p:spPr>
          <a:xfrm>
            <a:off x="365111" y="26549169"/>
            <a:ext cx="10134597" cy="2215991"/>
          </a:xfrm>
        </p:spPr>
        <p:txBody>
          <a:bodyPr/>
          <a:lstStyle/>
          <a:p>
            <a:r>
              <a:rPr lang="en-US" sz="2400" dirty="0"/>
              <a:t>We forces on generating data for visualization by using machine learning method. After modeling the data, </a:t>
            </a:r>
            <a:r>
              <a:rPr lang="en-US" altLang="zh-TW" sz="2400" dirty="0"/>
              <a:t>relationship between different nodes can retrieved from the model. We can use Weka and RapidMiner built-in simple visualization tool for quick viewing.</a:t>
            </a:r>
            <a:endParaRPr lang="en-US" sz="2400" dirty="0"/>
          </a:p>
        </p:txBody>
      </p:sp>
      <p:sp>
        <p:nvSpPr>
          <p:cNvPr id="16" name="Text Placeholder 15">
            <a:extLst>
              <a:ext uri="{FF2B5EF4-FFF2-40B4-BE49-F238E27FC236}">
                <a16:creationId xmlns:a16="http://schemas.microsoft.com/office/drawing/2014/main" id="{B952024D-3BD8-064B-875B-856316B7D53D}"/>
              </a:ext>
            </a:extLst>
          </p:cNvPr>
          <p:cNvSpPr>
            <a:spLocks noGrp="1"/>
          </p:cNvSpPr>
          <p:nvPr>
            <p:ph type="body" sz="quarter" idx="33"/>
          </p:nvPr>
        </p:nvSpPr>
        <p:spPr>
          <a:xfrm>
            <a:off x="365116" y="12550052"/>
            <a:ext cx="10134597" cy="5318379"/>
          </a:xfrm>
        </p:spPr>
        <p:txBody>
          <a:bodyPr/>
          <a:lstStyle/>
          <a:p>
            <a:r>
              <a:rPr lang="en-US" sz="2400" dirty="0"/>
              <a:t>The objective of this FYP is focused on a vertical solution for analyzing medical data, which joins advantages of several data mining techniques in one system. Our project includes two parts: modeling and </a:t>
            </a:r>
            <a:r>
              <a:rPr lang="en-US" altLang="zh-TW" sz="2400" dirty="0"/>
              <a:t>visualization.</a:t>
            </a:r>
          </a:p>
          <a:p>
            <a:endParaRPr lang="en-US" altLang="zh-TW" sz="2400" dirty="0"/>
          </a:p>
          <a:p>
            <a:r>
              <a:rPr lang="en-US" sz="2400" dirty="0"/>
              <a:t>For the modeling part, the main workflow is analyzing the data to generate a useful result for the visualization part. A set of medical data is given. The data was collected by other medical researchers and published on the Internet. The data includes patients living habits, diseases, and other factors. Then, data processing methods can be used to filter out the invalid data. By using machine learning method, the relationships between different attributes can be found.</a:t>
            </a:r>
          </a:p>
        </p:txBody>
      </p:sp>
      <p:sp>
        <p:nvSpPr>
          <p:cNvPr id="18" name="Text Placeholder 17">
            <a:extLst>
              <a:ext uri="{FF2B5EF4-FFF2-40B4-BE49-F238E27FC236}">
                <a16:creationId xmlns:a16="http://schemas.microsoft.com/office/drawing/2014/main" id="{8EC598F4-E1EC-C245-8C62-DB50DBBDCE95}"/>
              </a:ext>
            </a:extLst>
          </p:cNvPr>
          <p:cNvSpPr>
            <a:spLocks noGrp="1"/>
          </p:cNvSpPr>
          <p:nvPr>
            <p:ph type="body" sz="quarter" idx="35"/>
          </p:nvPr>
        </p:nvSpPr>
        <p:spPr>
          <a:xfrm>
            <a:off x="366706" y="7198058"/>
            <a:ext cx="10134597" cy="4801314"/>
          </a:xfrm>
        </p:spPr>
        <p:txBody>
          <a:bodyPr/>
          <a:lstStyle/>
          <a:p>
            <a:r>
              <a:rPr lang="en-US" sz="2400" dirty="0"/>
              <a:t>Medical diagnosis is a main part of in medicine. It is the first and important procedure to save the patient’s life and improve health. As many possible reasons are involved, it is not easy for medical diagnosis and identify the cause of the illness. Traditionally, a doctor can only give a diagnosis result based on his/her knowledge and experience. Many researchers combine computer science and medical science in recent years. By taking advantage of computer science, medical research can be efficiently. Although computers cannot completely replace doctors for medical diagnosis, computers provide doctors with useful tools to help doctors make diagnosis efficiently and accurately.</a:t>
            </a:r>
          </a:p>
        </p:txBody>
      </p:sp>
      <p:pic>
        <p:nvPicPr>
          <p:cNvPr id="1028" name="Picture 4">
            <a:extLst>
              <a:ext uri="{FF2B5EF4-FFF2-40B4-BE49-F238E27FC236}">
                <a16:creationId xmlns:a16="http://schemas.microsoft.com/office/drawing/2014/main" id="{BC47B74D-B963-4BA0-8859-6ABFBA781F7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2188" t="5300" r="65892" b="45499"/>
          <a:stretch/>
        </p:blipFill>
        <p:spPr bwMode="auto">
          <a:xfrm>
            <a:off x="17883175" y="2614394"/>
            <a:ext cx="3200400" cy="2895601"/>
          </a:xfrm>
          <a:prstGeom prst="rect">
            <a:avLst/>
          </a:prstGeom>
          <a:noFill/>
          <a:extLst>
            <a:ext uri="{909E8E84-426E-40DD-AFC4-6F175D3DCCD1}">
              <a14:hiddenFill xmlns:a14="http://schemas.microsoft.com/office/drawing/2010/main">
                <a:solidFill>
                  <a:srgbClr val="FFFFFF"/>
                </a:solidFill>
              </a14:hiddenFill>
            </a:ext>
          </a:extLst>
        </p:spPr>
      </p:pic>
      <p:sp>
        <p:nvSpPr>
          <p:cNvPr id="21" name="Text Placeholder 3">
            <a:extLst>
              <a:ext uri="{FF2B5EF4-FFF2-40B4-BE49-F238E27FC236}">
                <a16:creationId xmlns:a16="http://schemas.microsoft.com/office/drawing/2014/main" id="{252D3724-B19E-44FF-9B54-99EFB090E68A}"/>
              </a:ext>
            </a:extLst>
          </p:cNvPr>
          <p:cNvSpPr txBox="1">
            <a:spLocks/>
          </p:cNvSpPr>
          <p:nvPr/>
        </p:nvSpPr>
        <p:spPr>
          <a:xfrm>
            <a:off x="559591" y="4166893"/>
            <a:ext cx="16002000" cy="1077218"/>
          </a:xfrm>
          <a:prstGeom prst="rect">
            <a:avLst/>
          </a:prstGeom>
        </p:spPr>
        <p:txBody>
          <a:bodyPr wrap="square">
            <a:spAutoFit/>
          </a:bodyPr>
          <a:lstStyle>
            <a:lvl1pPr marL="0" indent="0" algn="ctr" defTabSz="3802180" rtl="0" eaLnBrk="1" latinLnBrk="0" hangingPunct="1">
              <a:spcBef>
                <a:spcPct val="20000"/>
              </a:spcBef>
              <a:buFont typeface="Arial" pitchFamily="34" charset="0"/>
              <a:buNone/>
              <a:tabLst/>
              <a:defRPr sz="3200" b="1" i="0" kern="1200">
                <a:solidFill>
                  <a:schemeClr val="bg1"/>
                </a:solidFill>
                <a:latin typeface="+mj-lt"/>
                <a:ea typeface="+mn-ea"/>
                <a:cs typeface="Arial" panose="020B0604020202020204" pitchFamily="34" charset="0"/>
              </a:defRPr>
            </a:lvl1pPr>
            <a:lvl2pPr marL="0" indent="0" algn="l" defTabSz="3802180" rtl="0" eaLnBrk="1" latinLnBrk="0" hangingPunct="1">
              <a:spcBef>
                <a:spcPct val="20000"/>
              </a:spcBef>
              <a:buFont typeface="Arial" pitchFamily="34" charset="0"/>
              <a:buNone/>
              <a:tabLst/>
              <a:defRPr sz="3465" b="0" i="0" kern="1200">
                <a:solidFill>
                  <a:schemeClr val="tx1"/>
                </a:solidFill>
                <a:latin typeface="Arial Narrow" panose="020B0604020202020204" pitchFamily="34" charset="0"/>
                <a:ea typeface="+mn-ea"/>
                <a:cs typeface="Arial Narrow" panose="020B0604020202020204" pitchFamily="34" charset="0"/>
              </a:defRPr>
            </a:lvl2pPr>
            <a:lvl3pPr marL="0" indent="0" algn="l" defTabSz="3802180" rtl="0" eaLnBrk="1" latinLnBrk="0" hangingPunct="1">
              <a:spcBef>
                <a:spcPct val="20000"/>
              </a:spcBef>
              <a:buFont typeface="Arial" pitchFamily="34" charset="0"/>
              <a:buNone/>
              <a:tabLst/>
              <a:defRPr sz="2772" b="0" i="0" kern="1200">
                <a:solidFill>
                  <a:schemeClr val="tx1"/>
                </a:solidFill>
                <a:latin typeface="Arial Narrow" panose="020B0604020202020204" pitchFamily="34" charset="0"/>
                <a:ea typeface="+mn-ea"/>
                <a:cs typeface="Arial Narrow" panose="020B0604020202020204" pitchFamily="34" charset="0"/>
              </a:defRPr>
            </a:lvl3pPr>
            <a:lvl4pPr marL="0" indent="0" algn="l" defTabSz="3802180" rtl="0" eaLnBrk="1" latinLnBrk="0" hangingPunct="1">
              <a:spcBef>
                <a:spcPct val="20000"/>
              </a:spcBef>
              <a:buFont typeface="Arial" pitchFamily="34" charset="0"/>
              <a:buNone/>
              <a:tabLst/>
              <a:defRPr sz="2079" b="0" i="0" kern="1200">
                <a:solidFill>
                  <a:schemeClr val="tx1"/>
                </a:solidFill>
                <a:latin typeface="Arial Narrow" panose="020B0604020202020204" pitchFamily="34" charset="0"/>
                <a:ea typeface="+mn-ea"/>
                <a:cs typeface="Arial Narrow" panose="020B0604020202020204" pitchFamily="34" charset="0"/>
              </a:defRPr>
            </a:lvl4pPr>
            <a:lvl5pPr marL="0" indent="0" algn="l" defTabSz="3802180" rtl="0" eaLnBrk="1" latinLnBrk="0" hangingPunct="1">
              <a:spcBef>
                <a:spcPct val="20000"/>
              </a:spcBef>
              <a:buFont typeface="Arial" pitchFamily="34" charset="0"/>
              <a:buNone/>
              <a:tabLst/>
              <a:defRPr sz="2079" b="0" i="0" kern="1200">
                <a:solidFill>
                  <a:schemeClr val="tx1"/>
                </a:solidFill>
                <a:latin typeface="Arial Narrow" panose="020B0604020202020204" pitchFamily="34" charset="0"/>
                <a:ea typeface="+mn-ea"/>
                <a:cs typeface="Arial Narrow" panose="020B0604020202020204" pitchFamily="34" charset="0"/>
              </a:defRPr>
            </a:lvl5pPr>
            <a:lvl6pPr marL="1045599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6pPr>
            <a:lvl7pPr marL="12357086"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7pPr>
            <a:lvl8pPr marL="1425817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8pPr>
            <a:lvl9pPr marL="1615926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9pPr>
          </a:lstStyle>
          <a:p>
            <a:pPr algn="l"/>
            <a:r>
              <a:rPr lang="en-US" dirty="0"/>
              <a:t>Department of Computer and Information Science, Faculty of Science and Technology, University of Macau</a:t>
            </a:r>
          </a:p>
        </p:txBody>
      </p:sp>
      <p:cxnSp>
        <p:nvCxnSpPr>
          <p:cNvPr id="22" name="Straight Connector 33">
            <a:extLst>
              <a:ext uri="{FF2B5EF4-FFF2-40B4-BE49-F238E27FC236}">
                <a16:creationId xmlns:a16="http://schemas.microsoft.com/office/drawing/2014/main" id="{218E0A7E-5839-4641-99F6-8180CC2383E0}"/>
              </a:ext>
            </a:extLst>
          </p:cNvPr>
          <p:cNvCxnSpPr>
            <a:cxnSpLocks/>
          </p:cNvCxnSpPr>
          <p:nvPr/>
        </p:nvCxnSpPr>
        <p:spPr>
          <a:xfrm>
            <a:off x="0" y="2430416"/>
            <a:ext cx="21388388"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33">
            <a:extLst>
              <a:ext uri="{FF2B5EF4-FFF2-40B4-BE49-F238E27FC236}">
                <a16:creationId xmlns:a16="http://schemas.microsoft.com/office/drawing/2014/main" id="{316B474F-A087-4AAB-807A-2092937559AD}"/>
              </a:ext>
            </a:extLst>
          </p:cNvPr>
          <p:cNvCxnSpPr>
            <a:cxnSpLocks/>
          </p:cNvCxnSpPr>
          <p:nvPr/>
        </p:nvCxnSpPr>
        <p:spPr>
          <a:xfrm>
            <a:off x="0" y="5822546"/>
            <a:ext cx="21388388"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20" name="圖片 19">
            <a:extLst>
              <a:ext uri="{FF2B5EF4-FFF2-40B4-BE49-F238E27FC236}">
                <a16:creationId xmlns:a16="http://schemas.microsoft.com/office/drawing/2014/main" id="{53FE44E8-C2E1-4770-BCF6-C5AC6D17FAA3}"/>
              </a:ext>
            </a:extLst>
          </p:cNvPr>
          <p:cNvPicPr>
            <a:picLocks noChangeAspect="1"/>
          </p:cNvPicPr>
          <p:nvPr/>
        </p:nvPicPr>
        <p:blipFill>
          <a:blip r:embed="rId7"/>
          <a:stretch>
            <a:fillRect/>
          </a:stretch>
        </p:blipFill>
        <p:spPr>
          <a:xfrm>
            <a:off x="10883893" y="6660540"/>
            <a:ext cx="10133006" cy="6172570"/>
          </a:xfrm>
          <a:prstGeom prst="rect">
            <a:avLst/>
          </a:prstGeom>
        </p:spPr>
      </p:pic>
      <p:pic>
        <p:nvPicPr>
          <p:cNvPr id="25" name="圖片 24">
            <a:extLst>
              <a:ext uri="{FF2B5EF4-FFF2-40B4-BE49-F238E27FC236}">
                <a16:creationId xmlns:a16="http://schemas.microsoft.com/office/drawing/2014/main" id="{608E6F23-53CE-4CB9-9DAC-F82C3EA6A957}"/>
              </a:ext>
            </a:extLst>
          </p:cNvPr>
          <p:cNvPicPr>
            <a:picLocks noChangeAspect="1"/>
          </p:cNvPicPr>
          <p:nvPr/>
        </p:nvPicPr>
        <p:blipFill>
          <a:blip r:embed="rId8"/>
          <a:stretch>
            <a:fillRect/>
          </a:stretch>
        </p:blipFill>
        <p:spPr>
          <a:xfrm>
            <a:off x="368299" y="20437856"/>
            <a:ext cx="10133004" cy="5981879"/>
          </a:xfrm>
          <a:prstGeom prst="rect">
            <a:avLst/>
          </a:prstGeom>
        </p:spPr>
      </p:pic>
      <p:sp>
        <p:nvSpPr>
          <p:cNvPr id="28" name="Text Placeholder 13">
            <a:extLst>
              <a:ext uri="{FF2B5EF4-FFF2-40B4-BE49-F238E27FC236}">
                <a16:creationId xmlns:a16="http://schemas.microsoft.com/office/drawing/2014/main" id="{8E37D3B7-5335-4B95-A5BF-3D959FC733F2}"/>
              </a:ext>
            </a:extLst>
          </p:cNvPr>
          <p:cNvSpPr txBox="1">
            <a:spLocks/>
          </p:cNvSpPr>
          <p:nvPr/>
        </p:nvSpPr>
        <p:spPr>
          <a:xfrm>
            <a:off x="368299" y="18261867"/>
            <a:ext cx="10134597" cy="2215991"/>
          </a:xfrm>
          <a:prstGeom prst="rect">
            <a:avLst/>
          </a:prstGeom>
        </p:spPr>
        <p:txBody>
          <a:bodyPr wrap="square" lIns="365760" tIns="365760" rIns="365760" bIns="365760">
            <a:spAutoFit/>
          </a:bodyPr>
          <a:lstStyle>
            <a:lvl1pPr marL="0" indent="0" algn="l" defTabSz="3802180" rtl="0" eaLnBrk="1" latinLnBrk="0" hangingPunct="1">
              <a:spcBef>
                <a:spcPct val="20000"/>
              </a:spcBef>
              <a:buFont typeface="Arial" pitchFamily="34" charset="0"/>
              <a:buNone/>
              <a:tabLst/>
              <a:defRPr lang="en-US" sz="2000" kern="1200" dirty="0">
                <a:solidFill>
                  <a:schemeClr val="tx1"/>
                </a:solidFill>
                <a:latin typeface="+mn-lt"/>
                <a:ea typeface="+mn-ea"/>
                <a:cs typeface="+mn-cs"/>
              </a:defRPr>
            </a:lvl1pPr>
            <a:lvl2pPr marL="461963" indent="-231775" algn="l" defTabSz="3802180" rtl="0" eaLnBrk="1" latinLnBrk="0" hangingPunct="1">
              <a:spcBef>
                <a:spcPct val="20000"/>
              </a:spcBef>
              <a:buFont typeface="Arial" pitchFamily="34" charset="0"/>
              <a:buChar char="–"/>
              <a:tabLst/>
              <a:defRPr lang="en-US" sz="1600" kern="1200" dirty="0">
                <a:solidFill>
                  <a:schemeClr val="tx1"/>
                </a:solidFill>
                <a:latin typeface="+mn-lt"/>
                <a:ea typeface="+mn-ea"/>
                <a:cs typeface="+mn-cs"/>
              </a:defRPr>
            </a:lvl2pPr>
            <a:lvl3pPr marL="461963" indent="-231775" algn="l" defTabSz="3802180"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3pPr>
            <a:lvl4pPr marL="461963" indent="-231775" algn="l" defTabSz="3802180"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4pPr>
            <a:lvl5pPr marL="461963" indent="-231775" algn="l" defTabSz="3802180"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5pPr>
            <a:lvl6pPr marL="1045599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6pPr>
            <a:lvl7pPr marL="12357086"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7pPr>
            <a:lvl8pPr marL="1425817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8pPr>
            <a:lvl9pPr marL="1615926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9pPr>
          </a:lstStyle>
          <a:p>
            <a:r>
              <a:rPr lang="en-US" sz="2400" dirty="0"/>
              <a:t>For the modeling part, we combine advantages of different software to provide retrieve the relationship between each attribute in the data set, including R, Weka, RapidMiner. Those software involve different model, such as Decision tree and Bayesian network.</a:t>
            </a:r>
          </a:p>
        </p:txBody>
      </p:sp>
      <p:pic>
        <p:nvPicPr>
          <p:cNvPr id="31" name="圖片 30">
            <a:extLst>
              <a:ext uri="{FF2B5EF4-FFF2-40B4-BE49-F238E27FC236}">
                <a16:creationId xmlns:a16="http://schemas.microsoft.com/office/drawing/2014/main" id="{FE6F0AD1-8BE4-4708-94EC-BF87C1D69390}"/>
              </a:ext>
            </a:extLst>
          </p:cNvPr>
          <p:cNvPicPr/>
          <p:nvPr/>
        </p:nvPicPr>
        <p:blipFill rotWithShape="1">
          <a:blip r:embed="rId9"/>
          <a:srcRect t="2" b="34064"/>
          <a:stretch/>
        </p:blipFill>
        <p:spPr bwMode="auto">
          <a:xfrm>
            <a:off x="16364433" y="12833110"/>
            <a:ext cx="4321725" cy="4031255"/>
          </a:xfrm>
          <a:prstGeom prst="rect">
            <a:avLst/>
          </a:prstGeom>
          <a:ln>
            <a:noFill/>
          </a:ln>
          <a:extLst>
            <a:ext uri="{53640926-AAD7-44D8-BBD7-CCE9431645EC}">
              <a14:shadowObscured xmlns:a14="http://schemas.microsoft.com/office/drawing/2010/main"/>
            </a:ext>
          </a:extLst>
        </p:spPr>
      </p:pic>
      <p:sp>
        <p:nvSpPr>
          <p:cNvPr id="32" name="Text Placeholder 14">
            <a:extLst>
              <a:ext uri="{FF2B5EF4-FFF2-40B4-BE49-F238E27FC236}">
                <a16:creationId xmlns:a16="http://schemas.microsoft.com/office/drawing/2014/main" id="{ACBEA22A-54BC-4632-8452-86504AAE3DE5}"/>
              </a:ext>
            </a:extLst>
          </p:cNvPr>
          <p:cNvSpPr txBox="1">
            <a:spLocks/>
          </p:cNvSpPr>
          <p:nvPr/>
        </p:nvSpPr>
        <p:spPr>
          <a:xfrm>
            <a:off x="10880692" y="12831997"/>
            <a:ext cx="5680899" cy="4062651"/>
          </a:xfrm>
          <a:prstGeom prst="rect">
            <a:avLst/>
          </a:prstGeom>
        </p:spPr>
        <p:txBody>
          <a:bodyPr wrap="square" lIns="365760" tIns="365760" rIns="365760" bIns="365760">
            <a:spAutoFit/>
          </a:bodyPr>
          <a:lstStyle>
            <a:lvl1pPr marL="0" indent="0" algn="l" defTabSz="3802180" rtl="0" eaLnBrk="1" latinLnBrk="0" hangingPunct="1">
              <a:spcBef>
                <a:spcPct val="20000"/>
              </a:spcBef>
              <a:buFont typeface="Arial" pitchFamily="34" charset="0"/>
              <a:buNone/>
              <a:tabLst/>
              <a:defRPr lang="en-US" sz="2000" kern="1200" dirty="0">
                <a:solidFill>
                  <a:schemeClr val="tx1"/>
                </a:solidFill>
                <a:latin typeface="+mn-lt"/>
                <a:ea typeface="+mn-ea"/>
                <a:cs typeface="+mn-cs"/>
              </a:defRPr>
            </a:lvl1pPr>
            <a:lvl2pPr marL="461963" indent="-231775" algn="l" defTabSz="3802180" rtl="0" eaLnBrk="1" latinLnBrk="0" hangingPunct="1">
              <a:spcBef>
                <a:spcPct val="20000"/>
              </a:spcBef>
              <a:buFont typeface="Arial" pitchFamily="34" charset="0"/>
              <a:buChar char="–"/>
              <a:tabLst/>
              <a:defRPr lang="en-US" sz="1600" kern="1200" dirty="0">
                <a:solidFill>
                  <a:schemeClr val="tx1"/>
                </a:solidFill>
                <a:latin typeface="+mn-lt"/>
                <a:ea typeface="+mn-ea"/>
                <a:cs typeface="+mn-cs"/>
              </a:defRPr>
            </a:lvl2pPr>
            <a:lvl3pPr marL="461963" indent="-231775" algn="l" defTabSz="3802180"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3pPr>
            <a:lvl4pPr marL="461963" indent="-231775" algn="l" defTabSz="3802180"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4pPr>
            <a:lvl5pPr marL="461963" indent="-231775" algn="l" defTabSz="3802180"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5pPr>
            <a:lvl6pPr marL="1045599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6pPr>
            <a:lvl7pPr marL="12357086"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7pPr>
            <a:lvl8pPr marL="1425817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8pPr>
            <a:lvl9pPr marL="1615926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9pPr>
          </a:lstStyle>
          <a:p>
            <a:r>
              <a:rPr lang="en-US" altLang="zh-TW" sz="2400" dirty="0"/>
              <a:t>Although there is already have simple visualization. But for better result, we need to provide more functions, especially for interactive function. Thus, we output the result to a csv file. It can be passed to specific visualization program written by my teammate to show a better result. </a:t>
            </a:r>
          </a:p>
        </p:txBody>
      </p:sp>
    </p:spTree>
    <p:extLst>
      <p:ext uri="{BB962C8B-B14F-4D97-AF65-F5344CB8AC3E}">
        <p14:creationId xmlns:p14="http://schemas.microsoft.com/office/powerpoint/2010/main" val="1204858689"/>
      </p:ext>
    </p:extLst>
  </p:cSld>
  <p:clrMapOvr>
    <a:masterClrMapping/>
  </p:clrMapOvr>
</p:sld>
</file>

<file path=ppt/theme/theme1.xml><?xml version="1.0" encoding="utf-8"?>
<a:theme xmlns:a="http://schemas.openxmlformats.org/drawingml/2006/main" name="With Guides">
  <a:themeElements>
    <a:clrScheme name="藍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ASTER-PosterPresentations.com-A1-Template" id="{971DAC53-BAD8-7149-9F29-48D12788CDBC}" vid="{0A99B6CC-EAE3-094D-B6F2-2498A0BB92C3}"/>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ASTER-PosterPresentations.com-A1-Template" id="{971DAC53-BAD8-7149-9F29-48D12788CDBC}" vid="{B1CDAC9B-0ACE-7248-A3C1-706B02E5F68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1_36x48-Template-V2b</Template>
  <TotalTime>233</TotalTime>
  <Words>719</Words>
  <Application>Microsoft Office PowerPoint</Application>
  <PresentationFormat>自訂</PresentationFormat>
  <Paragraphs>25</Paragraphs>
  <Slides>1</Slides>
  <Notes>1</Notes>
  <HiddenSlides>0</HiddenSlides>
  <MMClips>0</MMClips>
  <ScaleCrop>false</ScaleCrop>
  <HeadingPairs>
    <vt:vector size="6" baseType="variant">
      <vt:variant>
        <vt:lpstr>使用字型</vt:lpstr>
      </vt:variant>
      <vt:variant>
        <vt:i4>5</vt:i4>
      </vt:variant>
      <vt:variant>
        <vt:lpstr>佈景主題</vt:lpstr>
      </vt:variant>
      <vt:variant>
        <vt:i4>2</vt:i4>
      </vt:variant>
      <vt:variant>
        <vt:lpstr>投影片標題</vt:lpstr>
      </vt:variant>
      <vt:variant>
        <vt:i4>1</vt:i4>
      </vt:variant>
    </vt:vector>
  </HeadingPairs>
  <TitlesOfParts>
    <vt:vector size="8" baseType="lpstr">
      <vt:lpstr>Arial</vt:lpstr>
      <vt:lpstr>Arial Black</vt:lpstr>
      <vt:lpstr>Arial Narrow</vt:lpstr>
      <vt:lpstr>Calibri</vt:lpstr>
      <vt:lpstr>Trebuchet MS</vt:lpstr>
      <vt:lpstr>With Guides</vt:lpstr>
      <vt:lpstr>Without Guides</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Station 5</dc:creator>
  <dc:description>This template is the property of PosterPresentations.com. Call us if you need help with this poster template._x000d_
1-866-649-3004           _x000d_
 (c)PosterPresentations.com</dc:description>
  <cp:lastModifiedBy>Daniel Cheang</cp:lastModifiedBy>
  <cp:revision>13</cp:revision>
  <cp:lastPrinted>2018-12-21T17:51:47Z</cp:lastPrinted>
  <dcterms:created xsi:type="dcterms:W3CDTF">2019-01-10T01:27:05Z</dcterms:created>
  <dcterms:modified xsi:type="dcterms:W3CDTF">2020-06-03T08:29:27Z</dcterms:modified>
</cp:coreProperties>
</file>